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31" r:id="rId3"/>
    <p:sldMasterId id="2147483759" r:id="rId4"/>
  </p:sldMasterIdLst>
  <p:notesMasterIdLst>
    <p:notesMasterId r:id="rId24"/>
  </p:notesMasterIdLst>
  <p:sldIdLst>
    <p:sldId id="256" r:id="rId5"/>
    <p:sldId id="257" r:id="rId6"/>
    <p:sldId id="259" r:id="rId7"/>
    <p:sldId id="540" r:id="rId8"/>
    <p:sldId id="537" r:id="rId9"/>
    <p:sldId id="539" r:id="rId10"/>
    <p:sldId id="530" r:id="rId11"/>
    <p:sldId id="536" r:id="rId12"/>
    <p:sldId id="532" r:id="rId13"/>
    <p:sldId id="541" r:id="rId14"/>
    <p:sldId id="542" r:id="rId15"/>
    <p:sldId id="543" r:id="rId16"/>
    <p:sldId id="544" r:id="rId17"/>
    <p:sldId id="546" r:id="rId18"/>
    <p:sldId id="547" r:id="rId19"/>
    <p:sldId id="548" r:id="rId20"/>
    <p:sldId id="549" r:id="rId21"/>
    <p:sldId id="545" r:id="rId22"/>
    <p:sldId id="261" r:id="rId23"/>
  </p:sldIdLst>
  <p:sldSz cx="12192000" cy="6858000"/>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95" autoAdjust="0"/>
  </p:normalViewPr>
  <p:slideViewPr>
    <p:cSldViewPr snapToGrid="0">
      <p:cViewPr varScale="1">
        <p:scale>
          <a:sx n="48" d="100"/>
          <a:sy n="48" d="100"/>
        </p:scale>
        <p:origin x="129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ilu Ding" userId="f5587075-e664-4194-a8f9-7f90e89679c2" providerId="ADAL" clId="{9DB6711D-D3A2-4C52-B75B-DBDF55C308BA}"/>
    <pc:docChg chg="undo custSel addSld delSld modSld sldOrd">
      <pc:chgData name="Bailu Ding" userId="f5587075-e664-4194-a8f9-7f90e89679c2" providerId="ADAL" clId="{9DB6711D-D3A2-4C52-B75B-DBDF55C308BA}" dt="2025-02-14T22:05:47.777" v="10353" actId="20577"/>
      <pc:docMkLst>
        <pc:docMk/>
      </pc:docMkLst>
      <pc:sldChg chg="addSp delSp modSp mod modClrScheme chgLayout">
        <pc:chgData name="Bailu Ding" userId="f5587075-e664-4194-a8f9-7f90e89679c2" providerId="ADAL" clId="{9DB6711D-D3A2-4C52-B75B-DBDF55C308BA}" dt="2025-02-07T11:17:44.137" v="7006" actId="313"/>
        <pc:sldMkLst>
          <pc:docMk/>
          <pc:sldMk cId="799397097" sldId="256"/>
        </pc:sldMkLst>
        <pc:spChg chg="add mod ord">
          <ac:chgData name="Bailu Ding" userId="f5587075-e664-4194-a8f9-7f90e89679c2" providerId="ADAL" clId="{9DB6711D-D3A2-4C52-B75B-DBDF55C308BA}" dt="2025-02-07T11:17:44.137" v="7006" actId="313"/>
          <ac:spMkLst>
            <pc:docMk/>
            <pc:sldMk cId="799397097" sldId="256"/>
            <ac:spMk id="5" creationId="{ECF21EFB-D866-5B34-AB33-5A8BA8143CCA}"/>
          </ac:spMkLst>
        </pc:spChg>
        <pc:spChg chg="add mod ord">
          <ac:chgData name="Bailu Ding" userId="f5587075-e664-4194-a8f9-7f90e89679c2" providerId="ADAL" clId="{9DB6711D-D3A2-4C52-B75B-DBDF55C308BA}" dt="2025-02-07T05:07:27.577" v="80" actId="20577"/>
          <ac:spMkLst>
            <pc:docMk/>
            <pc:sldMk cId="799397097" sldId="256"/>
            <ac:spMk id="6" creationId="{25A6292F-AEDA-8865-3D2A-A1DD61EB5C37}"/>
          </ac:spMkLst>
        </pc:spChg>
      </pc:sldChg>
      <pc:sldChg chg="addSp delSp modSp new mod modClrScheme chgLayout">
        <pc:chgData name="Bailu Ding" userId="f5587075-e664-4194-a8f9-7f90e89679c2" providerId="ADAL" clId="{9DB6711D-D3A2-4C52-B75B-DBDF55C308BA}" dt="2025-02-14T22:05:47.777" v="10353" actId="20577"/>
        <pc:sldMkLst>
          <pc:docMk/>
          <pc:sldMk cId="2906725544" sldId="257"/>
        </pc:sldMkLst>
        <pc:spChg chg="add mod ord">
          <ac:chgData name="Bailu Ding" userId="f5587075-e664-4194-a8f9-7f90e89679c2" providerId="ADAL" clId="{9DB6711D-D3A2-4C52-B75B-DBDF55C308BA}" dt="2025-02-07T05:10:16.458" v="129" actId="20577"/>
          <ac:spMkLst>
            <pc:docMk/>
            <pc:sldMk cId="2906725544" sldId="257"/>
            <ac:spMk id="10" creationId="{C1F8EC38-4A64-E55B-901D-47E0FBC99A93}"/>
          </ac:spMkLst>
        </pc:spChg>
        <pc:spChg chg="add mod ord">
          <ac:chgData name="Bailu Ding" userId="f5587075-e664-4194-a8f9-7f90e89679c2" providerId="ADAL" clId="{9DB6711D-D3A2-4C52-B75B-DBDF55C308BA}" dt="2025-02-14T22:05:47.777" v="10353" actId="20577"/>
          <ac:spMkLst>
            <pc:docMk/>
            <pc:sldMk cId="2906725544" sldId="257"/>
            <ac:spMk id="11" creationId="{EF9FF331-205B-A153-BAF4-C08A36F2ADA3}"/>
          </ac:spMkLst>
        </pc:spChg>
      </pc:sldChg>
      <pc:sldChg chg="new del">
        <pc:chgData name="Bailu Ding" userId="f5587075-e664-4194-a8f9-7f90e89679c2" providerId="ADAL" clId="{9DB6711D-D3A2-4C52-B75B-DBDF55C308BA}" dt="2025-02-07T05:06:51.147" v="1" actId="47"/>
        <pc:sldMkLst>
          <pc:docMk/>
          <pc:sldMk cId="3615024428" sldId="257"/>
        </pc:sldMkLst>
      </pc:sldChg>
      <pc:sldChg chg="addSp modSp new mod modAnim">
        <pc:chgData name="Bailu Ding" userId="f5587075-e664-4194-a8f9-7f90e89679c2" providerId="ADAL" clId="{9DB6711D-D3A2-4C52-B75B-DBDF55C308BA}" dt="2025-02-07T18:38:29.198" v="10308"/>
        <pc:sldMkLst>
          <pc:docMk/>
          <pc:sldMk cId="4098509248" sldId="258"/>
        </pc:sldMkLst>
      </pc:sldChg>
      <pc:sldChg chg="addSp modSp new mod modAnim">
        <pc:chgData name="Bailu Ding" userId="f5587075-e664-4194-a8f9-7f90e89679c2" providerId="ADAL" clId="{9DB6711D-D3A2-4C52-B75B-DBDF55C308BA}" dt="2025-02-07T11:51:18.914" v="9755"/>
        <pc:sldMkLst>
          <pc:docMk/>
          <pc:sldMk cId="2752841630" sldId="259"/>
        </pc:sldMkLst>
        <pc:spChg chg="mod">
          <ac:chgData name="Bailu Ding" userId="f5587075-e664-4194-a8f9-7f90e89679c2" providerId="ADAL" clId="{9DB6711D-D3A2-4C52-B75B-DBDF55C308BA}" dt="2025-02-07T05:10:42.433" v="263" actId="20577"/>
          <ac:spMkLst>
            <pc:docMk/>
            <pc:sldMk cId="2752841630" sldId="259"/>
            <ac:spMk id="2" creationId="{C6F77664-3C50-CACD-8685-EEE3B63D149E}"/>
          </ac:spMkLst>
        </pc:spChg>
        <pc:spChg chg="mod">
          <ac:chgData name="Bailu Ding" userId="f5587075-e664-4194-a8f9-7f90e89679c2" providerId="ADAL" clId="{9DB6711D-D3A2-4C52-B75B-DBDF55C308BA}" dt="2025-02-07T11:01:58.747" v="5737" actId="6549"/>
          <ac:spMkLst>
            <pc:docMk/>
            <pc:sldMk cId="2752841630" sldId="259"/>
            <ac:spMk id="3" creationId="{B26F1157-29CC-8A73-001F-94585C28136C}"/>
          </ac:spMkLst>
        </pc:spChg>
        <pc:spChg chg="add mod">
          <ac:chgData name="Bailu Ding" userId="f5587075-e664-4194-a8f9-7f90e89679c2" providerId="ADAL" clId="{9DB6711D-D3A2-4C52-B75B-DBDF55C308BA}" dt="2025-02-07T11:08:29.009" v="5810" actId="20577"/>
          <ac:spMkLst>
            <pc:docMk/>
            <pc:sldMk cId="2752841630" sldId="259"/>
            <ac:spMk id="4" creationId="{491DE5B7-155D-6625-CE00-3FA574BB34C3}"/>
          </ac:spMkLst>
        </pc:spChg>
      </pc:sldChg>
      <pc:sldChg chg="addSp modSp new del mod">
        <pc:chgData name="Bailu Ding" userId="f5587075-e664-4194-a8f9-7f90e89679c2" providerId="ADAL" clId="{9DB6711D-D3A2-4C52-B75B-DBDF55C308BA}" dt="2025-02-07T05:42:15.047" v="1294" actId="47"/>
        <pc:sldMkLst>
          <pc:docMk/>
          <pc:sldMk cId="194623024" sldId="260"/>
        </pc:sldMkLst>
      </pc:sldChg>
      <pc:sldChg chg="addSp modSp new mod">
        <pc:chgData name="Bailu Ding" userId="f5587075-e664-4194-a8f9-7f90e89679c2" providerId="ADAL" clId="{9DB6711D-D3A2-4C52-B75B-DBDF55C308BA}" dt="2025-02-07T11:56:15.694" v="10232" actId="20577"/>
        <pc:sldMkLst>
          <pc:docMk/>
          <pc:sldMk cId="3696923003" sldId="261"/>
        </pc:sldMkLst>
        <pc:spChg chg="mod">
          <ac:chgData name="Bailu Ding" userId="f5587075-e664-4194-a8f9-7f90e89679c2" providerId="ADAL" clId="{9DB6711D-D3A2-4C52-B75B-DBDF55C308BA}" dt="2025-02-07T05:10:56.775" v="309" actId="20577"/>
          <ac:spMkLst>
            <pc:docMk/>
            <pc:sldMk cId="3696923003" sldId="261"/>
            <ac:spMk id="2" creationId="{EE6C2541-4901-061E-17D9-C9015EC22B3D}"/>
          </ac:spMkLst>
        </pc:spChg>
        <pc:spChg chg="mod">
          <ac:chgData name="Bailu Ding" userId="f5587075-e664-4194-a8f9-7f90e89679c2" providerId="ADAL" clId="{9DB6711D-D3A2-4C52-B75B-DBDF55C308BA}" dt="2025-02-07T11:56:15.694" v="10232" actId="20577"/>
          <ac:spMkLst>
            <pc:docMk/>
            <pc:sldMk cId="3696923003" sldId="261"/>
            <ac:spMk id="3" creationId="{055D8863-1900-5726-CCA4-B01B4D1DF83A}"/>
          </ac:spMkLst>
        </pc:spChg>
        <pc:spChg chg="add mod">
          <ac:chgData name="Bailu Ding" userId="f5587075-e664-4194-a8f9-7f90e89679c2" providerId="ADAL" clId="{9DB6711D-D3A2-4C52-B75B-DBDF55C308BA}" dt="2025-02-07T06:03:16.523" v="3331" actId="1076"/>
          <ac:spMkLst>
            <pc:docMk/>
            <pc:sldMk cId="3696923003" sldId="261"/>
            <ac:spMk id="4" creationId="{5D76161C-FAAA-6B58-2B1E-3AC72CF797B8}"/>
          </ac:spMkLst>
        </pc:spChg>
      </pc:sldChg>
      <pc:sldChg chg="new del">
        <pc:chgData name="Bailu Ding" userId="f5587075-e664-4194-a8f9-7f90e89679c2" providerId="ADAL" clId="{9DB6711D-D3A2-4C52-B75B-DBDF55C308BA}" dt="2025-02-07T05:21:47.737" v="592" actId="47"/>
        <pc:sldMkLst>
          <pc:docMk/>
          <pc:sldMk cId="3030668784" sldId="262"/>
        </pc:sldMkLst>
      </pc:sldChg>
      <pc:sldChg chg="modSp add mod modAnim">
        <pc:chgData name="Bailu Ding" userId="f5587075-e664-4194-a8f9-7f90e89679c2" providerId="ADAL" clId="{9DB6711D-D3A2-4C52-B75B-DBDF55C308BA}" dt="2025-02-07T11:54:25.100" v="9802"/>
        <pc:sldMkLst>
          <pc:docMk/>
          <pc:sldMk cId="3554276852" sldId="521"/>
        </pc:sldMkLst>
      </pc:sldChg>
      <pc:sldChg chg="addSp modSp add del mod ord">
        <pc:chgData name="Bailu Ding" userId="f5587075-e664-4194-a8f9-7f90e89679c2" providerId="ADAL" clId="{9DB6711D-D3A2-4C52-B75B-DBDF55C308BA}" dt="2025-02-07T11:56:39.680" v="10241"/>
        <pc:sldMkLst>
          <pc:docMk/>
          <pc:sldMk cId="4004106694" sldId="522"/>
        </pc:sldMkLst>
      </pc:sldChg>
      <pc:sldChg chg="add ord modAnim">
        <pc:chgData name="Bailu Ding" userId="f5587075-e664-4194-a8f9-7f90e89679c2" providerId="ADAL" clId="{9DB6711D-D3A2-4C52-B75B-DBDF55C308BA}" dt="2025-02-07T11:53:07.330" v="9800"/>
        <pc:sldMkLst>
          <pc:docMk/>
          <pc:sldMk cId="970895894" sldId="524"/>
        </pc:sldMkLst>
      </pc:sldChg>
      <pc:sldChg chg="modSp add mod ord">
        <pc:chgData name="Bailu Ding" userId="f5587075-e664-4194-a8f9-7f90e89679c2" providerId="ADAL" clId="{9DB6711D-D3A2-4C52-B75B-DBDF55C308BA}" dt="2025-02-07T06:13:10.030" v="3739" actId="1036"/>
        <pc:sldMkLst>
          <pc:docMk/>
          <pc:sldMk cId="2538516767" sldId="527"/>
        </pc:sldMkLst>
      </pc:sldChg>
      <pc:sldChg chg="addSp delSp modSp new mod">
        <pc:chgData name="Bailu Ding" userId="f5587075-e664-4194-a8f9-7f90e89679c2" providerId="ADAL" clId="{9DB6711D-D3A2-4C52-B75B-DBDF55C308BA}" dt="2025-02-07T11:52:57.529" v="9799" actId="20577"/>
        <pc:sldMkLst>
          <pc:docMk/>
          <pc:sldMk cId="419466638" sldId="528"/>
        </pc:sldMkLst>
      </pc:sldChg>
      <pc:sldChg chg="addSp delSp modSp new mod modClrScheme chgLayout">
        <pc:chgData name="Bailu Ding" userId="f5587075-e664-4194-a8f9-7f90e89679c2" providerId="ADAL" clId="{9DB6711D-D3A2-4C52-B75B-DBDF55C308BA}" dt="2025-02-07T11:57:41.518" v="10276" actId="1076"/>
        <pc:sldMkLst>
          <pc:docMk/>
          <pc:sldMk cId="2510953913" sldId="529"/>
        </pc:sldMkLst>
      </pc:sldChg>
      <pc:sldChg chg="addSp modSp new del mod modClrScheme chgLayout">
        <pc:chgData name="Bailu Ding" userId="f5587075-e664-4194-a8f9-7f90e89679c2" providerId="ADAL" clId="{9DB6711D-D3A2-4C52-B75B-DBDF55C308BA}" dt="2025-02-07T05:41:33.389" v="1250" actId="47"/>
        <pc:sldMkLst>
          <pc:docMk/>
          <pc:sldMk cId="4189381128" sldId="529"/>
        </pc:sldMkLst>
      </pc:sldChg>
      <pc:sldChg chg="modSp new mod">
        <pc:chgData name="Bailu Ding" userId="f5587075-e664-4194-a8f9-7f90e89679c2" providerId="ADAL" clId="{9DB6711D-D3A2-4C52-B75B-DBDF55C308BA}" dt="2025-02-07T11:42:48.541" v="9590" actId="6549"/>
        <pc:sldMkLst>
          <pc:docMk/>
          <pc:sldMk cId="1110189916" sldId="530"/>
        </pc:sldMkLst>
        <pc:spChg chg="mod">
          <ac:chgData name="Bailu Ding" userId="f5587075-e664-4194-a8f9-7f90e89679c2" providerId="ADAL" clId="{9DB6711D-D3A2-4C52-B75B-DBDF55C308BA}" dt="2025-02-07T06:01:35.219" v="3027" actId="20577"/>
          <ac:spMkLst>
            <pc:docMk/>
            <pc:sldMk cId="1110189916" sldId="530"/>
            <ac:spMk id="2" creationId="{D03DBC88-3360-A94F-3C61-DF0D26A56DFF}"/>
          </ac:spMkLst>
        </pc:spChg>
        <pc:spChg chg="mod">
          <ac:chgData name="Bailu Ding" userId="f5587075-e664-4194-a8f9-7f90e89679c2" providerId="ADAL" clId="{9DB6711D-D3A2-4C52-B75B-DBDF55C308BA}" dt="2025-02-07T11:42:48.541" v="9590" actId="6549"/>
          <ac:spMkLst>
            <pc:docMk/>
            <pc:sldMk cId="1110189916" sldId="530"/>
            <ac:spMk id="3" creationId="{D6218912-557D-4422-43B6-EC0318E2B94D}"/>
          </ac:spMkLst>
        </pc:spChg>
      </pc:sldChg>
      <pc:sldChg chg="addSp modSp new mod">
        <pc:chgData name="Bailu Ding" userId="f5587075-e664-4194-a8f9-7f90e89679c2" providerId="ADAL" clId="{9DB6711D-D3A2-4C52-B75B-DBDF55C308BA}" dt="2025-02-07T11:58:02.076" v="10287" actId="20577"/>
        <pc:sldMkLst>
          <pc:docMk/>
          <pc:sldMk cId="1848285926" sldId="531"/>
        </pc:sldMkLst>
      </pc:sldChg>
      <pc:sldChg chg="addSp modSp new mod">
        <pc:chgData name="Bailu Ding" userId="f5587075-e664-4194-a8f9-7f90e89679c2" providerId="ADAL" clId="{9DB6711D-D3A2-4C52-B75B-DBDF55C308BA}" dt="2025-02-07T11:51:55.148" v="9757" actId="1076"/>
        <pc:sldMkLst>
          <pc:docMk/>
          <pc:sldMk cId="3507976294" sldId="532"/>
        </pc:sldMkLst>
        <pc:spChg chg="mod">
          <ac:chgData name="Bailu Ding" userId="f5587075-e664-4194-a8f9-7f90e89679c2" providerId="ADAL" clId="{9DB6711D-D3A2-4C52-B75B-DBDF55C308BA}" dt="2025-02-07T11:27:31.201" v="7934" actId="313"/>
          <ac:spMkLst>
            <pc:docMk/>
            <pc:sldMk cId="3507976294" sldId="532"/>
            <ac:spMk id="2" creationId="{DEA8EE0B-96EB-A50D-2E4D-77B7D00AE657}"/>
          </ac:spMkLst>
        </pc:spChg>
        <pc:spChg chg="mod">
          <ac:chgData name="Bailu Ding" userId="f5587075-e664-4194-a8f9-7f90e89679c2" providerId="ADAL" clId="{9DB6711D-D3A2-4C52-B75B-DBDF55C308BA}" dt="2025-02-07T11:30:02.696" v="8227" actId="20577"/>
          <ac:spMkLst>
            <pc:docMk/>
            <pc:sldMk cId="3507976294" sldId="532"/>
            <ac:spMk id="3" creationId="{7F41C326-CFFF-CB05-796A-16B50D6F40F7}"/>
          </ac:spMkLst>
        </pc:spChg>
        <pc:picChg chg="add mod">
          <ac:chgData name="Bailu Ding" userId="f5587075-e664-4194-a8f9-7f90e89679c2" providerId="ADAL" clId="{9DB6711D-D3A2-4C52-B75B-DBDF55C308BA}" dt="2025-02-07T11:51:55.148" v="9757" actId="1076"/>
          <ac:picMkLst>
            <pc:docMk/>
            <pc:sldMk cId="3507976294" sldId="532"/>
            <ac:picMk id="5" creationId="{007B39DD-6AC3-2AA0-813A-539D72DAF6CE}"/>
          </ac:picMkLst>
        </pc:picChg>
      </pc:sldChg>
      <pc:sldChg chg="modSp new del mod">
        <pc:chgData name="Bailu Ding" userId="f5587075-e664-4194-a8f9-7f90e89679c2" providerId="ADAL" clId="{9DB6711D-D3A2-4C52-B75B-DBDF55C308BA}" dt="2025-02-07T11:30:20.106" v="8229" actId="47"/>
        <pc:sldMkLst>
          <pc:docMk/>
          <pc:sldMk cId="3110407271" sldId="533"/>
        </pc:sldMkLst>
      </pc:sldChg>
      <pc:sldChg chg="addSp modSp new mod">
        <pc:chgData name="Bailu Ding" userId="f5587075-e664-4194-a8f9-7f90e89679c2" providerId="ADAL" clId="{9DB6711D-D3A2-4C52-B75B-DBDF55C308BA}" dt="2025-02-07T11:58:30.227" v="10307" actId="20577"/>
        <pc:sldMkLst>
          <pc:docMk/>
          <pc:sldMk cId="485259762" sldId="534"/>
        </pc:sldMkLst>
      </pc:sldChg>
    </pc:docChg>
  </pc:docChgLst>
  <pc:docChgLst>
    <pc:chgData name="Bailu Ding" userId="f5587075-e664-4194-a8f9-7f90e89679c2" providerId="ADAL" clId="{B6B39163-E624-4EF7-A607-4F12F4857598}"/>
    <pc:docChg chg="modSld">
      <pc:chgData name="Bailu Ding" userId="f5587075-e664-4194-a8f9-7f90e89679c2" providerId="ADAL" clId="{B6B39163-E624-4EF7-A607-4F12F4857598}" dt="2025-04-18T01:30:07.047" v="54" actId="20577"/>
      <pc:docMkLst>
        <pc:docMk/>
      </pc:docMkLst>
      <pc:sldChg chg="modSp mod">
        <pc:chgData name="Bailu Ding" userId="f5587075-e664-4194-a8f9-7f90e89679c2" providerId="ADAL" clId="{B6B39163-E624-4EF7-A607-4F12F4857598}" dt="2025-04-18T01:29:47.804" v="35" actId="114"/>
        <pc:sldMkLst>
          <pc:docMk/>
          <pc:sldMk cId="799397097" sldId="256"/>
        </pc:sldMkLst>
        <pc:spChg chg="mod">
          <ac:chgData name="Bailu Ding" userId="f5587075-e664-4194-a8f9-7f90e89679c2" providerId="ADAL" clId="{B6B39163-E624-4EF7-A607-4F12F4857598}" dt="2025-04-18T01:29:47.804" v="35" actId="114"/>
          <ac:spMkLst>
            <pc:docMk/>
            <pc:sldMk cId="799397097" sldId="256"/>
            <ac:spMk id="6" creationId="{25A6292F-AEDA-8865-3D2A-A1DD61EB5C37}"/>
          </ac:spMkLst>
        </pc:spChg>
      </pc:sldChg>
      <pc:sldChg chg="modSp mod">
        <pc:chgData name="Bailu Ding" userId="f5587075-e664-4194-a8f9-7f90e89679c2" providerId="ADAL" clId="{B6B39163-E624-4EF7-A607-4F12F4857598}" dt="2025-04-18T01:30:07.047" v="54" actId="20577"/>
        <pc:sldMkLst>
          <pc:docMk/>
          <pc:sldMk cId="3696923003" sldId="261"/>
        </pc:sldMkLst>
        <pc:spChg chg="mod">
          <ac:chgData name="Bailu Ding" userId="f5587075-e664-4194-a8f9-7f90e89679c2" providerId="ADAL" clId="{B6B39163-E624-4EF7-A607-4F12F4857598}" dt="2025-04-18T01:30:07.047" v="54" actId="20577"/>
          <ac:spMkLst>
            <pc:docMk/>
            <pc:sldMk cId="3696923003" sldId="261"/>
            <ac:spMk id="4" creationId="{5D76161C-FAAA-6B58-2B1E-3AC72CF797B8}"/>
          </ac:spMkLst>
        </pc:spChg>
      </pc:sldChg>
    </pc:docChg>
  </pc:docChgLst>
  <pc:docChgLst>
    <pc:chgData name="Bailu Ding" userId="f5587075-e664-4194-a8f9-7f90e89679c2" providerId="ADAL" clId="{160924D6-A14D-4925-A12D-E55BC32E1F40}"/>
    <pc:docChg chg="undo custSel addSld delSld modSld sldOrd">
      <pc:chgData name="Bailu Ding" userId="f5587075-e664-4194-a8f9-7f90e89679c2" providerId="ADAL" clId="{160924D6-A14D-4925-A12D-E55BC32E1F40}" dt="2025-03-13T17:29:46.532" v="17698" actId="20577"/>
      <pc:docMkLst>
        <pc:docMk/>
      </pc:docMkLst>
      <pc:sldChg chg="modSp mod">
        <pc:chgData name="Bailu Ding" userId="f5587075-e664-4194-a8f9-7f90e89679c2" providerId="ADAL" clId="{160924D6-A14D-4925-A12D-E55BC32E1F40}" dt="2025-03-13T04:50:46.197" v="17528" actId="20577"/>
        <pc:sldMkLst>
          <pc:docMk/>
          <pc:sldMk cId="799397097" sldId="256"/>
        </pc:sldMkLst>
        <pc:spChg chg="mod">
          <ac:chgData name="Bailu Ding" userId="f5587075-e664-4194-a8f9-7f90e89679c2" providerId="ADAL" clId="{160924D6-A14D-4925-A12D-E55BC32E1F40}" dt="2025-03-13T04:50:46.197" v="17528" actId="20577"/>
          <ac:spMkLst>
            <pc:docMk/>
            <pc:sldMk cId="799397097" sldId="256"/>
            <ac:spMk id="5" creationId="{ECF21EFB-D866-5B34-AB33-5A8BA8143CCA}"/>
          </ac:spMkLst>
        </pc:spChg>
        <pc:spChg chg="mod">
          <ac:chgData name="Bailu Ding" userId="f5587075-e664-4194-a8f9-7f90e89679c2" providerId="ADAL" clId="{160924D6-A14D-4925-A12D-E55BC32E1F40}" dt="2025-03-12T20:03:10.764" v="55" actId="20577"/>
          <ac:spMkLst>
            <pc:docMk/>
            <pc:sldMk cId="799397097" sldId="256"/>
            <ac:spMk id="6" creationId="{25A6292F-AEDA-8865-3D2A-A1DD61EB5C37}"/>
          </ac:spMkLst>
        </pc:spChg>
      </pc:sldChg>
      <pc:sldChg chg="modSp mod">
        <pc:chgData name="Bailu Ding" userId="f5587075-e664-4194-a8f9-7f90e89679c2" providerId="ADAL" clId="{160924D6-A14D-4925-A12D-E55BC32E1F40}" dt="2025-03-13T02:23:29.778" v="16129" actId="20577"/>
        <pc:sldMkLst>
          <pc:docMk/>
          <pc:sldMk cId="2906725544" sldId="257"/>
        </pc:sldMkLst>
        <pc:spChg chg="mod">
          <ac:chgData name="Bailu Ding" userId="f5587075-e664-4194-a8f9-7f90e89679c2" providerId="ADAL" clId="{160924D6-A14D-4925-A12D-E55BC32E1F40}" dt="2025-03-12T20:35:06.465" v="2709" actId="20577"/>
          <ac:spMkLst>
            <pc:docMk/>
            <pc:sldMk cId="2906725544" sldId="257"/>
            <ac:spMk id="10" creationId="{C1F8EC38-4A64-E55B-901D-47E0FBC99A93}"/>
          </ac:spMkLst>
        </pc:spChg>
        <pc:spChg chg="mod">
          <ac:chgData name="Bailu Ding" userId="f5587075-e664-4194-a8f9-7f90e89679c2" providerId="ADAL" clId="{160924D6-A14D-4925-A12D-E55BC32E1F40}" dt="2025-03-13T02:23:29.778" v="16129" actId="20577"/>
          <ac:spMkLst>
            <pc:docMk/>
            <pc:sldMk cId="2906725544" sldId="257"/>
            <ac:spMk id="11" creationId="{EF9FF331-205B-A153-BAF4-C08A36F2ADA3}"/>
          </ac:spMkLst>
        </pc:spChg>
      </pc:sldChg>
      <pc:sldChg chg="del">
        <pc:chgData name="Bailu Ding" userId="f5587075-e664-4194-a8f9-7f90e89679c2" providerId="ADAL" clId="{160924D6-A14D-4925-A12D-E55BC32E1F40}" dt="2025-03-12T20:03:17.349" v="56" actId="47"/>
        <pc:sldMkLst>
          <pc:docMk/>
          <pc:sldMk cId="4098509248" sldId="258"/>
        </pc:sldMkLst>
      </pc:sldChg>
      <pc:sldChg chg="modSp mod modAnim">
        <pc:chgData name="Bailu Ding" userId="f5587075-e664-4194-a8f9-7f90e89679c2" providerId="ADAL" clId="{160924D6-A14D-4925-A12D-E55BC32E1F40}" dt="2025-03-13T02:24:37.932" v="16146"/>
        <pc:sldMkLst>
          <pc:docMk/>
          <pc:sldMk cId="2752841630" sldId="259"/>
        </pc:sldMkLst>
        <pc:spChg chg="mod">
          <ac:chgData name="Bailu Ding" userId="f5587075-e664-4194-a8f9-7f90e89679c2" providerId="ADAL" clId="{160924D6-A14D-4925-A12D-E55BC32E1F40}" dt="2025-03-13T02:24:20.859" v="16137" actId="20577"/>
          <ac:spMkLst>
            <pc:docMk/>
            <pc:sldMk cId="2752841630" sldId="259"/>
            <ac:spMk id="3" creationId="{B26F1157-29CC-8A73-001F-94585C28136C}"/>
          </ac:spMkLst>
        </pc:spChg>
        <pc:spChg chg="mod">
          <ac:chgData name="Bailu Ding" userId="f5587075-e664-4194-a8f9-7f90e89679c2" providerId="ADAL" clId="{160924D6-A14D-4925-A12D-E55BC32E1F40}" dt="2025-03-13T02:24:27.974" v="16145" actId="20577"/>
          <ac:spMkLst>
            <pc:docMk/>
            <pc:sldMk cId="2752841630" sldId="259"/>
            <ac:spMk id="4" creationId="{491DE5B7-155D-6625-CE00-3FA574BB34C3}"/>
          </ac:spMkLst>
        </pc:spChg>
      </pc:sldChg>
      <pc:sldChg chg="modSp mod">
        <pc:chgData name="Bailu Ding" userId="f5587075-e664-4194-a8f9-7f90e89679c2" providerId="ADAL" clId="{160924D6-A14D-4925-A12D-E55BC32E1F40}" dt="2025-03-13T16:12:39.564" v="17696" actId="1076"/>
        <pc:sldMkLst>
          <pc:docMk/>
          <pc:sldMk cId="3696923003" sldId="261"/>
        </pc:sldMkLst>
        <pc:spChg chg="mod">
          <ac:chgData name="Bailu Ding" userId="f5587075-e664-4194-a8f9-7f90e89679c2" providerId="ADAL" clId="{160924D6-A14D-4925-A12D-E55BC32E1F40}" dt="2025-03-13T02:59:50.067" v="17519" actId="20577"/>
          <ac:spMkLst>
            <pc:docMk/>
            <pc:sldMk cId="3696923003" sldId="261"/>
            <ac:spMk id="3" creationId="{055D8863-1900-5726-CCA4-B01B4D1DF83A}"/>
          </ac:spMkLst>
        </pc:spChg>
        <pc:spChg chg="mod">
          <ac:chgData name="Bailu Ding" userId="f5587075-e664-4194-a8f9-7f90e89679c2" providerId="ADAL" clId="{160924D6-A14D-4925-A12D-E55BC32E1F40}" dt="2025-03-13T16:12:39.564" v="17696" actId="1076"/>
          <ac:spMkLst>
            <pc:docMk/>
            <pc:sldMk cId="3696923003" sldId="261"/>
            <ac:spMk id="4" creationId="{5D76161C-FAAA-6B58-2B1E-3AC72CF797B8}"/>
          </ac:spMkLst>
        </pc:spChg>
      </pc:sldChg>
      <pc:sldChg chg="del">
        <pc:chgData name="Bailu Ding" userId="f5587075-e664-4194-a8f9-7f90e89679c2" providerId="ADAL" clId="{160924D6-A14D-4925-A12D-E55BC32E1F40}" dt="2025-03-12T20:03:26.815" v="60" actId="47"/>
        <pc:sldMkLst>
          <pc:docMk/>
          <pc:sldMk cId="3554276852" sldId="521"/>
        </pc:sldMkLst>
      </pc:sldChg>
      <pc:sldChg chg="del">
        <pc:chgData name="Bailu Ding" userId="f5587075-e664-4194-a8f9-7f90e89679c2" providerId="ADAL" clId="{160924D6-A14D-4925-A12D-E55BC32E1F40}" dt="2025-03-12T20:03:27.283" v="61" actId="47"/>
        <pc:sldMkLst>
          <pc:docMk/>
          <pc:sldMk cId="4004106694" sldId="522"/>
        </pc:sldMkLst>
      </pc:sldChg>
      <pc:sldChg chg="del">
        <pc:chgData name="Bailu Ding" userId="f5587075-e664-4194-a8f9-7f90e89679c2" providerId="ADAL" clId="{160924D6-A14D-4925-A12D-E55BC32E1F40}" dt="2025-03-12T20:03:25.746" v="58" actId="47"/>
        <pc:sldMkLst>
          <pc:docMk/>
          <pc:sldMk cId="970895894" sldId="524"/>
        </pc:sldMkLst>
      </pc:sldChg>
      <pc:sldChg chg="del">
        <pc:chgData name="Bailu Ding" userId="f5587075-e664-4194-a8f9-7f90e89679c2" providerId="ADAL" clId="{160924D6-A14D-4925-A12D-E55BC32E1F40}" dt="2025-03-12T20:03:26.298" v="59" actId="47"/>
        <pc:sldMkLst>
          <pc:docMk/>
          <pc:sldMk cId="2538516767" sldId="527"/>
        </pc:sldMkLst>
      </pc:sldChg>
      <pc:sldChg chg="del">
        <pc:chgData name="Bailu Ding" userId="f5587075-e664-4194-a8f9-7f90e89679c2" providerId="ADAL" clId="{160924D6-A14D-4925-A12D-E55BC32E1F40}" dt="2025-03-12T20:03:25.126" v="57" actId="47"/>
        <pc:sldMkLst>
          <pc:docMk/>
          <pc:sldMk cId="419466638" sldId="528"/>
        </pc:sldMkLst>
      </pc:sldChg>
      <pc:sldChg chg="del">
        <pc:chgData name="Bailu Ding" userId="f5587075-e664-4194-a8f9-7f90e89679c2" providerId="ADAL" clId="{160924D6-A14D-4925-A12D-E55BC32E1F40}" dt="2025-03-12T20:03:28.515" v="62" actId="47"/>
        <pc:sldMkLst>
          <pc:docMk/>
          <pc:sldMk cId="2510953913" sldId="529"/>
        </pc:sldMkLst>
      </pc:sldChg>
      <pc:sldChg chg="addSp delSp modSp mod modClrScheme modAnim chgLayout">
        <pc:chgData name="Bailu Ding" userId="f5587075-e664-4194-a8f9-7f90e89679c2" providerId="ADAL" clId="{160924D6-A14D-4925-A12D-E55BC32E1F40}" dt="2025-03-13T02:34:39.682" v="16509" actId="6549"/>
        <pc:sldMkLst>
          <pc:docMk/>
          <pc:sldMk cId="1110189916" sldId="530"/>
        </pc:sldMkLst>
        <pc:spChg chg="mod ord">
          <ac:chgData name="Bailu Ding" userId="f5587075-e664-4194-a8f9-7f90e89679c2" providerId="ADAL" clId="{160924D6-A14D-4925-A12D-E55BC32E1F40}" dt="2025-03-13T02:26:32.465" v="16398" actId="6549"/>
          <ac:spMkLst>
            <pc:docMk/>
            <pc:sldMk cId="1110189916" sldId="530"/>
            <ac:spMk id="2" creationId="{D03DBC88-3360-A94F-3C61-DF0D26A56DFF}"/>
          </ac:spMkLst>
        </pc:spChg>
        <pc:spChg chg="mod ord">
          <ac:chgData name="Bailu Ding" userId="f5587075-e664-4194-a8f9-7f90e89679c2" providerId="ADAL" clId="{160924D6-A14D-4925-A12D-E55BC32E1F40}" dt="2025-03-13T02:28:26.362" v="16399"/>
          <ac:spMkLst>
            <pc:docMk/>
            <pc:sldMk cId="1110189916" sldId="530"/>
            <ac:spMk id="3" creationId="{D6218912-557D-4422-43B6-EC0318E2B94D}"/>
          </ac:spMkLst>
        </pc:spChg>
        <pc:spChg chg="add mod ord">
          <ac:chgData name="Bailu Ding" userId="f5587075-e664-4194-a8f9-7f90e89679c2" providerId="ADAL" clId="{160924D6-A14D-4925-A12D-E55BC32E1F40}" dt="2025-03-13T02:34:39.682" v="16509" actId="6549"/>
          <ac:spMkLst>
            <pc:docMk/>
            <pc:sldMk cId="1110189916" sldId="530"/>
            <ac:spMk id="4" creationId="{3F854292-A0E4-D8E4-3B13-99FB89853DDF}"/>
          </ac:spMkLst>
        </pc:spChg>
        <pc:spChg chg="add mod">
          <ac:chgData name="Bailu Ding" userId="f5587075-e664-4194-a8f9-7f90e89679c2" providerId="ADAL" clId="{160924D6-A14D-4925-A12D-E55BC32E1F40}" dt="2025-03-13T02:28:53.815" v="16407" actId="1076"/>
          <ac:spMkLst>
            <pc:docMk/>
            <pc:sldMk cId="1110189916" sldId="530"/>
            <ac:spMk id="6" creationId="{8375C5E7-8563-A470-AD1E-FA0E52B666E2}"/>
          </ac:spMkLst>
        </pc:spChg>
      </pc:sldChg>
      <pc:sldChg chg="delSp modSp del mod ord">
        <pc:chgData name="Bailu Ding" userId="f5587075-e664-4194-a8f9-7f90e89679c2" providerId="ADAL" clId="{160924D6-A14D-4925-A12D-E55BC32E1F40}" dt="2025-03-12T20:46:16.282" v="3065" actId="47"/>
        <pc:sldMkLst>
          <pc:docMk/>
          <pc:sldMk cId="1848285926" sldId="531"/>
        </pc:sldMkLst>
      </pc:sldChg>
      <pc:sldChg chg="addSp modSp mod modAnim">
        <pc:chgData name="Bailu Ding" userId="f5587075-e664-4194-a8f9-7f90e89679c2" providerId="ADAL" clId="{160924D6-A14D-4925-A12D-E55BC32E1F40}" dt="2025-03-13T01:36:57.139" v="12662" actId="6549"/>
        <pc:sldMkLst>
          <pc:docMk/>
          <pc:sldMk cId="3507976294" sldId="532"/>
        </pc:sldMkLst>
        <pc:spChg chg="mod">
          <ac:chgData name="Bailu Ding" userId="f5587075-e664-4194-a8f9-7f90e89679c2" providerId="ADAL" clId="{160924D6-A14D-4925-A12D-E55BC32E1F40}" dt="2025-03-13T01:36:57.139" v="12662" actId="6549"/>
          <ac:spMkLst>
            <pc:docMk/>
            <pc:sldMk cId="3507976294" sldId="532"/>
            <ac:spMk id="3" creationId="{7F41C326-CFFF-CB05-796A-16B50D6F40F7}"/>
          </ac:spMkLst>
        </pc:spChg>
        <pc:spChg chg="add mod">
          <ac:chgData name="Bailu Ding" userId="f5587075-e664-4194-a8f9-7f90e89679c2" providerId="ADAL" clId="{160924D6-A14D-4925-A12D-E55BC32E1F40}" dt="2025-03-12T22:24:43.119" v="4091" actId="1582"/>
          <ac:spMkLst>
            <pc:docMk/>
            <pc:sldMk cId="3507976294" sldId="532"/>
            <ac:spMk id="4" creationId="{748B79E2-9C2B-433C-E598-18EC41947232}"/>
          </ac:spMkLst>
        </pc:spChg>
      </pc:sldChg>
      <pc:sldChg chg="del">
        <pc:chgData name="Bailu Ding" userId="f5587075-e664-4194-a8f9-7f90e89679c2" providerId="ADAL" clId="{160924D6-A14D-4925-A12D-E55BC32E1F40}" dt="2025-03-12T22:58:26.667" v="9316" actId="47"/>
        <pc:sldMkLst>
          <pc:docMk/>
          <pc:sldMk cId="485259762" sldId="534"/>
        </pc:sldMkLst>
      </pc:sldChg>
      <pc:sldChg chg="new del">
        <pc:chgData name="Bailu Ding" userId="f5587075-e664-4194-a8f9-7f90e89679c2" providerId="ADAL" clId="{160924D6-A14D-4925-A12D-E55BC32E1F40}" dt="2025-03-12T20:03:57.270" v="65" actId="47"/>
        <pc:sldMkLst>
          <pc:docMk/>
          <pc:sldMk cId="1159009252" sldId="535"/>
        </pc:sldMkLst>
      </pc:sldChg>
      <pc:sldChg chg="modSp add mod modAnim">
        <pc:chgData name="Bailu Ding" userId="f5587075-e664-4194-a8f9-7f90e89679c2" providerId="ADAL" clId="{160924D6-A14D-4925-A12D-E55BC32E1F40}" dt="2025-03-13T17:29:46.532" v="17698" actId="20577"/>
        <pc:sldMkLst>
          <pc:docMk/>
          <pc:sldMk cId="2319895606" sldId="536"/>
        </pc:sldMkLst>
        <pc:spChg chg="mod">
          <ac:chgData name="Bailu Ding" userId="f5587075-e664-4194-a8f9-7f90e89679c2" providerId="ADAL" clId="{160924D6-A14D-4925-A12D-E55BC32E1F40}" dt="2025-03-12T22:28:50.600" v="4367" actId="20577"/>
          <ac:spMkLst>
            <pc:docMk/>
            <pc:sldMk cId="2319895606" sldId="536"/>
            <ac:spMk id="2" creationId="{433C4877-B34D-E9CB-B2EB-475C13A85621}"/>
          </ac:spMkLst>
        </pc:spChg>
        <pc:spChg chg="mod">
          <ac:chgData name="Bailu Ding" userId="f5587075-e664-4194-a8f9-7f90e89679c2" providerId="ADAL" clId="{160924D6-A14D-4925-A12D-E55BC32E1F40}" dt="2025-03-13T05:10:53.794" v="17694" actId="20577"/>
          <ac:spMkLst>
            <pc:docMk/>
            <pc:sldMk cId="2319895606" sldId="536"/>
            <ac:spMk id="3" creationId="{605C7638-F249-B44C-5AEC-E7B44A276DD2}"/>
          </ac:spMkLst>
        </pc:spChg>
        <pc:spChg chg="mod">
          <ac:chgData name="Bailu Ding" userId="f5587075-e664-4194-a8f9-7f90e89679c2" providerId="ADAL" clId="{160924D6-A14D-4925-A12D-E55BC32E1F40}" dt="2025-03-13T17:29:46.532" v="17698" actId="20577"/>
          <ac:spMkLst>
            <pc:docMk/>
            <pc:sldMk cId="2319895606" sldId="536"/>
            <ac:spMk id="4" creationId="{897F2E8E-1E3C-2D46-F9C7-A97CC23F60D6}"/>
          </ac:spMkLst>
        </pc:spChg>
      </pc:sldChg>
      <pc:sldChg chg="addSp delSp modSp new mod ord modClrScheme modAnim chgLayout">
        <pc:chgData name="Bailu Ding" userId="f5587075-e664-4194-a8f9-7f90e89679c2" providerId="ADAL" clId="{160924D6-A14D-4925-A12D-E55BC32E1F40}" dt="2025-03-13T02:31:26.898" v="16444"/>
        <pc:sldMkLst>
          <pc:docMk/>
          <pc:sldMk cId="3722159909" sldId="537"/>
        </pc:sldMkLst>
        <pc:spChg chg="mod ord">
          <ac:chgData name="Bailu Ding" userId="f5587075-e664-4194-a8f9-7f90e89679c2" providerId="ADAL" clId="{160924D6-A14D-4925-A12D-E55BC32E1F40}" dt="2025-03-13T02:29:48.385" v="16430" actId="20577"/>
          <ac:spMkLst>
            <pc:docMk/>
            <pc:sldMk cId="3722159909" sldId="537"/>
            <ac:spMk id="2" creationId="{07E670DF-08E1-D35D-2969-67704A5F376E}"/>
          </ac:spMkLst>
        </pc:spChg>
        <pc:spChg chg="mod ord">
          <ac:chgData name="Bailu Ding" userId="f5587075-e664-4194-a8f9-7f90e89679c2" providerId="ADAL" clId="{160924D6-A14D-4925-A12D-E55BC32E1F40}" dt="2025-03-13T01:26:19.348" v="11500" actId="20577"/>
          <ac:spMkLst>
            <pc:docMk/>
            <pc:sldMk cId="3722159909" sldId="537"/>
            <ac:spMk id="3" creationId="{389CC7D1-D8E5-3533-2C34-0CA420048665}"/>
          </ac:spMkLst>
        </pc:spChg>
        <pc:spChg chg="add mod">
          <ac:chgData name="Bailu Ding" userId="f5587075-e664-4194-a8f9-7f90e89679c2" providerId="ADAL" clId="{160924D6-A14D-4925-A12D-E55BC32E1F40}" dt="2025-03-12T20:15:33.350" v="1180" actId="1035"/>
          <ac:spMkLst>
            <pc:docMk/>
            <pc:sldMk cId="3722159909" sldId="537"/>
            <ac:spMk id="6" creationId="{83A24F9E-2D9F-A278-BA7B-B3257D3745B6}"/>
          </ac:spMkLst>
        </pc:spChg>
        <pc:spChg chg="add mod">
          <ac:chgData name="Bailu Ding" userId="f5587075-e664-4194-a8f9-7f90e89679c2" providerId="ADAL" clId="{160924D6-A14D-4925-A12D-E55BC32E1F40}" dt="2025-03-12T20:15:27.996" v="1137" actId="1076"/>
          <ac:spMkLst>
            <pc:docMk/>
            <pc:sldMk cId="3722159909" sldId="537"/>
            <ac:spMk id="7" creationId="{7971EA3C-EF14-57B5-C9ED-6DFB3BE45A16}"/>
          </ac:spMkLst>
        </pc:spChg>
        <pc:spChg chg="add mod">
          <ac:chgData name="Bailu Ding" userId="f5587075-e664-4194-a8f9-7f90e89679c2" providerId="ADAL" clId="{160924D6-A14D-4925-A12D-E55BC32E1F40}" dt="2025-03-12T20:15:33.350" v="1180" actId="1035"/>
          <ac:spMkLst>
            <pc:docMk/>
            <pc:sldMk cId="3722159909" sldId="537"/>
            <ac:spMk id="8" creationId="{D613F66B-7264-9EFA-9058-BBA6D6A8889C}"/>
          </ac:spMkLst>
        </pc:spChg>
        <pc:spChg chg="add mod ord">
          <ac:chgData name="Bailu Ding" userId="f5587075-e664-4194-a8f9-7f90e89679c2" providerId="ADAL" clId="{160924D6-A14D-4925-A12D-E55BC32E1F40}" dt="2025-03-13T02:31:13.048" v="16441" actId="114"/>
          <ac:spMkLst>
            <pc:docMk/>
            <pc:sldMk cId="3722159909" sldId="537"/>
            <ac:spMk id="9" creationId="{9A59EDF0-4649-EC09-B90D-821122F261DC}"/>
          </ac:spMkLst>
        </pc:spChg>
      </pc:sldChg>
      <pc:sldChg chg="addSp modSp new del mod">
        <pc:chgData name="Bailu Ding" userId="f5587075-e664-4194-a8f9-7f90e89679c2" providerId="ADAL" clId="{160924D6-A14D-4925-A12D-E55BC32E1F40}" dt="2025-03-12T20:18:58.255" v="1521" actId="47"/>
        <pc:sldMkLst>
          <pc:docMk/>
          <pc:sldMk cId="918311289" sldId="538"/>
        </pc:sldMkLst>
      </pc:sldChg>
      <pc:sldChg chg="addSp delSp modSp add mod ord modAnim">
        <pc:chgData name="Bailu Ding" userId="f5587075-e664-4194-a8f9-7f90e89679c2" providerId="ADAL" clId="{160924D6-A14D-4925-A12D-E55BC32E1F40}" dt="2025-03-13T02:55:20.939" v="17344" actId="20577"/>
        <pc:sldMkLst>
          <pc:docMk/>
          <pc:sldMk cId="2903781058" sldId="539"/>
        </pc:sldMkLst>
        <pc:spChg chg="mod">
          <ac:chgData name="Bailu Ding" userId="f5587075-e664-4194-a8f9-7f90e89679c2" providerId="ADAL" clId="{160924D6-A14D-4925-A12D-E55BC32E1F40}" dt="2025-03-12T20:26:47.418" v="2025" actId="20577"/>
          <ac:spMkLst>
            <pc:docMk/>
            <pc:sldMk cId="2903781058" sldId="539"/>
            <ac:spMk id="2" creationId="{92BBC489-2EDF-D3BB-0AEF-7E9B07134216}"/>
          </ac:spMkLst>
        </pc:spChg>
        <pc:spChg chg="mod">
          <ac:chgData name="Bailu Ding" userId="f5587075-e664-4194-a8f9-7f90e89679c2" providerId="ADAL" clId="{160924D6-A14D-4925-A12D-E55BC32E1F40}" dt="2025-03-13T01:28:59.684" v="11676" actId="20577"/>
          <ac:spMkLst>
            <pc:docMk/>
            <pc:sldMk cId="2903781058" sldId="539"/>
            <ac:spMk id="3" creationId="{82EEA6D1-0BFC-802D-17F8-D202A82BC31F}"/>
          </ac:spMkLst>
        </pc:spChg>
        <pc:spChg chg="add mod">
          <ac:chgData name="Bailu Ding" userId="f5587075-e664-4194-a8f9-7f90e89679c2" providerId="ADAL" clId="{160924D6-A14D-4925-A12D-E55BC32E1F40}" dt="2025-03-12T20:27:47.402" v="2214" actId="1037"/>
          <ac:spMkLst>
            <pc:docMk/>
            <pc:sldMk cId="2903781058" sldId="539"/>
            <ac:spMk id="4" creationId="{272E32D9-199F-6A0B-56A7-B9EEF482DBE4}"/>
          </ac:spMkLst>
        </pc:spChg>
        <pc:spChg chg="add mod">
          <ac:chgData name="Bailu Ding" userId="f5587075-e664-4194-a8f9-7f90e89679c2" providerId="ADAL" clId="{160924D6-A14D-4925-A12D-E55BC32E1F40}" dt="2025-03-13T01:26:43.915" v="11522" actId="1076"/>
          <ac:spMkLst>
            <pc:docMk/>
            <pc:sldMk cId="2903781058" sldId="539"/>
            <ac:spMk id="5" creationId="{5F7537CE-07A5-6396-C914-B7FC7D294431}"/>
          </ac:spMkLst>
        </pc:spChg>
        <pc:spChg chg="mod">
          <ac:chgData name="Bailu Ding" userId="f5587075-e664-4194-a8f9-7f90e89679c2" providerId="ADAL" clId="{160924D6-A14D-4925-A12D-E55BC32E1F40}" dt="2025-03-12T20:27:53.584" v="2241" actId="1036"/>
          <ac:spMkLst>
            <pc:docMk/>
            <pc:sldMk cId="2903781058" sldId="539"/>
            <ac:spMk id="6" creationId="{8DCEFC69-A617-6B1F-BA91-AF580E862CF3}"/>
          </ac:spMkLst>
        </pc:spChg>
        <pc:spChg chg="mod">
          <ac:chgData name="Bailu Ding" userId="f5587075-e664-4194-a8f9-7f90e89679c2" providerId="ADAL" clId="{160924D6-A14D-4925-A12D-E55BC32E1F40}" dt="2025-03-12T20:27:53.584" v="2241" actId="1036"/>
          <ac:spMkLst>
            <pc:docMk/>
            <pc:sldMk cId="2903781058" sldId="539"/>
            <ac:spMk id="7" creationId="{70C2E2A3-D9A2-050D-1DCB-170877092B5C}"/>
          </ac:spMkLst>
        </pc:spChg>
        <pc:spChg chg="mod">
          <ac:chgData name="Bailu Ding" userId="f5587075-e664-4194-a8f9-7f90e89679c2" providerId="ADAL" clId="{160924D6-A14D-4925-A12D-E55BC32E1F40}" dt="2025-03-12T20:27:53.584" v="2241" actId="1036"/>
          <ac:spMkLst>
            <pc:docMk/>
            <pc:sldMk cId="2903781058" sldId="539"/>
            <ac:spMk id="8" creationId="{D1B2117D-4DA5-8312-EBFE-C321BD0BBF1B}"/>
          </ac:spMkLst>
        </pc:spChg>
        <pc:spChg chg="mod">
          <ac:chgData name="Bailu Ding" userId="f5587075-e664-4194-a8f9-7f90e89679c2" providerId="ADAL" clId="{160924D6-A14D-4925-A12D-E55BC32E1F40}" dt="2025-03-13T02:55:20.939" v="17344" actId="20577"/>
          <ac:spMkLst>
            <pc:docMk/>
            <pc:sldMk cId="2903781058" sldId="539"/>
            <ac:spMk id="9" creationId="{C95B0A2F-2A51-DF12-5C76-9B31446838E8}"/>
          </ac:spMkLst>
        </pc:spChg>
        <pc:spChg chg="add mod">
          <ac:chgData name="Bailu Ding" userId="f5587075-e664-4194-a8f9-7f90e89679c2" providerId="ADAL" clId="{160924D6-A14D-4925-A12D-E55BC32E1F40}" dt="2025-03-12T20:27:47.402" v="2214" actId="1037"/>
          <ac:spMkLst>
            <pc:docMk/>
            <pc:sldMk cId="2903781058" sldId="539"/>
            <ac:spMk id="10" creationId="{6F6E3535-F7E2-9458-CFBE-A857718656D9}"/>
          </ac:spMkLst>
        </pc:spChg>
        <pc:spChg chg="add mod">
          <ac:chgData name="Bailu Ding" userId="f5587075-e664-4194-a8f9-7f90e89679c2" providerId="ADAL" clId="{160924D6-A14D-4925-A12D-E55BC32E1F40}" dt="2025-03-12T20:27:47.402" v="2214" actId="1037"/>
          <ac:spMkLst>
            <pc:docMk/>
            <pc:sldMk cId="2903781058" sldId="539"/>
            <ac:spMk id="11" creationId="{5F6977DE-12D8-6CCE-CC86-3D1895806B7A}"/>
          </ac:spMkLst>
        </pc:spChg>
        <pc:spChg chg="add mod">
          <ac:chgData name="Bailu Ding" userId="f5587075-e664-4194-a8f9-7f90e89679c2" providerId="ADAL" clId="{160924D6-A14D-4925-A12D-E55BC32E1F40}" dt="2025-03-12T20:27:47.402" v="2214" actId="1037"/>
          <ac:spMkLst>
            <pc:docMk/>
            <pc:sldMk cId="2903781058" sldId="539"/>
            <ac:spMk id="12" creationId="{52BD0B2F-E2E5-9B56-1DC6-24C9078AC69C}"/>
          </ac:spMkLst>
        </pc:spChg>
        <pc:spChg chg="add mod">
          <ac:chgData name="Bailu Ding" userId="f5587075-e664-4194-a8f9-7f90e89679c2" providerId="ADAL" clId="{160924D6-A14D-4925-A12D-E55BC32E1F40}" dt="2025-03-13T01:26:41.182" v="11521" actId="1076"/>
          <ac:spMkLst>
            <pc:docMk/>
            <pc:sldMk cId="2903781058" sldId="539"/>
            <ac:spMk id="14" creationId="{2A6F2C6F-21FB-5B03-FFEC-136CE5EFBFA1}"/>
          </ac:spMkLst>
        </pc:spChg>
        <pc:spChg chg="add mod">
          <ac:chgData name="Bailu Ding" userId="f5587075-e664-4194-a8f9-7f90e89679c2" providerId="ADAL" clId="{160924D6-A14D-4925-A12D-E55BC32E1F40}" dt="2025-03-12T20:27:53.584" v="2241" actId="1036"/>
          <ac:spMkLst>
            <pc:docMk/>
            <pc:sldMk cId="2903781058" sldId="539"/>
            <ac:spMk id="15" creationId="{0055E5AC-362F-09A6-BEA0-5389E39A8466}"/>
          </ac:spMkLst>
        </pc:spChg>
      </pc:sldChg>
      <pc:sldChg chg="modSp new mod">
        <pc:chgData name="Bailu Ding" userId="f5587075-e664-4194-a8f9-7f90e89679c2" providerId="ADAL" clId="{160924D6-A14D-4925-A12D-E55BC32E1F40}" dt="2025-03-13T02:29:22.065" v="16410" actId="114"/>
        <pc:sldMkLst>
          <pc:docMk/>
          <pc:sldMk cId="4132242706" sldId="540"/>
        </pc:sldMkLst>
        <pc:spChg chg="mod">
          <ac:chgData name="Bailu Ding" userId="f5587075-e664-4194-a8f9-7f90e89679c2" providerId="ADAL" clId="{160924D6-A14D-4925-A12D-E55BC32E1F40}" dt="2025-03-12T20:30:41.375" v="2383" actId="20577"/>
          <ac:spMkLst>
            <pc:docMk/>
            <pc:sldMk cId="4132242706" sldId="540"/>
            <ac:spMk id="2" creationId="{005E9C53-1FF8-114C-C0A3-7B0CEC3B1D95}"/>
          </ac:spMkLst>
        </pc:spChg>
        <pc:spChg chg="mod">
          <ac:chgData name="Bailu Ding" userId="f5587075-e664-4194-a8f9-7f90e89679c2" providerId="ADAL" clId="{160924D6-A14D-4925-A12D-E55BC32E1F40}" dt="2025-03-13T02:29:22.065" v="16410" actId="114"/>
          <ac:spMkLst>
            <pc:docMk/>
            <pc:sldMk cId="4132242706" sldId="540"/>
            <ac:spMk id="3" creationId="{9C849E05-6FBB-2002-D9FF-854CF0004DF6}"/>
          </ac:spMkLst>
        </pc:spChg>
      </pc:sldChg>
      <pc:sldChg chg="modSp add mod modAnim">
        <pc:chgData name="Bailu Ding" userId="f5587075-e664-4194-a8f9-7f90e89679c2" providerId="ADAL" clId="{160924D6-A14D-4925-A12D-E55BC32E1F40}" dt="2025-03-13T05:00:53.520" v="17529" actId="20577"/>
        <pc:sldMkLst>
          <pc:docMk/>
          <pc:sldMk cId="656274115" sldId="541"/>
        </pc:sldMkLst>
        <pc:spChg chg="mod">
          <ac:chgData name="Bailu Ding" userId="f5587075-e664-4194-a8f9-7f90e89679c2" providerId="ADAL" clId="{160924D6-A14D-4925-A12D-E55BC32E1F40}" dt="2025-03-13T05:00:53.520" v="17529" actId="20577"/>
          <ac:spMkLst>
            <pc:docMk/>
            <pc:sldMk cId="656274115" sldId="541"/>
            <ac:spMk id="3" creationId="{5432C23E-E0C7-2BC0-0B5E-2DF1AA449E22}"/>
          </ac:spMkLst>
        </pc:spChg>
        <pc:spChg chg="mod">
          <ac:chgData name="Bailu Ding" userId="f5587075-e664-4194-a8f9-7f90e89679c2" providerId="ADAL" clId="{160924D6-A14D-4925-A12D-E55BC32E1F40}" dt="2025-03-12T22:25:12.862" v="4098" actId="14100"/>
          <ac:spMkLst>
            <pc:docMk/>
            <pc:sldMk cId="656274115" sldId="541"/>
            <ac:spMk id="4" creationId="{20E75530-DB69-25B1-3AB3-A09D40E0249B}"/>
          </ac:spMkLst>
        </pc:spChg>
      </pc:sldChg>
      <pc:sldChg chg="modSp new del mod">
        <pc:chgData name="Bailu Ding" userId="f5587075-e664-4194-a8f9-7f90e89679c2" providerId="ADAL" clId="{160924D6-A14D-4925-A12D-E55BC32E1F40}" dt="2025-03-12T22:23:56.963" v="4088" actId="47"/>
        <pc:sldMkLst>
          <pc:docMk/>
          <pc:sldMk cId="717846502" sldId="541"/>
        </pc:sldMkLst>
      </pc:sldChg>
      <pc:sldChg chg="add del">
        <pc:chgData name="Bailu Ding" userId="f5587075-e664-4194-a8f9-7f90e89679c2" providerId="ADAL" clId="{160924D6-A14D-4925-A12D-E55BC32E1F40}" dt="2025-03-12T22:25:05.349" v="4095" actId="47"/>
        <pc:sldMkLst>
          <pc:docMk/>
          <pc:sldMk cId="1470504895" sldId="542"/>
        </pc:sldMkLst>
      </pc:sldChg>
      <pc:sldChg chg="modSp new mod modAnim">
        <pc:chgData name="Bailu Ding" userId="f5587075-e664-4194-a8f9-7f90e89679c2" providerId="ADAL" clId="{160924D6-A14D-4925-A12D-E55BC32E1F40}" dt="2025-03-13T05:03:32.462" v="17598" actId="20577"/>
        <pc:sldMkLst>
          <pc:docMk/>
          <pc:sldMk cId="2067445021" sldId="542"/>
        </pc:sldMkLst>
        <pc:spChg chg="mod">
          <ac:chgData name="Bailu Ding" userId="f5587075-e664-4194-a8f9-7f90e89679c2" providerId="ADAL" clId="{160924D6-A14D-4925-A12D-E55BC32E1F40}" dt="2025-03-12T22:28:53.855" v="4368"/>
          <ac:spMkLst>
            <pc:docMk/>
            <pc:sldMk cId="2067445021" sldId="542"/>
            <ac:spMk id="2" creationId="{59594C4A-3A66-5D48-B1FB-838A31507CC3}"/>
          </ac:spMkLst>
        </pc:spChg>
        <pc:spChg chg="mod">
          <ac:chgData name="Bailu Ding" userId="f5587075-e664-4194-a8f9-7f90e89679c2" providerId="ADAL" clId="{160924D6-A14D-4925-A12D-E55BC32E1F40}" dt="2025-03-13T05:03:32.462" v="17598" actId="20577"/>
          <ac:spMkLst>
            <pc:docMk/>
            <pc:sldMk cId="2067445021" sldId="542"/>
            <ac:spMk id="3" creationId="{1E6152A9-F86F-A8A1-CA84-C990888CFDB6}"/>
          </ac:spMkLst>
        </pc:spChg>
      </pc:sldChg>
      <pc:sldChg chg="modSp new mod modAnim">
        <pc:chgData name="Bailu Ding" userId="f5587075-e664-4194-a8f9-7f90e89679c2" providerId="ADAL" clId="{160924D6-A14D-4925-A12D-E55BC32E1F40}" dt="2025-03-13T02:15:44.149" v="15697" actId="20577"/>
        <pc:sldMkLst>
          <pc:docMk/>
          <pc:sldMk cId="3185351385" sldId="543"/>
        </pc:sldMkLst>
        <pc:spChg chg="mod">
          <ac:chgData name="Bailu Ding" userId="f5587075-e664-4194-a8f9-7f90e89679c2" providerId="ADAL" clId="{160924D6-A14D-4925-A12D-E55BC32E1F40}" dt="2025-03-12T22:38:00.126" v="5824" actId="20577"/>
          <ac:spMkLst>
            <pc:docMk/>
            <pc:sldMk cId="3185351385" sldId="543"/>
            <ac:spMk id="2" creationId="{E83533B5-0A24-A730-1154-1D02C7A13FFC}"/>
          </ac:spMkLst>
        </pc:spChg>
        <pc:spChg chg="mod">
          <ac:chgData name="Bailu Ding" userId="f5587075-e664-4194-a8f9-7f90e89679c2" providerId="ADAL" clId="{160924D6-A14D-4925-A12D-E55BC32E1F40}" dt="2025-03-13T02:15:44.149" v="15697" actId="20577"/>
          <ac:spMkLst>
            <pc:docMk/>
            <pc:sldMk cId="3185351385" sldId="543"/>
            <ac:spMk id="3" creationId="{F471F783-C89D-BACA-8307-AB66E43528EE}"/>
          </ac:spMkLst>
        </pc:spChg>
      </pc:sldChg>
      <pc:sldChg chg="modSp new mod modAnim">
        <pc:chgData name="Bailu Ding" userId="f5587075-e664-4194-a8f9-7f90e89679c2" providerId="ADAL" clId="{160924D6-A14D-4925-A12D-E55BC32E1F40}" dt="2025-03-13T05:04:41.983" v="17600"/>
        <pc:sldMkLst>
          <pc:docMk/>
          <pc:sldMk cId="3185869661" sldId="544"/>
        </pc:sldMkLst>
        <pc:spChg chg="mod">
          <ac:chgData name="Bailu Ding" userId="f5587075-e664-4194-a8f9-7f90e89679c2" providerId="ADAL" clId="{160924D6-A14D-4925-A12D-E55BC32E1F40}" dt="2025-03-12T22:47:45.915" v="7725" actId="20577"/>
          <ac:spMkLst>
            <pc:docMk/>
            <pc:sldMk cId="3185869661" sldId="544"/>
            <ac:spMk id="2" creationId="{DE583A14-EF4C-B3B3-D5C8-0B41747C0831}"/>
          </ac:spMkLst>
        </pc:spChg>
        <pc:spChg chg="mod">
          <ac:chgData name="Bailu Ding" userId="f5587075-e664-4194-a8f9-7f90e89679c2" providerId="ADAL" clId="{160924D6-A14D-4925-A12D-E55BC32E1F40}" dt="2025-03-13T02:43:13.692" v="16892" actId="20577"/>
          <ac:spMkLst>
            <pc:docMk/>
            <pc:sldMk cId="3185869661" sldId="544"/>
            <ac:spMk id="3" creationId="{F48A6B2A-8298-69AC-AF21-A2E20EB57A02}"/>
          </ac:spMkLst>
        </pc:spChg>
      </pc:sldChg>
      <pc:sldChg chg="modSp new mod">
        <pc:chgData name="Bailu Ding" userId="f5587075-e664-4194-a8f9-7f90e89679c2" providerId="ADAL" clId="{160924D6-A14D-4925-A12D-E55BC32E1F40}" dt="2025-03-13T02:49:28.900" v="17235" actId="20577"/>
        <pc:sldMkLst>
          <pc:docMk/>
          <pc:sldMk cId="2157853266" sldId="545"/>
        </pc:sldMkLst>
        <pc:spChg chg="mod">
          <ac:chgData name="Bailu Ding" userId="f5587075-e664-4194-a8f9-7f90e89679c2" providerId="ADAL" clId="{160924D6-A14D-4925-A12D-E55BC32E1F40}" dt="2025-03-13T01:58:12.331" v="15068" actId="20577"/>
          <ac:spMkLst>
            <pc:docMk/>
            <pc:sldMk cId="2157853266" sldId="545"/>
            <ac:spMk id="2" creationId="{DED11306-48E4-2890-E226-828B4AD8ADCB}"/>
          </ac:spMkLst>
        </pc:spChg>
        <pc:spChg chg="mod">
          <ac:chgData name="Bailu Ding" userId="f5587075-e664-4194-a8f9-7f90e89679c2" providerId="ADAL" clId="{160924D6-A14D-4925-A12D-E55BC32E1F40}" dt="2025-03-13T02:49:28.900" v="17235" actId="20577"/>
          <ac:spMkLst>
            <pc:docMk/>
            <pc:sldMk cId="2157853266" sldId="545"/>
            <ac:spMk id="3" creationId="{DE009F09-83FD-EDDC-1821-F7F62DA1FA6E}"/>
          </ac:spMkLst>
        </pc:spChg>
      </pc:sldChg>
      <pc:sldChg chg="addSp modSp new mod">
        <pc:chgData name="Bailu Ding" userId="f5587075-e664-4194-a8f9-7f90e89679c2" providerId="ADAL" clId="{160924D6-A14D-4925-A12D-E55BC32E1F40}" dt="2025-03-13T05:06:02.165" v="17621" actId="20577"/>
        <pc:sldMkLst>
          <pc:docMk/>
          <pc:sldMk cId="2997317386" sldId="546"/>
        </pc:sldMkLst>
        <pc:spChg chg="mod">
          <ac:chgData name="Bailu Ding" userId="f5587075-e664-4194-a8f9-7f90e89679c2" providerId="ADAL" clId="{160924D6-A14D-4925-A12D-E55BC32E1F40}" dt="2025-03-13T01:06:00.415" v="10029" actId="20577"/>
          <ac:spMkLst>
            <pc:docMk/>
            <pc:sldMk cId="2997317386" sldId="546"/>
            <ac:spMk id="2" creationId="{93E59A5B-6A6A-432B-A69A-7F2C9100D478}"/>
          </ac:spMkLst>
        </pc:spChg>
        <pc:spChg chg="mod">
          <ac:chgData name="Bailu Ding" userId="f5587075-e664-4194-a8f9-7f90e89679c2" providerId="ADAL" clId="{160924D6-A14D-4925-A12D-E55BC32E1F40}" dt="2025-03-13T05:05:53.861" v="17615" actId="20577"/>
          <ac:spMkLst>
            <pc:docMk/>
            <pc:sldMk cId="2997317386" sldId="546"/>
            <ac:spMk id="3" creationId="{4E8B1846-4B37-0252-F99C-BDDF956C25E3}"/>
          </ac:spMkLst>
        </pc:spChg>
        <pc:spChg chg="add mod">
          <ac:chgData name="Bailu Ding" userId="f5587075-e664-4194-a8f9-7f90e89679c2" providerId="ADAL" clId="{160924D6-A14D-4925-A12D-E55BC32E1F40}" dt="2025-03-13T05:06:02.165" v="17621" actId="20577"/>
          <ac:spMkLst>
            <pc:docMk/>
            <pc:sldMk cId="2997317386" sldId="546"/>
            <ac:spMk id="4" creationId="{42562FD5-BE83-5FC2-E5BC-B62FE8079A58}"/>
          </ac:spMkLst>
        </pc:spChg>
      </pc:sldChg>
      <pc:sldChg chg="addSp modSp new del mod">
        <pc:chgData name="Bailu Ding" userId="f5587075-e664-4194-a8f9-7f90e89679c2" providerId="ADAL" clId="{160924D6-A14D-4925-A12D-E55BC32E1F40}" dt="2025-03-13T01:05:51.244" v="9990" actId="47"/>
        <pc:sldMkLst>
          <pc:docMk/>
          <pc:sldMk cId="3315998558" sldId="546"/>
        </pc:sldMkLst>
      </pc:sldChg>
      <pc:sldChg chg="addSp delSp modSp new mod modClrScheme chgLayout">
        <pc:chgData name="Bailu Ding" userId="f5587075-e664-4194-a8f9-7f90e89679c2" providerId="ADAL" clId="{160924D6-A14D-4925-A12D-E55BC32E1F40}" dt="2025-03-13T01:15:28.467" v="10850"/>
        <pc:sldMkLst>
          <pc:docMk/>
          <pc:sldMk cId="505137043" sldId="547"/>
        </pc:sldMkLst>
        <pc:spChg chg="mod ord">
          <ac:chgData name="Bailu Ding" userId="f5587075-e664-4194-a8f9-7f90e89679c2" providerId="ADAL" clId="{160924D6-A14D-4925-A12D-E55BC32E1F40}" dt="2025-03-13T01:08:31.920" v="10330" actId="20577"/>
          <ac:spMkLst>
            <pc:docMk/>
            <pc:sldMk cId="505137043" sldId="547"/>
            <ac:spMk id="2" creationId="{7720C0AB-A058-A224-334D-45369C7ACB9A}"/>
          </ac:spMkLst>
        </pc:spChg>
        <pc:graphicFrameChg chg="add mod">
          <ac:chgData name="Bailu Ding" userId="f5587075-e664-4194-a8f9-7f90e89679c2" providerId="ADAL" clId="{160924D6-A14D-4925-A12D-E55BC32E1F40}" dt="2025-03-13T01:09:55.634" v="10337" actId="6549"/>
          <ac:graphicFrameMkLst>
            <pc:docMk/>
            <pc:sldMk cId="505137043" sldId="547"/>
            <ac:graphicFrameMk id="7" creationId="{EFF741D1-C81E-2FE6-D31C-5F7AEA944E9E}"/>
          </ac:graphicFrameMkLst>
        </pc:graphicFrameChg>
        <pc:graphicFrameChg chg="add mod">
          <ac:chgData name="Bailu Ding" userId="f5587075-e664-4194-a8f9-7f90e89679c2" providerId="ADAL" clId="{160924D6-A14D-4925-A12D-E55BC32E1F40}" dt="2025-03-13T01:09:45.615" v="10336" actId="6549"/>
          <ac:graphicFrameMkLst>
            <pc:docMk/>
            <pc:sldMk cId="505137043" sldId="547"/>
            <ac:graphicFrameMk id="10" creationId="{FE5B6D82-6207-488D-88DC-944785400318}"/>
          </ac:graphicFrameMkLst>
        </pc:graphicFrameChg>
      </pc:sldChg>
      <pc:sldChg chg="addSp delSp modSp new mod modClrScheme chgLayout">
        <pc:chgData name="Bailu Ding" userId="f5587075-e664-4194-a8f9-7f90e89679c2" providerId="ADAL" clId="{160924D6-A14D-4925-A12D-E55BC32E1F40}" dt="2025-03-13T05:07:48.256" v="17625" actId="20577"/>
        <pc:sldMkLst>
          <pc:docMk/>
          <pc:sldMk cId="3022016789" sldId="548"/>
        </pc:sldMkLst>
        <pc:spChg chg="mod ord">
          <ac:chgData name="Bailu Ding" userId="f5587075-e664-4194-a8f9-7f90e89679c2" providerId="ADAL" clId="{160924D6-A14D-4925-A12D-E55BC32E1F40}" dt="2025-03-13T01:14:08.016" v="10794" actId="20577"/>
          <ac:spMkLst>
            <pc:docMk/>
            <pc:sldMk cId="3022016789" sldId="548"/>
            <ac:spMk id="2" creationId="{08EEC882-9916-96BF-FEB8-2A1CB9671701}"/>
          </ac:spMkLst>
        </pc:spChg>
        <pc:spChg chg="add mod ord">
          <ac:chgData name="Bailu Ding" userId="f5587075-e664-4194-a8f9-7f90e89679c2" providerId="ADAL" clId="{160924D6-A14D-4925-A12D-E55BC32E1F40}" dt="2025-03-13T05:07:48.256" v="17625" actId="20577"/>
          <ac:spMkLst>
            <pc:docMk/>
            <pc:sldMk cId="3022016789" sldId="548"/>
            <ac:spMk id="5" creationId="{53D79550-3B26-A8E8-301F-5693DDCE4F83}"/>
          </ac:spMkLst>
        </pc:spChg>
        <pc:spChg chg="add mod">
          <ac:chgData name="Bailu Ding" userId="f5587075-e664-4194-a8f9-7f90e89679c2" providerId="ADAL" clId="{160924D6-A14D-4925-A12D-E55BC32E1F40}" dt="2025-03-13T02:47:32.217" v="17118" actId="1076"/>
          <ac:spMkLst>
            <pc:docMk/>
            <pc:sldMk cId="3022016789" sldId="548"/>
            <ac:spMk id="7" creationId="{4850E69C-DFD7-1850-A678-D41BD7CE8316}"/>
          </ac:spMkLst>
        </pc:spChg>
        <pc:graphicFrameChg chg="add mod">
          <ac:chgData name="Bailu Ding" userId="f5587075-e664-4194-a8f9-7f90e89679c2" providerId="ADAL" clId="{160924D6-A14D-4925-A12D-E55BC32E1F40}" dt="2025-03-13T02:47:43.174" v="17120" actId="14100"/>
          <ac:graphicFrameMkLst>
            <pc:docMk/>
            <pc:sldMk cId="3022016789" sldId="548"/>
            <ac:graphicFrameMk id="6" creationId="{D1B55416-33E0-2A3D-922B-2C63D6C14DE2}"/>
          </ac:graphicFrameMkLst>
        </pc:graphicFrameChg>
      </pc:sldChg>
      <pc:sldChg chg="addSp modSp add mod">
        <pc:chgData name="Bailu Ding" userId="f5587075-e664-4194-a8f9-7f90e89679c2" providerId="ADAL" clId="{160924D6-A14D-4925-A12D-E55BC32E1F40}" dt="2025-03-13T02:48:43.999" v="17222" actId="20577"/>
        <pc:sldMkLst>
          <pc:docMk/>
          <pc:sldMk cId="2428799023" sldId="549"/>
        </pc:sldMkLst>
        <pc:spChg chg="mod">
          <ac:chgData name="Bailu Ding" userId="f5587075-e664-4194-a8f9-7f90e89679c2" providerId="ADAL" clId="{160924D6-A14D-4925-A12D-E55BC32E1F40}" dt="2025-03-13T01:14:11.482" v="10795" actId="6549"/>
          <ac:spMkLst>
            <pc:docMk/>
            <pc:sldMk cId="2428799023" sldId="549"/>
            <ac:spMk id="2" creationId="{2EFE5FF7-C31A-3C7B-9F12-69EC9A7F3F94}"/>
          </ac:spMkLst>
        </pc:spChg>
        <pc:spChg chg="mod">
          <ac:chgData name="Bailu Ding" userId="f5587075-e664-4194-a8f9-7f90e89679c2" providerId="ADAL" clId="{160924D6-A14D-4925-A12D-E55BC32E1F40}" dt="2025-03-13T02:48:43.999" v="17222" actId="20577"/>
          <ac:spMkLst>
            <pc:docMk/>
            <pc:sldMk cId="2428799023" sldId="549"/>
            <ac:spMk id="5" creationId="{DB18DA46-68CA-5CB5-62A5-CC7451140F75}"/>
          </ac:spMkLst>
        </pc:spChg>
        <pc:graphicFrameChg chg="add mod">
          <ac:chgData name="Bailu Ding" userId="f5587075-e664-4194-a8f9-7f90e89679c2" providerId="ADAL" clId="{160924D6-A14D-4925-A12D-E55BC32E1F40}" dt="2025-03-13T01:11:55.999" v="10590" actId="1076"/>
          <ac:graphicFrameMkLst>
            <pc:docMk/>
            <pc:sldMk cId="2428799023" sldId="549"/>
            <ac:graphicFrameMk id="3" creationId="{7D79CBD3-6EE3-586A-277A-7D2CB5382261}"/>
          </ac:graphicFrameMkLst>
        </pc:graphicFrameChg>
      </pc:sldChg>
      <pc:sldMasterChg chg="delSldLayout">
        <pc:chgData name="Bailu Ding" userId="f5587075-e664-4194-a8f9-7f90e89679c2" providerId="ADAL" clId="{160924D6-A14D-4925-A12D-E55BC32E1F40}" dt="2025-03-12T20:03:26.815" v="60" actId="47"/>
        <pc:sldMasterMkLst>
          <pc:docMk/>
          <pc:sldMasterMk cId="3308072722" sldId="2147483660"/>
        </pc:sldMasterMkLst>
        <pc:sldLayoutChg chg="del">
          <pc:chgData name="Bailu Ding" userId="f5587075-e664-4194-a8f9-7f90e89679c2" providerId="ADAL" clId="{160924D6-A14D-4925-A12D-E55BC32E1F40}" dt="2025-03-12T20:03:26.815" v="60" actId="47"/>
          <pc:sldLayoutMkLst>
            <pc:docMk/>
            <pc:sldMasterMk cId="3308072722" sldId="2147483660"/>
            <pc:sldLayoutMk cId="3557100639" sldId="214748379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icrosoft-my.sharepoint.com/personal/badin_microsoft_com/Documents/Projects/VectorDB/ProjectGreen2025/figur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badin_microsoft_com/Documents/Projects/VectorDB/ProjectGreen2025/figur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icrosoft-my.sharepoint.com/personal/badin_microsoft_com/Documents/Projects/VectorDB/ProjectGreen2025/figur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microsoft-my.sharepoint.com/personal/badin_microsoft_com/Documents/Projects/VectorDB/ProjectGreen2025/figure.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r>
              <a:rPr lang="en-US" dirty="0"/>
              <a:t>Recall@.99</a:t>
            </a:r>
          </a:p>
        </c:rich>
      </c:tx>
      <c:overlay val="0"/>
      <c:spPr>
        <a:noFill/>
        <a:ln>
          <a:noFill/>
        </a:ln>
        <a:effectLst/>
      </c:spPr>
      <c:txPr>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topk!$A$7</c:f>
              <c:strCache>
                <c:ptCount val="1"/>
                <c:pt idx="0">
                  <c:v>TopKPerEmbd</c:v>
                </c:pt>
              </c:strCache>
            </c:strRef>
          </c:tx>
          <c:spPr>
            <a:pattFill prst="pct5">
              <a:fgClr>
                <a:schemeClr val="accent2"/>
              </a:fgClr>
              <a:bgClr>
                <a:schemeClr val="bg1"/>
              </a:bgClr>
            </a:pattFill>
            <a:ln w="19050">
              <a:solidFill>
                <a:schemeClr val="accent2"/>
              </a:solid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topk!$B$6:$D$6</c:f>
              <c:strCache>
                <c:ptCount val="3"/>
                <c:pt idx="0">
                  <c:v>ML-20M</c:v>
                </c:pt>
                <c:pt idx="1">
                  <c:v>Books</c:v>
                </c:pt>
                <c:pt idx="2">
                  <c:v>NQ320K</c:v>
                </c:pt>
              </c:strCache>
            </c:strRef>
          </c:cat>
          <c:val>
            <c:numRef>
              <c:f>topk!$B$7:$D$7</c:f>
              <c:numCache>
                <c:formatCode>0.0</c:formatCode>
                <c:ptCount val="3"/>
                <c:pt idx="0">
                  <c:v>1.1818181818181819</c:v>
                </c:pt>
                <c:pt idx="1">
                  <c:v>4.834651600753296</c:v>
                </c:pt>
                <c:pt idx="2">
                  <c:v>5.9809825673534078</c:v>
                </c:pt>
              </c:numCache>
            </c:numRef>
          </c:val>
          <c:extLst>
            <c:ext xmlns:c16="http://schemas.microsoft.com/office/drawing/2014/chart" uri="{C3380CC4-5D6E-409C-BE32-E72D297353CC}">
              <c16:uniqueId val="{00000000-AF50-4756-B9A3-1B0E1F8BE8A3}"/>
            </c:ext>
          </c:extLst>
        </c:ser>
        <c:ser>
          <c:idx val="1"/>
          <c:order val="1"/>
          <c:tx>
            <c:strRef>
              <c:f>topk!$A$8</c:f>
              <c:strCache>
                <c:ptCount val="1"/>
                <c:pt idx="0">
                  <c:v>TopKAvg</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topk!$B$6:$D$6</c:f>
              <c:strCache>
                <c:ptCount val="3"/>
                <c:pt idx="0">
                  <c:v>ML-20M</c:v>
                </c:pt>
                <c:pt idx="1">
                  <c:v>Books</c:v>
                </c:pt>
                <c:pt idx="2">
                  <c:v>NQ320K</c:v>
                </c:pt>
              </c:strCache>
            </c:strRef>
          </c:cat>
          <c:val>
            <c:numRef>
              <c:f>topk!$B$8:$D$8</c:f>
              <c:numCache>
                <c:formatCode>0.0</c:formatCode>
                <c:ptCount val="3"/>
                <c:pt idx="0">
                  <c:v>2.237704918032787</c:v>
                </c:pt>
                <c:pt idx="1">
                  <c:v>33.868073878627975</c:v>
                </c:pt>
                <c:pt idx="2">
                  <c:v>66.21052631578948</c:v>
                </c:pt>
              </c:numCache>
            </c:numRef>
          </c:val>
          <c:extLst>
            <c:ext xmlns:c16="http://schemas.microsoft.com/office/drawing/2014/chart" uri="{C3380CC4-5D6E-409C-BE32-E72D297353CC}">
              <c16:uniqueId val="{00000001-AF50-4756-B9A3-1B0E1F8BE8A3}"/>
            </c:ext>
          </c:extLst>
        </c:ser>
        <c:dLbls>
          <c:dLblPos val="outEnd"/>
          <c:showLegendKey val="0"/>
          <c:showVal val="1"/>
          <c:showCatName val="0"/>
          <c:showSerName val="0"/>
          <c:showPercent val="0"/>
          <c:showBubbleSize val="0"/>
        </c:dLbls>
        <c:gapWidth val="219"/>
        <c:overlap val="-27"/>
        <c:axId val="94061104"/>
        <c:axId val="94061584"/>
      </c:barChart>
      <c:catAx>
        <c:axId val="9406110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94061584"/>
        <c:crosses val="autoZero"/>
        <c:auto val="1"/>
        <c:lblAlgn val="ctr"/>
        <c:lblOffset val="100"/>
        <c:noMultiLvlLbl val="0"/>
      </c:catAx>
      <c:valAx>
        <c:axId val="94061584"/>
        <c:scaling>
          <c:orientation val="minMax"/>
        </c:scaling>
        <c:delete val="0"/>
        <c:axPos val="l"/>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a:t>Speedup</a:t>
                </a:r>
              </a:p>
            </c:rich>
          </c:tx>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itle>
        <c:numFmt formatCode="0.0"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94061104"/>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r>
              <a:rPr lang="en-US" dirty="0"/>
              <a:t>Recall@.95</a:t>
            </a:r>
          </a:p>
        </c:rich>
      </c:tx>
      <c:overlay val="0"/>
      <c:spPr>
        <a:noFill/>
        <a:ln>
          <a:noFill/>
        </a:ln>
        <a:effectLst/>
      </c:spPr>
      <c:txPr>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topk!$A$17</c:f>
              <c:strCache>
                <c:ptCount val="1"/>
                <c:pt idx="0">
                  <c:v>TopKPerEmbd</c:v>
                </c:pt>
              </c:strCache>
            </c:strRef>
          </c:tx>
          <c:spPr>
            <a:pattFill prst="pct5">
              <a:fgClr>
                <a:schemeClr val="accent2"/>
              </a:fgClr>
              <a:bgClr>
                <a:schemeClr val="bg1"/>
              </a:bgClr>
            </a:pattFill>
            <a:ln w="19050">
              <a:solidFill>
                <a:schemeClr val="accent2"/>
              </a:solid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topk!$B$6:$D$6</c:f>
              <c:strCache>
                <c:ptCount val="3"/>
                <c:pt idx="0">
                  <c:v>ML-20M</c:v>
                </c:pt>
                <c:pt idx="1">
                  <c:v>Books</c:v>
                </c:pt>
                <c:pt idx="2">
                  <c:v>NQ320K</c:v>
                </c:pt>
              </c:strCache>
            </c:strRef>
          </c:cat>
          <c:val>
            <c:numRef>
              <c:f>topk!$B$17:$D$17</c:f>
              <c:numCache>
                <c:formatCode>0.0</c:formatCode>
                <c:ptCount val="3"/>
                <c:pt idx="0">
                  <c:v>1.1818181818181819</c:v>
                </c:pt>
                <c:pt idx="1">
                  <c:v>5.5042881646655237</c:v>
                </c:pt>
                <c:pt idx="2">
                  <c:v>5.9809825673534078</c:v>
                </c:pt>
              </c:numCache>
            </c:numRef>
          </c:val>
          <c:extLst>
            <c:ext xmlns:c16="http://schemas.microsoft.com/office/drawing/2014/chart" uri="{C3380CC4-5D6E-409C-BE32-E72D297353CC}">
              <c16:uniqueId val="{00000000-FBF4-4DF6-BE15-BC0F1400BC72}"/>
            </c:ext>
          </c:extLst>
        </c:ser>
        <c:ser>
          <c:idx val="1"/>
          <c:order val="1"/>
          <c:tx>
            <c:strRef>
              <c:f>topk!$A$18</c:f>
              <c:strCache>
                <c:ptCount val="1"/>
                <c:pt idx="0">
                  <c:v>TopKAvg</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topk!$B$6:$D$6</c:f>
              <c:strCache>
                <c:ptCount val="3"/>
                <c:pt idx="0">
                  <c:v>ML-20M</c:v>
                </c:pt>
                <c:pt idx="1">
                  <c:v>Books</c:v>
                </c:pt>
                <c:pt idx="2">
                  <c:v>NQ320K</c:v>
                </c:pt>
              </c:strCache>
            </c:strRef>
          </c:cat>
          <c:val>
            <c:numRef>
              <c:f>topk!$B$18:$D$18</c:f>
              <c:numCache>
                <c:formatCode>0.0</c:formatCode>
                <c:ptCount val="3"/>
                <c:pt idx="0">
                  <c:v>2.2941176470588238</c:v>
                </c:pt>
                <c:pt idx="1">
                  <c:v>62.614634146341473</c:v>
                </c:pt>
                <c:pt idx="2">
                  <c:v>66.21052631578948</c:v>
                </c:pt>
              </c:numCache>
            </c:numRef>
          </c:val>
          <c:extLst>
            <c:ext xmlns:c16="http://schemas.microsoft.com/office/drawing/2014/chart" uri="{C3380CC4-5D6E-409C-BE32-E72D297353CC}">
              <c16:uniqueId val="{00000001-FBF4-4DF6-BE15-BC0F1400BC72}"/>
            </c:ext>
          </c:extLst>
        </c:ser>
        <c:dLbls>
          <c:dLblPos val="outEnd"/>
          <c:showLegendKey val="0"/>
          <c:showVal val="1"/>
          <c:showCatName val="0"/>
          <c:showSerName val="0"/>
          <c:showPercent val="0"/>
          <c:showBubbleSize val="0"/>
        </c:dLbls>
        <c:gapWidth val="219"/>
        <c:overlap val="-27"/>
        <c:axId val="94061104"/>
        <c:axId val="94061584"/>
      </c:barChart>
      <c:catAx>
        <c:axId val="9406110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94061584"/>
        <c:crosses val="autoZero"/>
        <c:auto val="1"/>
        <c:lblAlgn val="ctr"/>
        <c:lblOffset val="100"/>
        <c:noMultiLvlLbl val="0"/>
      </c:catAx>
      <c:valAx>
        <c:axId val="94061584"/>
        <c:scaling>
          <c:orientation val="minMax"/>
        </c:scaling>
        <c:delete val="0"/>
        <c:axPos val="l"/>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a:t>Speedup</a:t>
                </a:r>
              </a:p>
            </c:rich>
          </c:tx>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itle>
        <c:numFmt formatCode="0.0"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94061104"/>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ysClr val="windowText" lastClr="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recsys!$A$46</c:f>
              <c:strCache>
                <c:ptCount val="1"/>
                <c:pt idx="0">
                  <c:v>HR@1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recsys!$B$45:$D$45</c:f>
              <c:strCache>
                <c:ptCount val="3"/>
                <c:pt idx="0">
                  <c:v>ML-1M</c:v>
                </c:pt>
                <c:pt idx="1">
                  <c:v>ML-20M</c:v>
                </c:pt>
                <c:pt idx="2">
                  <c:v>Books</c:v>
                </c:pt>
              </c:strCache>
            </c:strRef>
          </c:cat>
          <c:val>
            <c:numRef>
              <c:f>recsys!$B$46:$D$46</c:f>
              <c:numCache>
                <c:formatCode>0%</c:formatCode>
                <c:ptCount val="3"/>
                <c:pt idx="0">
                  <c:v>0.17866666666666675</c:v>
                </c:pt>
                <c:pt idx="1">
                  <c:v>4.9896049896050121E-2</c:v>
                </c:pt>
                <c:pt idx="2">
                  <c:v>0.54455445544554459</c:v>
                </c:pt>
              </c:numCache>
            </c:numRef>
          </c:val>
          <c:extLst>
            <c:ext xmlns:c16="http://schemas.microsoft.com/office/drawing/2014/chart" uri="{C3380CC4-5D6E-409C-BE32-E72D297353CC}">
              <c16:uniqueId val="{00000000-A0A6-42CB-A73F-B418DE034DEB}"/>
            </c:ext>
          </c:extLst>
        </c:ser>
        <c:ser>
          <c:idx val="1"/>
          <c:order val="1"/>
          <c:tx>
            <c:strRef>
              <c:f>recsys!$A$47</c:f>
              <c:strCache>
                <c:ptCount val="1"/>
                <c:pt idx="0">
                  <c:v>HR@10</c:v>
                </c:pt>
              </c:strCache>
            </c:strRef>
          </c:tx>
          <c:spPr>
            <a:pattFill prst="pct5">
              <a:fgClr>
                <a:schemeClr val="accent2"/>
              </a:fgClr>
              <a:bgClr>
                <a:schemeClr val="bg1"/>
              </a:bgClr>
            </a:pattFill>
            <a:ln w="19050">
              <a:solidFill>
                <a:schemeClr val="accent2"/>
              </a:solid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recsys!$B$45:$D$45</c:f>
              <c:strCache>
                <c:ptCount val="3"/>
                <c:pt idx="0">
                  <c:v>ML-1M</c:v>
                </c:pt>
                <c:pt idx="1">
                  <c:v>ML-20M</c:v>
                </c:pt>
                <c:pt idx="2">
                  <c:v>Books</c:v>
                </c:pt>
              </c:strCache>
            </c:strRef>
          </c:cat>
          <c:val>
            <c:numRef>
              <c:f>recsys!$B$47:$D$47</c:f>
              <c:numCache>
                <c:formatCode>0%</c:formatCode>
                <c:ptCount val="3"/>
                <c:pt idx="0">
                  <c:v>3.991596638655448E-2</c:v>
                </c:pt>
                <c:pt idx="1">
                  <c:v>3.9640146190609959E-2</c:v>
                </c:pt>
                <c:pt idx="2">
                  <c:v>0.34541577825159919</c:v>
                </c:pt>
              </c:numCache>
            </c:numRef>
          </c:val>
          <c:extLst>
            <c:ext xmlns:c16="http://schemas.microsoft.com/office/drawing/2014/chart" uri="{C3380CC4-5D6E-409C-BE32-E72D297353CC}">
              <c16:uniqueId val="{00000001-A0A6-42CB-A73F-B418DE034DEB}"/>
            </c:ext>
          </c:extLst>
        </c:ser>
        <c:ser>
          <c:idx val="2"/>
          <c:order val="2"/>
          <c:tx>
            <c:strRef>
              <c:f>recsys!$A$48</c:f>
              <c:strCache>
                <c:ptCount val="1"/>
                <c:pt idx="0">
                  <c:v>HR@50</c:v>
                </c:pt>
              </c:strCache>
            </c:strRef>
          </c:tx>
          <c:spPr>
            <a:pattFill prst="lgGrid">
              <a:fgClr>
                <a:schemeClr val="accent6"/>
              </a:fgClr>
              <a:bgClr>
                <a:schemeClr val="bg1"/>
              </a:bgClr>
            </a:pattFill>
            <a:ln w="19050">
              <a:solidFill>
                <a:schemeClr val="accent6"/>
              </a:solid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recsys!$B$45:$D$45</c:f>
              <c:strCache>
                <c:ptCount val="3"/>
                <c:pt idx="0">
                  <c:v>ML-1M</c:v>
                </c:pt>
                <c:pt idx="1">
                  <c:v>ML-20M</c:v>
                </c:pt>
                <c:pt idx="2">
                  <c:v>Books</c:v>
                </c:pt>
              </c:strCache>
            </c:strRef>
          </c:cat>
          <c:val>
            <c:numRef>
              <c:f>recsys!$B$48:$D$48</c:f>
              <c:numCache>
                <c:formatCode>0%</c:formatCode>
                <c:ptCount val="3"/>
                <c:pt idx="0">
                  <c:v>1.1081262592343766E-2</c:v>
                </c:pt>
                <c:pt idx="1">
                  <c:v>1.8548649528148387E-2</c:v>
                </c:pt>
                <c:pt idx="2">
                  <c:v>0.22701688555347088</c:v>
                </c:pt>
              </c:numCache>
            </c:numRef>
          </c:val>
          <c:extLst>
            <c:ext xmlns:c16="http://schemas.microsoft.com/office/drawing/2014/chart" uri="{C3380CC4-5D6E-409C-BE32-E72D297353CC}">
              <c16:uniqueId val="{00000002-A0A6-42CB-A73F-B418DE034DEB}"/>
            </c:ext>
          </c:extLst>
        </c:ser>
        <c:ser>
          <c:idx val="3"/>
          <c:order val="3"/>
          <c:tx>
            <c:strRef>
              <c:f>recsys!$A$49</c:f>
              <c:strCache>
                <c:ptCount val="1"/>
                <c:pt idx="0">
                  <c:v>HR@100</c:v>
                </c:pt>
              </c:strCache>
            </c:strRef>
          </c:tx>
          <c:spPr>
            <a:pattFill prst="wdDnDiag">
              <a:fgClr>
                <a:srgbClr val="7030A0"/>
              </a:fgClr>
              <a:bgClr>
                <a:schemeClr val="bg1"/>
              </a:bgClr>
            </a:pattFill>
            <a:ln w="19050">
              <a:solidFill>
                <a:srgbClr val="7030A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recsys!$B$45:$D$45</c:f>
              <c:strCache>
                <c:ptCount val="3"/>
                <c:pt idx="0">
                  <c:v>ML-1M</c:v>
                </c:pt>
                <c:pt idx="1">
                  <c:v>ML-20M</c:v>
                </c:pt>
                <c:pt idx="2">
                  <c:v>Books</c:v>
                </c:pt>
              </c:strCache>
            </c:strRef>
          </c:cat>
          <c:val>
            <c:numRef>
              <c:f>recsys!$B$49:$D$49</c:f>
              <c:numCache>
                <c:formatCode>0%</c:formatCode>
                <c:ptCount val="3"/>
                <c:pt idx="0">
                  <c:v>1.4187116564417179E-2</c:v>
                </c:pt>
                <c:pt idx="1">
                  <c:v>6.4356435643564414E-3</c:v>
                </c:pt>
                <c:pt idx="2">
                  <c:v>0.15831556503198296</c:v>
                </c:pt>
              </c:numCache>
            </c:numRef>
          </c:val>
          <c:extLst>
            <c:ext xmlns:c16="http://schemas.microsoft.com/office/drawing/2014/chart" uri="{C3380CC4-5D6E-409C-BE32-E72D297353CC}">
              <c16:uniqueId val="{00000003-A0A6-42CB-A73F-B418DE034DEB}"/>
            </c:ext>
          </c:extLst>
        </c:ser>
        <c:dLbls>
          <c:dLblPos val="outEnd"/>
          <c:showLegendKey val="0"/>
          <c:showVal val="1"/>
          <c:showCatName val="0"/>
          <c:showSerName val="0"/>
          <c:showPercent val="0"/>
          <c:showBubbleSize val="0"/>
        </c:dLbls>
        <c:gapWidth val="219"/>
        <c:overlap val="-27"/>
        <c:axId val="275414144"/>
        <c:axId val="275415104"/>
      </c:barChart>
      <c:catAx>
        <c:axId val="27541414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275415104"/>
        <c:crosses val="autoZero"/>
        <c:auto val="1"/>
        <c:lblAlgn val="ctr"/>
        <c:lblOffset val="100"/>
        <c:noMultiLvlLbl val="0"/>
      </c:catAx>
      <c:valAx>
        <c:axId val="275415104"/>
        <c:scaling>
          <c:orientation val="minMax"/>
        </c:scaling>
        <c:delete val="0"/>
        <c:axPos val="l"/>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a:t>Improvement / %</a:t>
                </a:r>
              </a:p>
            </c:rich>
          </c:tx>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275414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ysClr val="windowText" lastClr="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qa!$A$9</c:f>
              <c:strCache>
                <c:ptCount val="1"/>
                <c:pt idx="0">
                  <c:v>Best Dense Retrieval</c:v>
                </c:pt>
              </c:strCache>
            </c:strRef>
          </c:tx>
          <c:spPr>
            <a:pattFill prst="pct5">
              <a:fgClr>
                <a:schemeClr val="accent2"/>
              </a:fgClr>
              <a:bgClr>
                <a:schemeClr val="bg1"/>
              </a:bgClr>
            </a:pattFill>
            <a:ln w="19050">
              <a:solidFill>
                <a:schemeClr val="accent2"/>
              </a:solid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qa!$C$7:$E$7</c:f>
              <c:strCache>
                <c:ptCount val="3"/>
                <c:pt idx="0">
                  <c:v>HR@1</c:v>
                </c:pt>
                <c:pt idx="1">
                  <c:v>HR@10</c:v>
                </c:pt>
                <c:pt idx="2">
                  <c:v>HR@100</c:v>
                </c:pt>
              </c:strCache>
              <c:extLst/>
            </c:strRef>
          </c:cat>
          <c:val>
            <c:numRef>
              <c:f>qa!$C$9:$E$9</c:f>
              <c:numCache>
                <c:formatCode>0%</c:formatCode>
                <c:ptCount val="3"/>
                <c:pt idx="0">
                  <c:v>0.47368421052631593</c:v>
                </c:pt>
                <c:pt idx="1">
                  <c:v>0.21789321789321803</c:v>
                </c:pt>
                <c:pt idx="2">
                  <c:v>8.8269454123112823E-2</c:v>
                </c:pt>
              </c:numCache>
              <c:extLst/>
            </c:numRef>
          </c:val>
          <c:extLst>
            <c:ext xmlns:c16="http://schemas.microsoft.com/office/drawing/2014/chart" uri="{C3380CC4-5D6E-409C-BE32-E72D297353CC}">
              <c16:uniqueId val="{00000000-A124-47F8-A7C0-3064A379C5FA}"/>
            </c:ext>
          </c:extLst>
        </c:ser>
        <c:ser>
          <c:idx val="2"/>
          <c:order val="2"/>
          <c:tx>
            <c:strRef>
              <c:f>qa!$A$10</c:f>
              <c:strCache>
                <c:ptCount val="1"/>
                <c:pt idx="0">
                  <c:v>Best Generate Retrieval</c:v>
                </c:pt>
              </c:strCache>
            </c:strRef>
          </c:tx>
          <c:spPr>
            <a:pattFill prst="lgGrid">
              <a:fgClr>
                <a:schemeClr val="accent6"/>
              </a:fgClr>
              <a:bgClr>
                <a:schemeClr val="bg1"/>
              </a:bgClr>
            </a:pattFill>
            <a:ln w="19050">
              <a:solidFill>
                <a:schemeClr val="accent6"/>
              </a:solid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qa!$C$7:$E$7</c:f>
              <c:strCache>
                <c:ptCount val="3"/>
                <c:pt idx="0">
                  <c:v>HR@1</c:v>
                </c:pt>
                <c:pt idx="1">
                  <c:v>HR@10</c:v>
                </c:pt>
                <c:pt idx="2">
                  <c:v>HR@100</c:v>
                </c:pt>
              </c:strCache>
              <c:extLst/>
            </c:strRef>
          </c:cat>
          <c:val>
            <c:numRef>
              <c:f>qa!$C$10:$E$10</c:f>
              <c:numCache>
                <c:formatCode>0%</c:formatCode>
                <c:ptCount val="3"/>
                <c:pt idx="0">
                  <c:v>0.79210526315789487</c:v>
                </c:pt>
                <c:pt idx="1">
                  <c:v>0.28138528138528152</c:v>
                </c:pt>
                <c:pt idx="2">
                  <c:v>0.10569105691056913</c:v>
                </c:pt>
              </c:numCache>
              <c:extLst/>
            </c:numRef>
          </c:val>
          <c:extLst>
            <c:ext xmlns:c16="http://schemas.microsoft.com/office/drawing/2014/chart" uri="{C3380CC4-5D6E-409C-BE32-E72D297353CC}">
              <c16:uniqueId val="{00000001-A124-47F8-A7C0-3064A379C5FA}"/>
            </c:ext>
          </c:extLst>
        </c:ser>
        <c:ser>
          <c:idx val="3"/>
          <c:order val="3"/>
          <c:tx>
            <c:strRef>
              <c:f>qa!$A$11</c:f>
              <c:strCache>
                <c:ptCount val="1"/>
                <c:pt idx="0">
                  <c:v>MoL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qa!$C$7:$E$7</c:f>
              <c:strCache>
                <c:ptCount val="3"/>
                <c:pt idx="0">
                  <c:v>HR@1</c:v>
                </c:pt>
                <c:pt idx="1">
                  <c:v>HR@10</c:v>
                </c:pt>
                <c:pt idx="2">
                  <c:v>HR@100</c:v>
                </c:pt>
              </c:strCache>
              <c:extLst/>
            </c:strRef>
          </c:cat>
          <c:val>
            <c:numRef>
              <c:f>qa!$C$11:$E$11</c:f>
              <c:numCache>
                <c:formatCode>0%</c:formatCode>
                <c:ptCount val="3"/>
                <c:pt idx="0">
                  <c:v>0.80263157894736858</c:v>
                </c:pt>
                <c:pt idx="1">
                  <c:v>0.32611832611832625</c:v>
                </c:pt>
                <c:pt idx="2">
                  <c:v>0.12427409988385607</c:v>
                </c:pt>
              </c:numCache>
              <c:extLst/>
            </c:numRef>
          </c:val>
          <c:extLst>
            <c:ext xmlns:c16="http://schemas.microsoft.com/office/drawing/2014/chart" uri="{C3380CC4-5D6E-409C-BE32-E72D297353CC}">
              <c16:uniqueId val="{00000002-A124-47F8-A7C0-3064A379C5FA}"/>
            </c:ext>
          </c:extLst>
        </c:ser>
        <c:dLbls>
          <c:dLblPos val="outEnd"/>
          <c:showLegendKey val="0"/>
          <c:showVal val="1"/>
          <c:showCatName val="0"/>
          <c:showSerName val="0"/>
          <c:showPercent val="0"/>
          <c:showBubbleSize val="0"/>
        </c:dLbls>
        <c:gapWidth val="219"/>
        <c:overlap val="-27"/>
        <c:axId val="269712896"/>
        <c:axId val="269713376"/>
        <c:extLst>
          <c:ext xmlns:c15="http://schemas.microsoft.com/office/drawing/2012/chart" uri="{02D57815-91ED-43cb-92C2-25804820EDAC}">
            <c15:filteredBarSeries>
              <c15:ser>
                <c:idx val="0"/>
                <c:order val="0"/>
                <c:tx>
                  <c:strRef>
                    <c:extLst>
                      <c:ext uri="{02D57815-91ED-43cb-92C2-25804820EDAC}">
                        <c15:formulaRef>
                          <c15:sqref>qa!$A$8</c15:sqref>
                        </c15:formulaRef>
                      </c:ext>
                    </c:extLst>
                    <c:strCache>
                      <c:ptCount val="1"/>
                      <c:pt idx="0">
                        <c:v>Best Sparse Retrieval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qa!$C$7:$E$7</c15:sqref>
                        </c15:formulaRef>
                      </c:ext>
                    </c:extLst>
                    <c:strCache>
                      <c:ptCount val="3"/>
                      <c:pt idx="0">
                        <c:v>HR@1</c:v>
                      </c:pt>
                      <c:pt idx="1">
                        <c:v>HR@10</c:v>
                      </c:pt>
                      <c:pt idx="2">
                        <c:v>HR@100</c:v>
                      </c:pt>
                    </c:strCache>
                  </c:strRef>
                </c:cat>
                <c:val>
                  <c:numRef>
                    <c:extLst>
                      <c:ext uri="{02D57815-91ED-43cb-92C2-25804820EDAC}">
                        <c15:formulaRef>
                          <c15:sqref>qa!$C$8:$E$8</c15:sqref>
                        </c15:formulaRef>
                      </c:ext>
                    </c:extLst>
                    <c:numCache>
                      <c:formatCode>0%</c:formatCode>
                      <c:ptCount val="3"/>
                      <c:pt idx="0">
                        <c:v>0</c:v>
                      </c:pt>
                      <c:pt idx="1">
                        <c:v>0</c:v>
                      </c:pt>
                      <c:pt idx="2">
                        <c:v>0</c:v>
                      </c:pt>
                    </c:numCache>
                  </c:numRef>
                </c:val>
                <c:extLst>
                  <c:ext xmlns:c16="http://schemas.microsoft.com/office/drawing/2014/chart" uri="{C3380CC4-5D6E-409C-BE32-E72D297353CC}">
                    <c16:uniqueId val="{00000003-A124-47F8-A7C0-3064A379C5FA}"/>
                  </c:ext>
                </c:extLst>
              </c15:ser>
            </c15:filteredBarSeries>
          </c:ext>
        </c:extLst>
      </c:barChart>
      <c:catAx>
        <c:axId val="269712896"/>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269713376"/>
        <c:crosses val="autoZero"/>
        <c:auto val="1"/>
        <c:lblAlgn val="ctr"/>
        <c:lblOffset val="100"/>
        <c:noMultiLvlLbl val="0"/>
      </c:catAx>
      <c:valAx>
        <c:axId val="269713376"/>
        <c:scaling>
          <c:orientation val="minMax"/>
        </c:scaling>
        <c:delete val="0"/>
        <c:axPos val="l"/>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a:t>Improvement / %</a:t>
                </a:r>
              </a:p>
            </c:rich>
          </c:tx>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26971289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A3C42-E393-4640-BBF7-8EE8849AC180}"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82A3-421B-493B-A174-F4F7EBF7A494}" type="slidenum">
              <a:rPr lang="en-US" smtClean="0"/>
              <a:t>‹#›</a:t>
            </a:fld>
            <a:endParaRPr lang="en-US"/>
          </a:p>
        </p:txBody>
      </p:sp>
    </p:spTree>
    <p:extLst>
      <p:ext uri="{BB962C8B-B14F-4D97-AF65-F5344CB8AC3E}">
        <p14:creationId xmlns:p14="http://schemas.microsoft.com/office/powerpoint/2010/main" val="53389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7282A3-421B-493B-A174-F4F7EBF7A494}" type="slidenum">
              <a:rPr lang="en-US" smtClean="0"/>
              <a:t>10</a:t>
            </a:fld>
            <a:endParaRPr lang="en-US"/>
          </a:p>
        </p:txBody>
      </p:sp>
    </p:spTree>
    <p:extLst>
      <p:ext uri="{BB962C8B-B14F-4D97-AF65-F5344CB8AC3E}">
        <p14:creationId xmlns:p14="http://schemas.microsoft.com/office/powerpoint/2010/main" val="2567636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7282A3-421B-493B-A174-F4F7EBF7A494}" type="slidenum">
              <a:rPr lang="en-US" smtClean="0"/>
              <a:t>14</a:t>
            </a:fld>
            <a:endParaRPr lang="en-US"/>
          </a:p>
        </p:txBody>
      </p:sp>
    </p:spTree>
    <p:extLst>
      <p:ext uri="{BB962C8B-B14F-4D97-AF65-F5344CB8AC3E}">
        <p14:creationId xmlns:p14="http://schemas.microsoft.com/office/powerpoint/2010/main" val="4170845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7282A3-421B-493B-A174-F4F7EBF7A494}" type="slidenum">
              <a:rPr lang="en-US" smtClean="0"/>
              <a:t>19</a:t>
            </a:fld>
            <a:endParaRPr lang="en-US"/>
          </a:p>
        </p:txBody>
      </p:sp>
    </p:spTree>
    <p:extLst>
      <p:ext uri="{BB962C8B-B14F-4D97-AF65-F5344CB8AC3E}">
        <p14:creationId xmlns:p14="http://schemas.microsoft.com/office/powerpoint/2010/main" val="1341373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emf"/><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3.xml"/><Relationship Id="rId5" Type="http://schemas.openxmlformats.org/officeDocument/2006/relationships/image" Target="../media/image18.jpg"/><Relationship Id="rId4" Type="http://schemas.openxmlformats.org/officeDocument/2006/relationships/image" Target="../media/image17.jp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3.xml"/><Relationship Id="rId4" Type="http://schemas.openxmlformats.org/officeDocument/2006/relationships/image" Target="../media/image21.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9" name="Picture Placeholder 2" descr="A person standing in front of a mirror posing for the camera&#10;&#10;Description generated with very high confidence">
            <a:extLst>
              <a:ext uri="{FF2B5EF4-FFF2-40B4-BE49-F238E27FC236}">
                <a16:creationId xmlns:a16="http://schemas.microsoft.com/office/drawing/2014/main" id="{A4C89D71-009A-4488-8B16-DFF9F978CAF6}"/>
              </a:ext>
            </a:extLst>
          </p:cNvPr>
          <p:cNvPicPr>
            <a:picLocks noChangeAspect="1"/>
          </p:cNvPicPr>
          <p:nvPr/>
        </p:nvPicPr>
        <p:blipFill rotWithShape="1">
          <a:blip r:embed="rId3"/>
          <a:srcRect l="4619" r="28731"/>
          <a:stretch/>
        </p:blipFill>
        <p:spPr>
          <a:xfrm>
            <a:off x="5334000" y="0"/>
            <a:ext cx="6858000" cy="6858000"/>
          </a:xfrm>
          <a:prstGeom prst="rect">
            <a:avLst/>
          </a:prstGeom>
        </p:spPr>
      </p:pic>
      <p:sp>
        <p:nvSpPr>
          <p:cNvPr id="6" name="Text Placeholder 4">
            <a:extLst>
              <a:ext uri="{FF2B5EF4-FFF2-40B4-BE49-F238E27FC236}">
                <a16:creationId xmlns:a16="http://schemas.microsoft.com/office/drawing/2014/main" id="{4E9527C9-4BE4-4859-9A4E-2EDF637E3D61}"/>
              </a:ext>
            </a:extLst>
          </p:cNvPr>
          <p:cNvSpPr>
            <a:spLocks noGrp="1"/>
          </p:cNvSpPr>
          <p:nvPr>
            <p:ph type="body" sz="quarter" idx="13" hasCustomPrompt="1"/>
          </p:nvPr>
        </p:nvSpPr>
        <p:spPr>
          <a:xfrm>
            <a:off x="584200" y="5080000"/>
            <a:ext cx="4171950" cy="215444"/>
          </a:xfrm>
          <a:noFill/>
        </p:spPr>
        <p:txBody>
          <a:bodyPr wrap="square" lIns="0" tIns="0" rIns="0" bIns="0">
            <a:spAutoFit/>
          </a:bodyPr>
          <a:lstStyle>
            <a:lvl1pPr marL="0" indent="0">
              <a:spcBef>
                <a:spcPts val="0"/>
              </a:spcBef>
              <a:buNone/>
              <a:defRPr sz="1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1081211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370160"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F103FD3E-DF28-4FD6-90DA-4160424BB00C}"/>
              </a:ext>
            </a:extLst>
          </p:cNvPr>
          <p:cNvSpPr>
            <a:spLocks noGrp="1"/>
          </p:cNvSpPr>
          <p:nvPr>
            <p:ph type="body" sz="quarter" idx="14"/>
          </p:nvPr>
        </p:nvSpPr>
        <p:spPr>
          <a:xfrm>
            <a:off x="8156121"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0244722"/>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339278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516415"/>
            <a:ext cx="10972074" cy="830997"/>
          </a:xfrm>
          <a:noFill/>
        </p:spPr>
        <p:txBody>
          <a:bodyPr wrap="square" lIns="0" tIns="0" rIns="0" bIns="0" anchor="b" anchorCtr="0">
            <a:spAutoFit/>
          </a:bodyPr>
          <a:lstStyle>
            <a:lvl1pPr>
              <a:defRPr sz="54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199" y="3962400"/>
            <a:ext cx="10972073" cy="430887"/>
          </a:xfrm>
          <a:noFill/>
        </p:spPr>
        <p:txBody>
          <a:bodyPr wrap="square" lIns="0" tIns="0" rIns="0" bIns="0">
            <a:spAutoFit/>
          </a:bodyPr>
          <a:lstStyle>
            <a:lvl1pPr marL="0" indent="0">
              <a:spcBef>
                <a:spcPts val="0"/>
              </a:spcBef>
              <a:buNone/>
              <a:defRPr sz="2800" spc="0" baseline="0">
                <a:solidFill>
                  <a:srgbClr val="002060"/>
                </a:soli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59150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3031647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26351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11018520" cy="615553"/>
          </a:xfrm>
        </p:spPr>
        <p:txBody>
          <a:bodyPr/>
          <a:lstStyle>
            <a:lvl1pPr>
              <a:defRPr sz="4000"/>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lvl1pPr>
              <a:defRPr sz="3140">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6522836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79769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051525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469933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3399733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55917628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66015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2173748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3F619C2-B134-493A-AB9F-5DE39C92993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22039596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1D4894F6-B50F-43E1-83FC-4F2200B2FA65}"/>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63616965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A629011D-E3B4-416F-9D7F-7A99AE49F65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67441544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18139509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7531905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58760744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49702766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93111338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16051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624742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4459483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32966481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6693624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7907125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99466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0990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5444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57200"/>
            <a:ext cx="11018520" cy="615553"/>
          </a:xfrm>
        </p:spPr>
        <p:txBody>
          <a:bodyPr/>
          <a:lstStyle>
            <a:lvl1pPr>
              <a:defRPr sz="4000"/>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3474946"/>
          </a:xfrm>
        </p:spPr>
        <p:txBody>
          <a:bodyPr/>
          <a:lstStyle>
            <a:lvl1pPr marL="0" indent="0">
              <a:buNone/>
              <a:defRPr sz="2400">
                <a:solidFill>
                  <a:schemeClr val="accent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0447812"/>
      </p:ext>
    </p:extLst>
  </p:cSld>
  <p:clrMapOvr>
    <a:masterClrMapping/>
  </p:clrMapOvr>
  <p:transition>
    <p:fade/>
  </p:transition>
  <p:hf hdr="0" ftr="0" dt="0"/>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862559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0982210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Tree>
    <p:extLst>
      <p:ext uri="{BB962C8B-B14F-4D97-AF65-F5344CB8AC3E}">
        <p14:creationId xmlns:p14="http://schemas.microsoft.com/office/powerpoint/2010/main" val="203334241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Slide -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905248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8264" y="1189176"/>
            <a:ext cx="11018520" cy="5298709"/>
          </a:xfrm>
        </p:spPr>
        <p:txBody>
          <a:bodyPr>
            <a:normAutofit/>
          </a:bodyPr>
          <a:lstStyle>
            <a:lvl1pPr>
              <a:lnSpc>
                <a:spcPct val="100000"/>
              </a:lnSpc>
              <a:buClr>
                <a:schemeClr val="tx2"/>
              </a:buClr>
              <a:defRPr sz="3137" b="0">
                <a:solidFill>
                  <a:srgbClr val="002060"/>
                </a:solidFill>
              </a:defRPr>
            </a:lvl1pPr>
            <a:lvl2pPr>
              <a:lnSpc>
                <a:spcPct val="100000"/>
              </a:lnSpc>
              <a:defRPr/>
            </a:lvl2pPr>
            <a:lvl3pPr>
              <a:lnSpc>
                <a:spcPct val="100000"/>
              </a:lnSpc>
              <a:defRPr sz="2353"/>
            </a:lvl3pPr>
            <a:lvl4pPr>
              <a:lnSpc>
                <a:spcPct val="100000"/>
              </a:lnSpc>
              <a:defRPr sz="1961"/>
            </a:lvl4pPr>
            <a:lvl5pPr>
              <a:lnSpc>
                <a:spcPct val="100000"/>
              </a:lnSpc>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588263" y="457200"/>
            <a:ext cx="11018520" cy="615553"/>
          </a:xfrm>
        </p:spPr>
        <p:txBody>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347805156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148888162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Tree>
    <p:extLst>
      <p:ext uri="{BB962C8B-B14F-4D97-AF65-F5344CB8AC3E}">
        <p14:creationId xmlns:p14="http://schemas.microsoft.com/office/powerpoint/2010/main" val="191429334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36054401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53141902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256191094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6" pos="3749">
          <p15:clr>
            <a:srgbClr val="5ACBF0"/>
          </p15:clr>
        </p15:guide>
        <p15:guide id="7" pos="393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245763157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6" name="Picture Placeholder 2" descr="A person standing in front of a mirror posing for the camera&#10;&#10;Description generated with very high confidence">
            <a:extLst>
              <a:ext uri="{FF2B5EF4-FFF2-40B4-BE49-F238E27FC236}">
                <a16:creationId xmlns:a16="http://schemas.microsoft.com/office/drawing/2014/main" id="{880CC51A-B24A-4E32-A809-C499003B59C6}"/>
              </a:ext>
            </a:extLst>
          </p:cNvPr>
          <p:cNvPicPr>
            <a:picLocks noChangeAspect="1"/>
          </p:cNvPicPr>
          <p:nvPr/>
        </p:nvPicPr>
        <p:blipFill rotWithShape="1">
          <a:blip r:embed="rId3"/>
          <a:srcRect l="4619" r="28731"/>
          <a:stretch/>
        </p:blipFill>
        <p:spPr>
          <a:xfrm>
            <a:off x="5334000" y="0"/>
            <a:ext cx="6858000" cy="6858000"/>
          </a:xfrm>
          <a:prstGeom prst="rect">
            <a:avLst/>
          </a:prstGeom>
        </p:spPr>
      </p:pic>
      <p:sp>
        <p:nvSpPr>
          <p:cNvPr id="8" name="Text Placeholder 4">
            <a:extLst>
              <a:ext uri="{FF2B5EF4-FFF2-40B4-BE49-F238E27FC236}">
                <a16:creationId xmlns:a16="http://schemas.microsoft.com/office/drawing/2014/main" id="{00845F10-79F2-48C9-B854-6D541003DC58}"/>
              </a:ext>
            </a:extLst>
          </p:cNvPr>
          <p:cNvSpPr>
            <a:spLocks noGrp="1"/>
          </p:cNvSpPr>
          <p:nvPr>
            <p:ph type="body" sz="quarter" idx="13" hasCustomPrompt="1"/>
          </p:nvPr>
        </p:nvSpPr>
        <p:spPr>
          <a:xfrm>
            <a:off x="584200" y="5080000"/>
            <a:ext cx="4171950" cy="215444"/>
          </a:xfrm>
          <a:noFill/>
        </p:spPr>
        <p:txBody>
          <a:bodyPr wrap="square" lIns="0" tIns="0" rIns="0" bIns="0">
            <a:spAutoFit/>
          </a:bodyPr>
          <a:lstStyle>
            <a:lvl1pPr marL="0" indent="0">
              <a:spcBef>
                <a:spcPts val="0"/>
              </a:spcBef>
              <a:buNone/>
              <a:defRPr sz="1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2286072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340248035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2774201878"/>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p:nvCxnSpPr>
        <p:spPr>
          <a:xfrm>
            <a:off x="588263" y="2017713"/>
            <a:ext cx="3477325" cy="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p:nvCxnSpPr>
        <p:spPr>
          <a:xfrm>
            <a:off x="4648200" y="2017713"/>
            <a:ext cx="6961188" cy="0"/>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115147"/>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26960196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5186833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Tree>
    <p:extLst>
      <p:ext uri="{BB962C8B-B14F-4D97-AF65-F5344CB8AC3E}">
        <p14:creationId xmlns:p14="http://schemas.microsoft.com/office/powerpoint/2010/main" val="222153595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3931664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1812824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1199563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7110960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6" name="Text Placeholder 4">
            <a:extLst>
              <a:ext uri="{FF2B5EF4-FFF2-40B4-BE49-F238E27FC236}">
                <a16:creationId xmlns:a16="http://schemas.microsoft.com/office/drawing/2014/main" id="{6727E3D4-6AFD-4EDB-9760-A5880DC29261}"/>
              </a:ext>
            </a:extLst>
          </p:cNvPr>
          <p:cNvSpPr>
            <a:spLocks noGrp="1"/>
          </p:cNvSpPr>
          <p:nvPr>
            <p:ph type="body" sz="quarter" idx="13" hasCustomPrompt="1"/>
          </p:nvPr>
        </p:nvSpPr>
        <p:spPr>
          <a:xfrm>
            <a:off x="584200" y="5080000"/>
            <a:ext cx="9144000" cy="215444"/>
          </a:xfrm>
          <a:noFill/>
        </p:spPr>
        <p:txBody>
          <a:bodyPr wrap="square" lIns="0" tIns="0" rIns="0" bIns="0">
            <a:spAutoFit/>
          </a:bodyPr>
          <a:lstStyle>
            <a:lvl1pPr marL="0" indent="0">
              <a:spcBef>
                <a:spcPts val="0"/>
              </a:spcBef>
              <a:buNone/>
              <a:defRPr sz="1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30250654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646626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4875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0387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758792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079409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Slide -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445792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815638"/>
            <a:ext cx="9144000" cy="677108"/>
          </a:xfrm>
          <a:noFill/>
        </p:spPr>
        <p:txBody>
          <a:bodyPr lIns="0" tIns="0" rIns="0" bIns="0" anchor="b" anchorCtr="0">
            <a:spAutoFit/>
          </a:bodyPr>
          <a:lstStyle>
            <a:lvl1pPr>
              <a:defRPr sz="4400" spc="-50" baseline="0">
                <a:solidFill>
                  <a:schemeClr val="tx2"/>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492443"/>
          </a:xfrm>
          <a:noFill/>
        </p:spPr>
        <p:txBody>
          <a:bodyPr wrap="square" lIns="0" tIns="0" rIns="0" bIns="0">
            <a:spAutoFit/>
          </a:bodyPr>
          <a:lstStyle>
            <a:lvl1pPr marL="0" indent="0">
              <a:spcBef>
                <a:spcPts val="0"/>
              </a:spcBef>
              <a:buNone/>
              <a:defRPr sz="3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7" name="Text Placeholder 4">
            <a:extLst>
              <a:ext uri="{FF2B5EF4-FFF2-40B4-BE49-F238E27FC236}">
                <a16:creationId xmlns:a16="http://schemas.microsoft.com/office/drawing/2014/main" id="{201CF6E1-858E-4A25-8E69-E5CF03EDE7B2}"/>
              </a:ext>
            </a:extLst>
          </p:cNvPr>
          <p:cNvSpPr>
            <a:spLocks noGrp="1"/>
          </p:cNvSpPr>
          <p:nvPr>
            <p:ph type="body" sz="quarter" idx="13" hasCustomPrompt="1"/>
          </p:nvPr>
        </p:nvSpPr>
        <p:spPr>
          <a:xfrm>
            <a:off x="584200" y="4739831"/>
            <a:ext cx="9144000" cy="369332"/>
          </a:xfrm>
          <a:noFill/>
        </p:spPr>
        <p:txBody>
          <a:bodyPr wrap="square" lIns="0" tIns="0" rIns="0" bIns="0">
            <a:spAutoFit/>
          </a:bodyPr>
          <a:lstStyle>
            <a:lvl1pPr marL="0" indent="0">
              <a:spcBef>
                <a:spcPts val="0"/>
              </a:spcBef>
              <a:buNone/>
              <a:defRPr sz="2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29830466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8264" y="1189176"/>
            <a:ext cx="11018520" cy="5211623"/>
          </a:xfrm>
        </p:spPr>
        <p:txBody>
          <a:bodyPr>
            <a:normAutofit/>
          </a:bodyPr>
          <a:lstStyle>
            <a:lvl1pPr>
              <a:lnSpc>
                <a:spcPct val="100000"/>
              </a:lnSpc>
              <a:buClr>
                <a:schemeClr val="tx2"/>
              </a:buClr>
              <a:defRPr sz="2800" b="0">
                <a:solidFill>
                  <a:srgbClr val="002060"/>
                </a:solidFill>
              </a:defRPr>
            </a:lvl1pPr>
            <a:lvl2pPr>
              <a:lnSpc>
                <a:spcPct val="100000"/>
              </a:lnSpc>
              <a:defRPr sz="2800"/>
            </a:lvl2pPr>
            <a:lvl3pPr>
              <a:lnSpc>
                <a:spcPct val="100000"/>
              </a:lnSpc>
              <a:defRPr sz="2400"/>
            </a:lvl3pPr>
            <a:lvl4pPr>
              <a:lnSpc>
                <a:spcPct val="100000"/>
              </a:lnSpc>
              <a:defRPr sz="2000"/>
            </a:lvl4pPr>
            <a:lvl5pPr>
              <a:lnSpc>
                <a:spcPct val="10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588263" y="457200"/>
            <a:ext cx="11018520" cy="615553"/>
          </a:xfrm>
        </p:spPr>
        <p:txBody>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151076229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7" name="Picture Placeholder 2" descr="A person standing in front of a mirror posing for the camera&#10;&#10;Description generated with very high confidence">
            <a:extLst>
              <a:ext uri="{FF2B5EF4-FFF2-40B4-BE49-F238E27FC236}">
                <a16:creationId xmlns:a16="http://schemas.microsoft.com/office/drawing/2014/main" id="{5CE9E623-6438-4F03-9BC8-0B0F268448E8}"/>
              </a:ext>
            </a:extLst>
          </p:cNvPr>
          <p:cNvPicPr>
            <a:picLocks noChangeAspect="1"/>
          </p:cNvPicPr>
          <p:nvPr/>
        </p:nvPicPr>
        <p:blipFill rotWithShape="1">
          <a:blip r:embed="rId3"/>
          <a:srcRect l="4619" r="28731"/>
          <a:stretch/>
        </p:blipFill>
        <p:spPr>
          <a:xfrm>
            <a:off x="5334000" y="0"/>
            <a:ext cx="6858000" cy="6858000"/>
          </a:xfrm>
          <a:prstGeom prst="rect">
            <a:avLst/>
          </a:prstGeom>
        </p:spPr>
      </p:pic>
    </p:spTree>
    <p:extLst>
      <p:ext uri="{BB962C8B-B14F-4D97-AF65-F5344CB8AC3E}">
        <p14:creationId xmlns:p14="http://schemas.microsoft.com/office/powerpoint/2010/main" val="1027456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6" name="MS logo white - EMF" descr="Microsoft logo white text version">
            <a:extLst>
              <a:ext uri="{FF2B5EF4-FFF2-40B4-BE49-F238E27FC236}">
                <a16:creationId xmlns:a16="http://schemas.microsoft.com/office/drawing/2014/main" id="{752F7F94-9231-4E4A-AA40-FA537E6B0D74}"/>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8" name="Picture Placeholder 2" descr="A person standing in front of a mirror posing for the camera&#10;&#10;Description generated with very high confidence">
            <a:extLst>
              <a:ext uri="{FF2B5EF4-FFF2-40B4-BE49-F238E27FC236}">
                <a16:creationId xmlns:a16="http://schemas.microsoft.com/office/drawing/2014/main" id="{9C6DFE9A-B017-48B4-8297-C420E168BAF0}"/>
              </a:ext>
            </a:extLst>
          </p:cNvPr>
          <p:cNvPicPr>
            <a:picLocks noChangeAspect="1"/>
          </p:cNvPicPr>
          <p:nvPr/>
        </p:nvPicPr>
        <p:blipFill rotWithShape="1">
          <a:blip r:embed="rId3"/>
          <a:srcRect l="4619" r="28731"/>
          <a:stretch/>
        </p:blipFill>
        <p:spPr>
          <a:xfrm>
            <a:off x="5334000" y="0"/>
            <a:ext cx="6858000" cy="6858000"/>
          </a:xfrm>
          <a:prstGeom prst="rect">
            <a:avLst/>
          </a:prstGeom>
        </p:spPr>
      </p:pic>
    </p:spTree>
    <p:extLst>
      <p:ext uri="{BB962C8B-B14F-4D97-AF65-F5344CB8AC3E}">
        <p14:creationId xmlns:p14="http://schemas.microsoft.com/office/powerpoint/2010/main" val="179049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7" name="Text Placeholder 4">
            <a:extLst>
              <a:ext uri="{FF2B5EF4-FFF2-40B4-BE49-F238E27FC236}">
                <a16:creationId xmlns:a16="http://schemas.microsoft.com/office/drawing/2014/main" id="{201CF6E1-858E-4A25-8E69-E5CF03EDE7B2}"/>
              </a:ext>
            </a:extLst>
          </p:cNvPr>
          <p:cNvSpPr>
            <a:spLocks noGrp="1"/>
          </p:cNvSpPr>
          <p:nvPr>
            <p:ph type="body" sz="quarter" idx="13" hasCustomPrompt="1"/>
          </p:nvPr>
        </p:nvSpPr>
        <p:spPr>
          <a:xfrm>
            <a:off x="584200" y="5080000"/>
            <a:ext cx="9144000" cy="215444"/>
          </a:xfrm>
          <a:noFill/>
        </p:spPr>
        <p:txBody>
          <a:bodyPr wrap="square" lIns="0" tIns="0" rIns="0" bIns="0">
            <a:spAutoFit/>
          </a:bodyPr>
          <a:lstStyle>
            <a:lvl1pPr marL="0" indent="0">
              <a:spcBef>
                <a:spcPts val="0"/>
              </a:spcBef>
              <a:buNone/>
              <a:defRPr sz="1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4108758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456909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1260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7655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47680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96347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hree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345293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364038" y="1435100"/>
            <a:ext cx="345818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76E53675-E7CE-4207-B88E-50ECDC9A19FB}"/>
              </a:ext>
            </a:extLst>
          </p:cNvPr>
          <p:cNvSpPr>
            <a:spLocks noGrp="1"/>
          </p:cNvSpPr>
          <p:nvPr>
            <p:ph sz="quarter" idx="14"/>
          </p:nvPr>
        </p:nvSpPr>
        <p:spPr>
          <a:xfrm>
            <a:off x="8148595" y="1435100"/>
            <a:ext cx="345818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84924"/>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54916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hree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370160"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F103FD3E-DF28-4FD6-90DA-4160424BB00C}"/>
              </a:ext>
            </a:extLst>
          </p:cNvPr>
          <p:cNvSpPr>
            <a:spLocks noGrp="1"/>
          </p:cNvSpPr>
          <p:nvPr>
            <p:ph type="body" sz="quarter" idx="14"/>
          </p:nvPr>
        </p:nvSpPr>
        <p:spPr>
          <a:xfrm>
            <a:off x="8156121"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597805"/>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99880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902262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620244"/>
      </p:ext>
    </p:extLst>
  </p:cSld>
  <p:clrMapOvr>
    <a:masterClrMapping/>
  </p:clrMapOvr>
  <p:transition>
    <p:fade/>
  </p:transition>
  <p:extLst>
    <p:ext uri="{DCECCB84-F9BA-43D5-87BE-67443E8EF086}">
      <p15:sldGuideLst xmlns:p15="http://schemas.microsoft.com/office/powerpoint/2012/main">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Tree>
    <p:extLst>
      <p:ext uri="{BB962C8B-B14F-4D97-AF65-F5344CB8AC3E}">
        <p14:creationId xmlns:p14="http://schemas.microsoft.com/office/powerpoint/2010/main" val="167874525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216775659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Tree>
    <p:extLst>
      <p:ext uri="{BB962C8B-B14F-4D97-AF65-F5344CB8AC3E}">
        <p14:creationId xmlns:p14="http://schemas.microsoft.com/office/powerpoint/2010/main" val="142196747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258394802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93370617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249419331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1818218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243969818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1131011520"/>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28404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1766654"/>
      </p:ext>
    </p:extLst>
  </p:cSld>
  <p:clrMapOvr>
    <a:masterClrMapping/>
  </p:clrMapOvr>
  <p:transition>
    <p:fade/>
  </p:transition>
  <p:extLst>
    <p:ext uri="{DCECCB84-F9BA-43D5-87BE-67443E8EF086}">
      <p15:sldGuideLst xmlns:p15="http://schemas.microsoft.com/office/powerpoint/2012/main">
        <p15:guide id="2" orient="horz" pos="905">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130298924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dirty="0"/>
              <a:t>Title</a:t>
            </a:r>
          </a:p>
        </p:txBody>
      </p:sp>
    </p:spTree>
    <p:extLst>
      <p:ext uri="{BB962C8B-B14F-4D97-AF65-F5344CB8AC3E}">
        <p14:creationId xmlns:p14="http://schemas.microsoft.com/office/powerpoint/2010/main" val="10804423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Tree>
    <p:extLst>
      <p:ext uri="{BB962C8B-B14F-4D97-AF65-F5344CB8AC3E}">
        <p14:creationId xmlns:p14="http://schemas.microsoft.com/office/powerpoint/2010/main" val="6154436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11738432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136551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1572525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eal 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9403054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44125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3340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9543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8647581"/>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7658700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dirty="0"/>
              <a:t>Author Name</a:t>
            </a:r>
          </a:p>
          <a:p>
            <a:pPr lvl="0"/>
            <a:r>
              <a:rPr lang="en-US" dirty="0"/>
              <a:t>Date</a:t>
            </a:r>
          </a:p>
        </p:txBody>
      </p:sp>
      <p:pic>
        <p:nvPicPr>
          <p:cNvPr id="64" name="MS logo gray - EMF"/>
          <p:cNvPicPr>
            <a:picLocks noChangeAspect="1"/>
          </p:cNvPicPr>
          <p:nvPr/>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2430536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dirty="0"/>
              <a:t>Author Name</a:t>
            </a:r>
          </a:p>
          <a:p>
            <a:pPr lvl="0"/>
            <a:r>
              <a:rPr lang="en-US" dirty="0"/>
              <a:t>Date</a:t>
            </a:r>
          </a:p>
        </p:txBody>
      </p:sp>
      <p:grpSp>
        <p:nvGrpSpPr>
          <p:cNvPr id="7" name="Group 6"/>
          <p:cNvGrpSpPr/>
          <p:nvPr/>
        </p:nvGrpSpPr>
        <p:grpSpPr>
          <a:xfrm>
            <a:off x="455996" y="440495"/>
            <a:ext cx="914788" cy="196431"/>
            <a:chOff x="465139" y="449264"/>
            <a:chExt cx="933131" cy="200341"/>
          </a:xfrm>
        </p:grpSpPr>
        <p:pic>
          <p:nvPicPr>
            <p:cNvPr id="97" name="Picture 96"/>
            <p:cNvPicPr>
              <a:picLocks noChangeAspect="1"/>
            </p:cNvPicPr>
            <p:nvPr/>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p:nvPicPr>
          <p:blipFill rotWithShape="1">
            <a:blip r:embed="rId3"/>
            <a:srcRect r="76414"/>
            <a:stretch/>
          </p:blipFill>
          <p:spPr bwMode="black">
            <a:xfrm>
              <a:off x="465139" y="449264"/>
              <a:ext cx="220661" cy="200341"/>
            </a:xfrm>
            <a:prstGeom prst="rect">
              <a:avLst/>
            </a:prstGeom>
          </p:spPr>
        </p:pic>
      </p:grpSp>
      <p:pic>
        <p:nvPicPr>
          <p:cNvPr id="8" name="MS logo white - EMF" descr="Microsoft logo white text version">
            <a:extLst>
              <a:ext uri="{FF2B5EF4-FFF2-40B4-BE49-F238E27FC236}">
                <a16:creationId xmlns:a16="http://schemas.microsoft.com/office/drawing/2014/main" id="{6863E7BA-C2B6-4840-B647-BC477CB1E61F}"/>
              </a:ext>
            </a:extLst>
          </p:cNvPr>
          <p:cNvPicPr>
            <a:picLocks noChangeAspect="1"/>
          </p:cNvPicPr>
          <p:nvPr/>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214839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tx1"/>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dirty="0"/>
              <a:t>Author Name</a:t>
            </a:r>
          </a:p>
          <a:p>
            <a:pPr lvl="0"/>
            <a:r>
              <a:rPr lang="en-US" dirty="0"/>
              <a:t>Date</a:t>
            </a:r>
          </a:p>
        </p:txBody>
      </p:sp>
      <p:pic>
        <p:nvPicPr>
          <p:cNvPr id="64" name="MS logo gray - EMF"/>
          <p:cNvPicPr>
            <a:picLocks noChangeAspect="1"/>
          </p:cNvPicPr>
          <p:nvPr/>
        </p:nvPicPr>
        <p:blipFill>
          <a:blip r:embed="rId3"/>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480913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78"/>
            <a:ext cx="12192000" cy="6856644"/>
          </a:xfrm>
          <a:prstGeom prst="rect">
            <a:avLst/>
          </a:prstGeom>
        </p:spPr>
      </p:pic>
      <p:pic>
        <p:nvPicPr>
          <p:cNvPr id="97" name="Picture 96"/>
          <p:cNvPicPr>
            <a:picLocks noChangeAspect="1"/>
          </p:cNvPicPr>
          <p:nvPr/>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dirty="0"/>
              <a:t>Author Name</a:t>
            </a:r>
          </a:p>
          <a:p>
            <a:pPr lvl="0"/>
            <a:r>
              <a:rPr lang="en-US" dirty="0"/>
              <a:t>Date</a:t>
            </a:r>
          </a:p>
        </p:txBody>
      </p:sp>
      <p:pic>
        <p:nvPicPr>
          <p:cNvPr id="64" name="MS logo gray - EMF"/>
          <p:cNvPicPr>
            <a:picLocks noChangeAspect="1"/>
          </p:cNvPicPr>
          <p:nvPr/>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27363581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dirty="0"/>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	Section Title</a:t>
            </a:r>
          </a:p>
        </p:txBody>
      </p:sp>
    </p:spTree>
    <p:extLst>
      <p:ext uri="{BB962C8B-B14F-4D97-AF65-F5344CB8AC3E}">
        <p14:creationId xmlns:p14="http://schemas.microsoft.com/office/powerpoint/2010/main" val="115218848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55995" y="1882332"/>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dirty="0"/>
              <a:t>Large: subhead Segoe UI Regular 20/24</a:t>
            </a:r>
          </a:p>
        </p:txBody>
      </p:sp>
      <p:sp>
        <p:nvSpPr>
          <p:cNvPr id="5" name="Text Placeholder 4"/>
          <p:cNvSpPr>
            <a:spLocks noGrp="1"/>
          </p:cNvSpPr>
          <p:nvPr>
            <p:ph type="body" sz="quarter" idx="11" hasCustomPrompt="1"/>
          </p:nvPr>
        </p:nvSpPr>
        <p:spPr>
          <a:xfrm>
            <a:off x="455995" y="3151388"/>
            <a:ext cx="11306469" cy="452654"/>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Medium: paragraph title Segoe UI bold 14/18</a:t>
            </a:r>
          </a:p>
          <a:p>
            <a:pPr lvl="1"/>
            <a:r>
              <a:rPr lang="en-US" dirty="0"/>
              <a:t>Body copy Segoe UI Regular 14/18</a:t>
            </a:r>
          </a:p>
        </p:txBody>
      </p:sp>
      <p:sp>
        <p:nvSpPr>
          <p:cNvPr id="7" name="Text Placeholder 6"/>
          <p:cNvSpPr>
            <a:spLocks noGrp="1"/>
          </p:cNvSpPr>
          <p:nvPr>
            <p:ph type="body" sz="quarter" idx="12" hasCustomPrompt="1"/>
          </p:nvPr>
        </p:nvSpPr>
        <p:spPr>
          <a:xfrm>
            <a:off x="455995" y="4390304"/>
            <a:ext cx="11306469" cy="301770"/>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dirty="0"/>
              <a:t>Small: caption title Segoe </a:t>
            </a:r>
            <a:r>
              <a:rPr lang="en-US" dirty="0" err="1"/>
              <a:t>Semibold</a:t>
            </a:r>
            <a:r>
              <a:rPr lang="en-US" dirty="0"/>
              <a:t> 10/12</a:t>
            </a:r>
          </a:p>
          <a:p>
            <a:pPr lvl="1"/>
            <a:r>
              <a:rPr lang="en-US" dirty="0"/>
              <a:t>Caption Segoe Regular 10/12</a:t>
            </a:r>
          </a:p>
        </p:txBody>
      </p:sp>
    </p:spTree>
    <p:extLst>
      <p:ext uri="{BB962C8B-B14F-4D97-AF65-F5344CB8AC3E}">
        <p14:creationId xmlns:p14="http://schemas.microsoft.com/office/powerpoint/2010/main" val="161656935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1: three column bulleted list</a:t>
            </a:r>
          </a:p>
        </p:txBody>
      </p:sp>
      <p:sp>
        <p:nvSpPr>
          <p:cNvPr id="4" name="Text Placeholder 3"/>
          <p:cNvSpPr>
            <a:spLocks noGrp="1"/>
          </p:cNvSpPr>
          <p:nvPr>
            <p:ph type="body" sz="quarter" idx="10" hasCustomPrompt="1"/>
          </p:nvPr>
        </p:nvSpPr>
        <p:spPr>
          <a:xfrm>
            <a:off x="455995" y="1882331"/>
            <a:ext cx="7454644" cy="90530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dirty="0"/>
              <a:t>Subhead Segoe UI Regular 20/24. Dis </a:t>
            </a:r>
            <a:r>
              <a:rPr lang="en-US" dirty="0" err="1"/>
              <a:t>apid</a:t>
            </a:r>
            <a:r>
              <a:rPr lang="en-US" dirty="0"/>
              <a:t> </a:t>
            </a:r>
            <a:r>
              <a:rPr lang="en-US" dirty="0" err="1"/>
              <a:t>es</a:t>
            </a:r>
            <a:r>
              <a:rPr lang="en-US" dirty="0"/>
              <a:t>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a:t>
            </a:r>
            <a:r>
              <a:rPr lang="en-US" dirty="0" err="1"/>
              <a:t>vit</a:t>
            </a:r>
            <a:r>
              <a:rPr lang="en-US" dirty="0"/>
              <a: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Tree>
    <p:extLst>
      <p:ext uri="{BB962C8B-B14F-4D97-AF65-F5344CB8AC3E}">
        <p14:creationId xmlns:p14="http://schemas.microsoft.com/office/powerpoint/2010/main" val="252649291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2: two columns copy heavy</a:t>
            </a:r>
          </a:p>
        </p:txBody>
      </p:sp>
      <p:sp>
        <p:nvSpPr>
          <p:cNvPr id="5" name="Text Placeholder 4"/>
          <p:cNvSpPr>
            <a:spLocks noGrp="1"/>
          </p:cNvSpPr>
          <p:nvPr>
            <p:ph type="body" sz="quarter" idx="11" hasCustomPrompt="1"/>
          </p:nvPr>
        </p:nvSpPr>
        <p:spPr>
          <a:xfrm>
            <a:off x="455995" y="1966312"/>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Pa </a:t>
            </a:r>
            <a:r>
              <a:rPr lang="en-US" dirty="0" err="1"/>
              <a:t>consed</a:t>
            </a:r>
            <a:r>
              <a:rPr lang="en-US" dirty="0"/>
              <a:t> et </a:t>
            </a:r>
            <a:r>
              <a:rPr lang="en-US" dirty="0" err="1"/>
              <a:t>atur</a:t>
            </a:r>
            <a:r>
              <a:rPr lang="en-US" dirty="0"/>
              <a:t>. </a:t>
            </a:r>
            <a:r>
              <a:rPr lang="en-US" dirty="0" err="1"/>
              <a:t>Serion</a:t>
            </a:r>
            <a:r>
              <a:rPr lang="en-US" dirty="0"/>
              <a:t> </a:t>
            </a:r>
            <a:r>
              <a:rPr lang="en-US" dirty="0" err="1"/>
              <a:t>corepudi</a:t>
            </a:r>
            <a:r>
              <a:rPr lang="en-US" dirty="0"/>
              <a:t> dolor </a:t>
            </a:r>
            <a:r>
              <a:rPr lang="en-US" dirty="0" err="1"/>
              <a:t>adionse</a:t>
            </a:r>
            <a:r>
              <a:rPr lang="en-US" dirty="0"/>
              <a:t> </a:t>
            </a:r>
            <a:r>
              <a:rPr lang="en-US" dirty="0" err="1"/>
              <a:t>quibusame</a:t>
            </a:r>
            <a:r>
              <a:rPr lang="en-US" dirty="0"/>
              <a:t> </a:t>
            </a:r>
            <a:r>
              <a:rPr lang="en-US" dirty="0" err="1"/>
              <a:t>nullabora</a:t>
            </a:r>
            <a:r>
              <a:rPr lang="en-US" dirty="0"/>
              <a:t> </a:t>
            </a:r>
            <a:r>
              <a:rPr lang="en-US" dirty="0" err="1"/>
              <a:t>volent</a:t>
            </a:r>
            <a:r>
              <a:rPr lang="en-US" dirty="0"/>
              <a:t> </a:t>
            </a:r>
            <a:r>
              <a:rPr lang="en-US" dirty="0" err="1"/>
              <a:t>lignam</a:t>
            </a:r>
            <a:r>
              <a:rPr lang="en-US" dirty="0"/>
              <a:t> </a:t>
            </a:r>
            <a:r>
              <a:rPr lang="en-US" dirty="0" err="1"/>
              <a:t>entis</a:t>
            </a:r>
            <a:r>
              <a:rPr lang="en-US" dirty="0"/>
              <a:t> ape </a:t>
            </a:r>
            <a:r>
              <a:rPr lang="en-US" dirty="0" err="1"/>
              <a:t>dolores</a:t>
            </a:r>
            <a:r>
              <a:rPr lang="en-US" dirty="0"/>
              <a:t> se </a:t>
            </a:r>
            <a:r>
              <a:rPr lang="en-US" dirty="0" err="1"/>
              <a:t>voluptae</a:t>
            </a:r>
            <a:r>
              <a:rPr lang="en-US" dirty="0"/>
              <a:t> </a:t>
            </a:r>
            <a:r>
              <a:rPr lang="en-US" dirty="0" err="1"/>
              <a:t>nimolupti</a:t>
            </a:r>
            <a:r>
              <a:rPr lang="en-US" dirty="0"/>
              <a:t> </a:t>
            </a:r>
            <a:r>
              <a:rPr lang="en-US" dirty="0" err="1"/>
              <a:t>quam</a:t>
            </a:r>
            <a:r>
              <a:rPr lang="en-US" dirty="0"/>
              <a:t> </a:t>
            </a:r>
            <a:r>
              <a:rPr lang="en-US" dirty="0" err="1"/>
              <a:t>ium</a:t>
            </a:r>
            <a:r>
              <a:rPr lang="en-US" dirty="0"/>
              <a:t> </a:t>
            </a:r>
            <a:r>
              <a:rPr lang="en-US" dirty="0" err="1"/>
              <a:t>simusa</a:t>
            </a:r>
            <a:r>
              <a:rPr lang="en-US" dirty="0"/>
              <a:t> </a:t>
            </a:r>
            <a:r>
              <a:rPr lang="en-US" dirty="0" err="1"/>
              <a:t>doluptur</a:t>
            </a:r>
            <a:r>
              <a:rPr lang="en-US" dirty="0"/>
              <a:t>, sum hic </a:t>
            </a:r>
            <a:r>
              <a:rPr lang="en-US" dirty="0" err="1"/>
              <a:t>tem</a:t>
            </a:r>
            <a:r>
              <a:rPr lang="en-US" dirty="0"/>
              <a:t> qui cum </a:t>
            </a:r>
            <a:r>
              <a:rPr lang="en-US" dirty="0" err="1"/>
              <a:t>evelest</a:t>
            </a:r>
            <a:r>
              <a:rPr lang="en-US" dirty="0"/>
              <a:t>, </a:t>
            </a:r>
            <a:r>
              <a:rPr lang="en-US" dirty="0" err="1"/>
              <a:t>cusapel</a:t>
            </a:r>
            <a:r>
              <a:rPr lang="en-US" dirty="0"/>
              <a:t> et </a:t>
            </a:r>
            <a:r>
              <a:rPr lang="en-US" dirty="0" err="1"/>
              <a:t>unt</a:t>
            </a:r>
            <a:r>
              <a:rPr lang="en-US" dirty="0"/>
              <a:t> et </a:t>
            </a:r>
            <a:r>
              <a:rPr lang="en-US" dirty="0" err="1"/>
              <a:t>hiciisciume</a:t>
            </a:r>
            <a:r>
              <a:rPr lang="en-US" dirty="0"/>
              <a:t> </a:t>
            </a:r>
            <a:r>
              <a:rPr lang="en-US" dirty="0" err="1"/>
              <a:t>vernatiore</a:t>
            </a:r>
            <a:r>
              <a:rPr lang="en-US" dirty="0"/>
              <a:t> </a:t>
            </a:r>
            <a:r>
              <a:rPr lang="en-US" dirty="0" err="1"/>
              <a:t>volenecabor</a:t>
            </a:r>
            <a:r>
              <a:rPr lang="en-US" dirty="0"/>
              <a:t> </a:t>
            </a:r>
            <a:r>
              <a:rPr lang="en-US" dirty="0" err="1"/>
              <a:t>seque</a:t>
            </a:r>
            <a:r>
              <a:rPr lang="en-US" dirty="0"/>
              <a:t> </a:t>
            </a:r>
            <a:r>
              <a:rPr lang="en-US" dirty="0" err="1"/>
              <a:t>officient</a:t>
            </a:r>
            <a:r>
              <a:rPr lang="en-US" dirty="0"/>
              <a:t>, </a:t>
            </a:r>
            <a:r>
              <a:rPr lang="en-US" dirty="0" err="1"/>
              <a:t>quamus</a:t>
            </a:r>
            <a:r>
              <a:rPr lang="en-US" dirty="0"/>
              <a:t> </a:t>
            </a:r>
            <a:r>
              <a:rPr lang="en-US" dirty="0" err="1"/>
              <a:t>voluptium</a:t>
            </a:r>
            <a:r>
              <a:rPr lang="en-US" dirty="0"/>
              <a:t> </a:t>
            </a:r>
            <a:r>
              <a:rPr lang="en-US" dirty="0" err="1"/>
              <a:t>natur</a:t>
            </a:r>
            <a:r>
              <a:rPr lang="en-US" dirty="0"/>
              <a:t> </a:t>
            </a:r>
            <a:r>
              <a:rPr lang="en-US" dirty="0" err="1"/>
              <a:t>maio</a:t>
            </a:r>
            <a:r>
              <a:rPr lang="en-US" dirty="0"/>
              <a:t> </a:t>
            </a:r>
            <a:r>
              <a:rPr lang="en-US" dirty="0" err="1"/>
              <a:t>volupta</a:t>
            </a:r>
            <a:r>
              <a:rPr lang="en-US" dirty="0"/>
              <a:t> </a:t>
            </a:r>
            <a:r>
              <a:rPr lang="en-US" dirty="0" err="1"/>
              <a:t>tioria</a:t>
            </a:r>
            <a:r>
              <a:rPr lang="en-US" dirty="0"/>
              <a:t> </a:t>
            </a:r>
            <a:r>
              <a:rPr lang="en-US" dirty="0" err="1"/>
              <a:t>venimetur</a:t>
            </a:r>
            <a:r>
              <a:rPr lang="en-US" dirty="0"/>
              <a:t> re </a:t>
            </a:r>
            <a:r>
              <a:rPr lang="en-US" dirty="0" err="1"/>
              <a:t>vel</a:t>
            </a:r>
            <a:r>
              <a:rPr lang="en-US" dirty="0"/>
              <a:t> </a:t>
            </a:r>
            <a:r>
              <a:rPr lang="en-US" dirty="0" err="1"/>
              <a:t>ent</a:t>
            </a:r>
            <a:r>
              <a:rPr lang="en-US" dirty="0"/>
              <a:t>, </a:t>
            </a:r>
            <a:r>
              <a:rPr lang="en-US" dirty="0" err="1"/>
              <a:t>quae</a:t>
            </a:r>
            <a:r>
              <a:rPr lang="en-US" dirty="0"/>
              <a:t> </a:t>
            </a:r>
            <a:r>
              <a:rPr lang="en-US" dirty="0" err="1"/>
              <a:t>liqui</a:t>
            </a:r>
            <a:r>
              <a:rPr lang="en-US" dirty="0"/>
              <a:t> </a:t>
            </a:r>
            <a:r>
              <a:rPr lang="en-US" dirty="0" err="1"/>
              <a:t>tem</a:t>
            </a:r>
            <a:r>
              <a:rPr lang="en-US" dirty="0"/>
              <a:t> sin con re </a:t>
            </a:r>
            <a:r>
              <a:rPr lang="en-US" dirty="0" err="1"/>
              <a:t>laut</a:t>
            </a:r>
            <a:r>
              <a:rPr lang="en-US" dirty="0"/>
              <a:t> </a:t>
            </a:r>
            <a:r>
              <a:rPr lang="en-US" dirty="0" err="1"/>
              <a:t>aut</a:t>
            </a:r>
            <a:r>
              <a:rPr lang="en-US" dirty="0"/>
              <a:t> </a:t>
            </a:r>
            <a:r>
              <a:rPr lang="en-US" dirty="0" err="1"/>
              <a:t>volupietur</a:t>
            </a:r>
            <a:r>
              <a:rPr lang="en-US" dirty="0"/>
              <a:t>.</a:t>
            </a:r>
          </a:p>
          <a:p>
            <a:pPr lvl="1"/>
            <a:endParaRPr lang="en-US" dirty="0"/>
          </a:p>
          <a:p>
            <a:pPr lvl="1"/>
            <a:r>
              <a:rPr lang="en-US" dirty="0" err="1"/>
              <a:t>Henestios</a:t>
            </a:r>
            <a:r>
              <a:rPr lang="en-US" dirty="0"/>
              <a:t> </a:t>
            </a:r>
            <a:r>
              <a:rPr lang="en-US" dirty="0" err="1"/>
              <a:t>vellantium</a:t>
            </a:r>
            <a:r>
              <a:rPr lang="en-US" dirty="0"/>
              <a:t> </a:t>
            </a:r>
            <a:r>
              <a:rPr lang="en-US" dirty="0" err="1"/>
              <a:t>simi</a:t>
            </a:r>
            <a:r>
              <a:rPr lang="en-US" dirty="0"/>
              <a:t>, </a:t>
            </a:r>
            <a:r>
              <a:rPr lang="en-US" dirty="0" err="1"/>
              <a:t>quassenime</a:t>
            </a:r>
            <a:r>
              <a:rPr lang="en-US" dirty="0"/>
              <a:t> consent </a:t>
            </a:r>
            <a:r>
              <a:rPr lang="en-US" dirty="0" err="1"/>
              <a:t>emquatincti</a:t>
            </a:r>
            <a:r>
              <a:rPr lang="en-US" dirty="0"/>
              <a:t> to doles </a:t>
            </a:r>
            <a:r>
              <a:rPr lang="en-US" dirty="0" err="1"/>
              <a:t>cium</a:t>
            </a:r>
            <a:r>
              <a:rPr lang="en-US" dirty="0"/>
              <a:t> </a:t>
            </a:r>
            <a:r>
              <a:rPr lang="en-US" dirty="0" err="1"/>
              <a:t>nectur</a:t>
            </a:r>
            <a:r>
              <a:rPr lang="en-US" dirty="0"/>
              <a:t>. </a:t>
            </a:r>
            <a:r>
              <a:rPr lang="en-US" dirty="0" err="1"/>
              <a:t>Experit</a:t>
            </a:r>
            <a:r>
              <a:rPr lang="en-US" dirty="0"/>
              <a:t> </a:t>
            </a:r>
            <a:r>
              <a:rPr lang="en-US" dirty="0" err="1"/>
              <a:t>occus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a:t>
            </a:r>
            <a:r>
              <a:rPr lang="en-US" dirty="0" err="1"/>
              <a:t>ipsuntius</a:t>
            </a:r>
            <a:r>
              <a:rPr lang="en-US" dirty="0"/>
              <a:t> </a:t>
            </a:r>
            <a:r>
              <a:rPr lang="en-US" dirty="0" err="1"/>
              <a:t>quideli</a:t>
            </a:r>
            <a:r>
              <a:rPr lang="en-US" dirty="0"/>
              <a:t> </a:t>
            </a:r>
            <a:r>
              <a:rPr lang="en-US" dirty="0" err="1"/>
              <a:t>tatiis</a:t>
            </a:r>
            <a:r>
              <a:rPr lang="en-US" dirty="0"/>
              <a:t> rem </a:t>
            </a:r>
            <a:r>
              <a:rPr lang="en-US" dirty="0" err="1"/>
              <a:t>restis</a:t>
            </a:r>
            <a:r>
              <a:rPr lang="en-US" dirty="0"/>
              <a:t> pro </a:t>
            </a:r>
            <a:r>
              <a:rPr lang="en-US" dirty="0" err="1"/>
              <a:t>ium</a:t>
            </a:r>
            <a:r>
              <a:rPr lang="en-US" dirty="0"/>
              <a:t> qui </a:t>
            </a:r>
            <a:r>
              <a:rPr lang="en-US" dirty="0" err="1"/>
              <a:t>ra</a:t>
            </a:r>
            <a:r>
              <a:rPr lang="en-US" dirty="0"/>
              <a:t> </a:t>
            </a:r>
            <a:r>
              <a:rPr lang="en-US" dirty="0" err="1"/>
              <a:t>debist</a:t>
            </a:r>
            <a:r>
              <a:rPr lang="en-US" dirty="0"/>
              <a:t> at </a:t>
            </a:r>
            <a:r>
              <a:rPr lang="en-US" dirty="0" err="1"/>
              <a:t>ilit</a:t>
            </a:r>
            <a:r>
              <a:rPr lang="en-US" dirty="0"/>
              <a:t> </a:t>
            </a:r>
            <a:r>
              <a:rPr lang="en-US" dirty="0" err="1"/>
              <a:t>est</a:t>
            </a:r>
            <a:r>
              <a:rPr lang="en-US" dirty="0"/>
              <a:t>, </a:t>
            </a:r>
            <a:r>
              <a:rPr lang="en-US" dirty="0" err="1"/>
              <a:t>cus</a:t>
            </a:r>
            <a:r>
              <a:rPr lang="en-US" dirty="0"/>
              <a:t> </a:t>
            </a:r>
            <a:r>
              <a:rPr lang="en-US" dirty="0" err="1"/>
              <a:t>invenim</a:t>
            </a:r>
            <a:r>
              <a:rPr lang="en-US" dirty="0"/>
              <a:t> </a:t>
            </a:r>
            <a:r>
              <a:rPr lang="en-US" dirty="0" err="1"/>
              <a:t>laborro</a:t>
            </a:r>
            <a:r>
              <a:rPr lang="en-US" dirty="0"/>
              <a:t> </a:t>
            </a:r>
            <a:r>
              <a:rPr lang="en-US" dirty="0" err="1"/>
              <a:t>tem</a:t>
            </a:r>
            <a:r>
              <a:rPr lang="en-US" dirty="0"/>
              <a:t> </a:t>
            </a:r>
            <a:r>
              <a:rPr lang="en-US" dirty="0" err="1"/>
              <a:t>rectiissunt</a:t>
            </a:r>
            <a:r>
              <a:rPr lang="en-US" dirty="0"/>
              <a:t> et, </a:t>
            </a:r>
            <a:r>
              <a:rPr lang="en-US" dirty="0" err="1"/>
              <a:t>nos</a:t>
            </a:r>
            <a:r>
              <a:rPr lang="en-US" dirty="0"/>
              <a:t> </a:t>
            </a:r>
            <a:r>
              <a:rPr lang="en-US" dirty="0" err="1"/>
              <a:t>doloratia</a:t>
            </a:r>
            <a:r>
              <a:rPr lang="en-US" dirty="0"/>
              <a:t> et </a:t>
            </a:r>
            <a:r>
              <a:rPr lang="en-US" dirty="0" err="1"/>
              <a:t>opta</a:t>
            </a:r>
            <a:r>
              <a:rPr lang="en-US" dirty="0"/>
              <a:t> dis </a:t>
            </a:r>
            <a:r>
              <a:rPr lang="en-US" dirty="0" err="1"/>
              <a:t>aut</a:t>
            </a:r>
            <a:r>
              <a:rPr lang="en-US" dirty="0"/>
              <a:t> </a:t>
            </a:r>
            <a:r>
              <a:rPr lang="en-US" dirty="0" err="1"/>
              <a:t>modis</a:t>
            </a:r>
            <a:r>
              <a:rPr lang="en-US" dirty="0"/>
              <a:t> </a:t>
            </a:r>
            <a:r>
              <a:rPr lang="en-US" dirty="0" err="1"/>
              <a:t>rerat</a:t>
            </a:r>
            <a:r>
              <a:rPr lang="en-US" dirty="0"/>
              <a:t> </a:t>
            </a:r>
            <a:r>
              <a:rPr lang="en-US" dirty="0" err="1"/>
              <a:t>oditatu</a:t>
            </a:r>
            <a:r>
              <a:rPr lang="en-US" dirty="0"/>
              <a:t> </a:t>
            </a:r>
            <a:r>
              <a:rPr lang="en-US" dirty="0" err="1"/>
              <a:t>reseque</a:t>
            </a:r>
            <a:r>
              <a:rPr lang="en-US" dirty="0"/>
              <a:t> </a:t>
            </a:r>
            <a:r>
              <a:rPr lang="en-US" dirty="0" err="1"/>
              <a:t>nisque</a:t>
            </a:r>
            <a:r>
              <a:rPr lang="en-US" dirty="0"/>
              <a:t> rem </a:t>
            </a:r>
            <a:r>
              <a:rPr lang="en-US" dirty="0" err="1"/>
              <a:t>rempores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sit.</a:t>
            </a:r>
          </a:p>
        </p:txBody>
      </p:sp>
      <p:sp>
        <p:nvSpPr>
          <p:cNvPr id="7" name="Text Placeholder 4"/>
          <p:cNvSpPr>
            <a:spLocks noGrp="1"/>
          </p:cNvSpPr>
          <p:nvPr>
            <p:ph type="body" sz="quarter" idx="12" hasCustomPrompt="1"/>
          </p:nvPr>
        </p:nvSpPr>
        <p:spPr>
          <a:xfrm>
            <a:off x="6229842" y="1956351"/>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Pa </a:t>
            </a:r>
            <a:r>
              <a:rPr lang="en-US" dirty="0" err="1"/>
              <a:t>consed</a:t>
            </a:r>
            <a:r>
              <a:rPr lang="en-US" dirty="0"/>
              <a:t> et </a:t>
            </a:r>
            <a:r>
              <a:rPr lang="en-US" dirty="0" err="1"/>
              <a:t>atur</a:t>
            </a:r>
            <a:r>
              <a:rPr lang="en-US" dirty="0"/>
              <a:t>. </a:t>
            </a:r>
            <a:r>
              <a:rPr lang="en-US" dirty="0" err="1"/>
              <a:t>Serion</a:t>
            </a:r>
            <a:r>
              <a:rPr lang="en-US" dirty="0"/>
              <a:t> </a:t>
            </a:r>
            <a:r>
              <a:rPr lang="en-US" dirty="0" err="1"/>
              <a:t>corepudi</a:t>
            </a:r>
            <a:r>
              <a:rPr lang="en-US" dirty="0"/>
              <a:t> dolor </a:t>
            </a:r>
            <a:r>
              <a:rPr lang="en-US" dirty="0" err="1"/>
              <a:t>adionse</a:t>
            </a:r>
            <a:r>
              <a:rPr lang="en-US" dirty="0"/>
              <a:t> </a:t>
            </a:r>
            <a:r>
              <a:rPr lang="en-US" dirty="0" err="1"/>
              <a:t>quibusame</a:t>
            </a:r>
            <a:r>
              <a:rPr lang="en-US" dirty="0"/>
              <a:t> </a:t>
            </a:r>
            <a:r>
              <a:rPr lang="en-US" dirty="0" err="1"/>
              <a:t>nullabora</a:t>
            </a:r>
            <a:r>
              <a:rPr lang="en-US" dirty="0"/>
              <a:t> </a:t>
            </a:r>
            <a:r>
              <a:rPr lang="en-US" dirty="0" err="1"/>
              <a:t>volent</a:t>
            </a:r>
            <a:r>
              <a:rPr lang="en-US" dirty="0"/>
              <a:t> </a:t>
            </a:r>
            <a:r>
              <a:rPr lang="en-US" dirty="0" err="1"/>
              <a:t>lignam</a:t>
            </a:r>
            <a:r>
              <a:rPr lang="en-US" dirty="0"/>
              <a:t> </a:t>
            </a:r>
            <a:r>
              <a:rPr lang="en-US" dirty="0" err="1"/>
              <a:t>entis</a:t>
            </a:r>
            <a:r>
              <a:rPr lang="en-US" dirty="0"/>
              <a:t> ape </a:t>
            </a:r>
            <a:r>
              <a:rPr lang="en-US" dirty="0" err="1"/>
              <a:t>dolores</a:t>
            </a:r>
            <a:r>
              <a:rPr lang="en-US" dirty="0"/>
              <a:t> se </a:t>
            </a:r>
            <a:r>
              <a:rPr lang="en-US" dirty="0" err="1"/>
              <a:t>voluptae</a:t>
            </a:r>
            <a:r>
              <a:rPr lang="en-US" dirty="0"/>
              <a:t> </a:t>
            </a:r>
            <a:r>
              <a:rPr lang="en-US" dirty="0" err="1"/>
              <a:t>nimolupti</a:t>
            </a:r>
            <a:r>
              <a:rPr lang="en-US" dirty="0"/>
              <a:t> </a:t>
            </a:r>
            <a:r>
              <a:rPr lang="en-US" dirty="0" err="1"/>
              <a:t>quam</a:t>
            </a:r>
            <a:r>
              <a:rPr lang="en-US" dirty="0"/>
              <a:t> </a:t>
            </a:r>
            <a:r>
              <a:rPr lang="en-US" dirty="0" err="1"/>
              <a:t>ium</a:t>
            </a:r>
            <a:r>
              <a:rPr lang="en-US" dirty="0"/>
              <a:t> </a:t>
            </a:r>
            <a:r>
              <a:rPr lang="en-US" dirty="0" err="1"/>
              <a:t>simusa</a:t>
            </a:r>
            <a:r>
              <a:rPr lang="en-US" dirty="0"/>
              <a:t> </a:t>
            </a:r>
            <a:r>
              <a:rPr lang="en-US" dirty="0" err="1"/>
              <a:t>doluptur</a:t>
            </a:r>
            <a:r>
              <a:rPr lang="en-US" dirty="0"/>
              <a:t>, sum hic </a:t>
            </a:r>
            <a:r>
              <a:rPr lang="en-US" dirty="0" err="1"/>
              <a:t>tem</a:t>
            </a:r>
            <a:r>
              <a:rPr lang="en-US" dirty="0"/>
              <a:t> qui cum </a:t>
            </a:r>
            <a:r>
              <a:rPr lang="en-US" dirty="0" err="1"/>
              <a:t>evelest</a:t>
            </a:r>
            <a:r>
              <a:rPr lang="en-US" dirty="0"/>
              <a:t>, </a:t>
            </a:r>
            <a:r>
              <a:rPr lang="en-US" dirty="0" err="1"/>
              <a:t>cusapel</a:t>
            </a:r>
            <a:r>
              <a:rPr lang="en-US" dirty="0"/>
              <a:t> et </a:t>
            </a:r>
            <a:r>
              <a:rPr lang="en-US" dirty="0" err="1"/>
              <a:t>unt</a:t>
            </a:r>
            <a:r>
              <a:rPr lang="en-US" dirty="0"/>
              <a:t> et </a:t>
            </a:r>
            <a:r>
              <a:rPr lang="en-US" dirty="0" err="1"/>
              <a:t>hiciisciume</a:t>
            </a:r>
            <a:r>
              <a:rPr lang="en-US" dirty="0"/>
              <a:t> </a:t>
            </a:r>
            <a:r>
              <a:rPr lang="en-US" dirty="0" err="1"/>
              <a:t>vernatiore</a:t>
            </a:r>
            <a:r>
              <a:rPr lang="en-US" dirty="0"/>
              <a:t> </a:t>
            </a:r>
            <a:r>
              <a:rPr lang="en-US" dirty="0" err="1"/>
              <a:t>volenecabor</a:t>
            </a:r>
            <a:r>
              <a:rPr lang="en-US" dirty="0"/>
              <a:t> </a:t>
            </a:r>
            <a:r>
              <a:rPr lang="en-US" dirty="0" err="1"/>
              <a:t>seque</a:t>
            </a:r>
            <a:r>
              <a:rPr lang="en-US" dirty="0"/>
              <a:t> </a:t>
            </a:r>
            <a:r>
              <a:rPr lang="en-US" dirty="0" err="1"/>
              <a:t>officient</a:t>
            </a:r>
            <a:r>
              <a:rPr lang="en-US" dirty="0"/>
              <a:t>, </a:t>
            </a:r>
            <a:r>
              <a:rPr lang="en-US" dirty="0" err="1"/>
              <a:t>quamus</a:t>
            </a:r>
            <a:r>
              <a:rPr lang="en-US" dirty="0"/>
              <a:t> </a:t>
            </a:r>
            <a:r>
              <a:rPr lang="en-US" dirty="0" err="1"/>
              <a:t>voluptium</a:t>
            </a:r>
            <a:r>
              <a:rPr lang="en-US" dirty="0"/>
              <a:t> </a:t>
            </a:r>
            <a:r>
              <a:rPr lang="en-US" dirty="0" err="1"/>
              <a:t>natur</a:t>
            </a:r>
            <a:r>
              <a:rPr lang="en-US" dirty="0"/>
              <a:t> </a:t>
            </a:r>
            <a:r>
              <a:rPr lang="en-US" dirty="0" err="1"/>
              <a:t>maio</a:t>
            </a:r>
            <a:r>
              <a:rPr lang="en-US" dirty="0"/>
              <a:t> </a:t>
            </a:r>
            <a:r>
              <a:rPr lang="en-US" dirty="0" err="1"/>
              <a:t>volupta</a:t>
            </a:r>
            <a:r>
              <a:rPr lang="en-US" dirty="0"/>
              <a:t> </a:t>
            </a:r>
            <a:r>
              <a:rPr lang="en-US" dirty="0" err="1"/>
              <a:t>tioria</a:t>
            </a:r>
            <a:r>
              <a:rPr lang="en-US" dirty="0"/>
              <a:t> </a:t>
            </a:r>
            <a:r>
              <a:rPr lang="en-US" dirty="0" err="1"/>
              <a:t>venimetur</a:t>
            </a:r>
            <a:r>
              <a:rPr lang="en-US" dirty="0"/>
              <a:t> re </a:t>
            </a:r>
            <a:r>
              <a:rPr lang="en-US" dirty="0" err="1"/>
              <a:t>vel</a:t>
            </a:r>
            <a:r>
              <a:rPr lang="en-US" dirty="0"/>
              <a:t> </a:t>
            </a:r>
            <a:r>
              <a:rPr lang="en-US" dirty="0" err="1"/>
              <a:t>ent</a:t>
            </a:r>
            <a:r>
              <a:rPr lang="en-US" dirty="0"/>
              <a:t>, </a:t>
            </a:r>
            <a:r>
              <a:rPr lang="en-US" dirty="0" err="1"/>
              <a:t>quae</a:t>
            </a:r>
            <a:r>
              <a:rPr lang="en-US" dirty="0"/>
              <a:t> </a:t>
            </a:r>
            <a:r>
              <a:rPr lang="en-US" dirty="0" err="1"/>
              <a:t>liqui</a:t>
            </a:r>
            <a:r>
              <a:rPr lang="en-US" dirty="0"/>
              <a:t> </a:t>
            </a:r>
            <a:r>
              <a:rPr lang="en-US" dirty="0" err="1"/>
              <a:t>tem</a:t>
            </a:r>
            <a:r>
              <a:rPr lang="en-US" dirty="0"/>
              <a:t> sin con re </a:t>
            </a:r>
            <a:r>
              <a:rPr lang="en-US" dirty="0" err="1"/>
              <a:t>laut</a:t>
            </a:r>
            <a:r>
              <a:rPr lang="en-US" dirty="0"/>
              <a:t> </a:t>
            </a:r>
            <a:r>
              <a:rPr lang="en-US" dirty="0" err="1"/>
              <a:t>aut</a:t>
            </a:r>
            <a:r>
              <a:rPr lang="en-US" dirty="0"/>
              <a:t> </a:t>
            </a:r>
            <a:r>
              <a:rPr lang="en-US" dirty="0" err="1"/>
              <a:t>volupietur</a:t>
            </a:r>
            <a:r>
              <a:rPr lang="en-US" dirty="0"/>
              <a:t>.</a:t>
            </a:r>
          </a:p>
          <a:p>
            <a:pPr lvl="1"/>
            <a:endParaRPr lang="en-US" dirty="0"/>
          </a:p>
          <a:p>
            <a:pPr lvl="1"/>
            <a:r>
              <a:rPr lang="en-US" dirty="0" err="1"/>
              <a:t>Henestios</a:t>
            </a:r>
            <a:r>
              <a:rPr lang="en-US" dirty="0"/>
              <a:t> </a:t>
            </a:r>
            <a:r>
              <a:rPr lang="en-US" dirty="0" err="1"/>
              <a:t>vellantium</a:t>
            </a:r>
            <a:r>
              <a:rPr lang="en-US" dirty="0"/>
              <a:t> </a:t>
            </a:r>
            <a:r>
              <a:rPr lang="en-US" dirty="0" err="1"/>
              <a:t>simi</a:t>
            </a:r>
            <a:r>
              <a:rPr lang="en-US" dirty="0"/>
              <a:t>, </a:t>
            </a:r>
            <a:r>
              <a:rPr lang="en-US" dirty="0" err="1"/>
              <a:t>quassenime</a:t>
            </a:r>
            <a:r>
              <a:rPr lang="en-US" dirty="0"/>
              <a:t> consent </a:t>
            </a:r>
            <a:r>
              <a:rPr lang="en-US" dirty="0" err="1"/>
              <a:t>emquatincti</a:t>
            </a:r>
            <a:r>
              <a:rPr lang="en-US" dirty="0"/>
              <a:t> to doles </a:t>
            </a:r>
            <a:r>
              <a:rPr lang="en-US" dirty="0" err="1"/>
              <a:t>cium</a:t>
            </a:r>
            <a:r>
              <a:rPr lang="en-US" dirty="0"/>
              <a:t> </a:t>
            </a:r>
            <a:r>
              <a:rPr lang="en-US" dirty="0" err="1"/>
              <a:t>nectur</a:t>
            </a:r>
            <a:r>
              <a:rPr lang="en-US" dirty="0"/>
              <a:t>. </a:t>
            </a:r>
            <a:r>
              <a:rPr lang="en-US" dirty="0" err="1"/>
              <a:t>Experit</a:t>
            </a:r>
            <a:r>
              <a:rPr lang="en-US" dirty="0"/>
              <a:t> </a:t>
            </a:r>
            <a:r>
              <a:rPr lang="en-US" dirty="0" err="1"/>
              <a:t>occus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a:t>
            </a:r>
            <a:r>
              <a:rPr lang="en-US" dirty="0" err="1"/>
              <a:t>ipsuntius</a:t>
            </a:r>
            <a:r>
              <a:rPr lang="en-US" dirty="0"/>
              <a:t> </a:t>
            </a:r>
            <a:r>
              <a:rPr lang="en-US" dirty="0" err="1"/>
              <a:t>quideli</a:t>
            </a:r>
            <a:r>
              <a:rPr lang="en-US" dirty="0"/>
              <a:t> </a:t>
            </a:r>
            <a:r>
              <a:rPr lang="en-US" dirty="0" err="1"/>
              <a:t>tatiis</a:t>
            </a:r>
            <a:r>
              <a:rPr lang="en-US" dirty="0"/>
              <a:t> rem </a:t>
            </a:r>
            <a:r>
              <a:rPr lang="en-US" dirty="0" err="1"/>
              <a:t>restis</a:t>
            </a:r>
            <a:r>
              <a:rPr lang="en-US" dirty="0"/>
              <a:t> pro </a:t>
            </a:r>
            <a:r>
              <a:rPr lang="en-US" dirty="0" err="1"/>
              <a:t>ium</a:t>
            </a:r>
            <a:r>
              <a:rPr lang="en-US" dirty="0"/>
              <a:t> qui </a:t>
            </a:r>
            <a:r>
              <a:rPr lang="en-US" dirty="0" err="1"/>
              <a:t>ra</a:t>
            </a:r>
            <a:r>
              <a:rPr lang="en-US" dirty="0"/>
              <a:t> </a:t>
            </a:r>
            <a:r>
              <a:rPr lang="en-US" dirty="0" err="1"/>
              <a:t>debist</a:t>
            </a:r>
            <a:r>
              <a:rPr lang="en-US" dirty="0"/>
              <a:t> at </a:t>
            </a:r>
            <a:r>
              <a:rPr lang="en-US" dirty="0" err="1"/>
              <a:t>ilit</a:t>
            </a:r>
            <a:r>
              <a:rPr lang="en-US" dirty="0"/>
              <a:t> </a:t>
            </a:r>
            <a:r>
              <a:rPr lang="en-US" dirty="0" err="1"/>
              <a:t>est</a:t>
            </a:r>
            <a:r>
              <a:rPr lang="en-US" dirty="0"/>
              <a:t>, </a:t>
            </a:r>
            <a:r>
              <a:rPr lang="en-US" dirty="0" err="1"/>
              <a:t>cus</a:t>
            </a:r>
            <a:r>
              <a:rPr lang="en-US" dirty="0"/>
              <a:t> </a:t>
            </a:r>
            <a:r>
              <a:rPr lang="en-US" dirty="0" err="1"/>
              <a:t>invenim</a:t>
            </a:r>
            <a:r>
              <a:rPr lang="en-US" dirty="0"/>
              <a:t> </a:t>
            </a:r>
            <a:r>
              <a:rPr lang="en-US" dirty="0" err="1"/>
              <a:t>laborro</a:t>
            </a:r>
            <a:r>
              <a:rPr lang="en-US" dirty="0"/>
              <a:t> </a:t>
            </a:r>
            <a:r>
              <a:rPr lang="en-US" dirty="0" err="1"/>
              <a:t>tem</a:t>
            </a:r>
            <a:r>
              <a:rPr lang="en-US" dirty="0"/>
              <a:t> </a:t>
            </a:r>
            <a:r>
              <a:rPr lang="en-US" dirty="0" err="1"/>
              <a:t>rectiissunt</a:t>
            </a:r>
            <a:r>
              <a:rPr lang="en-US" dirty="0"/>
              <a:t> et, </a:t>
            </a:r>
            <a:r>
              <a:rPr lang="en-US" dirty="0" err="1"/>
              <a:t>nos</a:t>
            </a:r>
            <a:r>
              <a:rPr lang="en-US" dirty="0"/>
              <a:t> </a:t>
            </a:r>
            <a:r>
              <a:rPr lang="en-US" dirty="0" err="1"/>
              <a:t>doloratia</a:t>
            </a:r>
            <a:r>
              <a:rPr lang="en-US" dirty="0"/>
              <a:t> et </a:t>
            </a:r>
            <a:r>
              <a:rPr lang="en-US" dirty="0" err="1"/>
              <a:t>opta</a:t>
            </a:r>
            <a:r>
              <a:rPr lang="en-US" dirty="0"/>
              <a:t> dis </a:t>
            </a:r>
            <a:r>
              <a:rPr lang="en-US" dirty="0" err="1"/>
              <a:t>aut</a:t>
            </a:r>
            <a:r>
              <a:rPr lang="en-US" dirty="0"/>
              <a:t> </a:t>
            </a:r>
            <a:r>
              <a:rPr lang="en-US" dirty="0" err="1"/>
              <a:t>modis</a:t>
            </a:r>
            <a:r>
              <a:rPr lang="en-US" dirty="0"/>
              <a:t> </a:t>
            </a:r>
            <a:r>
              <a:rPr lang="en-US" dirty="0" err="1"/>
              <a:t>rerat</a:t>
            </a:r>
            <a:r>
              <a:rPr lang="en-US" dirty="0"/>
              <a:t> </a:t>
            </a:r>
            <a:r>
              <a:rPr lang="en-US" dirty="0" err="1"/>
              <a:t>oditatu</a:t>
            </a:r>
            <a:r>
              <a:rPr lang="en-US" dirty="0"/>
              <a:t> </a:t>
            </a:r>
            <a:r>
              <a:rPr lang="en-US" dirty="0" err="1"/>
              <a:t>reseque</a:t>
            </a:r>
            <a:r>
              <a:rPr lang="en-US" dirty="0"/>
              <a:t> </a:t>
            </a:r>
            <a:r>
              <a:rPr lang="en-US" dirty="0" err="1"/>
              <a:t>nisque</a:t>
            </a:r>
            <a:r>
              <a:rPr lang="en-US" dirty="0"/>
              <a:t> rem </a:t>
            </a:r>
            <a:r>
              <a:rPr lang="en-US" dirty="0" err="1"/>
              <a:t>rempores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sit.</a:t>
            </a:r>
          </a:p>
        </p:txBody>
      </p:sp>
    </p:spTree>
    <p:extLst>
      <p:ext uri="{BB962C8B-B14F-4D97-AF65-F5344CB8AC3E}">
        <p14:creationId xmlns:p14="http://schemas.microsoft.com/office/powerpoint/2010/main" val="261390000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3" name="Rectangle 2"/>
          <p:cNvSpPr/>
          <p:nvPr/>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dirty="0"/>
              <a:t>Picture</a:t>
            </a:r>
          </a:p>
        </p:txBody>
      </p:sp>
      <p:sp>
        <p:nvSpPr>
          <p:cNvPr id="6" name="Rectangle 5"/>
          <p:cNvSpPr/>
          <p:nvPr/>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dirty="0"/>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dirty="0"/>
              <a:t>Picture</a:t>
            </a:r>
          </a:p>
        </p:txBody>
      </p:sp>
    </p:spTree>
    <p:extLst>
      <p:ext uri="{BB962C8B-B14F-4D97-AF65-F5344CB8AC3E}">
        <p14:creationId xmlns:p14="http://schemas.microsoft.com/office/powerpoint/2010/main" val="397602995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hree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3452930" cy="48339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364038" y="1435100"/>
            <a:ext cx="3458188" cy="48339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76E53675-E7CE-4207-B88E-50ECDC9A19FB}"/>
              </a:ext>
            </a:extLst>
          </p:cNvPr>
          <p:cNvSpPr>
            <a:spLocks noGrp="1"/>
          </p:cNvSpPr>
          <p:nvPr>
            <p:ph sz="quarter" idx="14"/>
          </p:nvPr>
        </p:nvSpPr>
        <p:spPr>
          <a:xfrm>
            <a:off x="8148595" y="1435100"/>
            <a:ext cx="3458188" cy="48339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963455"/>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dirty="0"/>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dirty="0"/>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dirty="0"/>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dirty="0"/>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dirty="0"/>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dirty="0"/>
              <a:t>Picture</a:t>
            </a:r>
          </a:p>
        </p:txBody>
      </p:sp>
    </p:spTree>
    <p:extLst>
      <p:ext uri="{BB962C8B-B14F-4D97-AF65-F5344CB8AC3E}">
        <p14:creationId xmlns:p14="http://schemas.microsoft.com/office/powerpoint/2010/main" val="220722867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dirty="0"/>
              <a:t>Title</a:t>
            </a:r>
          </a:p>
        </p:txBody>
      </p:sp>
    </p:spTree>
    <p:extLst>
      <p:ext uri="{BB962C8B-B14F-4D97-AF65-F5344CB8AC3E}">
        <p14:creationId xmlns:p14="http://schemas.microsoft.com/office/powerpoint/2010/main" val="4282408993"/>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635835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42879277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38498106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9652398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dirty="0"/>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endParaRPr lang="en-US" dirty="0"/>
          </a:p>
        </p:txBody>
      </p:sp>
    </p:spTree>
    <p:extLst>
      <p:ext uri="{BB962C8B-B14F-4D97-AF65-F5344CB8AC3E}">
        <p14:creationId xmlns:p14="http://schemas.microsoft.com/office/powerpoint/2010/main" val="146232999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dirty="0"/>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Tree>
    <p:extLst>
      <p:ext uri="{BB962C8B-B14F-4D97-AF65-F5344CB8AC3E}">
        <p14:creationId xmlns:p14="http://schemas.microsoft.com/office/powerpoint/2010/main" val="419864597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Click icon to add picture</a:t>
            </a:r>
            <a:endParaRPr lang="en-US" dirty="0"/>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Click icon to add picture</a:t>
            </a:r>
            <a:endParaRPr lang="en-US" dirty="0"/>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Photo layout 3</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Tree>
    <p:extLst>
      <p:ext uri="{BB962C8B-B14F-4D97-AF65-F5344CB8AC3E}">
        <p14:creationId xmlns:p14="http://schemas.microsoft.com/office/powerpoint/2010/main" val="53859250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55995" y="188233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dirty="0"/>
              <a:t>Subhead Segoe UI Regular 20/24. Em volor resequaectur.</a:t>
            </a:r>
            <a:endParaRPr lang="en-US" dirty="0"/>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Tree>
    <p:extLst>
      <p:ext uri="{BB962C8B-B14F-4D97-AF65-F5344CB8AC3E}">
        <p14:creationId xmlns:p14="http://schemas.microsoft.com/office/powerpoint/2010/main" val="263138122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124922"/>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2: two columns</a:t>
            </a:r>
          </a:p>
        </p:txBody>
      </p:sp>
      <p:sp>
        <p:nvSpPr>
          <p:cNvPr id="6" name="Text Placeholder 4"/>
          <p:cNvSpPr>
            <a:spLocks noGrp="1"/>
          </p:cNvSpPr>
          <p:nvPr>
            <p:ph type="body" sz="quarter" idx="11" hasCustomPrompt="1"/>
          </p:nvPr>
        </p:nvSpPr>
        <p:spPr>
          <a:xfrm>
            <a:off x="455995" y="1957473"/>
            <a:ext cx="1693247" cy="2803460"/>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Tree>
    <p:extLst>
      <p:ext uri="{BB962C8B-B14F-4D97-AF65-F5344CB8AC3E}">
        <p14:creationId xmlns:p14="http://schemas.microsoft.com/office/powerpoint/2010/main" val="556262055"/>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3</a:t>
            </a:r>
          </a:p>
        </p:txBody>
      </p:sp>
    </p:spTree>
    <p:extLst>
      <p:ext uri="{BB962C8B-B14F-4D97-AF65-F5344CB8AC3E}">
        <p14:creationId xmlns:p14="http://schemas.microsoft.com/office/powerpoint/2010/main" val="146918851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endParaRPr lang="en-US" dirty="0"/>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Chart examples</a:t>
            </a:r>
          </a:p>
        </p:txBody>
      </p:sp>
      <p:sp>
        <p:nvSpPr>
          <p:cNvPr id="5" name="Text Placeholder 4"/>
          <p:cNvSpPr>
            <a:spLocks noGrp="1"/>
          </p:cNvSpPr>
          <p:nvPr>
            <p:ph type="body" sz="quarter" idx="11" hasCustomPrompt="1"/>
          </p:nvPr>
        </p:nvSpPr>
        <p:spPr>
          <a:xfrm>
            <a:off x="455995" y="5661040"/>
            <a:ext cx="36183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Caption title Segoe </a:t>
            </a:r>
            <a:r>
              <a:rPr lang="en-US" dirty="0" err="1"/>
              <a:t>Semibold</a:t>
            </a:r>
            <a:r>
              <a:rPr lang="en-US" dirty="0"/>
              <a:t> 10/12. </a:t>
            </a:r>
          </a:p>
        </p:txBody>
      </p:sp>
      <p:sp>
        <p:nvSpPr>
          <p:cNvPr id="9" name="Text Placeholder 4"/>
          <p:cNvSpPr>
            <a:spLocks noGrp="1"/>
          </p:cNvSpPr>
          <p:nvPr>
            <p:ph type="body" sz="quarter" idx="12" hasCustomPrompt="1"/>
          </p:nvPr>
        </p:nvSpPr>
        <p:spPr>
          <a:xfrm>
            <a:off x="455992" y="5815322"/>
            <a:ext cx="3618381" cy="301770"/>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Caption title Segoe </a:t>
            </a:r>
            <a:r>
              <a:rPr lang="en-US" dirty="0" err="1"/>
              <a:t>Semibold</a:t>
            </a:r>
            <a:r>
              <a:rPr lang="en-US" dirty="0"/>
              <a:t> 10/12. </a:t>
            </a:r>
          </a:p>
        </p:txBody>
      </p:sp>
      <p:sp>
        <p:nvSpPr>
          <p:cNvPr id="17" name="Text Placeholder 4"/>
          <p:cNvSpPr>
            <a:spLocks noGrp="1"/>
          </p:cNvSpPr>
          <p:nvPr>
            <p:ph type="body" sz="quarter" idx="18" hasCustomPrompt="1"/>
          </p:nvPr>
        </p:nvSpPr>
        <p:spPr>
          <a:xfrm>
            <a:off x="4303152" y="5815322"/>
            <a:ext cx="3607487" cy="301770"/>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8" name="Text Placeholder 4"/>
          <p:cNvSpPr>
            <a:spLocks noGrp="1"/>
          </p:cNvSpPr>
          <p:nvPr>
            <p:ph type="body" sz="quarter" idx="19" hasCustomPrompt="1"/>
          </p:nvPr>
        </p:nvSpPr>
        <p:spPr>
          <a:xfrm>
            <a:off x="8139414" y="5661040"/>
            <a:ext cx="36292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Caption title Segoe </a:t>
            </a:r>
            <a:r>
              <a:rPr lang="en-US" dirty="0" err="1"/>
              <a:t>Semibold</a:t>
            </a:r>
            <a:r>
              <a:rPr lang="en-US" dirty="0"/>
              <a:t> 10/12. </a:t>
            </a:r>
          </a:p>
        </p:txBody>
      </p:sp>
      <p:sp>
        <p:nvSpPr>
          <p:cNvPr id="19" name="Text Placeholder 4"/>
          <p:cNvSpPr>
            <a:spLocks noGrp="1"/>
          </p:cNvSpPr>
          <p:nvPr>
            <p:ph type="body" sz="quarter" idx="20" hasCustomPrompt="1"/>
          </p:nvPr>
        </p:nvSpPr>
        <p:spPr>
          <a:xfrm>
            <a:off x="8139414" y="5815322"/>
            <a:ext cx="3629278" cy="301770"/>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endParaRPr lang="en-US" dirty="0"/>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endParaRPr lang="en-US" dirty="0"/>
          </a:p>
        </p:txBody>
      </p:sp>
    </p:spTree>
    <p:extLst>
      <p:ext uri="{BB962C8B-B14F-4D97-AF65-F5344CB8AC3E}">
        <p14:creationId xmlns:p14="http://schemas.microsoft.com/office/powerpoint/2010/main" val="90799250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207169686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dirty="0"/>
              <a:t>Thank you.</a:t>
            </a:r>
          </a:p>
        </p:txBody>
      </p:sp>
      <p:pic>
        <p:nvPicPr>
          <p:cNvPr id="64" name="MS logo gray - EMF"/>
          <p:cNvPicPr>
            <a:picLocks noChangeAspect="1"/>
          </p:cNvPicPr>
          <p:nvPr/>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7899047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55996" y="440495"/>
            <a:ext cx="914788" cy="196431"/>
            <a:chOff x="465139" y="449264"/>
            <a:chExt cx="933131" cy="200341"/>
          </a:xfrm>
        </p:grpSpPr>
        <p:pic>
          <p:nvPicPr>
            <p:cNvPr id="5" name="Picture 4"/>
            <p:cNvPicPr>
              <a:picLocks noChangeAspect="1"/>
            </p:cNvPicPr>
            <p:nvPr/>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dirty="0"/>
              <a:t>Thank you.</a:t>
            </a:r>
          </a:p>
        </p:txBody>
      </p:sp>
    </p:spTree>
    <p:extLst>
      <p:ext uri="{BB962C8B-B14F-4D97-AF65-F5344CB8AC3E}">
        <p14:creationId xmlns:p14="http://schemas.microsoft.com/office/powerpoint/2010/main" val="1822164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p:nvPicPr>
        <p:blipFill>
          <a:blip r:embed="rId2"/>
          <a:stretch>
            <a:fillRect/>
          </a:stretch>
        </p:blipFill>
        <p:spPr bwMode="black">
          <a:xfrm>
            <a:off x="448212" y="470067"/>
            <a:ext cx="1454257" cy="304828"/>
          </a:xfrm>
          <a:prstGeom prst="rect">
            <a:avLst/>
          </a:prstGeom>
        </p:spPr>
      </p:pic>
      <p:pic>
        <p:nvPicPr>
          <p:cNvPr id="4" name="MS logo white - EMF" descr="Microsoft logo white text version">
            <a:extLst>
              <a:ext uri="{FF2B5EF4-FFF2-40B4-BE49-F238E27FC236}">
                <a16:creationId xmlns:a16="http://schemas.microsoft.com/office/drawing/2014/main" id="{530E8BBE-8833-4A91-B6A3-031258D7457C}"/>
              </a:ext>
            </a:extLst>
          </p:cNvPr>
          <p:cNvPicPr>
            <a:picLocks noChangeAspect="1"/>
          </p:cNvPicPr>
          <p:nvPr/>
        </p:nvPicPr>
        <p:blipFill>
          <a:blip r:embed="rId3"/>
          <a:stretch>
            <a:fillRect/>
          </a:stretch>
        </p:blipFill>
        <p:spPr bwMode="black">
          <a:xfrm>
            <a:off x="584200" y="585788"/>
            <a:ext cx="1366245" cy="292608"/>
          </a:xfrm>
          <a:prstGeom prst="rect">
            <a:avLst/>
          </a:prstGeom>
        </p:spPr>
      </p:pic>
      <p:sp>
        <p:nvSpPr>
          <p:cNvPr id="5" name="Text Box 3" descr="This is a copyright notice that should be included on the final slide.">
            <a:extLst>
              <a:ext uri="{FF2B5EF4-FFF2-40B4-BE49-F238E27FC236}">
                <a16:creationId xmlns:a16="http://schemas.microsoft.com/office/drawing/2014/main" id="{DB2CF577-31D8-4B75-B894-DA3A78D504AE}"/>
              </a:ext>
            </a:extLst>
          </p:cNvPr>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129171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160388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40599440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41451417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emf"/><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theme" Target="../theme/theme2.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image" Target="../media/image1.emf"/><Relationship Id="rId8"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image" Target="../media/image9.emf"/><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theme" Target="../theme/theme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34" Type="http://schemas.openxmlformats.org/officeDocument/2006/relationships/slideLayout" Target="../slideLayouts/slideLayout131.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slideLayout" Target="../slideLayouts/slideLayout126.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image" Target="../media/image1.emf"/><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theme" Target="../theme/theme4.xml"/><Relationship Id="rId8"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39"/>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308072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794" r:id="rId36"/>
    <p:sldLayoutId id="2147483696" r:id="rId37"/>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1272">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p:nvPicPr>
        <p:blipFill rotWithShape="1">
          <a:blip r:embed="rId35"/>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464720111"/>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9"/>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06250625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Lst>
  <p:transition>
    <p:fade/>
  </p:transition>
  <p:hf hdr="0" ftr="0" dt="0"/>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36"/>
          <a:srcRect l="762"/>
          <a:stretch/>
        </p:blipFill>
        <p:spPr>
          <a:xfrm rot="5400000">
            <a:off x="9509760" y="2843773"/>
            <a:ext cx="6858000" cy="1170455"/>
          </a:xfrm>
          <a:prstGeom prst="rect">
            <a:avLst/>
          </a:prstGeom>
        </p:spPr>
      </p:pic>
      <p:sp>
        <p:nvSpPr>
          <p:cNvPr id="5" name="Slide Number Placeholder 4">
            <a:extLst>
              <a:ext uri="{FF2B5EF4-FFF2-40B4-BE49-F238E27FC236}">
                <a16:creationId xmlns:a16="http://schemas.microsoft.com/office/drawing/2014/main" id="{D396D450-6522-4FE5-AC28-56C1221964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Slide </a:t>
            </a:r>
            <a:fld id="{144378CA-567E-4771-965C-164143F4EBF4}" type="slidenum">
              <a:rPr lang="en-US" smtClean="0"/>
              <a:pPr/>
              <a:t>‹#›</a:t>
            </a:fld>
            <a:endParaRPr lang="en-US" dirty="0"/>
          </a:p>
        </p:txBody>
      </p:sp>
    </p:spTree>
    <p:extLst>
      <p:ext uri="{BB962C8B-B14F-4D97-AF65-F5344CB8AC3E}">
        <p14:creationId xmlns:p14="http://schemas.microsoft.com/office/powerpoint/2010/main" val="78400875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2.png"/><Relationship Id="rId10" Type="http://schemas.openxmlformats.org/officeDocument/2006/relationships/image" Target="../media/image38.png"/><Relationship Id="rId4" Type="http://schemas.openxmlformats.org/officeDocument/2006/relationships/image" Target="../media/image31.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F21EFB-D866-5B34-AB33-5A8BA8143CCA}"/>
              </a:ext>
            </a:extLst>
          </p:cNvPr>
          <p:cNvSpPr>
            <a:spLocks noGrp="1"/>
          </p:cNvSpPr>
          <p:nvPr>
            <p:ph type="title"/>
          </p:nvPr>
        </p:nvSpPr>
        <p:spPr>
          <a:xfrm>
            <a:off x="455993" y="2977054"/>
            <a:ext cx="9822325" cy="1793104"/>
          </a:xfrm>
        </p:spPr>
        <p:txBody>
          <a:bodyPr/>
          <a:lstStyle/>
          <a:p>
            <a:r>
              <a:rPr lang="en-US" dirty="0"/>
              <a:t>Retrieval with Learned Similarities</a:t>
            </a:r>
          </a:p>
        </p:txBody>
      </p:sp>
      <p:sp>
        <p:nvSpPr>
          <p:cNvPr id="6" name="Text Placeholder 5">
            <a:extLst>
              <a:ext uri="{FF2B5EF4-FFF2-40B4-BE49-F238E27FC236}">
                <a16:creationId xmlns:a16="http://schemas.microsoft.com/office/drawing/2014/main" id="{25A6292F-AEDA-8865-3D2A-A1DD61EB5C37}"/>
              </a:ext>
            </a:extLst>
          </p:cNvPr>
          <p:cNvSpPr>
            <a:spLocks noGrp="1"/>
          </p:cNvSpPr>
          <p:nvPr>
            <p:ph type="body" sz="quarter" idx="12"/>
          </p:nvPr>
        </p:nvSpPr>
        <p:spPr/>
        <p:txBody>
          <a:bodyPr/>
          <a:lstStyle/>
          <a:p>
            <a:r>
              <a:rPr lang="en-US" u="sng" dirty="0"/>
              <a:t>Bailu Ding</a:t>
            </a:r>
            <a:r>
              <a:rPr lang="en-US" dirty="0"/>
              <a:t>*, Jiaqi Zhai*</a:t>
            </a:r>
          </a:p>
          <a:p>
            <a:r>
              <a:rPr lang="en-US" dirty="0"/>
              <a:t>WWW 2025</a:t>
            </a:r>
          </a:p>
        </p:txBody>
      </p:sp>
    </p:spTree>
    <p:extLst>
      <p:ext uri="{BB962C8B-B14F-4D97-AF65-F5344CB8AC3E}">
        <p14:creationId xmlns:p14="http://schemas.microsoft.com/office/powerpoint/2010/main" val="79939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F43EB-689A-85E8-9717-53B0E61E66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C6BD8C-79BD-56EF-FF1D-D7C3A456E76F}"/>
              </a:ext>
            </a:extLst>
          </p:cNvPr>
          <p:cNvSpPr>
            <a:spLocks noGrp="1"/>
          </p:cNvSpPr>
          <p:nvPr>
            <p:ph type="title"/>
          </p:nvPr>
        </p:nvSpPr>
        <p:spPr/>
        <p:txBody>
          <a:bodyPr/>
          <a:lstStyle/>
          <a:p>
            <a:r>
              <a:rPr lang="en-US" dirty="0"/>
              <a:t>Mixture of Logits Learned Similarity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432C23E-E0C7-2BC0-0B5E-2DF1AA449E22}"/>
                  </a:ext>
                </a:extLst>
              </p:cNvPr>
              <p:cNvSpPr>
                <a:spLocks noGrp="1"/>
              </p:cNvSpPr>
              <p:nvPr>
                <p:ph sz="quarter" idx="10"/>
              </p:nvPr>
            </p:nvSpPr>
            <p:spPr>
              <a:xfrm>
                <a:off x="584200" y="1435100"/>
                <a:ext cx="11018838" cy="1234056"/>
              </a:xfrm>
            </p:spPr>
            <p:txBody>
              <a:bodyPr/>
              <a:lstStyle/>
              <a:p>
                <a:r>
                  <a:rPr lang="en-US" dirty="0"/>
                  <a:t>MoL: learned element-wise weighted sum over dot products</a:t>
                </a:r>
              </a:p>
              <a:p>
                <a:pPr lvl="1"/>
                <a14:m>
                  <m:oMath xmlns:m="http://schemas.openxmlformats.org/officeDocument/2006/math">
                    <m:r>
                      <a:rPr lang="en-US" b="0" i="1" smtClean="0">
                        <a:latin typeface="Cambria Math" panose="02040503050406030204" pitchFamily="18" charset="0"/>
                      </a:rPr>
                      <m:t>𝜙</m:t>
                    </m:r>
                    <m:d>
                      <m:dPr>
                        <m:ctrlPr>
                          <a:rPr lang="en-US" b="0" i="1" smtClean="0">
                            <a:latin typeface="Cambria Math" panose="02040503050406030204" pitchFamily="18" charset="0"/>
                          </a:rPr>
                        </m:ctrlPr>
                      </m:dPr>
                      <m:e>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𝑥</m:t>
                        </m:r>
                      </m:e>
                    </m:d>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a:rPr lang="en-US" b="0" i="1" smtClean="0">
                            <a:latin typeface="Cambria Math" panose="02040503050406030204" pitchFamily="18" charset="0"/>
                          </a:rPr>
                          <m:t>𝑝</m:t>
                        </m:r>
                      </m:sub>
                      <m:sup>
                        <m:r>
                          <a:rPr lang="en-US" b="0" i="1" smtClean="0">
                            <a:latin typeface="Cambria Math" panose="02040503050406030204" pitchFamily="18" charset="0"/>
                          </a:rPr>
                          <m:t>𝑃</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𝑝</m:t>
                            </m:r>
                          </m:sub>
                        </m:sSub>
                        <m:r>
                          <a:rPr lang="en-US" b="0" i="1" smtClean="0">
                            <a:latin typeface="Cambria Math" panose="02040503050406030204" pitchFamily="18" charset="0"/>
                          </a:rPr>
                          <m:t>(</m:t>
                        </m:r>
                        <m:r>
                          <a:rPr lang="en-US" b="0" i="1" smtClean="0">
                            <a:latin typeface="Cambria Math" panose="02040503050406030204" pitchFamily="18" charset="0"/>
                          </a:rPr>
                          <m:t>𝑞</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𝑝</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𝑞</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𝑝</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e>
                    </m:nary>
                  </m:oMath>
                </a14:m>
                <a:endParaRPr lang="en-US" dirty="0"/>
              </a:p>
              <a:p>
                <a:pPr lvl="1"/>
                <a:r>
                  <a:rPr lang="en-US" dirty="0"/>
                  <a:t>Weight matrix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𝑝</m:t>
                        </m:r>
                      </m:sub>
                    </m:sSub>
                    <m:r>
                      <a:rPr lang="en-US" b="0" i="1" smtClean="0">
                        <a:latin typeface="Cambria Math" panose="02040503050406030204" pitchFamily="18" charset="0"/>
                      </a:rPr>
                      <m:t>(</m:t>
                    </m:r>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is a learned MLP (multi-layer perceptron) co-trained with the model</a:t>
                </a:r>
              </a:p>
            </p:txBody>
          </p:sp>
        </mc:Choice>
        <mc:Fallback xmlns="">
          <p:sp>
            <p:nvSpPr>
              <p:cNvPr id="3" name="Content Placeholder 2">
                <a:extLst>
                  <a:ext uri="{FF2B5EF4-FFF2-40B4-BE49-F238E27FC236}">
                    <a16:creationId xmlns:a16="http://schemas.microsoft.com/office/drawing/2014/main" id="{5432C23E-E0C7-2BC0-0B5E-2DF1AA449E22}"/>
                  </a:ext>
                </a:extLst>
              </p:cNvPr>
              <p:cNvSpPr>
                <a:spLocks noGrp="1" noRot="1" noChangeAspect="1" noMove="1" noResize="1" noEditPoints="1" noAdjustHandles="1" noChangeArrowheads="1" noChangeShapeType="1" noTextEdit="1"/>
              </p:cNvSpPr>
              <p:nvPr>
                <p:ph sz="quarter" idx="10"/>
              </p:nvPr>
            </p:nvSpPr>
            <p:spPr>
              <a:xfrm>
                <a:off x="584200" y="1435100"/>
                <a:ext cx="11018838" cy="1234056"/>
              </a:xfrm>
              <a:blipFill>
                <a:blip r:embed="rId3"/>
                <a:stretch>
                  <a:fillRect/>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7174E67B-F604-847D-37F6-7563D2DEEFB0}"/>
              </a:ext>
            </a:extLst>
          </p:cNvPr>
          <p:cNvPicPr>
            <a:picLocks noChangeAspect="1"/>
          </p:cNvPicPr>
          <p:nvPr/>
        </p:nvPicPr>
        <p:blipFill>
          <a:blip r:embed="rId4"/>
          <a:stretch>
            <a:fillRect/>
          </a:stretch>
        </p:blipFill>
        <p:spPr>
          <a:xfrm>
            <a:off x="415926" y="2727638"/>
            <a:ext cx="11355385" cy="3639058"/>
          </a:xfrm>
          <a:prstGeom prst="rect">
            <a:avLst/>
          </a:prstGeom>
        </p:spPr>
      </p:pic>
      <p:sp>
        <p:nvSpPr>
          <p:cNvPr id="4" name="Rectangle 3">
            <a:extLst>
              <a:ext uri="{FF2B5EF4-FFF2-40B4-BE49-F238E27FC236}">
                <a16:creationId xmlns:a16="http://schemas.microsoft.com/office/drawing/2014/main" id="{20E75530-DB69-25B1-3AB3-A09D40E0249B}"/>
              </a:ext>
            </a:extLst>
          </p:cNvPr>
          <p:cNvSpPr/>
          <p:nvPr/>
        </p:nvSpPr>
        <p:spPr bwMode="auto">
          <a:xfrm>
            <a:off x="6611815" y="2668125"/>
            <a:ext cx="5285434" cy="3758083"/>
          </a:xfrm>
          <a:prstGeom prst="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627411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4C4A-3A66-5D48-B1FB-838A31507CC3}"/>
              </a:ext>
            </a:extLst>
          </p:cNvPr>
          <p:cNvSpPr>
            <a:spLocks noGrp="1"/>
          </p:cNvSpPr>
          <p:nvPr>
            <p:ph type="title"/>
          </p:nvPr>
        </p:nvSpPr>
        <p:spPr/>
        <p:txBody>
          <a:bodyPr/>
          <a:lstStyle/>
          <a:p>
            <a:r>
              <a:rPr lang="en-US" dirty="0"/>
              <a:t>Expressiveness of Mixture-of-Logits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6152A9-F86F-A8A1-CA84-C990888CFDB6}"/>
                  </a:ext>
                </a:extLst>
              </p:cNvPr>
              <p:cNvSpPr>
                <a:spLocks noGrp="1"/>
              </p:cNvSpPr>
              <p:nvPr>
                <p:ph sz="quarter" idx="10"/>
              </p:nvPr>
            </p:nvSpPr>
            <p:spPr>
              <a:xfrm>
                <a:off x="584200" y="1435100"/>
                <a:ext cx="11018838" cy="4755020"/>
              </a:xfrm>
            </p:spPr>
            <p:txBody>
              <a:bodyPr/>
              <a:lstStyle/>
              <a:p>
                <a:r>
                  <a:rPr lang="en-US" dirty="0"/>
                  <a:t>MoL: learned element-wise weighted sum over dot products</a:t>
                </a:r>
              </a:p>
              <a:p>
                <a:pPr lvl="1"/>
                <a14:m>
                  <m:oMath xmlns:m="http://schemas.openxmlformats.org/officeDocument/2006/math">
                    <m:r>
                      <a:rPr lang="en-US" i="1">
                        <a:latin typeface="Cambria Math" panose="02040503050406030204" pitchFamily="18" charset="0"/>
                      </a:rPr>
                      <m:t>𝜙</m:t>
                    </m:r>
                    <m:d>
                      <m:dPr>
                        <m:ctrlPr>
                          <a:rPr lang="en-US"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𝑥</m:t>
                        </m:r>
                      </m:e>
                    </m:d>
                    <m:r>
                      <a:rPr lang="en-US" i="1">
                        <a:latin typeface="Cambria Math" panose="02040503050406030204" pitchFamily="18" charset="0"/>
                      </a:rPr>
                      <m:t>=</m:t>
                    </m:r>
                    <m:nary>
                      <m:naryPr>
                        <m:chr m:val="∑"/>
                        <m:ctrlPr>
                          <a:rPr lang="en-US" i="1">
                            <a:latin typeface="Cambria Math" panose="02040503050406030204" pitchFamily="18" charset="0"/>
                          </a:rPr>
                        </m:ctrlPr>
                      </m:naryPr>
                      <m:sub>
                        <m:r>
                          <a:rPr lang="en-US" i="1">
                            <a:latin typeface="Cambria Math" panose="02040503050406030204" pitchFamily="18" charset="0"/>
                          </a:rPr>
                          <m:t>𝑝</m:t>
                        </m:r>
                      </m:sub>
                      <m:sup>
                        <m:r>
                          <a:rPr lang="en-US" i="1">
                            <a:latin typeface="Cambria Math" panose="02040503050406030204" pitchFamily="18" charset="0"/>
                          </a:rPr>
                          <m:t>𝑃</m:t>
                        </m:r>
                      </m:sup>
                      <m:e>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𝑝</m:t>
                            </m:r>
                          </m:sub>
                        </m:sSub>
                        <m:r>
                          <a:rPr lang="en-US" i="1">
                            <a:latin typeface="Cambria Math" panose="02040503050406030204" pitchFamily="18" charset="0"/>
                          </a:rPr>
                          <m:t>(</m:t>
                        </m:r>
                        <m:r>
                          <a:rPr lang="en-US" i="1">
                            <a:latin typeface="Cambria Math" panose="02040503050406030204" pitchFamily="18" charset="0"/>
                          </a:rPr>
                          <m:t>𝑞</m:t>
                        </m:r>
                        <m:r>
                          <a:rPr lang="en-US" i="1">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𝑝</m:t>
                            </m:r>
                          </m:sub>
                        </m:sSub>
                        <m:d>
                          <m:dPr>
                            <m:ctrlPr>
                              <a:rPr lang="en-US" i="1">
                                <a:latin typeface="Cambria Math" panose="02040503050406030204" pitchFamily="18" charset="0"/>
                              </a:rPr>
                            </m:ctrlPr>
                          </m:dPr>
                          <m:e>
                            <m:r>
                              <a:rPr lang="en-US" i="1">
                                <a:latin typeface="Cambria Math" panose="02040503050406030204" pitchFamily="18" charset="0"/>
                              </a:rPr>
                              <m:t>𝑞</m:t>
                            </m:r>
                          </m:e>
                        </m:d>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𝑝</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e>
                    </m:nary>
                  </m:oMath>
                </a14:m>
                <a:endParaRPr lang="en-US" dirty="0"/>
              </a:p>
              <a:p>
                <a:r>
                  <a:rPr lang="en-US" dirty="0"/>
                  <a:t>Main result: Any low-rank matrix can be lifted to full rank with </a:t>
                </a:r>
                <a:r>
                  <a:rPr lang="en-US" dirty="0" err="1"/>
                  <a:t>MoL</a:t>
                </a:r>
                <a:endParaRPr lang="en-US" dirty="0"/>
              </a:p>
              <a:p>
                <a:pPr lvl="1"/>
                <a:r>
                  <a:rPr lang="en-US" dirty="0"/>
                  <a:t>For any given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𝑝</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𝑞</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𝑝</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there exists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𝑝</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𝑞</m:t>
                        </m:r>
                        <m:r>
                          <a:rPr lang="en-US" b="0" i="1" smtClean="0">
                            <a:latin typeface="Cambria Math" panose="02040503050406030204" pitchFamily="18" charset="0"/>
                          </a:rPr>
                          <m:t>, </m:t>
                        </m:r>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=2</m:t>
                    </m:r>
                  </m:oMath>
                </a14:m>
                <a:r>
                  <a:rPr lang="en-US" dirty="0"/>
                  <a:t> such that </a:t>
                </a:r>
                <a14:m>
                  <m:oMath xmlns:m="http://schemas.openxmlformats.org/officeDocument/2006/math">
                    <m:r>
                      <a:rPr lang="en-US" b="0" i="1" smtClean="0">
                        <a:latin typeface="Cambria Math" panose="02040503050406030204" pitchFamily="18" charset="0"/>
                      </a:rPr>
                      <m:t>𝜙</m:t>
                    </m:r>
                    <m:r>
                      <a:rPr lang="en-US" b="0" i="1" smtClean="0">
                        <a:latin typeface="Cambria Math" panose="02040503050406030204" pitchFamily="18" charset="0"/>
                      </a:rPr>
                      <m:t>(</m:t>
                    </m:r>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is a full rank matrix</a:t>
                </a:r>
              </a:p>
              <a:p>
                <a:r>
                  <a:rPr lang="en-US" dirty="0"/>
                  <a:t>Implication: </a:t>
                </a:r>
                <a:r>
                  <a:rPr lang="en-US" dirty="0" err="1"/>
                  <a:t>MoL</a:t>
                </a:r>
                <a:r>
                  <a:rPr lang="en-US" dirty="0"/>
                  <a:t> is a universal approximator and its expressiveness is not limited by the dimensionality of embeddings</a:t>
                </a:r>
              </a:p>
              <a:p>
                <a:pPr lvl="1"/>
                <a:r>
                  <a:rPr lang="en-US" dirty="0"/>
                  <a:t>Have full expressiveness theoretically</a:t>
                </a:r>
              </a:p>
              <a:p>
                <a:pPr lvl="1"/>
                <a:r>
                  <a:rPr lang="en-US" dirty="0"/>
                  <a:t>Can be used to approximate any learned similarity function</a:t>
                </a:r>
              </a:p>
              <a:p>
                <a:r>
                  <a:rPr lang="en-US" dirty="0"/>
                  <a:t>Empirical result: </a:t>
                </a:r>
                <a:r>
                  <a:rPr lang="en-US" dirty="0" err="1"/>
                  <a:t>MoL</a:t>
                </a:r>
                <a:r>
                  <a:rPr lang="en-US" dirty="0"/>
                  <a:t> consistently outperforms state-of-the-art baselines in various retrieval scenarios</a:t>
                </a:r>
              </a:p>
              <a:p>
                <a:pPr lvl="1"/>
                <a:r>
                  <a:rPr lang="en-US" dirty="0" err="1"/>
                  <a:t>MoL</a:t>
                </a:r>
                <a:r>
                  <a:rPr lang="en-US" dirty="0"/>
                  <a:t> is not only theoretically expressive, but also learnable</a:t>
                </a:r>
              </a:p>
            </p:txBody>
          </p:sp>
        </mc:Choice>
        <mc:Fallback xmlns="">
          <p:sp>
            <p:nvSpPr>
              <p:cNvPr id="3" name="Content Placeholder 2">
                <a:extLst>
                  <a:ext uri="{FF2B5EF4-FFF2-40B4-BE49-F238E27FC236}">
                    <a16:creationId xmlns:a16="http://schemas.microsoft.com/office/drawing/2014/main" id="{1E6152A9-F86F-A8A1-CA84-C990888CFDB6}"/>
                  </a:ext>
                </a:extLst>
              </p:cNvPr>
              <p:cNvSpPr>
                <a:spLocks noGrp="1" noRot="1" noChangeAspect="1" noMove="1" noResize="1" noEditPoints="1" noAdjustHandles="1" noChangeArrowheads="1" noChangeShapeType="1" noTextEdit="1"/>
              </p:cNvSpPr>
              <p:nvPr>
                <p:ph sz="quarter" idx="10"/>
              </p:nvPr>
            </p:nvSpPr>
            <p:spPr>
              <a:xfrm>
                <a:off x="584200" y="1435100"/>
                <a:ext cx="11018838" cy="4755020"/>
              </a:xfr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67445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533B5-0A24-A730-1154-1D02C7A13FFC}"/>
              </a:ext>
            </a:extLst>
          </p:cNvPr>
          <p:cNvSpPr>
            <a:spLocks noGrp="1"/>
          </p:cNvSpPr>
          <p:nvPr>
            <p:ph type="title"/>
          </p:nvPr>
        </p:nvSpPr>
        <p:spPr/>
        <p:txBody>
          <a:bodyPr/>
          <a:lstStyle/>
          <a:p>
            <a:r>
              <a:rPr lang="en-US" dirty="0"/>
              <a:t>Retrieval with Mixture of Logits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471F783-C89D-BACA-8307-AB66E43528EE}"/>
                  </a:ext>
                </a:extLst>
              </p:cNvPr>
              <p:cNvSpPr>
                <a:spLocks noGrp="1"/>
              </p:cNvSpPr>
              <p:nvPr>
                <p:ph sz="quarter" idx="10"/>
              </p:nvPr>
            </p:nvSpPr>
            <p:spPr>
              <a:xfrm>
                <a:off x="584200" y="1435100"/>
                <a:ext cx="11018838" cy="3655553"/>
              </a:xfrm>
            </p:spPr>
            <p:txBody>
              <a:bodyPr/>
              <a:lstStyle/>
              <a:p>
                <a:r>
                  <a:rPr lang="en-US" dirty="0" err="1"/>
                  <a:t>MoL</a:t>
                </a:r>
                <a:r>
                  <a:rPr lang="en-US" dirty="0"/>
                  <a:t>: learned element-wise weighted sum over dot products</a:t>
                </a:r>
              </a:p>
              <a:p>
                <a:pPr lvl="1"/>
                <a14:m>
                  <m:oMath xmlns:m="http://schemas.openxmlformats.org/officeDocument/2006/math">
                    <m:r>
                      <a:rPr lang="en-US" i="1">
                        <a:latin typeface="Cambria Math" panose="02040503050406030204" pitchFamily="18" charset="0"/>
                      </a:rPr>
                      <m:t>𝜙</m:t>
                    </m:r>
                    <m:d>
                      <m:dPr>
                        <m:ctrlPr>
                          <a:rPr lang="en-US"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𝑥</m:t>
                        </m:r>
                      </m:e>
                    </m:d>
                    <m:r>
                      <a:rPr lang="en-US" i="1">
                        <a:latin typeface="Cambria Math" panose="02040503050406030204" pitchFamily="18" charset="0"/>
                      </a:rPr>
                      <m:t>=</m:t>
                    </m:r>
                    <m:nary>
                      <m:naryPr>
                        <m:chr m:val="∑"/>
                        <m:ctrlPr>
                          <a:rPr lang="en-US" i="1">
                            <a:latin typeface="Cambria Math" panose="02040503050406030204" pitchFamily="18" charset="0"/>
                          </a:rPr>
                        </m:ctrlPr>
                      </m:naryPr>
                      <m:sub>
                        <m:r>
                          <a:rPr lang="en-US" i="1">
                            <a:latin typeface="Cambria Math" panose="02040503050406030204" pitchFamily="18" charset="0"/>
                          </a:rPr>
                          <m:t>𝑝</m:t>
                        </m:r>
                      </m:sub>
                      <m:sup>
                        <m:r>
                          <a:rPr lang="en-US" i="1">
                            <a:latin typeface="Cambria Math" panose="02040503050406030204" pitchFamily="18" charset="0"/>
                          </a:rPr>
                          <m:t>𝑃</m:t>
                        </m:r>
                      </m:sup>
                      <m:e>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𝑝</m:t>
                            </m:r>
                          </m:sub>
                        </m:sSub>
                        <m:r>
                          <a:rPr lang="en-US" i="1">
                            <a:latin typeface="Cambria Math" panose="02040503050406030204" pitchFamily="18" charset="0"/>
                          </a:rPr>
                          <m:t>(</m:t>
                        </m:r>
                        <m:r>
                          <a:rPr lang="en-US" i="1">
                            <a:latin typeface="Cambria Math" panose="02040503050406030204" pitchFamily="18" charset="0"/>
                          </a:rPr>
                          <m:t>𝑞</m:t>
                        </m:r>
                        <m:r>
                          <a:rPr lang="en-US" i="1">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𝑝</m:t>
                            </m:r>
                          </m:sub>
                        </m:sSub>
                        <m:d>
                          <m:dPr>
                            <m:ctrlPr>
                              <a:rPr lang="en-US" i="1">
                                <a:latin typeface="Cambria Math" panose="02040503050406030204" pitchFamily="18" charset="0"/>
                              </a:rPr>
                            </m:ctrlPr>
                          </m:dPr>
                          <m:e>
                            <m:r>
                              <a:rPr lang="en-US" i="1">
                                <a:latin typeface="Cambria Math" panose="02040503050406030204" pitchFamily="18" charset="0"/>
                              </a:rPr>
                              <m:t>𝑞</m:t>
                            </m:r>
                          </m:e>
                        </m:d>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𝑝</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e>
                    </m:nary>
                  </m:oMath>
                </a14:m>
                <a:endParaRPr lang="en-US" dirty="0"/>
              </a:p>
              <a:p>
                <a:r>
                  <a:rPr lang="en-US" dirty="0"/>
                  <a:t>Challenge: </a:t>
                </a:r>
                <a:r>
                  <a:rPr lang="en-US" dirty="0" err="1"/>
                  <a:t>MoL</a:t>
                </a:r>
                <a:r>
                  <a:rPr lang="en-US" dirty="0"/>
                  <a:t> weights depend on both query and item</a:t>
                </a:r>
              </a:p>
              <a:p>
                <a:pPr lvl="1"/>
                <a:r>
                  <a:rPr lang="en-US" dirty="0"/>
                  <a:t>Proximity of items by dot product is not a good measure for the proximity of the </a:t>
                </a:r>
                <a:r>
                  <a:rPr lang="en-US" dirty="0" err="1"/>
                  <a:t>MoL</a:t>
                </a:r>
                <a:r>
                  <a:rPr lang="en-US" dirty="0"/>
                  <a:t> scores</a:t>
                </a:r>
              </a:p>
              <a:p>
                <a:pPr lvl="1"/>
                <a:r>
                  <a:rPr lang="en-US" dirty="0"/>
                  <a:t>Example: same query, similar items by dot product, but different weights lead to different </a:t>
                </a:r>
                <a:r>
                  <a:rPr lang="en-US" dirty="0" err="1"/>
                  <a:t>MoL</a:t>
                </a:r>
                <a:r>
                  <a:rPr lang="en-US" dirty="0"/>
                  <a:t> scores for the query and the items</a:t>
                </a:r>
              </a:p>
              <a:p>
                <a:r>
                  <a:rPr lang="en-US" dirty="0"/>
                  <a:t>Exact retrieval algorithm</a:t>
                </a:r>
              </a:p>
              <a:p>
                <a:pPr lvl="1"/>
                <a:r>
                  <a:rPr lang="en-US" dirty="0"/>
                  <a:t>Brute force or require retrieval based on range of dot product scores</a:t>
                </a:r>
              </a:p>
              <a:p>
                <a:pPr lvl="1"/>
                <a:r>
                  <a:rPr lang="en-US" dirty="0"/>
                  <a:t>Either expensive or not well supported by existing vector search systems</a:t>
                </a:r>
              </a:p>
            </p:txBody>
          </p:sp>
        </mc:Choice>
        <mc:Fallback xmlns="">
          <p:sp>
            <p:nvSpPr>
              <p:cNvPr id="3" name="Content Placeholder 2">
                <a:extLst>
                  <a:ext uri="{FF2B5EF4-FFF2-40B4-BE49-F238E27FC236}">
                    <a16:creationId xmlns:a16="http://schemas.microsoft.com/office/drawing/2014/main" id="{F471F783-C89D-BACA-8307-AB66E43528EE}"/>
                  </a:ext>
                </a:extLst>
              </p:cNvPr>
              <p:cNvSpPr>
                <a:spLocks noGrp="1" noRot="1" noChangeAspect="1" noMove="1" noResize="1" noEditPoints="1" noAdjustHandles="1" noChangeArrowheads="1" noChangeShapeType="1" noTextEdit="1"/>
              </p:cNvSpPr>
              <p:nvPr>
                <p:ph sz="quarter" idx="10"/>
              </p:nvPr>
            </p:nvSpPr>
            <p:spPr>
              <a:xfrm>
                <a:off x="584200" y="1435100"/>
                <a:ext cx="11018838" cy="3655553"/>
              </a:xfr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85351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83A14-EF4C-B3B3-D5C8-0B41747C0831}"/>
              </a:ext>
            </a:extLst>
          </p:cNvPr>
          <p:cNvSpPr>
            <a:spLocks noGrp="1"/>
          </p:cNvSpPr>
          <p:nvPr>
            <p:ph type="title"/>
          </p:nvPr>
        </p:nvSpPr>
        <p:spPr/>
        <p:txBody>
          <a:bodyPr/>
          <a:lstStyle/>
          <a:p>
            <a:r>
              <a:rPr lang="en-US" dirty="0"/>
              <a:t>Approximate Retrieval Algorithms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48A6B2A-8298-69AC-AF21-A2E20EB57A02}"/>
                  </a:ext>
                </a:extLst>
              </p:cNvPr>
              <p:cNvSpPr>
                <a:spLocks noGrp="1"/>
              </p:cNvSpPr>
              <p:nvPr>
                <p:ph sz="quarter" idx="10"/>
              </p:nvPr>
            </p:nvSpPr>
            <p:spPr>
              <a:xfrm>
                <a:off x="584200" y="1435100"/>
                <a:ext cx="11018838" cy="4539191"/>
              </a:xfrm>
            </p:spPr>
            <p:txBody>
              <a:bodyPr/>
              <a:lstStyle/>
              <a:p>
                <a:r>
                  <a:rPr lang="en-US" dirty="0"/>
                  <a:t>Top </a:t>
                </a:r>
                <a14:m>
                  <m:oMath xmlns:m="http://schemas.openxmlformats.org/officeDocument/2006/math">
                    <m:r>
                      <a:rPr lang="en-US" b="0" i="1" smtClean="0">
                        <a:latin typeface="Cambria Math" panose="02040503050406030204" pitchFamily="18" charset="0"/>
                      </a:rPr>
                      <m:t>𝑘</m:t>
                    </m:r>
                  </m:oMath>
                </a14:m>
                <a:r>
                  <a:rPr lang="en-US" dirty="0"/>
                  <a:t> per embedding: provable tight error bound</a:t>
                </a:r>
              </a:p>
              <a:p>
                <a:pPr lvl="1"/>
                <a:r>
                  <a:rPr lang="en-US" dirty="0"/>
                  <a:t>Over retrieve top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m:t>
                    </m:r>
                  </m:oMath>
                </a14:m>
                <a:r>
                  <a:rPr lang="en-US" dirty="0"/>
                  <a:t> items by dot product from each pair of embeddings</a:t>
                </a:r>
              </a:p>
              <a:p>
                <a:pPr lvl="1"/>
                <a:r>
                  <a:rPr lang="en-US" dirty="0"/>
                  <a:t>Take the union of the set of items and score them with </a:t>
                </a:r>
                <a:r>
                  <a:rPr lang="en-US" dirty="0" err="1"/>
                  <a:t>MoL</a:t>
                </a:r>
                <a:endParaRPr lang="en-US" dirty="0"/>
              </a:p>
              <a:p>
                <a:pPr lvl="1"/>
                <a:r>
                  <a:rPr lang="en-US" dirty="0"/>
                  <a:t>Return the top </a:t>
                </a:r>
                <a14:m>
                  <m:oMath xmlns:m="http://schemas.openxmlformats.org/officeDocument/2006/math">
                    <m:r>
                      <a:rPr lang="en-US" b="0" i="1" smtClean="0">
                        <a:latin typeface="Cambria Math" panose="02040503050406030204" pitchFamily="18" charset="0"/>
                      </a:rPr>
                      <m:t>𝑘</m:t>
                    </m:r>
                  </m:oMath>
                </a14:m>
                <a:r>
                  <a:rPr lang="en-US" dirty="0"/>
                  <a:t> from the set based on </a:t>
                </a:r>
                <a:r>
                  <a:rPr lang="en-US" dirty="0" err="1"/>
                  <a:t>MoL</a:t>
                </a:r>
                <a:r>
                  <a:rPr lang="en-US" dirty="0"/>
                  <a:t> score</a:t>
                </a:r>
              </a:p>
              <a:p>
                <a:pPr lvl="1"/>
                <a:r>
                  <a:rPr lang="en-US" dirty="0"/>
                  <a:t>Can prove a tight error bound between the returned top </a:t>
                </a:r>
                <a14:m>
                  <m:oMath xmlns:m="http://schemas.openxmlformats.org/officeDocument/2006/math">
                    <m:r>
                      <a:rPr lang="en-US" b="0" i="1" smtClean="0">
                        <a:latin typeface="Cambria Math" panose="02040503050406030204" pitchFamily="18" charset="0"/>
                      </a:rPr>
                      <m:t>𝑘</m:t>
                    </m:r>
                  </m:oMath>
                </a14:m>
                <a:r>
                  <a:rPr lang="en-US" dirty="0"/>
                  <a:t> and the actual top </a:t>
                </a:r>
                <a14:m>
                  <m:oMath xmlns:m="http://schemas.openxmlformats.org/officeDocument/2006/math">
                    <m:r>
                      <a:rPr lang="en-US" b="0" i="1" smtClean="0">
                        <a:latin typeface="Cambria Math" panose="02040503050406030204" pitchFamily="18" charset="0"/>
                      </a:rPr>
                      <m:t>𝑘</m:t>
                    </m:r>
                  </m:oMath>
                </a14:m>
                <a:r>
                  <a:rPr lang="en-US" dirty="0"/>
                  <a:t> items</a:t>
                </a:r>
              </a:p>
              <a:p>
                <a:r>
                  <a:rPr lang="en-US" dirty="0"/>
                  <a:t>Top </a:t>
                </a:r>
                <a14:m>
                  <m:oMath xmlns:m="http://schemas.openxmlformats.org/officeDocument/2006/math">
                    <m:r>
                      <a:rPr lang="en-US" b="0" i="1" smtClean="0">
                        <a:latin typeface="Cambria Math" panose="02040503050406030204" pitchFamily="18" charset="0"/>
                      </a:rPr>
                      <m:t>𝑘</m:t>
                    </m:r>
                  </m:oMath>
                </a14:m>
                <a:r>
                  <a:rPr lang="en-US" dirty="0"/>
                  <a:t> average: same data efficiency as dot product</a:t>
                </a:r>
              </a:p>
              <a:p>
                <a:pPr lvl="1"/>
                <a:r>
                  <a:rPr lang="en-US" dirty="0"/>
                  <a:t>Observe that </a:t>
                </a:r>
                <a:r>
                  <a:rPr lang="en-US" dirty="0" err="1"/>
                  <a:t>MoL</a:t>
                </a:r>
                <a:r>
                  <a:rPr lang="en-US" dirty="0"/>
                  <a:t> constructs the pairs of embeddings by using the cross-product of query and item embeddings: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𝑝</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𝑥</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𝑥</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𝑞</m:t>
                            </m:r>
                          </m:sub>
                        </m:sSub>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𝑞</m:t>
                                </m:r>
                              </m:sub>
                            </m:sSub>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𝑥</m:t>
                                </m:r>
                              </m:sub>
                            </m:sSub>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𝑔</m:t>
                            </m:r>
                          </m:e>
                          <m:sub>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𝑞</m:t>
                                </m:r>
                              </m:sub>
                            </m:sSub>
                          </m:sub>
                        </m:sSub>
                        <m:d>
                          <m:dPr>
                            <m:ctrlPr>
                              <a:rPr lang="en-US" i="1">
                                <a:latin typeface="Cambria Math" panose="02040503050406030204" pitchFamily="18" charset="0"/>
                              </a:rPr>
                            </m:ctrlPr>
                          </m:dPr>
                          <m:e>
                            <m:r>
                              <a:rPr lang="en-US" i="1">
                                <a:latin typeface="Cambria Math" panose="02040503050406030204" pitchFamily="18" charset="0"/>
                              </a:rPr>
                              <m:t>𝑞</m:t>
                            </m:r>
                          </m:e>
                        </m:d>
                        <m:r>
                          <a:rPr lang="en-US" i="1">
                            <a:latin typeface="Cambria Math" panose="02040503050406030204" pitchFamily="18" charset="0"/>
                          </a:rPr>
                          <m:t>⟩</m:t>
                        </m:r>
                        <m:r>
                          <m:rPr>
                            <m:nor/>
                          </m:rPr>
                          <a:rPr lang="en-US" dirty="0"/>
                          <m:t> </m:t>
                        </m:r>
                      </m:e>
                    </m:nary>
                  </m:oMath>
                </a14:m>
                <a:endParaRPr lang="en-US" dirty="0"/>
              </a:p>
              <a:p>
                <a:pPr lvl="1"/>
                <a:r>
                  <a:rPr lang="en-US" dirty="0"/>
                  <a:t>If the weights are uniform, then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𝑝</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𝑥</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𝑃</m:t>
                        </m:r>
                      </m:den>
                    </m:f>
                    <m:d>
                      <m:dPr>
                        <m:begChr m:val="⟨"/>
                        <m:endChr m:val="⟩"/>
                        <m:ctrlPr>
                          <a:rPr lang="en-US" b="0" i="1" smtClean="0">
                            <a:latin typeface="Cambria Math" panose="02040503050406030204" pitchFamily="18" charset="0"/>
                          </a:rPr>
                        </m:ctrlPr>
                      </m:dPr>
                      <m:e>
                        <m:nary>
                          <m:naryPr>
                            <m:chr m:val="∑"/>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𝑞</m:t>
                                </m:r>
                              </m:sub>
                            </m:sSub>
                            <m:r>
                              <a:rPr lang="en-US" b="0" i="1" smtClean="0">
                                <a:latin typeface="Cambria Math" panose="02040503050406030204" pitchFamily="18" charset="0"/>
                              </a:rPr>
                              <m:t>=1</m:t>
                            </m:r>
                          </m:sub>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𝑞</m:t>
                                </m:r>
                              </m:sub>
                            </m:s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𝑞</m:t>
                                    </m:r>
                                  </m:sub>
                                </m:sSub>
                              </m:sub>
                            </m:sSub>
                            <m:d>
                              <m:dPr>
                                <m:ctrlPr>
                                  <a:rPr lang="en-US" b="0" i="1" smtClean="0">
                                    <a:latin typeface="Cambria Math" panose="02040503050406030204" pitchFamily="18" charset="0"/>
                                  </a:rPr>
                                </m:ctrlPr>
                              </m:dPr>
                              <m:e>
                                <m:r>
                                  <a:rPr lang="en-US" b="0" i="1" smtClean="0">
                                    <a:latin typeface="Cambria Math" panose="02040503050406030204" pitchFamily="18" charset="0"/>
                                  </a:rPr>
                                  <m:t>𝑞</m:t>
                                </m:r>
                              </m:e>
                            </m:d>
                          </m:e>
                        </m:nary>
                        <m:r>
                          <a:rPr lang="en-US" b="0" i="1" smtClean="0">
                            <a:latin typeface="Cambria Math" panose="02040503050406030204" pitchFamily="18" charset="0"/>
                          </a:rPr>
                          <m:t>,</m:t>
                        </m:r>
                        <m:nary>
                          <m:naryPr>
                            <m:chr m:val="∑"/>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𝑥</m:t>
                                </m:r>
                              </m:sub>
                            </m:sSub>
                            <m:r>
                              <a:rPr lang="en-US" i="1">
                                <a:latin typeface="Cambria Math" panose="02040503050406030204" pitchFamily="18" charset="0"/>
                              </a:rPr>
                              <m:t>=1</m:t>
                            </m:r>
                          </m:sub>
                          <m:sup>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𝑥</m:t>
                                </m:r>
                              </m:sub>
                            </m:sSub>
                          </m:sup>
                          <m:e>
                            <m:sSub>
                              <m:sSubPr>
                                <m:ctrlPr>
                                  <a:rPr lang="en-US" i="1">
                                    <a:latin typeface="Cambria Math" panose="02040503050406030204" pitchFamily="18" charset="0"/>
                                  </a:rPr>
                                </m:ctrlPr>
                              </m:sSubPr>
                              <m:e>
                                <m:r>
                                  <a:rPr lang="en-US" b="0" i="1" smtClean="0">
                                    <a:latin typeface="Cambria Math" panose="02040503050406030204" pitchFamily="18" charset="0"/>
                                  </a:rPr>
                                  <m:t>𝑔</m:t>
                                </m:r>
                              </m:e>
                              <m:sub>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𝑥</m:t>
                                    </m:r>
                                  </m:sub>
                                </m:sSub>
                              </m:sub>
                            </m:sSub>
                            <m:d>
                              <m:dPr>
                                <m:ctrlPr>
                                  <a:rPr lang="en-US" i="1">
                                    <a:latin typeface="Cambria Math" panose="02040503050406030204" pitchFamily="18" charset="0"/>
                                  </a:rPr>
                                </m:ctrlPr>
                              </m:dPr>
                              <m:e>
                                <m:r>
                                  <a:rPr lang="en-US" b="0" i="1" smtClean="0">
                                    <a:latin typeface="Cambria Math" panose="02040503050406030204" pitchFamily="18" charset="0"/>
                                  </a:rPr>
                                  <m:t>𝑥</m:t>
                                </m:r>
                              </m:e>
                            </m:d>
                          </m:e>
                        </m:nary>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𝑃</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𝑎𝑣𝑔</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𝑞</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𝑎𝑣𝑔</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oMath>
                </a14:m>
                <a:endParaRPr lang="en-US" dirty="0"/>
              </a:p>
              <a:p>
                <a:pPr lvl="1"/>
                <a:r>
                  <a:rPr lang="en-US" dirty="0"/>
                  <a:t>Over retrieve top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m:t>
                    </m:r>
                  </m:oMath>
                </a14:m>
                <a:r>
                  <a:rPr lang="en-US" dirty="0"/>
                  <a:t> items by dot product for the averaged embeddings</a:t>
                </a:r>
              </a:p>
              <a:p>
                <a:pPr lvl="1"/>
                <a:r>
                  <a:rPr lang="en-US" dirty="0"/>
                  <a:t>Reduce data access from </a:t>
                </a:r>
                <a14:m>
                  <m:oMath xmlns:m="http://schemas.openxmlformats.org/officeDocument/2006/math">
                    <m:r>
                      <a:rPr lang="en-US" b="0" i="1" smtClean="0">
                        <a:latin typeface="Cambria Math" panose="02040503050406030204" pitchFamily="18" charset="0"/>
                      </a:rPr>
                      <m:t>𝑃</m:t>
                    </m:r>
                  </m:oMath>
                </a14:m>
                <a:r>
                  <a:rPr lang="en-US" dirty="0"/>
                  <a:t> embedding pairs to </a:t>
                </a:r>
                <a14:m>
                  <m:oMath xmlns:m="http://schemas.openxmlformats.org/officeDocument/2006/math">
                    <m:r>
                      <a:rPr lang="en-US" b="0" i="1" smtClean="0">
                        <a:latin typeface="Cambria Math" panose="02040503050406030204" pitchFamily="18" charset="0"/>
                      </a:rPr>
                      <m:t>1</m:t>
                    </m:r>
                  </m:oMath>
                </a14:m>
                <a:r>
                  <a:rPr lang="en-US" dirty="0"/>
                  <a:t> embedding pair</a:t>
                </a:r>
              </a:p>
            </p:txBody>
          </p:sp>
        </mc:Choice>
        <mc:Fallback xmlns="">
          <p:sp>
            <p:nvSpPr>
              <p:cNvPr id="3" name="Content Placeholder 2">
                <a:extLst>
                  <a:ext uri="{FF2B5EF4-FFF2-40B4-BE49-F238E27FC236}">
                    <a16:creationId xmlns:a16="http://schemas.microsoft.com/office/drawing/2014/main" id="{F48A6B2A-8298-69AC-AF21-A2E20EB57A02}"/>
                  </a:ext>
                </a:extLst>
              </p:cNvPr>
              <p:cNvSpPr>
                <a:spLocks noGrp="1" noRot="1" noChangeAspect="1" noMove="1" noResize="1" noEditPoints="1" noAdjustHandles="1" noChangeArrowheads="1" noChangeShapeType="1" noTextEdit="1"/>
              </p:cNvSpPr>
              <p:nvPr>
                <p:ph sz="quarter" idx="10"/>
              </p:nvPr>
            </p:nvSpPr>
            <p:spPr>
              <a:xfrm>
                <a:off x="584200" y="1435100"/>
                <a:ext cx="11018838" cy="4539191"/>
              </a:xfr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85869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59A5B-6A6A-432B-A69A-7F2C9100D478}"/>
              </a:ext>
            </a:extLst>
          </p:cNvPr>
          <p:cNvSpPr>
            <a:spLocks noGrp="1"/>
          </p:cNvSpPr>
          <p:nvPr>
            <p:ph type="title"/>
          </p:nvPr>
        </p:nvSpPr>
        <p:spPr/>
        <p:txBody>
          <a:bodyPr/>
          <a:lstStyle/>
          <a:p>
            <a:r>
              <a:rPr lang="en-US" dirty="0"/>
              <a:t>Evaluation</a:t>
            </a:r>
          </a:p>
        </p:txBody>
      </p:sp>
      <p:sp>
        <p:nvSpPr>
          <p:cNvPr id="3" name="Content Placeholder 2">
            <a:extLst>
              <a:ext uri="{FF2B5EF4-FFF2-40B4-BE49-F238E27FC236}">
                <a16:creationId xmlns:a16="http://schemas.microsoft.com/office/drawing/2014/main" id="{4E8B1846-4B37-0252-F99C-BDDF956C25E3}"/>
              </a:ext>
            </a:extLst>
          </p:cNvPr>
          <p:cNvSpPr>
            <a:spLocks noGrp="1"/>
          </p:cNvSpPr>
          <p:nvPr>
            <p:ph sz="quarter" idx="10"/>
          </p:nvPr>
        </p:nvSpPr>
        <p:spPr>
          <a:xfrm>
            <a:off x="584200" y="1435100"/>
            <a:ext cx="11018838" cy="3311676"/>
          </a:xfrm>
        </p:spPr>
        <p:txBody>
          <a:bodyPr/>
          <a:lstStyle/>
          <a:p>
            <a:r>
              <a:rPr lang="en-US" dirty="0"/>
              <a:t>Datasets</a:t>
            </a:r>
          </a:p>
          <a:p>
            <a:pPr lvl="1"/>
            <a:r>
              <a:rPr lang="en-US" dirty="0" err="1"/>
              <a:t>MovieLens</a:t>
            </a:r>
            <a:r>
              <a:rPr lang="en-US" dirty="0"/>
              <a:t>: 1M (</a:t>
            </a:r>
            <a:r>
              <a:rPr lang="en-US" i="1" dirty="0"/>
              <a:t>ML-1M</a:t>
            </a:r>
            <a:r>
              <a:rPr lang="en-US" dirty="0"/>
              <a:t>) and 20M (</a:t>
            </a:r>
            <a:r>
              <a:rPr lang="en-US" i="1" dirty="0"/>
              <a:t>ML-20M</a:t>
            </a:r>
            <a:r>
              <a:rPr lang="en-US" dirty="0"/>
              <a:t>)</a:t>
            </a:r>
          </a:p>
          <a:p>
            <a:pPr lvl="1"/>
            <a:r>
              <a:rPr lang="en-US" dirty="0"/>
              <a:t>Amazon Reviews (</a:t>
            </a:r>
            <a:r>
              <a:rPr lang="en-US" i="1" dirty="0"/>
              <a:t>Books</a:t>
            </a:r>
            <a:r>
              <a:rPr lang="en-US" dirty="0"/>
              <a:t>)</a:t>
            </a:r>
          </a:p>
          <a:p>
            <a:pPr lvl="1"/>
            <a:r>
              <a:rPr lang="en-US" dirty="0"/>
              <a:t>Natural Questions (</a:t>
            </a:r>
            <a:r>
              <a:rPr lang="en-US" i="1" dirty="0"/>
              <a:t>NQ320K</a:t>
            </a:r>
            <a:r>
              <a:rPr lang="en-US" dirty="0"/>
              <a:t>)</a:t>
            </a:r>
          </a:p>
          <a:p>
            <a:r>
              <a:rPr lang="en-US" dirty="0"/>
              <a:t>Retrieval efficiency</a:t>
            </a:r>
          </a:p>
          <a:p>
            <a:pPr lvl="1"/>
            <a:r>
              <a:rPr lang="en-US" dirty="0"/>
              <a:t>Retrieval with </a:t>
            </a:r>
            <a:r>
              <a:rPr lang="en-US" dirty="0" err="1"/>
              <a:t>MoL</a:t>
            </a:r>
            <a:r>
              <a:rPr lang="en-US" dirty="0"/>
              <a:t> is efficient and accurate</a:t>
            </a:r>
          </a:p>
          <a:p>
            <a:r>
              <a:rPr lang="en-US" dirty="0"/>
              <a:t>Model quality</a:t>
            </a:r>
          </a:p>
          <a:p>
            <a:pPr lvl="1"/>
            <a:r>
              <a:rPr lang="en-US" dirty="0" err="1"/>
              <a:t>MoL</a:t>
            </a:r>
            <a:r>
              <a:rPr lang="en-US" dirty="0"/>
              <a:t> is theoretically expressive and empirically learnable</a:t>
            </a:r>
          </a:p>
        </p:txBody>
      </p:sp>
      <p:sp>
        <p:nvSpPr>
          <p:cNvPr id="4" name="TextBox 3">
            <a:extLst>
              <a:ext uri="{FF2B5EF4-FFF2-40B4-BE49-F238E27FC236}">
                <a16:creationId xmlns:a16="http://schemas.microsoft.com/office/drawing/2014/main" id="{42562FD5-BE83-5FC2-E5BC-B62FE8079A58}"/>
              </a:ext>
            </a:extLst>
          </p:cNvPr>
          <p:cNvSpPr txBox="1"/>
          <p:nvPr/>
        </p:nvSpPr>
        <p:spPr>
          <a:xfrm>
            <a:off x="1982814" y="6400800"/>
            <a:ext cx="8114209" cy="307777"/>
          </a:xfrm>
          <a:prstGeom prst="rect">
            <a:avLst/>
          </a:prstGeom>
          <a:noFill/>
        </p:spPr>
        <p:txBody>
          <a:bodyPr wrap="none" lIns="0" tIns="0" rIns="0" bIns="0" rtlCol="0">
            <a:spAutoFit/>
          </a:bodyPr>
          <a:lstStyle/>
          <a:p>
            <a:pPr algn="l"/>
            <a:r>
              <a:rPr lang="en-US" sz="2000" dirty="0">
                <a:gradFill>
                  <a:gsLst>
                    <a:gs pos="2917">
                      <a:schemeClr val="tx1"/>
                    </a:gs>
                    <a:gs pos="30000">
                      <a:schemeClr val="tx1"/>
                    </a:gs>
                  </a:gsLst>
                  <a:lin ang="5400000" scaled="0"/>
                </a:gradFill>
              </a:rPr>
              <a:t>Our code and models are available at https://github.com/bailuding/rails</a:t>
            </a:r>
          </a:p>
        </p:txBody>
      </p:sp>
    </p:spTree>
    <p:extLst>
      <p:ext uri="{BB962C8B-B14F-4D97-AF65-F5344CB8AC3E}">
        <p14:creationId xmlns:p14="http://schemas.microsoft.com/office/powerpoint/2010/main" val="299731738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0C0AB-A058-A224-334D-45369C7ACB9A}"/>
              </a:ext>
            </a:extLst>
          </p:cNvPr>
          <p:cNvSpPr>
            <a:spLocks noGrp="1"/>
          </p:cNvSpPr>
          <p:nvPr>
            <p:ph type="title"/>
          </p:nvPr>
        </p:nvSpPr>
        <p:spPr>
          <a:xfrm>
            <a:off x="588263" y="457200"/>
            <a:ext cx="11018520" cy="553998"/>
          </a:xfrm>
        </p:spPr>
        <p:txBody>
          <a:bodyPr/>
          <a:lstStyle/>
          <a:p>
            <a:r>
              <a:rPr lang="en-US" dirty="0"/>
              <a:t>Retrieval Efficiency: Speedup Compared to Brute Force</a:t>
            </a:r>
          </a:p>
        </p:txBody>
      </p:sp>
      <p:graphicFrame>
        <p:nvGraphicFramePr>
          <p:cNvPr id="7" name="Content Placeholder 6">
            <a:extLst>
              <a:ext uri="{FF2B5EF4-FFF2-40B4-BE49-F238E27FC236}">
                <a16:creationId xmlns:a16="http://schemas.microsoft.com/office/drawing/2014/main" id="{EFF741D1-C81E-2FE6-D31C-5F7AEA944E9E}"/>
              </a:ext>
            </a:extLst>
          </p:cNvPr>
          <p:cNvGraphicFramePr>
            <a:graphicFrameLocks noGrp="1"/>
          </p:cNvGraphicFramePr>
          <p:nvPr>
            <p:ph sz="quarter" idx="13"/>
            <p:extLst>
              <p:ext uri="{D42A27DB-BD31-4B8C-83A1-F6EECF244321}">
                <p14:modId xmlns:p14="http://schemas.microsoft.com/office/powerpoint/2010/main" val="982545541"/>
              </p:ext>
            </p:extLst>
          </p:nvPr>
        </p:nvGraphicFramePr>
        <p:xfrm>
          <a:off x="6389688" y="1435100"/>
          <a:ext cx="5219700" cy="48339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9">
            <a:extLst>
              <a:ext uri="{FF2B5EF4-FFF2-40B4-BE49-F238E27FC236}">
                <a16:creationId xmlns:a16="http://schemas.microsoft.com/office/drawing/2014/main" id="{FE5B6D82-6207-488D-88DC-944785400318}"/>
              </a:ext>
            </a:extLst>
          </p:cNvPr>
          <p:cNvGraphicFramePr>
            <a:graphicFrameLocks noGrp="1"/>
          </p:cNvGraphicFramePr>
          <p:nvPr>
            <p:ph sz="quarter" idx="12"/>
            <p:extLst>
              <p:ext uri="{D42A27DB-BD31-4B8C-83A1-F6EECF244321}">
                <p14:modId xmlns:p14="http://schemas.microsoft.com/office/powerpoint/2010/main" val="332316656"/>
              </p:ext>
            </p:extLst>
          </p:nvPr>
        </p:nvGraphicFramePr>
        <p:xfrm>
          <a:off x="584200" y="1435100"/>
          <a:ext cx="5211763" cy="48339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513704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C882-9916-96BF-FEB8-2A1CB9671701}"/>
              </a:ext>
            </a:extLst>
          </p:cNvPr>
          <p:cNvSpPr>
            <a:spLocks noGrp="1"/>
          </p:cNvSpPr>
          <p:nvPr>
            <p:ph type="title"/>
          </p:nvPr>
        </p:nvSpPr>
        <p:spPr/>
        <p:txBody>
          <a:bodyPr/>
          <a:lstStyle/>
          <a:p>
            <a:r>
              <a:rPr lang="en-US" dirty="0"/>
              <a:t>Model Quality: Recommendation</a:t>
            </a:r>
          </a:p>
        </p:txBody>
      </p:sp>
      <p:sp>
        <p:nvSpPr>
          <p:cNvPr id="5" name="Content Placeholder 4">
            <a:extLst>
              <a:ext uri="{FF2B5EF4-FFF2-40B4-BE49-F238E27FC236}">
                <a16:creationId xmlns:a16="http://schemas.microsoft.com/office/drawing/2014/main" id="{53D79550-3B26-A8E8-301F-5693DDCE4F83}"/>
              </a:ext>
            </a:extLst>
          </p:cNvPr>
          <p:cNvSpPr>
            <a:spLocks noGrp="1"/>
          </p:cNvSpPr>
          <p:nvPr>
            <p:ph sz="quarter" idx="10"/>
          </p:nvPr>
        </p:nvSpPr>
        <p:spPr>
          <a:xfrm>
            <a:off x="584200" y="1435100"/>
            <a:ext cx="11018838" cy="800219"/>
          </a:xfrm>
        </p:spPr>
        <p:txBody>
          <a:bodyPr/>
          <a:lstStyle/>
          <a:p>
            <a:r>
              <a:rPr lang="en-US" dirty="0"/>
              <a:t>Up to 54% improvement in recall compared to dot product</a:t>
            </a:r>
          </a:p>
          <a:p>
            <a:pPr lvl="1"/>
            <a:r>
              <a:rPr lang="en-US" dirty="0"/>
              <a:t>With the same state-of-the-art backbone recommendation model HSTU [1]</a:t>
            </a:r>
          </a:p>
        </p:txBody>
      </p:sp>
      <p:graphicFrame>
        <p:nvGraphicFramePr>
          <p:cNvPr id="6" name="Chart 5">
            <a:extLst>
              <a:ext uri="{FF2B5EF4-FFF2-40B4-BE49-F238E27FC236}">
                <a16:creationId xmlns:a16="http://schemas.microsoft.com/office/drawing/2014/main" id="{D1B55416-33E0-2A3D-922B-2C63D6C14DE2}"/>
              </a:ext>
            </a:extLst>
          </p:cNvPr>
          <p:cNvGraphicFramePr>
            <a:graphicFrameLocks/>
          </p:cNvGraphicFramePr>
          <p:nvPr>
            <p:extLst>
              <p:ext uri="{D42A27DB-BD31-4B8C-83A1-F6EECF244321}">
                <p14:modId xmlns:p14="http://schemas.microsoft.com/office/powerpoint/2010/main" val="3939663179"/>
              </p:ext>
            </p:extLst>
          </p:nvPr>
        </p:nvGraphicFramePr>
        <p:xfrm>
          <a:off x="1521619" y="2316321"/>
          <a:ext cx="9144000" cy="384708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4850E69C-DFD7-1850-A678-D41BD7CE8316}"/>
              </a:ext>
            </a:extLst>
          </p:cNvPr>
          <p:cNvSpPr txBox="1"/>
          <p:nvPr/>
        </p:nvSpPr>
        <p:spPr>
          <a:xfrm>
            <a:off x="1612007" y="6244410"/>
            <a:ext cx="8963223" cy="492443"/>
          </a:xfrm>
          <a:prstGeom prst="rect">
            <a:avLst/>
          </a:prstGeom>
          <a:noFill/>
        </p:spPr>
        <p:txBody>
          <a:bodyPr wrap="none" lIns="0" tIns="0" rIns="0" bIns="0" rtlCol="0">
            <a:spAutoFit/>
          </a:bodyPr>
          <a:lstStyle/>
          <a:p>
            <a:pPr algn="l"/>
            <a:r>
              <a:rPr lang="en-US" sz="1600" b="0" i="0" dirty="0">
                <a:solidFill>
                  <a:srgbClr val="222222"/>
                </a:solidFill>
                <a:effectLst/>
                <a:latin typeface="Arial" panose="020B0604020202020204" pitchFamily="34" charset="0"/>
              </a:rPr>
              <a:t>[1] Zhai, Jiaqi, et al. "Actions Speak Louder than Words: Trillion-Parameter Sequential Transducers</a:t>
            </a:r>
          </a:p>
          <a:p>
            <a:pPr algn="l"/>
            <a:r>
              <a:rPr lang="en-US" sz="1600" b="0" i="0" dirty="0">
                <a:solidFill>
                  <a:srgbClr val="222222"/>
                </a:solidFill>
                <a:effectLst/>
                <a:latin typeface="Arial" panose="020B0604020202020204" pitchFamily="34" charset="0"/>
              </a:rPr>
              <a:t>for Generative Recommendations." </a:t>
            </a:r>
            <a:r>
              <a:rPr lang="en-US" sz="1600" i="1" dirty="0">
                <a:solidFill>
                  <a:srgbClr val="222222"/>
                </a:solidFill>
                <a:latin typeface="Arial" panose="020B0604020202020204" pitchFamily="34" charset="0"/>
              </a:rPr>
              <a:t>ICML</a:t>
            </a:r>
            <a:r>
              <a:rPr lang="en-US" sz="1600" b="0" i="1" dirty="0">
                <a:solidFill>
                  <a:srgbClr val="222222"/>
                </a:solidFill>
                <a:effectLst/>
                <a:latin typeface="Arial" panose="020B0604020202020204" pitchFamily="34" charset="0"/>
              </a:rPr>
              <a:t> 2024</a:t>
            </a:r>
            <a:endParaRPr lang="en-US" sz="16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02201678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45955-FFBC-515E-AB15-37C06E91A5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FE5FF7-C31A-3C7B-9F12-69EC9A7F3F94}"/>
              </a:ext>
            </a:extLst>
          </p:cNvPr>
          <p:cNvSpPr>
            <a:spLocks noGrp="1"/>
          </p:cNvSpPr>
          <p:nvPr>
            <p:ph type="title"/>
          </p:nvPr>
        </p:nvSpPr>
        <p:spPr/>
        <p:txBody>
          <a:bodyPr/>
          <a:lstStyle/>
          <a:p>
            <a:r>
              <a:rPr lang="en-US" dirty="0"/>
              <a:t>Model Quality: Natural Questions</a:t>
            </a:r>
          </a:p>
        </p:txBody>
      </p:sp>
      <p:sp>
        <p:nvSpPr>
          <p:cNvPr id="5" name="Content Placeholder 4">
            <a:extLst>
              <a:ext uri="{FF2B5EF4-FFF2-40B4-BE49-F238E27FC236}">
                <a16:creationId xmlns:a16="http://schemas.microsoft.com/office/drawing/2014/main" id="{DB18DA46-68CA-5CB5-62A5-CC7451140F75}"/>
              </a:ext>
            </a:extLst>
          </p:cNvPr>
          <p:cNvSpPr>
            <a:spLocks noGrp="1"/>
          </p:cNvSpPr>
          <p:nvPr>
            <p:ph sz="quarter" idx="10"/>
          </p:nvPr>
        </p:nvSpPr>
        <p:spPr>
          <a:xfrm>
            <a:off x="584200" y="1435100"/>
            <a:ext cx="11018838" cy="1169551"/>
          </a:xfrm>
        </p:spPr>
        <p:txBody>
          <a:bodyPr/>
          <a:lstStyle/>
          <a:p>
            <a:r>
              <a:rPr lang="en-US" dirty="0"/>
              <a:t>Outperform 11 baselines with sparse, dense, generative retrieval</a:t>
            </a:r>
          </a:p>
          <a:p>
            <a:pPr lvl="1"/>
            <a:r>
              <a:rPr lang="en-US" dirty="0"/>
              <a:t>Normalized by the best sparse retrieval baseline</a:t>
            </a:r>
          </a:p>
          <a:p>
            <a:pPr lvl="1"/>
            <a:endParaRPr lang="en-US" dirty="0"/>
          </a:p>
        </p:txBody>
      </p:sp>
      <p:graphicFrame>
        <p:nvGraphicFramePr>
          <p:cNvPr id="3" name="Chart 2">
            <a:extLst>
              <a:ext uri="{FF2B5EF4-FFF2-40B4-BE49-F238E27FC236}">
                <a16:creationId xmlns:a16="http://schemas.microsoft.com/office/drawing/2014/main" id="{7D79CBD3-6EE3-586A-277A-7D2CB5382261}"/>
              </a:ext>
            </a:extLst>
          </p:cNvPr>
          <p:cNvGraphicFramePr>
            <a:graphicFrameLocks/>
          </p:cNvGraphicFramePr>
          <p:nvPr>
            <p:extLst>
              <p:ext uri="{D42A27DB-BD31-4B8C-83A1-F6EECF244321}">
                <p14:modId xmlns:p14="http://schemas.microsoft.com/office/powerpoint/2010/main" val="1167753676"/>
              </p:ext>
            </p:extLst>
          </p:nvPr>
        </p:nvGraphicFramePr>
        <p:xfrm>
          <a:off x="1521619" y="2336682"/>
          <a:ext cx="91440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879902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1306-48E4-2890-E226-828B4AD8ADCB}"/>
              </a:ext>
            </a:extLst>
          </p:cNvPr>
          <p:cNvSpPr>
            <a:spLocks noGrp="1"/>
          </p:cNvSpPr>
          <p:nvPr>
            <p:ph type="title"/>
          </p:nvPr>
        </p:nvSpPr>
        <p:spPr/>
        <p:txBody>
          <a:bodyPr/>
          <a:lstStyle/>
          <a:p>
            <a:r>
              <a:rPr lang="en-US" dirty="0"/>
              <a:t>Opportunities</a:t>
            </a:r>
          </a:p>
        </p:txBody>
      </p:sp>
      <p:sp>
        <p:nvSpPr>
          <p:cNvPr id="3" name="Content Placeholder 2">
            <a:extLst>
              <a:ext uri="{FF2B5EF4-FFF2-40B4-BE49-F238E27FC236}">
                <a16:creationId xmlns:a16="http://schemas.microsoft.com/office/drawing/2014/main" id="{DE009F09-83FD-EDDC-1821-F7F62DA1FA6E}"/>
              </a:ext>
            </a:extLst>
          </p:cNvPr>
          <p:cNvSpPr>
            <a:spLocks noGrp="1"/>
          </p:cNvSpPr>
          <p:nvPr>
            <p:ph sz="quarter" idx="10"/>
          </p:nvPr>
        </p:nvSpPr>
        <p:spPr>
          <a:xfrm>
            <a:off x="584200" y="1435100"/>
            <a:ext cx="11018838" cy="2942344"/>
          </a:xfrm>
        </p:spPr>
        <p:txBody>
          <a:bodyPr/>
          <a:lstStyle/>
          <a:p>
            <a:r>
              <a:rPr lang="en-US" dirty="0"/>
              <a:t>New applications of </a:t>
            </a:r>
            <a:r>
              <a:rPr lang="en-US" dirty="0" err="1"/>
              <a:t>MoL</a:t>
            </a:r>
            <a:r>
              <a:rPr lang="en-US" dirty="0"/>
              <a:t> based similarity scores</a:t>
            </a:r>
          </a:p>
          <a:p>
            <a:pPr lvl="1"/>
            <a:r>
              <a:rPr lang="en-US" dirty="0"/>
              <a:t>Search, recommendation, NLP tasks</a:t>
            </a:r>
          </a:p>
          <a:p>
            <a:pPr lvl="1"/>
            <a:r>
              <a:rPr lang="en-US" dirty="0"/>
              <a:t>Integration with more models</a:t>
            </a:r>
          </a:p>
          <a:p>
            <a:r>
              <a:rPr lang="en-US" dirty="0"/>
              <a:t>Design efficient retrieval algorithms for </a:t>
            </a:r>
            <a:r>
              <a:rPr lang="en-US" dirty="0" err="1"/>
              <a:t>MoL</a:t>
            </a:r>
            <a:r>
              <a:rPr lang="en-US" dirty="0"/>
              <a:t> with certain properties</a:t>
            </a:r>
          </a:p>
          <a:p>
            <a:pPr lvl="1"/>
            <a:r>
              <a:rPr lang="en-US" dirty="0"/>
              <a:t>We focus on the most general case without any assumption on the weights of </a:t>
            </a:r>
            <a:r>
              <a:rPr lang="en-US" dirty="0" err="1"/>
              <a:t>MoL</a:t>
            </a:r>
            <a:endParaRPr lang="en-US" dirty="0"/>
          </a:p>
          <a:p>
            <a:pPr lvl="1"/>
            <a:r>
              <a:rPr lang="en-US" dirty="0"/>
              <a:t>We can train the weights of </a:t>
            </a:r>
            <a:r>
              <a:rPr lang="en-US" dirty="0" err="1"/>
              <a:t>MoL</a:t>
            </a:r>
            <a:r>
              <a:rPr lang="en-US" dirty="0"/>
              <a:t> with certain properties, e.g., sparsity</a:t>
            </a:r>
          </a:p>
          <a:p>
            <a:r>
              <a:rPr lang="en-US" dirty="0"/>
              <a:t>Quantify expressiveness of other forms of similarity functions</a:t>
            </a:r>
          </a:p>
        </p:txBody>
      </p:sp>
    </p:spTree>
    <p:extLst>
      <p:ext uri="{BB962C8B-B14F-4D97-AF65-F5344CB8AC3E}">
        <p14:creationId xmlns:p14="http://schemas.microsoft.com/office/powerpoint/2010/main" val="215785326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C2541-4901-061E-17D9-C9015EC22B3D}"/>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055D8863-1900-5726-CCA4-B01B4D1DF83A}"/>
              </a:ext>
            </a:extLst>
          </p:cNvPr>
          <p:cNvSpPr>
            <a:spLocks noGrp="1"/>
          </p:cNvSpPr>
          <p:nvPr>
            <p:ph sz="quarter" idx="10"/>
          </p:nvPr>
        </p:nvSpPr>
        <p:spPr>
          <a:xfrm>
            <a:off x="584200" y="1435100"/>
            <a:ext cx="11018838" cy="3804118"/>
          </a:xfrm>
        </p:spPr>
        <p:txBody>
          <a:bodyPr/>
          <a:lstStyle/>
          <a:p>
            <a:r>
              <a:rPr lang="en-US" dirty="0"/>
              <a:t>State-of-the-art retrieval models use learned similarity functions</a:t>
            </a:r>
          </a:p>
          <a:p>
            <a:r>
              <a:rPr lang="en-US" dirty="0"/>
              <a:t>Learned similarity using Mixture of Logits is both theoretically expressive and empirically learnable</a:t>
            </a:r>
          </a:p>
          <a:p>
            <a:pPr lvl="1"/>
            <a:r>
              <a:rPr lang="en-US" dirty="0"/>
              <a:t>We prove </a:t>
            </a:r>
            <a:r>
              <a:rPr lang="en-US" dirty="0" err="1"/>
              <a:t>MoL</a:t>
            </a:r>
            <a:r>
              <a:rPr lang="en-US" dirty="0"/>
              <a:t> is a universal approximator</a:t>
            </a:r>
          </a:p>
          <a:p>
            <a:pPr lvl="1"/>
            <a:r>
              <a:rPr lang="en-US" dirty="0"/>
              <a:t>We demonstrate models with </a:t>
            </a:r>
            <a:r>
              <a:rPr lang="en-US" dirty="0" err="1"/>
              <a:t>MoL</a:t>
            </a:r>
            <a:r>
              <a:rPr lang="en-US" dirty="0"/>
              <a:t> outperform state-of-the-art baselines on a variety of tasks</a:t>
            </a:r>
          </a:p>
          <a:p>
            <a:pPr lvl="1"/>
            <a:r>
              <a:rPr lang="en-US" dirty="0"/>
              <a:t>We design efficient retrieval algorithms for learned similarity using </a:t>
            </a:r>
            <a:r>
              <a:rPr lang="en-US" dirty="0" err="1"/>
              <a:t>MoL</a:t>
            </a:r>
            <a:endParaRPr lang="en-US" dirty="0"/>
          </a:p>
          <a:p>
            <a:r>
              <a:rPr lang="en-US" dirty="0"/>
              <a:t>Many opportunities: new applications, efficient retrieval algorithms, other forms of expressive similarity functions</a:t>
            </a:r>
          </a:p>
          <a:p>
            <a:pPr lvl="1"/>
            <a:endParaRPr lang="en-US" dirty="0"/>
          </a:p>
        </p:txBody>
      </p:sp>
      <p:sp>
        <p:nvSpPr>
          <p:cNvPr id="4" name="TextBox 3">
            <a:extLst>
              <a:ext uri="{FF2B5EF4-FFF2-40B4-BE49-F238E27FC236}">
                <a16:creationId xmlns:a16="http://schemas.microsoft.com/office/drawing/2014/main" id="{5D76161C-FAAA-6B58-2B1E-3AC72CF797B8}"/>
              </a:ext>
            </a:extLst>
          </p:cNvPr>
          <p:cNvSpPr txBox="1"/>
          <p:nvPr/>
        </p:nvSpPr>
        <p:spPr>
          <a:xfrm>
            <a:off x="8800869" y="5793748"/>
            <a:ext cx="2974340" cy="738664"/>
          </a:xfrm>
          <a:prstGeom prst="rect">
            <a:avLst/>
          </a:prstGeom>
          <a:noFill/>
        </p:spPr>
        <p:txBody>
          <a:bodyPr wrap="none" lIns="0" tIns="0" rIns="0" bIns="0" rtlCol="0">
            <a:spAutoFit/>
          </a:bodyPr>
          <a:lstStyle/>
          <a:p>
            <a:pPr algn="l"/>
            <a:r>
              <a:rPr lang="en-US" sz="2400" dirty="0">
                <a:gradFill>
                  <a:gsLst>
                    <a:gs pos="2917">
                      <a:schemeClr val="tx1"/>
                    </a:gs>
                    <a:gs pos="30000">
                      <a:schemeClr val="tx1"/>
                    </a:gs>
                  </a:gsLst>
                  <a:lin ang="5400000" scaled="0"/>
                </a:gradFill>
              </a:rPr>
              <a:t>Contact: Bailu Ding</a:t>
            </a:r>
          </a:p>
          <a:p>
            <a:pPr algn="l"/>
            <a:r>
              <a:rPr lang="en-US" sz="2400" dirty="0">
                <a:gradFill>
                  <a:gsLst>
                    <a:gs pos="2917">
                      <a:schemeClr val="tx1"/>
                    </a:gs>
                    <a:gs pos="30000">
                      <a:schemeClr val="tx1"/>
                    </a:gs>
                  </a:gsLst>
                  <a:lin ang="5400000" scaled="0"/>
                </a:gradFill>
              </a:rPr>
              <a:t>bailuding@gmail.com</a:t>
            </a:r>
          </a:p>
        </p:txBody>
      </p:sp>
    </p:spTree>
    <p:extLst>
      <p:ext uri="{BB962C8B-B14F-4D97-AF65-F5344CB8AC3E}">
        <p14:creationId xmlns:p14="http://schemas.microsoft.com/office/powerpoint/2010/main" val="369692300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1F8EC38-4A64-E55B-901D-47E0FBC99A93}"/>
              </a:ext>
            </a:extLst>
          </p:cNvPr>
          <p:cNvSpPr>
            <a:spLocks noGrp="1"/>
          </p:cNvSpPr>
          <p:nvPr>
            <p:ph type="title"/>
          </p:nvPr>
        </p:nvSpPr>
        <p:spPr/>
        <p:txBody>
          <a:bodyPr/>
          <a:lstStyle/>
          <a:p>
            <a:r>
              <a:rPr lang="en-US" dirty="0"/>
              <a:t>Vector Search for Retrieval</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EF9FF331-205B-A153-BAF4-C08A36F2ADA3}"/>
                  </a:ext>
                </a:extLst>
              </p:cNvPr>
              <p:cNvSpPr>
                <a:spLocks noGrp="1"/>
              </p:cNvSpPr>
              <p:nvPr>
                <p:ph sz="quarter" idx="10"/>
              </p:nvPr>
            </p:nvSpPr>
            <p:spPr>
              <a:xfrm>
                <a:off x="584200" y="1435100"/>
                <a:ext cx="11018838" cy="3225498"/>
              </a:xfrm>
            </p:spPr>
            <p:txBody>
              <a:bodyPr/>
              <a:lstStyle/>
              <a:p>
                <a:r>
                  <a:rPr lang="en-US" dirty="0"/>
                  <a:t>Semantic embeddings of unstructured data have become prevalent</a:t>
                </a:r>
              </a:p>
              <a:p>
                <a:pPr lvl="1"/>
                <a:r>
                  <a:rPr lang="en-US" dirty="0"/>
                  <a:t>Each entity is encoded as a feature vector</a:t>
                </a:r>
              </a:p>
              <a:p>
                <a:pPr lvl="1"/>
                <a:r>
                  <a:rPr lang="en-US" dirty="0"/>
                  <a:t>Applications: search, recommendation, document retrieval, retrieval-augmented generation</a:t>
                </a:r>
              </a:p>
              <a:p>
                <a:pPr lvl="1"/>
                <a:r>
                  <a:rPr lang="en-US" dirty="0"/>
                  <a:t>Example: Recommend </a:t>
                </a:r>
                <a14:m>
                  <m:oMath xmlns:m="http://schemas.openxmlformats.org/officeDocument/2006/math">
                    <m:r>
                      <a:rPr lang="en-US" b="0" i="1" smtClean="0">
                        <a:latin typeface="Cambria Math" panose="02040503050406030204" pitchFamily="18" charset="0"/>
                      </a:rPr>
                      <m:t>𝑘</m:t>
                    </m:r>
                  </m:oMath>
                </a14:m>
                <a:r>
                  <a:rPr lang="en-US" dirty="0"/>
                  <a:t> articles to a user in a news feed based on the semantic embeddings</a:t>
                </a:r>
              </a:p>
              <a:p>
                <a:r>
                  <a:rPr lang="en-US" dirty="0"/>
                  <a:t>Approximate nearest neighbor search (ANNS): Return the top K vectors that are most similar to a query vector</a:t>
                </a:r>
              </a:p>
              <a:p>
                <a:pPr lvl="1"/>
                <a:r>
                  <a:rPr lang="en-US" dirty="0"/>
                  <a:t>Similarity is quantified by a score function</a:t>
                </a:r>
              </a:p>
              <a:p>
                <a:pPr lvl="1"/>
                <a:r>
                  <a:rPr lang="en-US" dirty="0"/>
                  <a:t>Common similarity functions supported by vector search indexes: dot product, cosine, L2, etc.</a:t>
                </a:r>
              </a:p>
            </p:txBody>
          </p:sp>
        </mc:Choice>
        <mc:Fallback xmlns="">
          <p:sp>
            <p:nvSpPr>
              <p:cNvPr id="11" name="Content Placeholder 10">
                <a:extLst>
                  <a:ext uri="{FF2B5EF4-FFF2-40B4-BE49-F238E27FC236}">
                    <a16:creationId xmlns:a16="http://schemas.microsoft.com/office/drawing/2014/main" id="{EF9FF331-205B-A153-BAF4-C08A36F2ADA3}"/>
                  </a:ext>
                </a:extLst>
              </p:cNvPr>
              <p:cNvSpPr>
                <a:spLocks noGrp="1" noRot="1" noChangeAspect="1" noMove="1" noResize="1" noEditPoints="1" noAdjustHandles="1" noChangeArrowheads="1" noChangeShapeType="1" noTextEdit="1"/>
              </p:cNvSpPr>
              <p:nvPr>
                <p:ph sz="quarter" idx="10"/>
              </p:nvPr>
            </p:nvSpPr>
            <p:spPr>
              <a:xfrm>
                <a:off x="584200" y="1435100"/>
                <a:ext cx="11018838" cy="3225498"/>
              </a:xfr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0672554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7664-3C50-CACD-8685-EEE3B63D149E}"/>
              </a:ext>
            </a:extLst>
          </p:cNvPr>
          <p:cNvSpPr>
            <a:spLocks noGrp="1"/>
          </p:cNvSpPr>
          <p:nvPr>
            <p:ph type="title"/>
          </p:nvPr>
        </p:nvSpPr>
        <p:spPr/>
        <p:txBody>
          <a:bodyPr/>
          <a:lstStyle/>
          <a:p>
            <a:r>
              <a:rPr lang="en-US" dirty="0"/>
              <a:t>Retrieval with Learned Similarities</a:t>
            </a:r>
          </a:p>
        </p:txBody>
      </p:sp>
      <p:sp>
        <p:nvSpPr>
          <p:cNvPr id="3" name="Content Placeholder 2">
            <a:extLst>
              <a:ext uri="{FF2B5EF4-FFF2-40B4-BE49-F238E27FC236}">
                <a16:creationId xmlns:a16="http://schemas.microsoft.com/office/drawing/2014/main" id="{B26F1157-29CC-8A73-001F-94585C28136C}"/>
              </a:ext>
            </a:extLst>
          </p:cNvPr>
          <p:cNvSpPr>
            <a:spLocks noGrp="1"/>
          </p:cNvSpPr>
          <p:nvPr>
            <p:ph sz="quarter" idx="10"/>
          </p:nvPr>
        </p:nvSpPr>
        <p:spPr>
          <a:xfrm>
            <a:off x="584200" y="1435100"/>
            <a:ext cx="11018838" cy="2794611"/>
          </a:xfrm>
        </p:spPr>
        <p:txBody>
          <a:bodyPr/>
          <a:lstStyle/>
          <a:p>
            <a:r>
              <a:rPr lang="en-US" dirty="0"/>
              <a:t>State-of-the-art retrieval systems: learned similarities</a:t>
            </a:r>
          </a:p>
          <a:p>
            <a:pPr lvl="1"/>
            <a:r>
              <a:rPr lang="en-US" dirty="0"/>
              <a:t>Preserve some dot product related structures</a:t>
            </a:r>
          </a:p>
          <a:p>
            <a:pPr lvl="1"/>
            <a:r>
              <a:rPr lang="en-US" dirty="0"/>
              <a:t>Rely on aggregate functions to combine similarity values</a:t>
            </a:r>
          </a:p>
          <a:p>
            <a:r>
              <a:rPr lang="en-US" dirty="0"/>
              <a:t>Examples</a:t>
            </a:r>
          </a:p>
          <a:p>
            <a:pPr lvl="1"/>
            <a:r>
              <a:rPr lang="en-US" dirty="0"/>
              <a:t>Parameterized similarity function with DNNs [1]</a:t>
            </a:r>
          </a:p>
          <a:p>
            <a:pPr lvl="1"/>
            <a:r>
              <a:rPr lang="en-US" dirty="0"/>
              <a:t>Map items to leaf nodes in a tree and reduce retrieval to beam search [2]</a:t>
            </a:r>
          </a:p>
          <a:p>
            <a:pPr lvl="1"/>
            <a:r>
              <a:rPr lang="en-US" dirty="0"/>
              <a:t>Map the query to item IDs in sequence-to-sequence or decoder-only setups [3]</a:t>
            </a:r>
          </a:p>
        </p:txBody>
      </p:sp>
      <p:sp>
        <p:nvSpPr>
          <p:cNvPr id="4" name="TextBox 3">
            <a:extLst>
              <a:ext uri="{FF2B5EF4-FFF2-40B4-BE49-F238E27FC236}">
                <a16:creationId xmlns:a16="http://schemas.microsoft.com/office/drawing/2014/main" id="{491DE5B7-155D-6625-CE00-3FA574BB34C3}"/>
              </a:ext>
            </a:extLst>
          </p:cNvPr>
          <p:cNvSpPr txBox="1"/>
          <p:nvPr/>
        </p:nvSpPr>
        <p:spPr>
          <a:xfrm>
            <a:off x="1401629" y="5797024"/>
            <a:ext cx="9383979" cy="830997"/>
          </a:xfrm>
          <a:prstGeom prst="rect">
            <a:avLst/>
          </a:prstGeom>
          <a:noFill/>
        </p:spPr>
        <p:txBody>
          <a:bodyPr wrap="none" lIns="0" tIns="0" rIns="0" bIns="0" rtlCol="0">
            <a:spAutoFit/>
          </a:bodyPr>
          <a:lstStyle/>
          <a:p>
            <a:r>
              <a:rPr lang="en-US" dirty="0">
                <a:solidFill>
                  <a:srgbClr val="222222"/>
                </a:solidFill>
                <a:latin typeface="Arial" panose="020B0604020202020204" pitchFamily="34" charset="0"/>
              </a:rPr>
              <a:t>[1] He, </a:t>
            </a:r>
            <a:r>
              <a:rPr lang="en-US" dirty="0" err="1">
                <a:solidFill>
                  <a:srgbClr val="222222"/>
                </a:solidFill>
                <a:latin typeface="Arial" panose="020B0604020202020204" pitchFamily="34" charset="0"/>
              </a:rPr>
              <a:t>Xiangnan</a:t>
            </a:r>
            <a:r>
              <a:rPr lang="en-US" dirty="0">
                <a:solidFill>
                  <a:srgbClr val="222222"/>
                </a:solidFill>
                <a:latin typeface="Arial" panose="020B0604020202020204" pitchFamily="34" charset="0"/>
              </a:rPr>
              <a:t>, et al. "Neural collaborative filtering." </a:t>
            </a:r>
            <a:r>
              <a:rPr lang="en-US" i="1" dirty="0">
                <a:solidFill>
                  <a:srgbClr val="222222"/>
                </a:solidFill>
                <a:latin typeface="Arial" panose="020B0604020202020204" pitchFamily="34" charset="0"/>
              </a:rPr>
              <a:t>WWW 2017</a:t>
            </a:r>
            <a:endParaRPr lang="en-US" dirty="0">
              <a:gradFill>
                <a:gsLst>
                  <a:gs pos="2917">
                    <a:schemeClr val="tx1"/>
                  </a:gs>
                  <a:gs pos="30000">
                    <a:schemeClr val="tx1"/>
                  </a:gs>
                </a:gsLst>
                <a:lin ang="5400000" scaled="0"/>
              </a:gradFill>
            </a:endParaRPr>
          </a:p>
          <a:p>
            <a:pPr algn="l"/>
            <a:r>
              <a:rPr lang="en-US" b="0" i="0" dirty="0">
                <a:solidFill>
                  <a:srgbClr val="222222"/>
                </a:solidFill>
                <a:effectLst/>
                <a:latin typeface="Arial" panose="020B0604020202020204" pitchFamily="34" charset="0"/>
              </a:rPr>
              <a:t>[2] Zhu, Han, et al. "Learning tree-based deep model for recommender systems." </a:t>
            </a:r>
            <a:r>
              <a:rPr lang="en-US" b="0" i="1" dirty="0">
                <a:solidFill>
                  <a:srgbClr val="222222"/>
                </a:solidFill>
                <a:effectLst/>
                <a:latin typeface="Arial" panose="020B0604020202020204" pitchFamily="34" charset="0"/>
              </a:rPr>
              <a:t>KDD 2018</a:t>
            </a:r>
          </a:p>
          <a:p>
            <a:pPr algn="l"/>
            <a:r>
              <a:rPr lang="en-US" b="0" i="0" dirty="0">
                <a:solidFill>
                  <a:srgbClr val="222222"/>
                </a:solidFill>
                <a:effectLst/>
                <a:latin typeface="Arial" panose="020B0604020202020204" pitchFamily="34" charset="0"/>
              </a:rPr>
              <a:t>[3] De Cao, Nicola, et al. "Autoregressive Entity Retrieval." </a:t>
            </a:r>
            <a:r>
              <a:rPr lang="en-US" b="0" i="1" dirty="0">
                <a:solidFill>
                  <a:srgbClr val="222222"/>
                </a:solidFill>
                <a:effectLst/>
                <a:latin typeface="Arial" panose="020B0604020202020204" pitchFamily="34" charset="0"/>
              </a:rPr>
              <a:t>ICLR 2021</a:t>
            </a:r>
          </a:p>
        </p:txBody>
      </p:sp>
    </p:spTree>
    <p:extLst>
      <p:ext uri="{BB962C8B-B14F-4D97-AF65-F5344CB8AC3E}">
        <p14:creationId xmlns:p14="http://schemas.microsoft.com/office/powerpoint/2010/main" val="2752841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E9C53-1FF8-114C-C0A3-7B0CEC3B1D95}"/>
              </a:ext>
            </a:extLst>
          </p:cNvPr>
          <p:cNvSpPr>
            <a:spLocks noGrp="1"/>
          </p:cNvSpPr>
          <p:nvPr>
            <p:ph type="title"/>
          </p:nvPr>
        </p:nvSpPr>
        <p:spPr/>
        <p:txBody>
          <a:bodyPr/>
          <a:lstStyle/>
          <a:p>
            <a:r>
              <a:rPr lang="en-US" dirty="0"/>
              <a:t>Why Learned Similarity?</a:t>
            </a:r>
          </a:p>
        </p:txBody>
      </p:sp>
      <p:sp>
        <p:nvSpPr>
          <p:cNvPr id="3" name="Content Placeholder 2">
            <a:extLst>
              <a:ext uri="{FF2B5EF4-FFF2-40B4-BE49-F238E27FC236}">
                <a16:creationId xmlns:a16="http://schemas.microsoft.com/office/drawing/2014/main" id="{9C849E05-6FBB-2002-D9FF-854CF0004DF6}"/>
              </a:ext>
            </a:extLst>
          </p:cNvPr>
          <p:cNvSpPr>
            <a:spLocks noGrp="1"/>
          </p:cNvSpPr>
          <p:nvPr>
            <p:ph sz="quarter" idx="10"/>
          </p:nvPr>
        </p:nvSpPr>
        <p:spPr>
          <a:xfrm>
            <a:off x="584200" y="1435100"/>
            <a:ext cx="11018838" cy="1895904"/>
          </a:xfrm>
        </p:spPr>
        <p:txBody>
          <a:bodyPr/>
          <a:lstStyle/>
          <a:p>
            <a:r>
              <a:rPr lang="en-US" dirty="0"/>
              <a:t>Learned similarity aims to increase the </a:t>
            </a:r>
            <a:r>
              <a:rPr lang="en-US" b="1" i="1" dirty="0"/>
              <a:t>expressiveness</a:t>
            </a:r>
            <a:r>
              <a:rPr lang="en-US" dirty="0"/>
              <a:t> of semantic embeddings for retrieval</a:t>
            </a:r>
          </a:p>
          <a:p>
            <a:r>
              <a:rPr lang="en-US" dirty="0"/>
              <a:t>What is expressiveness in retrieval?</a:t>
            </a:r>
          </a:p>
          <a:p>
            <a:endParaRPr lang="en-US" dirty="0"/>
          </a:p>
        </p:txBody>
      </p:sp>
    </p:spTree>
    <p:extLst>
      <p:ext uri="{BB962C8B-B14F-4D97-AF65-F5344CB8AC3E}">
        <p14:creationId xmlns:p14="http://schemas.microsoft.com/office/powerpoint/2010/main" val="413224270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670DF-08E1-D35D-2969-67704A5F376E}"/>
              </a:ext>
            </a:extLst>
          </p:cNvPr>
          <p:cNvSpPr>
            <a:spLocks noGrp="1"/>
          </p:cNvSpPr>
          <p:nvPr>
            <p:ph type="title"/>
          </p:nvPr>
        </p:nvSpPr>
        <p:spPr/>
        <p:txBody>
          <a:bodyPr/>
          <a:lstStyle/>
          <a:p>
            <a:r>
              <a:rPr lang="en-US" dirty="0"/>
              <a:t>Example: Expressiveness in Retrieval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89CC7D1-D8E5-3533-2C34-0CA420048665}"/>
                  </a:ext>
                </a:extLst>
              </p:cNvPr>
              <p:cNvSpPr>
                <a:spLocks noGrp="1"/>
              </p:cNvSpPr>
              <p:nvPr>
                <p:ph sz="quarter" idx="12"/>
              </p:nvPr>
            </p:nvSpPr>
            <p:spPr>
              <a:xfrm>
                <a:off x="584200" y="1435100"/>
                <a:ext cx="5211763" cy="800219"/>
              </a:xfrm>
            </p:spPr>
            <p:txBody>
              <a:bodyPr/>
              <a:lstStyle/>
              <a:p>
                <a:r>
                  <a:rPr lang="en-US" dirty="0"/>
                  <a:t>Score matrix: </a:t>
                </a:r>
                <a14:m>
                  <m:oMath xmlns:m="http://schemas.openxmlformats.org/officeDocument/2006/math">
                    <m:r>
                      <a:rPr lang="en-US" i="1">
                        <a:latin typeface="Cambria Math" panose="02040503050406030204" pitchFamily="18" charset="0"/>
                      </a:rPr>
                      <m:t>𝑚</m:t>
                    </m:r>
                  </m:oMath>
                </a14:m>
                <a:r>
                  <a:rPr lang="en-US" dirty="0"/>
                  <a:t> users </a:t>
                </a:r>
                <a14:m>
                  <m:oMath xmlns:m="http://schemas.openxmlformats.org/officeDocument/2006/math">
                    <m:r>
                      <a:rPr lang="en-US" i="1" dirty="0">
                        <a:latin typeface="Cambria Math" panose="02040503050406030204" pitchFamily="18" charset="0"/>
                      </a:rPr>
                      <m:t>×</m:t>
                    </m:r>
                  </m:oMath>
                </a14:m>
                <a:r>
                  <a:rPr lang="en-US" dirty="0"/>
                  <a:t> </a:t>
                </a:r>
                <a14:m>
                  <m:oMath xmlns:m="http://schemas.openxmlformats.org/officeDocument/2006/math">
                    <m:r>
                      <a:rPr lang="en-US" i="1">
                        <a:latin typeface="Cambria Math" panose="02040503050406030204" pitchFamily="18" charset="0"/>
                      </a:rPr>
                      <m:t>𝑛</m:t>
                    </m:r>
                  </m:oMath>
                </a14:m>
                <a:r>
                  <a:rPr lang="en-US" dirty="0"/>
                  <a:t> items</a:t>
                </a:r>
              </a:p>
              <a:p>
                <a:pPr lvl="1"/>
                <a:r>
                  <a:rPr lang="en-US" dirty="0"/>
                  <a:t>Example: Preference of users on items</a:t>
                </a:r>
              </a:p>
            </p:txBody>
          </p:sp>
        </mc:Choice>
        <mc:Fallback xmlns="">
          <p:sp>
            <p:nvSpPr>
              <p:cNvPr id="3" name="Content Placeholder 2">
                <a:extLst>
                  <a:ext uri="{FF2B5EF4-FFF2-40B4-BE49-F238E27FC236}">
                    <a16:creationId xmlns:a16="http://schemas.microsoft.com/office/drawing/2014/main" id="{389CC7D1-D8E5-3533-2C34-0CA420048665}"/>
                  </a:ext>
                </a:extLst>
              </p:cNvPr>
              <p:cNvSpPr>
                <a:spLocks noGrp="1" noRot="1" noChangeAspect="1" noMove="1" noResize="1" noEditPoints="1" noAdjustHandles="1" noChangeArrowheads="1" noChangeShapeType="1" noTextEdit="1"/>
              </p:cNvSpPr>
              <p:nvPr>
                <p:ph sz="quarter" idx="12"/>
              </p:nvPr>
            </p:nvSpPr>
            <p:spPr>
              <a:xfrm>
                <a:off x="584200" y="1435100"/>
                <a:ext cx="5211763" cy="800219"/>
              </a:xfr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9A59EDF0-4649-EC09-B90D-821122F261DC}"/>
                  </a:ext>
                </a:extLst>
              </p:cNvPr>
              <p:cNvSpPr>
                <a:spLocks noGrp="1"/>
              </p:cNvSpPr>
              <p:nvPr>
                <p:ph sz="quarter" idx="13"/>
              </p:nvPr>
            </p:nvSpPr>
            <p:spPr>
              <a:xfrm>
                <a:off x="6389688" y="1435100"/>
                <a:ext cx="5219700" cy="5306068"/>
              </a:xfrm>
            </p:spPr>
            <p:txBody>
              <a:bodyPr/>
              <a:lstStyle/>
              <a:p>
                <a:r>
                  <a:rPr lang="en-US" dirty="0"/>
                  <a:t>Expressiveness of the matrix</a:t>
                </a:r>
              </a:p>
              <a:p>
                <a:pPr lvl="1"/>
                <a:r>
                  <a:rPr lang="en-US" dirty="0"/>
                  <a:t>Preference of every user is unique</a:t>
                </a:r>
              </a:p>
              <a:p>
                <a:r>
                  <a:rPr lang="en-US" dirty="0"/>
                  <a:t>Quantify by the </a:t>
                </a:r>
                <a:r>
                  <a:rPr lang="en-US" b="1" i="1" dirty="0"/>
                  <a:t>rank</a:t>
                </a:r>
                <a:r>
                  <a:rPr lang="en-US" dirty="0"/>
                  <a:t> of a matrix</a:t>
                </a:r>
              </a:p>
              <a:p>
                <a:pPr lvl="1"/>
                <a:r>
                  <a:rPr lang="en-US" dirty="0"/>
                  <a:t>Rank: linearly independent columns of a matrix</a:t>
                </a:r>
              </a:p>
              <a:p>
                <a:pPr lvl="1"/>
                <a:r>
                  <a:rPr lang="en-US" dirty="0"/>
                  <a:t>Rank </a:t>
                </a:r>
                <a14:m>
                  <m:oMath xmlns:m="http://schemas.openxmlformats.org/officeDocument/2006/math">
                    <m:r>
                      <a:rPr lang="en-US" b="0" i="1" smtClean="0">
                        <a:latin typeface="Cambria Math" panose="02040503050406030204" pitchFamily="18" charset="0"/>
                      </a:rPr>
                      <m:t>𝑝</m:t>
                    </m:r>
                  </m:oMath>
                </a14:m>
                <a:r>
                  <a:rPr lang="en-US" dirty="0"/>
                  <a:t>: The preference of every user can be expressed by that of </a:t>
                </a:r>
                <a14:m>
                  <m:oMath xmlns:m="http://schemas.openxmlformats.org/officeDocument/2006/math">
                    <m:r>
                      <a:rPr lang="en-US" b="0" i="1" smtClean="0">
                        <a:latin typeface="Cambria Math" panose="02040503050406030204" pitchFamily="18" charset="0"/>
                      </a:rPr>
                      <m:t>𝑝</m:t>
                    </m:r>
                  </m:oMath>
                </a14:m>
                <a:r>
                  <a:rPr lang="en-US" dirty="0"/>
                  <a:t> users</a:t>
                </a:r>
              </a:p>
              <a:p>
                <a:r>
                  <a:rPr lang="en-US" dirty="0"/>
                  <a:t>Higher rank means more expressive</a:t>
                </a:r>
              </a:p>
              <a:p>
                <a:pPr lvl="1"/>
                <a14:m>
                  <m:oMath xmlns:m="http://schemas.openxmlformats.org/officeDocument/2006/math">
                    <m:r>
                      <a:rPr lang="en-US" b="0" i="1" smtClean="0">
                        <a:latin typeface="Cambria Math" panose="02040503050406030204" pitchFamily="18" charset="0"/>
                      </a:rPr>
                      <m:t>𝑟𝑎𝑛𝑘</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𝑛</m:t>
                            </m:r>
                          </m:sub>
                        </m:sSub>
                      </m:e>
                    </m:d>
                    <m:r>
                      <a:rPr lang="en-US" b="0" i="1" smtClean="0">
                        <a:latin typeface="Cambria Math" panose="02040503050406030204" pitchFamily="18" charset="0"/>
                      </a:rPr>
                      <m:t>≤</m:t>
                    </m:r>
                    <m:r>
                      <a:rPr lang="en-US" b="0" i="1" smtClean="0">
                        <a:latin typeface="Cambria Math" panose="02040503050406030204" pitchFamily="18" charset="0"/>
                      </a:rPr>
                      <m:t>𝑚𝑖𝑛</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 </m:t>
                    </m:r>
                    <m:r>
                      <a:rPr lang="en-US" b="0" i="1" smtClean="0">
                        <a:latin typeface="Cambria Math" panose="02040503050406030204" pitchFamily="18" charset="0"/>
                      </a:rPr>
                      <m:t>𝑛</m:t>
                    </m:r>
                    <m:r>
                      <a:rPr lang="en-US" b="0" i="1" smtClean="0">
                        <a:latin typeface="Cambria Math" panose="02040503050406030204" pitchFamily="18" charset="0"/>
                      </a:rPr>
                      <m:t>)</m:t>
                    </m:r>
                  </m:oMath>
                </a14:m>
                <a:endParaRPr lang="en-US" dirty="0"/>
              </a:p>
              <a:p>
                <a:pPr lvl="1"/>
                <a:r>
                  <a:rPr lang="en-US" dirty="0"/>
                  <a:t>Full rank: </a:t>
                </a:r>
                <a14:m>
                  <m:oMath xmlns:m="http://schemas.openxmlformats.org/officeDocument/2006/math">
                    <m:r>
                      <a:rPr lang="en-US" b="0" i="1" smtClean="0">
                        <a:latin typeface="Cambria Math" panose="02040503050406030204" pitchFamily="18" charset="0"/>
                      </a:rPr>
                      <m:t>𝑟𝑎𝑛𝑘</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𝑛</m:t>
                            </m:r>
                          </m:sub>
                        </m:sSub>
                      </m:e>
                    </m:d>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𝑛</m:t>
                    </m:r>
                  </m:oMath>
                </a14:m>
                <a:endParaRPr lang="en-US" i="1" dirty="0"/>
              </a:p>
              <a:p>
                <a:endParaRPr lang="en-US" dirty="0"/>
              </a:p>
            </p:txBody>
          </p:sp>
        </mc:Choice>
        <mc:Fallback xmlns="">
          <p:sp>
            <p:nvSpPr>
              <p:cNvPr id="9" name="Content Placeholder 8">
                <a:extLst>
                  <a:ext uri="{FF2B5EF4-FFF2-40B4-BE49-F238E27FC236}">
                    <a16:creationId xmlns:a16="http://schemas.microsoft.com/office/drawing/2014/main" id="{9A59EDF0-4649-EC09-B90D-821122F261DC}"/>
                  </a:ext>
                </a:extLst>
              </p:cNvPr>
              <p:cNvSpPr>
                <a:spLocks noGrp="1" noRot="1" noChangeAspect="1" noMove="1" noResize="1" noEditPoints="1" noAdjustHandles="1" noChangeArrowheads="1" noChangeShapeType="1" noTextEdit="1"/>
              </p:cNvSpPr>
              <p:nvPr>
                <p:ph sz="quarter" idx="13"/>
              </p:nvPr>
            </p:nvSpPr>
            <p:spPr>
              <a:xfrm>
                <a:off x="6389688" y="1435100"/>
                <a:ext cx="5219700" cy="5306068"/>
              </a:xfr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3A24F9E-2D9F-A278-BA7B-B3257D3745B6}"/>
                  </a:ext>
                </a:extLst>
              </p:cNvPr>
              <p:cNvSpPr txBox="1"/>
              <p:nvPr/>
            </p:nvSpPr>
            <p:spPr>
              <a:xfrm>
                <a:off x="2079275" y="3793602"/>
                <a:ext cx="1937453" cy="814518"/>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d>
                        <m:dPr>
                          <m:ctrlPr>
                            <a:rPr lang="en-US" sz="2000" i="1" smtClean="0">
                              <a:gradFill>
                                <a:gsLst>
                                  <a:gs pos="2917">
                                    <a:schemeClr val="tx1"/>
                                  </a:gs>
                                  <a:gs pos="30000">
                                    <a:schemeClr val="tx1"/>
                                  </a:gs>
                                </a:gsLst>
                                <a:lin ang="5400000" scaled="0"/>
                              </a:gradFill>
                              <a:latin typeface="Cambria Math" panose="02040503050406030204" pitchFamily="18" charset="0"/>
                            </a:rPr>
                          </m:ctrlPr>
                        </m:dPr>
                        <m:e>
                          <m:m>
                            <m:mPr>
                              <m:mcs>
                                <m:mc>
                                  <m:mcPr>
                                    <m:count m:val="3"/>
                                    <m:mcJc m:val="center"/>
                                  </m:mcPr>
                                </m:mc>
                              </m:mcs>
                              <m:ctrlPr>
                                <a:rPr lang="en-US" sz="2000" i="1" smtClean="0">
                                  <a:gradFill>
                                    <a:gsLst>
                                      <a:gs pos="2917">
                                        <a:schemeClr val="tx1"/>
                                      </a:gs>
                                      <a:gs pos="30000">
                                        <a:schemeClr val="tx1"/>
                                      </a:gs>
                                    </a:gsLst>
                                    <a:lin ang="5400000" scaled="0"/>
                                  </a:gradFill>
                                  <a:latin typeface="Cambria Math" panose="02040503050406030204" pitchFamily="18" charset="0"/>
                                </a:rPr>
                              </m:ctrlPr>
                            </m:mPr>
                            <m:mr>
                              <m:e>
                                <m:sSub>
                                  <m:sSubPr>
                                    <m:ctrlPr>
                                      <a:rPr lang="en-US" sz="2000" b="0" i="1" smtClean="0">
                                        <a:gradFill>
                                          <a:gsLst>
                                            <a:gs pos="2917">
                                              <a:schemeClr val="tx1"/>
                                            </a:gs>
                                            <a:gs pos="30000">
                                              <a:schemeClr val="tx1"/>
                                            </a:gs>
                                          </a:gsLst>
                                          <a:lin ang="5400000" scaled="0"/>
                                        </a:gradFill>
                                        <a:latin typeface="Cambria Math" panose="02040503050406030204" pitchFamily="18" charset="0"/>
                                      </a:rPr>
                                    </m:ctrlPr>
                                  </m:sSubPr>
                                  <m:e>
                                    <m:r>
                                      <m:rPr>
                                        <m:brk m:alnAt="7"/>
                                      </m:rPr>
                                      <a:rPr lang="en-US" sz="2000" b="0" i="1" smtClean="0">
                                        <a:gradFill>
                                          <a:gsLst>
                                            <a:gs pos="2917">
                                              <a:schemeClr val="tx1"/>
                                            </a:gs>
                                            <a:gs pos="30000">
                                              <a:schemeClr val="tx1"/>
                                            </a:gs>
                                          </a:gsLst>
                                          <a:lin ang="5400000" scaled="0"/>
                                        </a:gradFill>
                                        <a:latin typeface="Cambria Math" panose="02040503050406030204" pitchFamily="18" charset="0"/>
                                      </a:rPr>
                                      <m:t>𝑠</m:t>
                                    </m:r>
                                  </m:e>
                                  <m:sub>
                                    <m:r>
                                      <m:rPr>
                                        <m:brk m:alnAt="7"/>
                                      </m:rPr>
                                      <a:rPr lang="en-US" sz="2000" b="0" i="1" smtClean="0">
                                        <a:gradFill>
                                          <a:gsLst>
                                            <a:gs pos="2917">
                                              <a:schemeClr val="tx1"/>
                                            </a:gs>
                                            <a:gs pos="30000">
                                              <a:schemeClr val="tx1"/>
                                            </a:gs>
                                          </a:gsLst>
                                          <a:lin ang="5400000" scaled="0"/>
                                        </a:gradFill>
                                        <a:latin typeface="Cambria Math" panose="02040503050406030204" pitchFamily="18" charset="0"/>
                                      </a:rPr>
                                      <m:t>1</m:t>
                                    </m:r>
                                    <m:r>
                                      <a:rPr lang="en-US" sz="2000" b="0" i="1" smtClean="0">
                                        <a:gradFill>
                                          <a:gsLst>
                                            <a:gs pos="2917">
                                              <a:schemeClr val="tx1"/>
                                            </a:gs>
                                            <a:gs pos="30000">
                                              <a:schemeClr val="tx1"/>
                                            </a:gs>
                                          </a:gsLst>
                                          <a:lin ang="5400000" scaled="0"/>
                                        </a:gradFill>
                                        <a:latin typeface="Cambria Math" panose="02040503050406030204" pitchFamily="18" charset="0"/>
                                      </a:rPr>
                                      <m:t>1</m:t>
                                    </m:r>
                                  </m:sub>
                                </m:sSub>
                              </m:e>
                              <m:e>
                                <m:r>
                                  <a:rPr lang="en-US" sz="2000" i="1" smtClean="0">
                                    <a:gradFill>
                                      <a:gsLst>
                                        <a:gs pos="2917">
                                          <a:schemeClr val="tx1"/>
                                        </a:gs>
                                        <a:gs pos="30000">
                                          <a:schemeClr val="tx1"/>
                                        </a:gs>
                                      </a:gsLst>
                                      <a:lin ang="5400000" scaled="0"/>
                                    </a:gradFill>
                                    <a:latin typeface="Cambria Math" panose="02040503050406030204" pitchFamily="18" charset="0"/>
                                  </a:rPr>
                                  <m:t>⋯</m:t>
                                </m:r>
                              </m:e>
                              <m:e>
                                <m:sSub>
                                  <m:sSubPr>
                                    <m:ctrlPr>
                                      <a:rPr lang="en-US" sz="2000" b="0" i="1" smtClean="0">
                                        <a:gradFill>
                                          <a:gsLst>
                                            <a:gs pos="2917">
                                              <a:schemeClr val="tx1"/>
                                            </a:gs>
                                            <a:gs pos="30000">
                                              <a:schemeClr val="tx1"/>
                                            </a:gs>
                                          </a:gsLst>
                                          <a:lin ang="5400000" scaled="0"/>
                                        </a:gradFill>
                                        <a:latin typeface="Cambria Math" panose="02040503050406030204" pitchFamily="18" charset="0"/>
                                      </a:rPr>
                                    </m:ctrlPr>
                                  </m:sSubPr>
                                  <m:e>
                                    <m:r>
                                      <a:rPr lang="en-US" sz="2000" b="0" i="1" smtClean="0">
                                        <a:gradFill>
                                          <a:gsLst>
                                            <a:gs pos="2917">
                                              <a:schemeClr val="tx1"/>
                                            </a:gs>
                                            <a:gs pos="30000">
                                              <a:schemeClr val="tx1"/>
                                            </a:gs>
                                          </a:gsLst>
                                          <a:lin ang="5400000" scaled="0"/>
                                        </a:gradFill>
                                        <a:latin typeface="Cambria Math" panose="02040503050406030204" pitchFamily="18" charset="0"/>
                                      </a:rPr>
                                      <m:t>𝑠</m:t>
                                    </m:r>
                                  </m:e>
                                  <m:sub>
                                    <m:r>
                                      <a:rPr lang="en-US" sz="2000" b="0" i="1" smtClean="0">
                                        <a:gradFill>
                                          <a:gsLst>
                                            <a:gs pos="2917">
                                              <a:schemeClr val="tx1"/>
                                            </a:gs>
                                            <a:gs pos="30000">
                                              <a:schemeClr val="tx1"/>
                                            </a:gs>
                                          </a:gsLst>
                                          <a:lin ang="5400000" scaled="0"/>
                                        </a:gradFill>
                                        <a:latin typeface="Cambria Math" panose="02040503050406030204" pitchFamily="18" charset="0"/>
                                      </a:rPr>
                                      <m:t>1</m:t>
                                    </m:r>
                                    <m:r>
                                      <a:rPr lang="en-US" sz="2000" b="0" i="1" smtClean="0">
                                        <a:gradFill>
                                          <a:gsLst>
                                            <a:gs pos="2917">
                                              <a:schemeClr val="tx1"/>
                                            </a:gs>
                                            <a:gs pos="30000">
                                              <a:schemeClr val="tx1"/>
                                            </a:gs>
                                          </a:gsLst>
                                          <a:lin ang="5400000" scaled="0"/>
                                        </a:gradFill>
                                        <a:latin typeface="Cambria Math" panose="02040503050406030204" pitchFamily="18" charset="0"/>
                                      </a:rPr>
                                      <m:t>𝑛</m:t>
                                    </m:r>
                                  </m:sub>
                                </m:sSub>
                              </m:e>
                            </m:mr>
                            <m:mr>
                              <m:e>
                                <m:r>
                                  <a:rPr lang="en-US" sz="2000" i="1" smtClean="0">
                                    <a:gradFill>
                                      <a:gsLst>
                                        <a:gs pos="2917">
                                          <a:schemeClr val="tx1"/>
                                        </a:gs>
                                        <a:gs pos="30000">
                                          <a:schemeClr val="tx1"/>
                                        </a:gs>
                                      </a:gsLst>
                                      <a:lin ang="5400000" scaled="0"/>
                                    </a:gradFill>
                                    <a:latin typeface="Cambria Math" panose="02040503050406030204" pitchFamily="18" charset="0"/>
                                  </a:rPr>
                                  <m:t>⋮</m:t>
                                </m:r>
                              </m:e>
                              <m:e>
                                <m:r>
                                  <a:rPr lang="en-US" sz="2000" i="1" smtClean="0">
                                    <a:gradFill>
                                      <a:gsLst>
                                        <a:gs pos="2917">
                                          <a:schemeClr val="tx1"/>
                                        </a:gs>
                                        <a:gs pos="30000">
                                          <a:schemeClr val="tx1"/>
                                        </a:gs>
                                      </a:gsLst>
                                      <a:lin ang="5400000" scaled="0"/>
                                    </a:gradFill>
                                    <a:latin typeface="Cambria Math" panose="02040503050406030204" pitchFamily="18" charset="0"/>
                                  </a:rPr>
                                  <m:t>⋱</m:t>
                                </m:r>
                              </m:e>
                              <m:e>
                                <m:r>
                                  <a:rPr lang="en-US" sz="2000" i="1" smtClean="0">
                                    <a:gradFill>
                                      <a:gsLst>
                                        <a:gs pos="2917">
                                          <a:schemeClr val="tx1"/>
                                        </a:gs>
                                        <a:gs pos="30000">
                                          <a:schemeClr val="tx1"/>
                                        </a:gs>
                                      </a:gsLst>
                                      <a:lin ang="5400000" scaled="0"/>
                                    </a:gradFill>
                                    <a:latin typeface="Cambria Math" panose="02040503050406030204" pitchFamily="18" charset="0"/>
                                  </a:rPr>
                                  <m:t>⋮</m:t>
                                </m:r>
                              </m:e>
                            </m:mr>
                            <m:mr>
                              <m:e>
                                <m:sSub>
                                  <m:sSubPr>
                                    <m:ctrlPr>
                                      <a:rPr lang="en-US" sz="2000" b="0" i="1" smtClean="0">
                                        <a:gradFill>
                                          <a:gsLst>
                                            <a:gs pos="2917">
                                              <a:schemeClr val="tx1"/>
                                            </a:gs>
                                            <a:gs pos="30000">
                                              <a:schemeClr val="tx1"/>
                                            </a:gs>
                                          </a:gsLst>
                                          <a:lin ang="5400000" scaled="0"/>
                                        </a:gradFill>
                                        <a:latin typeface="Cambria Math" panose="02040503050406030204" pitchFamily="18" charset="0"/>
                                      </a:rPr>
                                    </m:ctrlPr>
                                  </m:sSubPr>
                                  <m:e>
                                    <m:r>
                                      <a:rPr lang="en-US" sz="2000" b="0" i="1" smtClean="0">
                                        <a:gradFill>
                                          <a:gsLst>
                                            <a:gs pos="2917">
                                              <a:schemeClr val="tx1"/>
                                            </a:gs>
                                            <a:gs pos="30000">
                                              <a:schemeClr val="tx1"/>
                                            </a:gs>
                                          </a:gsLst>
                                          <a:lin ang="5400000" scaled="0"/>
                                        </a:gradFill>
                                        <a:latin typeface="Cambria Math" panose="02040503050406030204" pitchFamily="18" charset="0"/>
                                      </a:rPr>
                                      <m:t>𝑠</m:t>
                                    </m:r>
                                  </m:e>
                                  <m:sub>
                                    <m:r>
                                      <a:rPr lang="en-US" sz="2000" b="0" i="1" smtClean="0">
                                        <a:gradFill>
                                          <a:gsLst>
                                            <a:gs pos="2917">
                                              <a:schemeClr val="tx1"/>
                                            </a:gs>
                                            <a:gs pos="30000">
                                              <a:schemeClr val="tx1"/>
                                            </a:gs>
                                          </a:gsLst>
                                          <a:lin ang="5400000" scaled="0"/>
                                        </a:gradFill>
                                        <a:latin typeface="Cambria Math" panose="02040503050406030204" pitchFamily="18" charset="0"/>
                                      </a:rPr>
                                      <m:t>𝑚</m:t>
                                    </m:r>
                                    <m:r>
                                      <a:rPr lang="en-US" sz="2000" b="0" i="1" smtClean="0">
                                        <a:gradFill>
                                          <a:gsLst>
                                            <a:gs pos="2917">
                                              <a:schemeClr val="tx1"/>
                                            </a:gs>
                                            <a:gs pos="30000">
                                              <a:schemeClr val="tx1"/>
                                            </a:gs>
                                          </a:gsLst>
                                          <a:lin ang="5400000" scaled="0"/>
                                        </a:gradFill>
                                        <a:latin typeface="Cambria Math" panose="02040503050406030204" pitchFamily="18" charset="0"/>
                                      </a:rPr>
                                      <m:t>1</m:t>
                                    </m:r>
                                  </m:sub>
                                </m:sSub>
                              </m:e>
                              <m:e>
                                <m:r>
                                  <a:rPr lang="en-US" sz="2000" i="1" smtClean="0">
                                    <a:gradFill>
                                      <a:gsLst>
                                        <a:gs pos="2917">
                                          <a:schemeClr val="tx1"/>
                                        </a:gs>
                                        <a:gs pos="30000">
                                          <a:schemeClr val="tx1"/>
                                        </a:gs>
                                      </a:gsLst>
                                      <a:lin ang="5400000" scaled="0"/>
                                    </a:gradFill>
                                    <a:latin typeface="Cambria Math" panose="02040503050406030204" pitchFamily="18" charset="0"/>
                                  </a:rPr>
                                  <m:t>⋯</m:t>
                                </m:r>
                              </m:e>
                              <m:e>
                                <m:sSub>
                                  <m:sSubPr>
                                    <m:ctrlPr>
                                      <a:rPr lang="en-US" sz="2000" b="0" i="1" smtClean="0">
                                        <a:gradFill>
                                          <a:gsLst>
                                            <a:gs pos="2917">
                                              <a:schemeClr val="tx1"/>
                                            </a:gs>
                                            <a:gs pos="30000">
                                              <a:schemeClr val="tx1"/>
                                            </a:gs>
                                          </a:gsLst>
                                          <a:lin ang="5400000" scaled="0"/>
                                        </a:gradFill>
                                        <a:latin typeface="Cambria Math" panose="02040503050406030204" pitchFamily="18" charset="0"/>
                                      </a:rPr>
                                    </m:ctrlPr>
                                  </m:sSubPr>
                                  <m:e>
                                    <m:r>
                                      <a:rPr lang="en-US" sz="2000" b="0" i="1" smtClean="0">
                                        <a:gradFill>
                                          <a:gsLst>
                                            <a:gs pos="2917">
                                              <a:schemeClr val="tx1"/>
                                            </a:gs>
                                            <a:gs pos="30000">
                                              <a:schemeClr val="tx1"/>
                                            </a:gs>
                                          </a:gsLst>
                                          <a:lin ang="5400000" scaled="0"/>
                                        </a:gradFill>
                                        <a:latin typeface="Cambria Math" panose="02040503050406030204" pitchFamily="18" charset="0"/>
                                      </a:rPr>
                                      <m:t>𝑠</m:t>
                                    </m:r>
                                  </m:e>
                                  <m:sub>
                                    <m:r>
                                      <a:rPr lang="en-US" sz="2000" b="0" i="1" smtClean="0">
                                        <a:gradFill>
                                          <a:gsLst>
                                            <a:gs pos="2917">
                                              <a:schemeClr val="tx1"/>
                                            </a:gs>
                                            <a:gs pos="30000">
                                              <a:schemeClr val="tx1"/>
                                            </a:gs>
                                          </a:gsLst>
                                          <a:lin ang="5400000" scaled="0"/>
                                        </a:gradFill>
                                        <a:latin typeface="Cambria Math" panose="02040503050406030204" pitchFamily="18" charset="0"/>
                                      </a:rPr>
                                      <m:t>𝑚𝑛</m:t>
                                    </m:r>
                                  </m:sub>
                                </m:sSub>
                              </m:e>
                            </m:mr>
                          </m:m>
                        </m:e>
                      </m:d>
                    </m:oMath>
                  </m:oMathPara>
                </a14:m>
                <a:endParaRPr lang="en-US" sz="2000" dirty="0" err="1">
                  <a:gradFill>
                    <a:gsLst>
                      <a:gs pos="2917">
                        <a:schemeClr val="tx1"/>
                      </a:gs>
                      <a:gs pos="30000">
                        <a:schemeClr val="tx1"/>
                      </a:gs>
                    </a:gsLst>
                    <a:lin ang="5400000" scaled="0"/>
                  </a:gradFill>
                </a:endParaRPr>
              </a:p>
            </p:txBody>
          </p:sp>
        </mc:Choice>
        <mc:Fallback xmlns="">
          <p:sp>
            <p:nvSpPr>
              <p:cNvPr id="6" name="TextBox 5">
                <a:extLst>
                  <a:ext uri="{FF2B5EF4-FFF2-40B4-BE49-F238E27FC236}">
                    <a16:creationId xmlns:a16="http://schemas.microsoft.com/office/drawing/2014/main" id="{83A24F9E-2D9F-A278-BA7B-B3257D3745B6}"/>
                  </a:ext>
                </a:extLst>
              </p:cNvPr>
              <p:cNvSpPr txBox="1">
                <a:spLocks noRot="1" noChangeAspect="1" noMove="1" noResize="1" noEditPoints="1" noAdjustHandles="1" noChangeArrowheads="1" noChangeShapeType="1" noTextEdit="1"/>
              </p:cNvSpPr>
              <p:nvPr/>
            </p:nvSpPr>
            <p:spPr>
              <a:xfrm>
                <a:off x="2079275" y="3793602"/>
                <a:ext cx="1937453" cy="81451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971EA3C-EF14-57B5-C9ED-6DFB3BE45A16}"/>
                  </a:ext>
                </a:extLst>
              </p:cNvPr>
              <p:cNvSpPr txBox="1"/>
              <p:nvPr/>
            </p:nvSpPr>
            <p:spPr>
              <a:xfrm>
                <a:off x="2658267" y="3331004"/>
                <a:ext cx="834331" cy="307777"/>
              </a:xfrm>
              <a:prstGeom prst="rect">
                <a:avLst/>
              </a:prstGeom>
              <a:noFill/>
            </p:spPr>
            <p:txBody>
              <a:bodyPr wrap="none" lIns="0" tIns="0" rIns="0" bIns="0" rtlCol="0">
                <a:spAutoFit/>
              </a:bodyPr>
              <a:lstStyle/>
              <a:p>
                <a:pPr algn="l"/>
                <a14:m>
                  <m:oMath xmlns:m="http://schemas.openxmlformats.org/officeDocument/2006/math">
                    <m:r>
                      <a:rPr lang="en-US" sz="2000" b="0" i="1" smtClean="0">
                        <a:gradFill>
                          <a:gsLst>
                            <a:gs pos="2917">
                              <a:schemeClr val="tx1"/>
                            </a:gs>
                            <a:gs pos="30000">
                              <a:schemeClr val="tx1"/>
                            </a:gs>
                          </a:gsLst>
                          <a:lin ang="5400000" scaled="0"/>
                        </a:gradFill>
                        <a:latin typeface="Cambria Math" panose="02040503050406030204" pitchFamily="18" charset="0"/>
                      </a:rPr>
                      <m:t>𝑛</m:t>
                    </m:r>
                  </m:oMath>
                </a14:m>
                <a:r>
                  <a:rPr lang="en-US" sz="2000" dirty="0">
                    <a:gradFill>
                      <a:gsLst>
                        <a:gs pos="2917">
                          <a:schemeClr val="tx1"/>
                        </a:gs>
                        <a:gs pos="30000">
                          <a:schemeClr val="tx1"/>
                        </a:gs>
                      </a:gsLst>
                      <a:lin ang="5400000" scaled="0"/>
                    </a:gradFill>
                  </a:rPr>
                  <a:t> items</a:t>
                </a:r>
              </a:p>
            </p:txBody>
          </p:sp>
        </mc:Choice>
        <mc:Fallback xmlns="">
          <p:sp>
            <p:nvSpPr>
              <p:cNvPr id="7" name="TextBox 6">
                <a:extLst>
                  <a:ext uri="{FF2B5EF4-FFF2-40B4-BE49-F238E27FC236}">
                    <a16:creationId xmlns:a16="http://schemas.microsoft.com/office/drawing/2014/main" id="{7971EA3C-EF14-57B5-C9ED-6DFB3BE45A16}"/>
                  </a:ext>
                </a:extLst>
              </p:cNvPr>
              <p:cNvSpPr txBox="1">
                <a:spLocks noRot="1" noChangeAspect="1" noMove="1" noResize="1" noEditPoints="1" noAdjustHandles="1" noChangeArrowheads="1" noChangeShapeType="1" noTextEdit="1"/>
              </p:cNvSpPr>
              <p:nvPr/>
            </p:nvSpPr>
            <p:spPr>
              <a:xfrm>
                <a:off x="2658267" y="3331004"/>
                <a:ext cx="834331"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613F66B-7264-9EFA-9058-BBA6D6A8889C}"/>
                  </a:ext>
                </a:extLst>
              </p:cNvPr>
              <p:cNvSpPr txBox="1"/>
              <p:nvPr/>
            </p:nvSpPr>
            <p:spPr>
              <a:xfrm>
                <a:off x="913384" y="4046972"/>
                <a:ext cx="879728" cy="307777"/>
              </a:xfrm>
              <a:prstGeom prst="rect">
                <a:avLst/>
              </a:prstGeom>
              <a:noFill/>
            </p:spPr>
            <p:txBody>
              <a:bodyPr wrap="none" lIns="0" tIns="0" rIns="0" bIns="0" rtlCol="0">
                <a:spAutoFit/>
              </a:bodyPr>
              <a:lstStyle/>
              <a:p>
                <a:pPr algn="l"/>
                <a14:m>
                  <m:oMath xmlns:m="http://schemas.openxmlformats.org/officeDocument/2006/math">
                    <m:r>
                      <a:rPr lang="en-US" sz="2000" b="0" i="1" smtClean="0">
                        <a:gradFill>
                          <a:gsLst>
                            <a:gs pos="2917">
                              <a:schemeClr val="tx1"/>
                            </a:gs>
                            <a:gs pos="30000">
                              <a:schemeClr val="tx1"/>
                            </a:gs>
                          </a:gsLst>
                          <a:lin ang="5400000" scaled="0"/>
                        </a:gradFill>
                        <a:latin typeface="Cambria Math" panose="02040503050406030204" pitchFamily="18" charset="0"/>
                      </a:rPr>
                      <m:t>𝑚</m:t>
                    </m:r>
                  </m:oMath>
                </a14:m>
                <a:r>
                  <a:rPr lang="en-US" sz="2000" dirty="0">
                    <a:gradFill>
                      <a:gsLst>
                        <a:gs pos="2917">
                          <a:schemeClr val="tx1"/>
                        </a:gs>
                        <a:gs pos="30000">
                          <a:schemeClr val="tx1"/>
                        </a:gs>
                      </a:gsLst>
                      <a:lin ang="5400000" scaled="0"/>
                    </a:gradFill>
                  </a:rPr>
                  <a:t> users</a:t>
                </a:r>
              </a:p>
            </p:txBody>
          </p:sp>
        </mc:Choice>
        <mc:Fallback xmlns="">
          <p:sp>
            <p:nvSpPr>
              <p:cNvPr id="8" name="TextBox 7">
                <a:extLst>
                  <a:ext uri="{FF2B5EF4-FFF2-40B4-BE49-F238E27FC236}">
                    <a16:creationId xmlns:a16="http://schemas.microsoft.com/office/drawing/2014/main" id="{D613F66B-7264-9EFA-9058-BBA6D6A8889C}"/>
                  </a:ext>
                </a:extLst>
              </p:cNvPr>
              <p:cNvSpPr txBox="1">
                <a:spLocks noRot="1" noChangeAspect="1" noMove="1" noResize="1" noEditPoints="1" noAdjustHandles="1" noChangeArrowheads="1" noChangeShapeType="1" noTextEdit="1"/>
              </p:cNvSpPr>
              <p:nvPr/>
            </p:nvSpPr>
            <p:spPr>
              <a:xfrm>
                <a:off x="913384" y="4046972"/>
                <a:ext cx="879728" cy="30777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22159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44DA8-21F5-73CC-F159-8FC252F2C2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BBC489-2EDF-D3BB-0AEF-7E9B07134216}"/>
              </a:ext>
            </a:extLst>
          </p:cNvPr>
          <p:cNvSpPr>
            <a:spLocks noGrp="1"/>
          </p:cNvSpPr>
          <p:nvPr>
            <p:ph type="title"/>
          </p:nvPr>
        </p:nvSpPr>
        <p:spPr/>
        <p:txBody>
          <a:bodyPr/>
          <a:lstStyle/>
          <a:p>
            <a:r>
              <a:rPr lang="en-US" dirty="0"/>
              <a:t>Example: Expressiveness of Dot Product Similarity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2EEA6D1-0BFC-802D-17F8-D202A82BC31F}"/>
                  </a:ext>
                </a:extLst>
              </p:cNvPr>
              <p:cNvSpPr>
                <a:spLocks noGrp="1"/>
              </p:cNvSpPr>
              <p:nvPr>
                <p:ph sz="quarter" idx="12"/>
              </p:nvPr>
            </p:nvSpPr>
            <p:spPr>
              <a:xfrm>
                <a:off x="584200" y="1435100"/>
                <a:ext cx="5211763" cy="2981137"/>
              </a:xfrm>
            </p:spPr>
            <p:txBody>
              <a:bodyPr/>
              <a:lstStyle/>
              <a:p>
                <a:r>
                  <a:rPr lang="en-US" dirty="0"/>
                  <a:t>Score matrix: </a:t>
                </a:r>
                <a14:m>
                  <m:oMath xmlns:m="http://schemas.openxmlformats.org/officeDocument/2006/math">
                    <m:r>
                      <a:rPr lang="en-US" i="1">
                        <a:latin typeface="Cambria Math" panose="02040503050406030204" pitchFamily="18" charset="0"/>
                      </a:rPr>
                      <m:t>𝑚</m:t>
                    </m:r>
                  </m:oMath>
                </a14:m>
                <a:r>
                  <a:rPr lang="en-US" dirty="0"/>
                  <a:t> users </a:t>
                </a:r>
                <a14:m>
                  <m:oMath xmlns:m="http://schemas.openxmlformats.org/officeDocument/2006/math">
                    <m:r>
                      <a:rPr lang="en-US" b="0" i="1" dirty="0" smtClean="0">
                        <a:latin typeface="Cambria Math" panose="02040503050406030204" pitchFamily="18" charset="0"/>
                      </a:rPr>
                      <m:t>×</m:t>
                    </m:r>
                  </m:oMath>
                </a14:m>
                <a:r>
                  <a:rPr lang="en-US" dirty="0"/>
                  <a:t> </a:t>
                </a:r>
                <a14:m>
                  <m:oMath xmlns:m="http://schemas.openxmlformats.org/officeDocument/2006/math">
                    <m:r>
                      <a:rPr lang="en-US" i="1">
                        <a:latin typeface="Cambria Math" panose="02040503050406030204" pitchFamily="18" charset="0"/>
                      </a:rPr>
                      <m:t>𝑛</m:t>
                    </m:r>
                  </m:oMath>
                </a14:m>
                <a:r>
                  <a:rPr lang="en-US" dirty="0"/>
                  <a:t> items</a:t>
                </a:r>
              </a:p>
              <a:p>
                <a:pPr lvl="1"/>
                <a:r>
                  <a:rPr lang="en-US" dirty="0"/>
                  <a:t>Example: Preference of users on items</a:t>
                </a:r>
              </a:p>
              <a:p>
                <a:r>
                  <a:rPr lang="en-US" dirty="0"/>
                  <a:t>Rank of </a:t>
                </a:r>
                <a14:m>
                  <m:oMath xmlns:m="http://schemas.openxmlformats.org/officeDocument/2006/math">
                    <m:r>
                      <a:rPr lang="en-US" b="0" i="1" smtClean="0">
                        <a:latin typeface="Cambria Math" panose="02040503050406030204" pitchFamily="18" charset="0"/>
                      </a:rPr>
                      <m:t>𝑈</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𝑇</m:t>
                        </m:r>
                      </m:sup>
                    </m:sSup>
                  </m:oMath>
                </a14:m>
                <a:r>
                  <a:rPr lang="en-US" dirty="0"/>
                  <a:t>: Limited by the dimensionality of embeddings</a:t>
                </a:r>
              </a:p>
              <a:p>
                <a:pPr lvl="1"/>
                <a14:m>
                  <m:oMath xmlns:m="http://schemas.openxmlformats.org/officeDocument/2006/math">
                    <m:r>
                      <a:rPr lang="en-US" b="0" i="1" smtClean="0">
                        <a:latin typeface="Cambria Math" panose="02040503050406030204" pitchFamily="18" charset="0"/>
                      </a:rPr>
                      <m:t>𝑟𝑎𝑛𝑘</m:t>
                    </m:r>
                    <m:d>
                      <m:dPr>
                        <m:ctrlPr>
                          <a:rPr lang="en-US" b="0" i="1" smtClean="0">
                            <a:latin typeface="Cambria Math" panose="02040503050406030204" pitchFamily="18" charset="0"/>
                          </a:rPr>
                        </m:ctrlPr>
                      </m:dPr>
                      <m:e>
                        <m:r>
                          <a:rPr lang="en-US" b="0" i="1" smtClean="0">
                            <a:latin typeface="Cambria Math" panose="02040503050406030204" pitchFamily="18" charset="0"/>
                          </a:rPr>
                          <m:t>𝑈</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𝑇</m:t>
                            </m:r>
                          </m:sup>
                        </m:sSup>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𝑟𝑎𝑛𝑘</m:t>
                            </m:r>
                            <m:d>
                              <m:dPr>
                                <m:ctrlPr>
                                  <a:rPr lang="en-US" b="0" i="1" smtClean="0">
                                    <a:latin typeface="Cambria Math" panose="02040503050406030204" pitchFamily="18" charset="0"/>
                                  </a:rPr>
                                </m:ctrlPr>
                              </m:dPr>
                              <m:e>
                                <m:r>
                                  <a:rPr lang="en-US" b="0" i="1" smtClean="0">
                                    <a:latin typeface="Cambria Math" panose="02040503050406030204" pitchFamily="18" charset="0"/>
                                  </a:rPr>
                                  <m:t>𝑈</m:t>
                                </m:r>
                              </m:e>
                            </m:d>
                            <m:r>
                              <a:rPr lang="en-US" b="0" i="1" smtClean="0">
                                <a:latin typeface="Cambria Math" panose="02040503050406030204" pitchFamily="18" charset="0"/>
                              </a:rPr>
                              <m:t>, </m:t>
                            </m:r>
                            <m:r>
                              <a:rPr lang="en-US" b="0" i="1" smtClean="0">
                                <a:latin typeface="Cambria Math" panose="02040503050406030204" pitchFamily="18" charset="0"/>
                              </a:rPr>
                              <m:t>𝑟𝑎𝑛𝑘</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𝑇</m:t>
                                    </m:r>
                                  </m:sup>
                                </m:sSup>
                              </m:e>
                            </m:d>
                          </m:e>
                        </m:d>
                      </m:e>
                    </m:func>
                    <m:r>
                      <a:rPr lang="en-US" b="0" i="1" smtClean="0">
                        <a:latin typeface="Cambria Math" panose="02040503050406030204" pitchFamily="18" charset="0"/>
                      </a:rPr>
                      <m:t>=</m:t>
                    </m:r>
                    <m:r>
                      <a:rPr lang="en-US" b="0" i="1" smtClean="0">
                        <a:latin typeface="Cambria Math" panose="02040503050406030204" pitchFamily="18" charset="0"/>
                      </a:rPr>
                      <m:t>𝑑</m:t>
                    </m:r>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82EEA6D1-0BFC-802D-17F8-D202A82BC31F}"/>
                  </a:ext>
                </a:extLst>
              </p:cNvPr>
              <p:cNvSpPr>
                <a:spLocks noGrp="1" noRot="1" noChangeAspect="1" noMove="1" noResize="1" noEditPoints="1" noAdjustHandles="1" noChangeArrowheads="1" noChangeShapeType="1" noTextEdit="1"/>
              </p:cNvSpPr>
              <p:nvPr>
                <p:ph sz="quarter" idx="12"/>
              </p:nvPr>
            </p:nvSpPr>
            <p:spPr>
              <a:xfrm>
                <a:off x="584200" y="1435100"/>
                <a:ext cx="5211763" cy="2981137"/>
              </a:xfrm>
              <a:blipFill>
                <a:blip r:embed="rId2"/>
                <a:stretch>
                  <a:fillRect/>
                </a:stretch>
              </a:blipFill>
            </p:spPr>
            <p:txBody>
              <a:bodyPr/>
              <a:lstStyle/>
              <a:p>
                <a:r>
                  <a:rPr lang="en-US">
                    <a:noFill/>
                  </a:rPr>
                  <a:t> </a:t>
                </a:r>
              </a:p>
            </p:txBody>
          </p:sp>
        </mc:Fallback>
      </mc:AlternateContent>
      <p:sp>
        <p:nvSpPr>
          <p:cNvPr id="9" name="Content Placeholder 8">
            <a:extLst>
              <a:ext uri="{FF2B5EF4-FFF2-40B4-BE49-F238E27FC236}">
                <a16:creationId xmlns:a16="http://schemas.microsoft.com/office/drawing/2014/main" id="{C95B0A2F-2A51-DF12-5C76-9B31446838E8}"/>
              </a:ext>
            </a:extLst>
          </p:cNvPr>
          <p:cNvSpPr>
            <a:spLocks noGrp="1"/>
          </p:cNvSpPr>
          <p:nvPr>
            <p:ph sz="quarter" idx="13"/>
          </p:nvPr>
        </p:nvSpPr>
        <p:spPr>
          <a:xfrm>
            <a:off x="6389688" y="1435100"/>
            <a:ext cx="5219700" cy="2031325"/>
          </a:xfrm>
        </p:spPr>
        <p:txBody>
          <a:bodyPr/>
          <a:lstStyle/>
          <a:p>
            <a:r>
              <a:rPr lang="en-US" dirty="0"/>
              <a:t>Expressiveness scales </a:t>
            </a:r>
            <a:r>
              <a:rPr lang="en-US" b="1" i="1" dirty="0"/>
              <a:t>linearly</a:t>
            </a:r>
            <a:r>
              <a:rPr lang="en-US" dirty="0"/>
              <a:t> with the dimensionality of embeddings</a:t>
            </a:r>
          </a:p>
          <a:p>
            <a:pPr lvl="1"/>
            <a:r>
              <a:rPr lang="en-US" dirty="0"/>
              <a:t>High memory consumption</a:t>
            </a:r>
          </a:p>
          <a:p>
            <a:pPr lvl="1"/>
            <a:r>
              <a:rPr lang="en-US" dirty="0"/>
              <a:t>Low utilization of compute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DCEFC69-A617-6B1F-BA91-AF580E862CF3}"/>
                  </a:ext>
                </a:extLst>
              </p:cNvPr>
              <p:cNvSpPr txBox="1"/>
              <p:nvPr/>
            </p:nvSpPr>
            <p:spPr>
              <a:xfrm>
                <a:off x="2079275" y="4726290"/>
                <a:ext cx="1937453" cy="814518"/>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d>
                        <m:dPr>
                          <m:ctrlPr>
                            <a:rPr lang="en-US" sz="2000" i="1" smtClean="0">
                              <a:gradFill>
                                <a:gsLst>
                                  <a:gs pos="2917">
                                    <a:schemeClr val="tx1"/>
                                  </a:gs>
                                  <a:gs pos="30000">
                                    <a:schemeClr val="tx1"/>
                                  </a:gs>
                                </a:gsLst>
                                <a:lin ang="5400000" scaled="0"/>
                              </a:gradFill>
                              <a:latin typeface="Cambria Math" panose="02040503050406030204" pitchFamily="18" charset="0"/>
                            </a:rPr>
                          </m:ctrlPr>
                        </m:dPr>
                        <m:e>
                          <m:m>
                            <m:mPr>
                              <m:mcs>
                                <m:mc>
                                  <m:mcPr>
                                    <m:count m:val="3"/>
                                    <m:mcJc m:val="center"/>
                                  </m:mcPr>
                                </m:mc>
                              </m:mcs>
                              <m:ctrlPr>
                                <a:rPr lang="en-US" sz="2000" i="1" smtClean="0">
                                  <a:gradFill>
                                    <a:gsLst>
                                      <a:gs pos="2917">
                                        <a:schemeClr val="tx1"/>
                                      </a:gs>
                                      <a:gs pos="30000">
                                        <a:schemeClr val="tx1"/>
                                      </a:gs>
                                    </a:gsLst>
                                    <a:lin ang="5400000" scaled="0"/>
                                  </a:gradFill>
                                  <a:latin typeface="Cambria Math" panose="02040503050406030204" pitchFamily="18" charset="0"/>
                                </a:rPr>
                              </m:ctrlPr>
                            </m:mPr>
                            <m:mr>
                              <m:e>
                                <m:sSub>
                                  <m:sSubPr>
                                    <m:ctrlPr>
                                      <a:rPr lang="en-US" sz="2000" b="0" i="1" smtClean="0">
                                        <a:gradFill>
                                          <a:gsLst>
                                            <a:gs pos="2917">
                                              <a:schemeClr val="tx1"/>
                                            </a:gs>
                                            <a:gs pos="30000">
                                              <a:schemeClr val="tx1"/>
                                            </a:gs>
                                          </a:gsLst>
                                          <a:lin ang="5400000" scaled="0"/>
                                        </a:gradFill>
                                        <a:latin typeface="Cambria Math" panose="02040503050406030204" pitchFamily="18" charset="0"/>
                                      </a:rPr>
                                    </m:ctrlPr>
                                  </m:sSubPr>
                                  <m:e>
                                    <m:r>
                                      <m:rPr>
                                        <m:brk m:alnAt="7"/>
                                      </m:rPr>
                                      <a:rPr lang="en-US" sz="2000" b="0" i="1" smtClean="0">
                                        <a:gradFill>
                                          <a:gsLst>
                                            <a:gs pos="2917">
                                              <a:schemeClr val="tx1"/>
                                            </a:gs>
                                            <a:gs pos="30000">
                                              <a:schemeClr val="tx1"/>
                                            </a:gs>
                                          </a:gsLst>
                                          <a:lin ang="5400000" scaled="0"/>
                                        </a:gradFill>
                                        <a:latin typeface="Cambria Math" panose="02040503050406030204" pitchFamily="18" charset="0"/>
                                      </a:rPr>
                                      <m:t>𝑠</m:t>
                                    </m:r>
                                  </m:e>
                                  <m:sub>
                                    <m:r>
                                      <m:rPr>
                                        <m:brk m:alnAt="7"/>
                                      </m:rPr>
                                      <a:rPr lang="en-US" sz="2000" b="0" i="1" smtClean="0">
                                        <a:gradFill>
                                          <a:gsLst>
                                            <a:gs pos="2917">
                                              <a:schemeClr val="tx1"/>
                                            </a:gs>
                                            <a:gs pos="30000">
                                              <a:schemeClr val="tx1"/>
                                            </a:gs>
                                          </a:gsLst>
                                          <a:lin ang="5400000" scaled="0"/>
                                        </a:gradFill>
                                        <a:latin typeface="Cambria Math" panose="02040503050406030204" pitchFamily="18" charset="0"/>
                                      </a:rPr>
                                      <m:t>1</m:t>
                                    </m:r>
                                    <m:r>
                                      <a:rPr lang="en-US" sz="2000" b="0" i="1" smtClean="0">
                                        <a:gradFill>
                                          <a:gsLst>
                                            <a:gs pos="2917">
                                              <a:schemeClr val="tx1"/>
                                            </a:gs>
                                            <a:gs pos="30000">
                                              <a:schemeClr val="tx1"/>
                                            </a:gs>
                                          </a:gsLst>
                                          <a:lin ang="5400000" scaled="0"/>
                                        </a:gradFill>
                                        <a:latin typeface="Cambria Math" panose="02040503050406030204" pitchFamily="18" charset="0"/>
                                      </a:rPr>
                                      <m:t>1</m:t>
                                    </m:r>
                                  </m:sub>
                                </m:sSub>
                              </m:e>
                              <m:e>
                                <m:r>
                                  <a:rPr lang="en-US" sz="2000" i="1" smtClean="0">
                                    <a:gradFill>
                                      <a:gsLst>
                                        <a:gs pos="2917">
                                          <a:schemeClr val="tx1"/>
                                        </a:gs>
                                        <a:gs pos="30000">
                                          <a:schemeClr val="tx1"/>
                                        </a:gs>
                                      </a:gsLst>
                                      <a:lin ang="5400000" scaled="0"/>
                                    </a:gradFill>
                                    <a:latin typeface="Cambria Math" panose="02040503050406030204" pitchFamily="18" charset="0"/>
                                  </a:rPr>
                                  <m:t>⋯</m:t>
                                </m:r>
                              </m:e>
                              <m:e>
                                <m:sSub>
                                  <m:sSubPr>
                                    <m:ctrlPr>
                                      <a:rPr lang="en-US" sz="2000" b="0" i="1" smtClean="0">
                                        <a:gradFill>
                                          <a:gsLst>
                                            <a:gs pos="2917">
                                              <a:schemeClr val="tx1"/>
                                            </a:gs>
                                            <a:gs pos="30000">
                                              <a:schemeClr val="tx1"/>
                                            </a:gs>
                                          </a:gsLst>
                                          <a:lin ang="5400000" scaled="0"/>
                                        </a:gradFill>
                                        <a:latin typeface="Cambria Math" panose="02040503050406030204" pitchFamily="18" charset="0"/>
                                      </a:rPr>
                                    </m:ctrlPr>
                                  </m:sSubPr>
                                  <m:e>
                                    <m:r>
                                      <a:rPr lang="en-US" sz="2000" b="0" i="1" smtClean="0">
                                        <a:gradFill>
                                          <a:gsLst>
                                            <a:gs pos="2917">
                                              <a:schemeClr val="tx1"/>
                                            </a:gs>
                                            <a:gs pos="30000">
                                              <a:schemeClr val="tx1"/>
                                            </a:gs>
                                          </a:gsLst>
                                          <a:lin ang="5400000" scaled="0"/>
                                        </a:gradFill>
                                        <a:latin typeface="Cambria Math" panose="02040503050406030204" pitchFamily="18" charset="0"/>
                                      </a:rPr>
                                      <m:t>𝑠</m:t>
                                    </m:r>
                                  </m:e>
                                  <m:sub>
                                    <m:r>
                                      <a:rPr lang="en-US" sz="2000" b="0" i="1" smtClean="0">
                                        <a:gradFill>
                                          <a:gsLst>
                                            <a:gs pos="2917">
                                              <a:schemeClr val="tx1"/>
                                            </a:gs>
                                            <a:gs pos="30000">
                                              <a:schemeClr val="tx1"/>
                                            </a:gs>
                                          </a:gsLst>
                                          <a:lin ang="5400000" scaled="0"/>
                                        </a:gradFill>
                                        <a:latin typeface="Cambria Math" panose="02040503050406030204" pitchFamily="18" charset="0"/>
                                      </a:rPr>
                                      <m:t>1</m:t>
                                    </m:r>
                                    <m:r>
                                      <a:rPr lang="en-US" sz="2000" b="0" i="1" smtClean="0">
                                        <a:gradFill>
                                          <a:gsLst>
                                            <a:gs pos="2917">
                                              <a:schemeClr val="tx1"/>
                                            </a:gs>
                                            <a:gs pos="30000">
                                              <a:schemeClr val="tx1"/>
                                            </a:gs>
                                          </a:gsLst>
                                          <a:lin ang="5400000" scaled="0"/>
                                        </a:gradFill>
                                        <a:latin typeface="Cambria Math" panose="02040503050406030204" pitchFamily="18" charset="0"/>
                                      </a:rPr>
                                      <m:t>𝑛</m:t>
                                    </m:r>
                                  </m:sub>
                                </m:sSub>
                              </m:e>
                            </m:mr>
                            <m:mr>
                              <m:e>
                                <m:r>
                                  <a:rPr lang="en-US" sz="2000" i="1" smtClean="0">
                                    <a:gradFill>
                                      <a:gsLst>
                                        <a:gs pos="2917">
                                          <a:schemeClr val="tx1"/>
                                        </a:gs>
                                        <a:gs pos="30000">
                                          <a:schemeClr val="tx1"/>
                                        </a:gs>
                                      </a:gsLst>
                                      <a:lin ang="5400000" scaled="0"/>
                                    </a:gradFill>
                                    <a:latin typeface="Cambria Math" panose="02040503050406030204" pitchFamily="18" charset="0"/>
                                  </a:rPr>
                                  <m:t>⋮</m:t>
                                </m:r>
                              </m:e>
                              <m:e>
                                <m:r>
                                  <a:rPr lang="en-US" sz="2000" i="1" smtClean="0">
                                    <a:gradFill>
                                      <a:gsLst>
                                        <a:gs pos="2917">
                                          <a:schemeClr val="tx1"/>
                                        </a:gs>
                                        <a:gs pos="30000">
                                          <a:schemeClr val="tx1"/>
                                        </a:gs>
                                      </a:gsLst>
                                      <a:lin ang="5400000" scaled="0"/>
                                    </a:gradFill>
                                    <a:latin typeface="Cambria Math" panose="02040503050406030204" pitchFamily="18" charset="0"/>
                                  </a:rPr>
                                  <m:t>⋱</m:t>
                                </m:r>
                              </m:e>
                              <m:e>
                                <m:r>
                                  <a:rPr lang="en-US" sz="2000" i="1" smtClean="0">
                                    <a:gradFill>
                                      <a:gsLst>
                                        <a:gs pos="2917">
                                          <a:schemeClr val="tx1"/>
                                        </a:gs>
                                        <a:gs pos="30000">
                                          <a:schemeClr val="tx1"/>
                                        </a:gs>
                                      </a:gsLst>
                                      <a:lin ang="5400000" scaled="0"/>
                                    </a:gradFill>
                                    <a:latin typeface="Cambria Math" panose="02040503050406030204" pitchFamily="18" charset="0"/>
                                  </a:rPr>
                                  <m:t>⋮</m:t>
                                </m:r>
                              </m:e>
                            </m:mr>
                            <m:mr>
                              <m:e>
                                <m:sSub>
                                  <m:sSubPr>
                                    <m:ctrlPr>
                                      <a:rPr lang="en-US" sz="2000" b="0" i="1" smtClean="0">
                                        <a:gradFill>
                                          <a:gsLst>
                                            <a:gs pos="2917">
                                              <a:schemeClr val="tx1"/>
                                            </a:gs>
                                            <a:gs pos="30000">
                                              <a:schemeClr val="tx1"/>
                                            </a:gs>
                                          </a:gsLst>
                                          <a:lin ang="5400000" scaled="0"/>
                                        </a:gradFill>
                                        <a:latin typeface="Cambria Math" panose="02040503050406030204" pitchFamily="18" charset="0"/>
                                      </a:rPr>
                                    </m:ctrlPr>
                                  </m:sSubPr>
                                  <m:e>
                                    <m:r>
                                      <a:rPr lang="en-US" sz="2000" b="0" i="1" smtClean="0">
                                        <a:gradFill>
                                          <a:gsLst>
                                            <a:gs pos="2917">
                                              <a:schemeClr val="tx1"/>
                                            </a:gs>
                                            <a:gs pos="30000">
                                              <a:schemeClr val="tx1"/>
                                            </a:gs>
                                          </a:gsLst>
                                          <a:lin ang="5400000" scaled="0"/>
                                        </a:gradFill>
                                        <a:latin typeface="Cambria Math" panose="02040503050406030204" pitchFamily="18" charset="0"/>
                                      </a:rPr>
                                      <m:t>𝑠</m:t>
                                    </m:r>
                                  </m:e>
                                  <m:sub>
                                    <m:r>
                                      <a:rPr lang="en-US" sz="2000" b="0" i="1" smtClean="0">
                                        <a:gradFill>
                                          <a:gsLst>
                                            <a:gs pos="2917">
                                              <a:schemeClr val="tx1"/>
                                            </a:gs>
                                            <a:gs pos="30000">
                                              <a:schemeClr val="tx1"/>
                                            </a:gs>
                                          </a:gsLst>
                                          <a:lin ang="5400000" scaled="0"/>
                                        </a:gradFill>
                                        <a:latin typeface="Cambria Math" panose="02040503050406030204" pitchFamily="18" charset="0"/>
                                      </a:rPr>
                                      <m:t>𝑚</m:t>
                                    </m:r>
                                    <m:r>
                                      <a:rPr lang="en-US" sz="2000" b="0" i="1" smtClean="0">
                                        <a:gradFill>
                                          <a:gsLst>
                                            <a:gs pos="2917">
                                              <a:schemeClr val="tx1"/>
                                            </a:gs>
                                            <a:gs pos="30000">
                                              <a:schemeClr val="tx1"/>
                                            </a:gs>
                                          </a:gsLst>
                                          <a:lin ang="5400000" scaled="0"/>
                                        </a:gradFill>
                                        <a:latin typeface="Cambria Math" panose="02040503050406030204" pitchFamily="18" charset="0"/>
                                      </a:rPr>
                                      <m:t>1</m:t>
                                    </m:r>
                                  </m:sub>
                                </m:sSub>
                              </m:e>
                              <m:e>
                                <m:r>
                                  <a:rPr lang="en-US" sz="2000" i="1" smtClean="0">
                                    <a:gradFill>
                                      <a:gsLst>
                                        <a:gs pos="2917">
                                          <a:schemeClr val="tx1"/>
                                        </a:gs>
                                        <a:gs pos="30000">
                                          <a:schemeClr val="tx1"/>
                                        </a:gs>
                                      </a:gsLst>
                                      <a:lin ang="5400000" scaled="0"/>
                                    </a:gradFill>
                                    <a:latin typeface="Cambria Math" panose="02040503050406030204" pitchFamily="18" charset="0"/>
                                  </a:rPr>
                                  <m:t>⋯</m:t>
                                </m:r>
                              </m:e>
                              <m:e>
                                <m:sSub>
                                  <m:sSubPr>
                                    <m:ctrlPr>
                                      <a:rPr lang="en-US" sz="2000" b="0" i="1" smtClean="0">
                                        <a:gradFill>
                                          <a:gsLst>
                                            <a:gs pos="2917">
                                              <a:schemeClr val="tx1"/>
                                            </a:gs>
                                            <a:gs pos="30000">
                                              <a:schemeClr val="tx1"/>
                                            </a:gs>
                                          </a:gsLst>
                                          <a:lin ang="5400000" scaled="0"/>
                                        </a:gradFill>
                                        <a:latin typeface="Cambria Math" panose="02040503050406030204" pitchFamily="18" charset="0"/>
                                      </a:rPr>
                                    </m:ctrlPr>
                                  </m:sSubPr>
                                  <m:e>
                                    <m:r>
                                      <a:rPr lang="en-US" sz="2000" b="0" i="1" smtClean="0">
                                        <a:gradFill>
                                          <a:gsLst>
                                            <a:gs pos="2917">
                                              <a:schemeClr val="tx1"/>
                                            </a:gs>
                                            <a:gs pos="30000">
                                              <a:schemeClr val="tx1"/>
                                            </a:gs>
                                          </a:gsLst>
                                          <a:lin ang="5400000" scaled="0"/>
                                        </a:gradFill>
                                        <a:latin typeface="Cambria Math" panose="02040503050406030204" pitchFamily="18" charset="0"/>
                                      </a:rPr>
                                      <m:t>𝑠</m:t>
                                    </m:r>
                                  </m:e>
                                  <m:sub>
                                    <m:r>
                                      <a:rPr lang="en-US" sz="2000" b="0" i="1" smtClean="0">
                                        <a:gradFill>
                                          <a:gsLst>
                                            <a:gs pos="2917">
                                              <a:schemeClr val="tx1"/>
                                            </a:gs>
                                            <a:gs pos="30000">
                                              <a:schemeClr val="tx1"/>
                                            </a:gs>
                                          </a:gsLst>
                                          <a:lin ang="5400000" scaled="0"/>
                                        </a:gradFill>
                                        <a:latin typeface="Cambria Math" panose="02040503050406030204" pitchFamily="18" charset="0"/>
                                      </a:rPr>
                                      <m:t>𝑚𝑛</m:t>
                                    </m:r>
                                  </m:sub>
                                </m:sSub>
                              </m:e>
                            </m:mr>
                          </m:m>
                        </m:e>
                      </m:d>
                    </m:oMath>
                  </m:oMathPara>
                </a14:m>
                <a:endParaRPr lang="en-US" sz="2000" dirty="0" err="1">
                  <a:gradFill>
                    <a:gsLst>
                      <a:gs pos="2917">
                        <a:schemeClr val="tx1"/>
                      </a:gs>
                      <a:gs pos="30000">
                        <a:schemeClr val="tx1"/>
                      </a:gs>
                    </a:gsLst>
                    <a:lin ang="5400000" scaled="0"/>
                  </a:gradFill>
                </a:endParaRPr>
              </a:p>
            </p:txBody>
          </p:sp>
        </mc:Choice>
        <mc:Fallback xmlns="">
          <p:sp>
            <p:nvSpPr>
              <p:cNvPr id="6" name="TextBox 5">
                <a:extLst>
                  <a:ext uri="{FF2B5EF4-FFF2-40B4-BE49-F238E27FC236}">
                    <a16:creationId xmlns:a16="http://schemas.microsoft.com/office/drawing/2014/main" id="{8DCEFC69-A617-6B1F-BA91-AF580E862CF3}"/>
                  </a:ext>
                </a:extLst>
              </p:cNvPr>
              <p:cNvSpPr txBox="1">
                <a:spLocks noRot="1" noChangeAspect="1" noMove="1" noResize="1" noEditPoints="1" noAdjustHandles="1" noChangeArrowheads="1" noChangeShapeType="1" noTextEdit="1"/>
              </p:cNvSpPr>
              <p:nvPr/>
            </p:nvSpPr>
            <p:spPr>
              <a:xfrm>
                <a:off x="2079275" y="4726290"/>
                <a:ext cx="1937453" cy="81451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0C2E2A3-D9A2-050D-1DCB-170877092B5C}"/>
                  </a:ext>
                </a:extLst>
              </p:cNvPr>
              <p:cNvSpPr txBox="1"/>
              <p:nvPr/>
            </p:nvSpPr>
            <p:spPr>
              <a:xfrm>
                <a:off x="2658267" y="4263692"/>
                <a:ext cx="834331" cy="307777"/>
              </a:xfrm>
              <a:prstGeom prst="rect">
                <a:avLst/>
              </a:prstGeom>
              <a:noFill/>
            </p:spPr>
            <p:txBody>
              <a:bodyPr wrap="none" lIns="0" tIns="0" rIns="0" bIns="0" rtlCol="0">
                <a:spAutoFit/>
              </a:bodyPr>
              <a:lstStyle/>
              <a:p>
                <a:pPr algn="l"/>
                <a14:m>
                  <m:oMath xmlns:m="http://schemas.openxmlformats.org/officeDocument/2006/math">
                    <m:r>
                      <a:rPr lang="en-US" sz="2000" b="0" i="1" smtClean="0">
                        <a:gradFill>
                          <a:gsLst>
                            <a:gs pos="2917">
                              <a:schemeClr val="tx1"/>
                            </a:gs>
                            <a:gs pos="30000">
                              <a:schemeClr val="tx1"/>
                            </a:gs>
                          </a:gsLst>
                          <a:lin ang="5400000" scaled="0"/>
                        </a:gradFill>
                        <a:latin typeface="Cambria Math" panose="02040503050406030204" pitchFamily="18" charset="0"/>
                      </a:rPr>
                      <m:t>𝑛</m:t>
                    </m:r>
                  </m:oMath>
                </a14:m>
                <a:r>
                  <a:rPr lang="en-US" sz="2000" dirty="0">
                    <a:gradFill>
                      <a:gsLst>
                        <a:gs pos="2917">
                          <a:schemeClr val="tx1"/>
                        </a:gs>
                        <a:gs pos="30000">
                          <a:schemeClr val="tx1"/>
                        </a:gs>
                      </a:gsLst>
                      <a:lin ang="5400000" scaled="0"/>
                    </a:gradFill>
                  </a:rPr>
                  <a:t> items</a:t>
                </a:r>
              </a:p>
            </p:txBody>
          </p:sp>
        </mc:Choice>
        <mc:Fallback xmlns="">
          <p:sp>
            <p:nvSpPr>
              <p:cNvPr id="7" name="TextBox 6">
                <a:extLst>
                  <a:ext uri="{FF2B5EF4-FFF2-40B4-BE49-F238E27FC236}">
                    <a16:creationId xmlns:a16="http://schemas.microsoft.com/office/drawing/2014/main" id="{70C2E2A3-D9A2-050D-1DCB-170877092B5C}"/>
                  </a:ext>
                </a:extLst>
              </p:cNvPr>
              <p:cNvSpPr txBox="1">
                <a:spLocks noRot="1" noChangeAspect="1" noMove="1" noResize="1" noEditPoints="1" noAdjustHandles="1" noChangeArrowheads="1" noChangeShapeType="1" noTextEdit="1"/>
              </p:cNvSpPr>
              <p:nvPr/>
            </p:nvSpPr>
            <p:spPr>
              <a:xfrm>
                <a:off x="2658267" y="4263692"/>
                <a:ext cx="834331"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1B2117D-4DA5-8312-EBFE-C321BD0BBF1B}"/>
                  </a:ext>
                </a:extLst>
              </p:cNvPr>
              <p:cNvSpPr txBox="1"/>
              <p:nvPr/>
            </p:nvSpPr>
            <p:spPr>
              <a:xfrm>
                <a:off x="913384" y="4979660"/>
                <a:ext cx="879728" cy="307777"/>
              </a:xfrm>
              <a:prstGeom prst="rect">
                <a:avLst/>
              </a:prstGeom>
              <a:noFill/>
            </p:spPr>
            <p:txBody>
              <a:bodyPr wrap="none" lIns="0" tIns="0" rIns="0" bIns="0" rtlCol="0">
                <a:spAutoFit/>
              </a:bodyPr>
              <a:lstStyle/>
              <a:p>
                <a:pPr algn="l"/>
                <a14:m>
                  <m:oMath xmlns:m="http://schemas.openxmlformats.org/officeDocument/2006/math">
                    <m:r>
                      <a:rPr lang="en-US" sz="2000" b="0" i="1" smtClean="0">
                        <a:gradFill>
                          <a:gsLst>
                            <a:gs pos="2917">
                              <a:schemeClr val="tx1"/>
                            </a:gs>
                            <a:gs pos="30000">
                              <a:schemeClr val="tx1"/>
                            </a:gs>
                          </a:gsLst>
                          <a:lin ang="5400000" scaled="0"/>
                        </a:gradFill>
                        <a:latin typeface="Cambria Math" panose="02040503050406030204" pitchFamily="18" charset="0"/>
                      </a:rPr>
                      <m:t>𝑚</m:t>
                    </m:r>
                  </m:oMath>
                </a14:m>
                <a:r>
                  <a:rPr lang="en-US" sz="2000" dirty="0">
                    <a:gradFill>
                      <a:gsLst>
                        <a:gs pos="2917">
                          <a:schemeClr val="tx1"/>
                        </a:gs>
                        <a:gs pos="30000">
                          <a:schemeClr val="tx1"/>
                        </a:gs>
                      </a:gsLst>
                      <a:lin ang="5400000" scaled="0"/>
                    </a:gradFill>
                  </a:rPr>
                  <a:t> users</a:t>
                </a:r>
              </a:p>
            </p:txBody>
          </p:sp>
        </mc:Choice>
        <mc:Fallback xmlns="">
          <p:sp>
            <p:nvSpPr>
              <p:cNvPr id="8" name="TextBox 7">
                <a:extLst>
                  <a:ext uri="{FF2B5EF4-FFF2-40B4-BE49-F238E27FC236}">
                    <a16:creationId xmlns:a16="http://schemas.microsoft.com/office/drawing/2014/main" id="{D1B2117D-4DA5-8312-EBFE-C321BD0BBF1B}"/>
                  </a:ext>
                </a:extLst>
              </p:cNvPr>
              <p:cNvSpPr txBox="1">
                <a:spLocks noRot="1" noChangeAspect="1" noMove="1" noResize="1" noEditPoints="1" noAdjustHandles="1" noChangeArrowheads="1" noChangeShapeType="1" noTextEdit="1"/>
              </p:cNvSpPr>
              <p:nvPr/>
            </p:nvSpPr>
            <p:spPr>
              <a:xfrm>
                <a:off x="913384" y="4979660"/>
                <a:ext cx="879728"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72E32D9-199F-6A0B-56A7-B9EEF482DBE4}"/>
                  </a:ext>
                </a:extLst>
              </p:cNvPr>
              <p:cNvSpPr txBox="1"/>
              <p:nvPr/>
            </p:nvSpPr>
            <p:spPr>
              <a:xfrm>
                <a:off x="6637520" y="4101656"/>
                <a:ext cx="2520755" cy="814710"/>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2000" b="0" i="1" smtClean="0">
                          <a:gradFill>
                            <a:gsLst>
                              <a:gs pos="2917">
                                <a:schemeClr val="tx1"/>
                              </a:gs>
                              <a:gs pos="30000">
                                <a:schemeClr val="tx1"/>
                              </a:gs>
                            </a:gsLst>
                            <a:lin ang="5400000" scaled="0"/>
                          </a:gradFill>
                          <a:latin typeface="Cambria Math" panose="02040503050406030204" pitchFamily="18" charset="0"/>
                        </a:rPr>
                        <m:t>𝑈</m:t>
                      </m:r>
                      <m:r>
                        <a:rPr lang="en-US" sz="2000" b="0" i="1" smtClean="0">
                          <a:gradFill>
                            <a:gsLst>
                              <a:gs pos="2917">
                                <a:schemeClr val="tx1"/>
                              </a:gs>
                              <a:gs pos="30000">
                                <a:schemeClr val="tx1"/>
                              </a:gs>
                            </a:gsLst>
                            <a:lin ang="5400000" scaled="0"/>
                          </a:gradFill>
                          <a:latin typeface="Cambria Math" panose="02040503050406030204" pitchFamily="18" charset="0"/>
                        </a:rPr>
                        <m:t>=</m:t>
                      </m:r>
                      <m:d>
                        <m:dPr>
                          <m:ctrlPr>
                            <a:rPr lang="en-US" sz="2000" i="1" smtClean="0">
                              <a:gradFill>
                                <a:gsLst>
                                  <a:gs pos="2917">
                                    <a:schemeClr val="tx1"/>
                                  </a:gs>
                                  <a:gs pos="30000">
                                    <a:schemeClr val="tx1"/>
                                  </a:gs>
                                </a:gsLst>
                                <a:lin ang="5400000" scaled="0"/>
                              </a:gradFill>
                              <a:latin typeface="Cambria Math" panose="02040503050406030204" pitchFamily="18" charset="0"/>
                            </a:rPr>
                          </m:ctrlPr>
                        </m:dPr>
                        <m:e>
                          <m:m>
                            <m:mPr>
                              <m:mcs>
                                <m:mc>
                                  <m:mcPr>
                                    <m:count m:val="3"/>
                                    <m:mcJc m:val="center"/>
                                  </m:mcPr>
                                </m:mc>
                              </m:mcs>
                              <m:ctrlPr>
                                <a:rPr lang="en-US" sz="2000" i="1" smtClean="0">
                                  <a:gradFill>
                                    <a:gsLst>
                                      <a:gs pos="2917">
                                        <a:schemeClr val="tx1"/>
                                      </a:gs>
                                      <a:gs pos="30000">
                                        <a:schemeClr val="tx1"/>
                                      </a:gs>
                                    </a:gsLst>
                                    <a:lin ang="5400000" scaled="0"/>
                                  </a:gradFill>
                                  <a:latin typeface="Cambria Math" panose="02040503050406030204" pitchFamily="18" charset="0"/>
                                </a:rPr>
                              </m:ctrlPr>
                            </m:mPr>
                            <m:mr>
                              <m:e>
                                <m:sSub>
                                  <m:sSubPr>
                                    <m:ctrlPr>
                                      <a:rPr lang="en-US" sz="2000" b="0" i="1" smtClean="0">
                                        <a:gradFill>
                                          <a:gsLst>
                                            <a:gs pos="2917">
                                              <a:schemeClr val="tx1"/>
                                            </a:gs>
                                            <a:gs pos="30000">
                                              <a:schemeClr val="tx1"/>
                                            </a:gs>
                                          </a:gsLst>
                                          <a:lin ang="5400000" scaled="0"/>
                                        </a:gradFill>
                                        <a:latin typeface="Cambria Math" panose="02040503050406030204" pitchFamily="18" charset="0"/>
                                      </a:rPr>
                                    </m:ctrlPr>
                                  </m:sSubPr>
                                  <m:e>
                                    <m:r>
                                      <a:rPr lang="en-US" sz="2000" b="0" i="1" smtClean="0">
                                        <a:gradFill>
                                          <a:gsLst>
                                            <a:gs pos="2917">
                                              <a:schemeClr val="tx1"/>
                                            </a:gs>
                                            <a:gs pos="30000">
                                              <a:schemeClr val="tx1"/>
                                            </a:gs>
                                          </a:gsLst>
                                          <a:lin ang="5400000" scaled="0"/>
                                        </a:gradFill>
                                        <a:latin typeface="Cambria Math" panose="02040503050406030204" pitchFamily="18" charset="0"/>
                                      </a:rPr>
                                      <m:t>𝑞</m:t>
                                    </m:r>
                                  </m:e>
                                  <m:sub>
                                    <m:r>
                                      <m:rPr>
                                        <m:brk m:alnAt="7"/>
                                      </m:rPr>
                                      <a:rPr lang="en-US" sz="2000" b="0" i="1" smtClean="0">
                                        <a:gradFill>
                                          <a:gsLst>
                                            <a:gs pos="2917">
                                              <a:schemeClr val="tx1"/>
                                            </a:gs>
                                            <a:gs pos="30000">
                                              <a:schemeClr val="tx1"/>
                                            </a:gs>
                                          </a:gsLst>
                                          <a:lin ang="5400000" scaled="0"/>
                                        </a:gradFill>
                                        <a:latin typeface="Cambria Math" panose="02040503050406030204" pitchFamily="18" charset="0"/>
                                      </a:rPr>
                                      <m:t>1</m:t>
                                    </m:r>
                                    <m:r>
                                      <a:rPr lang="en-US" sz="2000" b="0" i="1" smtClean="0">
                                        <a:gradFill>
                                          <a:gsLst>
                                            <a:gs pos="2917">
                                              <a:schemeClr val="tx1"/>
                                            </a:gs>
                                            <a:gs pos="30000">
                                              <a:schemeClr val="tx1"/>
                                            </a:gs>
                                          </a:gsLst>
                                          <a:lin ang="5400000" scaled="0"/>
                                        </a:gradFill>
                                        <a:latin typeface="Cambria Math" panose="02040503050406030204" pitchFamily="18" charset="0"/>
                                      </a:rPr>
                                      <m:t>1</m:t>
                                    </m:r>
                                  </m:sub>
                                </m:sSub>
                              </m:e>
                              <m:e>
                                <m:r>
                                  <a:rPr lang="en-US" sz="2000" i="1" smtClean="0">
                                    <a:gradFill>
                                      <a:gsLst>
                                        <a:gs pos="2917">
                                          <a:schemeClr val="tx1"/>
                                        </a:gs>
                                        <a:gs pos="30000">
                                          <a:schemeClr val="tx1"/>
                                        </a:gs>
                                      </a:gsLst>
                                      <a:lin ang="5400000" scaled="0"/>
                                    </a:gradFill>
                                    <a:latin typeface="Cambria Math" panose="02040503050406030204" pitchFamily="18" charset="0"/>
                                  </a:rPr>
                                  <m:t>⋯</m:t>
                                </m:r>
                              </m:e>
                              <m:e>
                                <m:sSub>
                                  <m:sSubPr>
                                    <m:ctrlPr>
                                      <a:rPr lang="en-US" sz="2000" b="0" i="1" smtClean="0">
                                        <a:gradFill>
                                          <a:gsLst>
                                            <a:gs pos="2917">
                                              <a:schemeClr val="tx1"/>
                                            </a:gs>
                                            <a:gs pos="30000">
                                              <a:schemeClr val="tx1"/>
                                            </a:gs>
                                          </a:gsLst>
                                          <a:lin ang="5400000" scaled="0"/>
                                        </a:gradFill>
                                        <a:latin typeface="Cambria Math" panose="02040503050406030204" pitchFamily="18" charset="0"/>
                                      </a:rPr>
                                    </m:ctrlPr>
                                  </m:sSubPr>
                                  <m:e>
                                    <m:r>
                                      <a:rPr lang="en-US" sz="2000" b="0" i="1" smtClean="0">
                                        <a:gradFill>
                                          <a:gsLst>
                                            <a:gs pos="2917">
                                              <a:schemeClr val="tx1"/>
                                            </a:gs>
                                            <a:gs pos="30000">
                                              <a:schemeClr val="tx1"/>
                                            </a:gs>
                                          </a:gsLst>
                                          <a:lin ang="5400000" scaled="0"/>
                                        </a:gradFill>
                                        <a:latin typeface="Cambria Math" panose="02040503050406030204" pitchFamily="18" charset="0"/>
                                      </a:rPr>
                                      <m:t>𝑞</m:t>
                                    </m:r>
                                  </m:e>
                                  <m:sub>
                                    <m:r>
                                      <a:rPr lang="en-US" sz="2000" b="0" i="1" smtClean="0">
                                        <a:gradFill>
                                          <a:gsLst>
                                            <a:gs pos="2917">
                                              <a:schemeClr val="tx1"/>
                                            </a:gs>
                                            <a:gs pos="30000">
                                              <a:schemeClr val="tx1"/>
                                            </a:gs>
                                          </a:gsLst>
                                          <a:lin ang="5400000" scaled="0"/>
                                        </a:gradFill>
                                        <a:latin typeface="Cambria Math" panose="02040503050406030204" pitchFamily="18" charset="0"/>
                                      </a:rPr>
                                      <m:t>1</m:t>
                                    </m:r>
                                    <m:r>
                                      <a:rPr lang="en-US" sz="2000" b="0" i="1" smtClean="0">
                                        <a:gradFill>
                                          <a:gsLst>
                                            <a:gs pos="2917">
                                              <a:schemeClr val="tx1"/>
                                            </a:gs>
                                            <a:gs pos="30000">
                                              <a:schemeClr val="tx1"/>
                                            </a:gs>
                                          </a:gsLst>
                                          <a:lin ang="5400000" scaled="0"/>
                                        </a:gradFill>
                                        <a:latin typeface="Cambria Math" panose="02040503050406030204" pitchFamily="18" charset="0"/>
                                      </a:rPr>
                                      <m:t>𝑑</m:t>
                                    </m:r>
                                  </m:sub>
                                </m:sSub>
                              </m:e>
                            </m:mr>
                            <m:mr>
                              <m:e>
                                <m:r>
                                  <a:rPr lang="en-US" sz="2000" i="1" smtClean="0">
                                    <a:gradFill>
                                      <a:gsLst>
                                        <a:gs pos="2917">
                                          <a:schemeClr val="tx1"/>
                                        </a:gs>
                                        <a:gs pos="30000">
                                          <a:schemeClr val="tx1"/>
                                        </a:gs>
                                      </a:gsLst>
                                      <a:lin ang="5400000" scaled="0"/>
                                    </a:gradFill>
                                    <a:latin typeface="Cambria Math" panose="02040503050406030204" pitchFamily="18" charset="0"/>
                                  </a:rPr>
                                  <m:t>⋮</m:t>
                                </m:r>
                              </m:e>
                              <m:e>
                                <m:r>
                                  <a:rPr lang="en-US" sz="2000" i="1" smtClean="0">
                                    <a:gradFill>
                                      <a:gsLst>
                                        <a:gs pos="2917">
                                          <a:schemeClr val="tx1"/>
                                        </a:gs>
                                        <a:gs pos="30000">
                                          <a:schemeClr val="tx1"/>
                                        </a:gs>
                                      </a:gsLst>
                                      <a:lin ang="5400000" scaled="0"/>
                                    </a:gradFill>
                                    <a:latin typeface="Cambria Math" panose="02040503050406030204" pitchFamily="18" charset="0"/>
                                  </a:rPr>
                                  <m:t>⋱</m:t>
                                </m:r>
                              </m:e>
                              <m:e>
                                <m:r>
                                  <a:rPr lang="en-US" sz="2000" i="1" smtClean="0">
                                    <a:gradFill>
                                      <a:gsLst>
                                        <a:gs pos="2917">
                                          <a:schemeClr val="tx1"/>
                                        </a:gs>
                                        <a:gs pos="30000">
                                          <a:schemeClr val="tx1"/>
                                        </a:gs>
                                      </a:gsLst>
                                      <a:lin ang="5400000" scaled="0"/>
                                    </a:gradFill>
                                    <a:latin typeface="Cambria Math" panose="02040503050406030204" pitchFamily="18" charset="0"/>
                                  </a:rPr>
                                  <m:t>⋮</m:t>
                                </m:r>
                              </m:e>
                            </m:mr>
                            <m:mr>
                              <m:e>
                                <m:sSub>
                                  <m:sSubPr>
                                    <m:ctrlPr>
                                      <a:rPr lang="en-US" sz="2000" b="0" i="1" smtClean="0">
                                        <a:gradFill>
                                          <a:gsLst>
                                            <a:gs pos="2917">
                                              <a:schemeClr val="tx1"/>
                                            </a:gs>
                                            <a:gs pos="30000">
                                              <a:schemeClr val="tx1"/>
                                            </a:gs>
                                          </a:gsLst>
                                          <a:lin ang="5400000" scaled="0"/>
                                        </a:gradFill>
                                        <a:latin typeface="Cambria Math" panose="02040503050406030204" pitchFamily="18" charset="0"/>
                                      </a:rPr>
                                    </m:ctrlPr>
                                  </m:sSubPr>
                                  <m:e>
                                    <m:r>
                                      <a:rPr lang="en-US" sz="2000" b="0" i="1" smtClean="0">
                                        <a:gradFill>
                                          <a:gsLst>
                                            <a:gs pos="2917">
                                              <a:schemeClr val="tx1"/>
                                            </a:gs>
                                            <a:gs pos="30000">
                                              <a:schemeClr val="tx1"/>
                                            </a:gs>
                                          </a:gsLst>
                                          <a:lin ang="5400000" scaled="0"/>
                                        </a:gradFill>
                                        <a:latin typeface="Cambria Math" panose="02040503050406030204" pitchFamily="18" charset="0"/>
                                      </a:rPr>
                                      <m:t>𝑞</m:t>
                                    </m:r>
                                  </m:e>
                                  <m:sub>
                                    <m:r>
                                      <a:rPr lang="en-US" sz="2000" b="0" i="1" smtClean="0">
                                        <a:gradFill>
                                          <a:gsLst>
                                            <a:gs pos="2917">
                                              <a:schemeClr val="tx1"/>
                                            </a:gs>
                                            <a:gs pos="30000">
                                              <a:schemeClr val="tx1"/>
                                            </a:gs>
                                          </a:gsLst>
                                          <a:lin ang="5400000" scaled="0"/>
                                        </a:gradFill>
                                        <a:latin typeface="Cambria Math" panose="02040503050406030204" pitchFamily="18" charset="0"/>
                                      </a:rPr>
                                      <m:t>𝑚𝑑</m:t>
                                    </m:r>
                                  </m:sub>
                                </m:sSub>
                              </m:e>
                              <m:e>
                                <m:r>
                                  <a:rPr lang="en-US" sz="2000" i="1" smtClean="0">
                                    <a:gradFill>
                                      <a:gsLst>
                                        <a:gs pos="2917">
                                          <a:schemeClr val="tx1"/>
                                        </a:gs>
                                        <a:gs pos="30000">
                                          <a:schemeClr val="tx1"/>
                                        </a:gs>
                                      </a:gsLst>
                                      <a:lin ang="5400000" scaled="0"/>
                                    </a:gradFill>
                                    <a:latin typeface="Cambria Math" panose="02040503050406030204" pitchFamily="18" charset="0"/>
                                  </a:rPr>
                                  <m:t>⋯</m:t>
                                </m:r>
                              </m:e>
                              <m:e>
                                <m:sSub>
                                  <m:sSubPr>
                                    <m:ctrlPr>
                                      <a:rPr lang="en-US" sz="2000" b="0" i="1" smtClean="0">
                                        <a:gradFill>
                                          <a:gsLst>
                                            <a:gs pos="2917">
                                              <a:schemeClr val="tx1"/>
                                            </a:gs>
                                            <a:gs pos="30000">
                                              <a:schemeClr val="tx1"/>
                                            </a:gs>
                                          </a:gsLst>
                                          <a:lin ang="5400000" scaled="0"/>
                                        </a:gradFill>
                                        <a:latin typeface="Cambria Math" panose="02040503050406030204" pitchFamily="18" charset="0"/>
                                      </a:rPr>
                                    </m:ctrlPr>
                                  </m:sSubPr>
                                  <m:e>
                                    <m:r>
                                      <a:rPr lang="en-US" sz="2000" b="0" i="1" smtClean="0">
                                        <a:gradFill>
                                          <a:gsLst>
                                            <a:gs pos="2917">
                                              <a:schemeClr val="tx1"/>
                                            </a:gs>
                                            <a:gs pos="30000">
                                              <a:schemeClr val="tx1"/>
                                            </a:gs>
                                          </a:gsLst>
                                          <a:lin ang="5400000" scaled="0"/>
                                        </a:gradFill>
                                        <a:latin typeface="Cambria Math" panose="02040503050406030204" pitchFamily="18" charset="0"/>
                                      </a:rPr>
                                      <m:t>𝑞</m:t>
                                    </m:r>
                                  </m:e>
                                  <m:sub>
                                    <m:r>
                                      <a:rPr lang="en-US" sz="2000" b="0" i="1" smtClean="0">
                                        <a:gradFill>
                                          <a:gsLst>
                                            <a:gs pos="2917">
                                              <a:schemeClr val="tx1"/>
                                            </a:gs>
                                            <a:gs pos="30000">
                                              <a:schemeClr val="tx1"/>
                                            </a:gs>
                                          </a:gsLst>
                                          <a:lin ang="5400000" scaled="0"/>
                                        </a:gradFill>
                                        <a:latin typeface="Cambria Math" panose="02040503050406030204" pitchFamily="18" charset="0"/>
                                      </a:rPr>
                                      <m:t>𝑚𝑑</m:t>
                                    </m:r>
                                  </m:sub>
                                </m:sSub>
                              </m:e>
                            </m:mr>
                          </m:m>
                        </m:e>
                      </m:d>
                    </m:oMath>
                  </m:oMathPara>
                </a14:m>
                <a:endParaRPr lang="en-US" sz="2000" dirty="0" err="1">
                  <a:gradFill>
                    <a:gsLst>
                      <a:gs pos="2917">
                        <a:schemeClr val="tx1"/>
                      </a:gs>
                      <a:gs pos="30000">
                        <a:schemeClr val="tx1"/>
                      </a:gs>
                    </a:gsLst>
                    <a:lin ang="5400000" scaled="0"/>
                  </a:gradFill>
                </a:endParaRPr>
              </a:p>
            </p:txBody>
          </p:sp>
        </mc:Choice>
        <mc:Fallback xmlns="">
          <p:sp>
            <p:nvSpPr>
              <p:cNvPr id="4" name="TextBox 3">
                <a:extLst>
                  <a:ext uri="{FF2B5EF4-FFF2-40B4-BE49-F238E27FC236}">
                    <a16:creationId xmlns:a16="http://schemas.microsoft.com/office/drawing/2014/main" id="{272E32D9-199F-6A0B-56A7-B9EEF482DBE4}"/>
                  </a:ext>
                </a:extLst>
              </p:cNvPr>
              <p:cNvSpPr txBox="1">
                <a:spLocks noRot="1" noChangeAspect="1" noMove="1" noResize="1" noEditPoints="1" noAdjustHandles="1" noChangeArrowheads="1" noChangeShapeType="1" noTextEdit="1"/>
              </p:cNvSpPr>
              <p:nvPr/>
            </p:nvSpPr>
            <p:spPr>
              <a:xfrm>
                <a:off x="6637520" y="4101656"/>
                <a:ext cx="2520755" cy="8147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F7537CE-07A5-6396-C914-B7FC7D294431}"/>
                  </a:ext>
                </a:extLst>
              </p:cNvPr>
              <p:cNvSpPr txBox="1"/>
              <p:nvPr/>
            </p:nvSpPr>
            <p:spPr>
              <a:xfrm>
                <a:off x="6836057" y="3626447"/>
                <a:ext cx="2975302" cy="307777"/>
              </a:xfrm>
              <a:prstGeom prst="rect">
                <a:avLst/>
              </a:prstGeom>
              <a:noFill/>
            </p:spPr>
            <p:txBody>
              <a:bodyPr wrap="none" lIns="0" tIns="0" rIns="0" bIns="0" rtlCol="0">
                <a:spAutoFit/>
              </a:bodyPr>
              <a:lstStyle/>
              <a:p>
                <a:pPr algn="l"/>
                <a14:m>
                  <m:oMath xmlns:m="http://schemas.openxmlformats.org/officeDocument/2006/math">
                    <m:r>
                      <a:rPr lang="en-US" sz="2000" b="0" i="1" smtClean="0">
                        <a:gradFill>
                          <a:gsLst>
                            <a:gs pos="2917">
                              <a:schemeClr val="tx1"/>
                            </a:gs>
                            <a:gs pos="30000">
                              <a:schemeClr val="tx1"/>
                            </a:gs>
                          </a:gsLst>
                          <a:lin ang="5400000" scaled="0"/>
                        </a:gradFill>
                        <a:latin typeface="Cambria Math" panose="02040503050406030204" pitchFamily="18" charset="0"/>
                      </a:rPr>
                      <m:t>𝑑</m:t>
                    </m:r>
                  </m:oMath>
                </a14:m>
                <a:r>
                  <a:rPr lang="en-US" sz="2000" dirty="0">
                    <a:gradFill>
                      <a:gsLst>
                        <a:gs pos="2917">
                          <a:schemeClr val="tx1"/>
                        </a:gs>
                        <a:gs pos="30000">
                          <a:schemeClr val="tx1"/>
                        </a:gs>
                      </a:gsLst>
                      <a:lin ang="5400000" scaled="0"/>
                    </a:gradFill>
                  </a:rPr>
                  <a:t> dimensional embedding</a:t>
                </a:r>
              </a:p>
            </p:txBody>
          </p:sp>
        </mc:Choice>
        <mc:Fallback xmlns="">
          <p:sp>
            <p:nvSpPr>
              <p:cNvPr id="5" name="TextBox 4">
                <a:extLst>
                  <a:ext uri="{FF2B5EF4-FFF2-40B4-BE49-F238E27FC236}">
                    <a16:creationId xmlns:a16="http://schemas.microsoft.com/office/drawing/2014/main" id="{5F7537CE-07A5-6396-C914-B7FC7D294431}"/>
                  </a:ext>
                </a:extLst>
              </p:cNvPr>
              <p:cNvSpPr txBox="1">
                <a:spLocks noRot="1" noChangeAspect="1" noMove="1" noResize="1" noEditPoints="1" noAdjustHandles="1" noChangeArrowheads="1" noChangeShapeType="1" noTextEdit="1"/>
              </p:cNvSpPr>
              <p:nvPr/>
            </p:nvSpPr>
            <p:spPr>
              <a:xfrm>
                <a:off x="6836057" y="3626447"/>
                <a:ext cx="2975302" cy="307777"/>
              </a:xfrm>
              <a:prstGeom prst="rect">
                <a:avLst/>
              </a:prstGeom>
              <a:blipFill>
                <a:blip r:embed="rId7"/>
                <a:stretch>
                  <a:fillRect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F6E3535-F7E2-9458-CFBE-A857718656D9}"/>
                  </a:ext>
                </a:extLst>
              </p:cNvPr>
              <p:cNvSpPr txBox="1"/>
              <p:nvPr/>
            </p:nvSpPr>
            <p:spPr>
              <a:xfrm>
                <a:off x="9569042" y="4316996"/>
                <a:ext cx="879728" cy="307777"/>
              </a:xfrm>
              <a:prstGeom prst="rect">
                <a:avLst/>
              </a:prstGeom>
              <a:noFill/>
            </p:spPr>
            <p:txBody>
              <a:bodyPr wrap="none" lIns="0" tIns="0" rIns="0" bIns="0" rtlCol="0">
                <a:spAutoFit/>
              </a:bodyPr>
              <a:lstStyle/>
              <a:p>
                <a:pPr algn="l"/>
                <a14:m>
                  <m:oMath xmlns:m="http://schemas.openxmlformats.org/officeDocument/2006/math">
                    <m:r>
                      <a:rPr lang="en-US" sz="2000" b="0" i="1" smtClean="0">
                        <a:gradFill>
                          <a:gsLst>
                            <a:gs pos="2917">
                              <a:schemeClr val="tx1"/>
                            </a:gs>
                            <a:gs pos="30000">
                              <a:schemeClr val="tx1"/>
                            </a:gs>
                          </a:gsLst>
                          <a:lin ang="5400000" scaled="0"/>
                        </a:gradFill>
                        <a:latin typeface="Cambria Math" panose="02040503050406030204" pitchFamily="18" charset="0"/>
                      </a:rPr>
                      <m:t>𝑚</m:t>
                    </m:r>
                  </m:oMath>
                </a14:m>
                <a:r>
                  <a:rPr lang="en-US" sz="2000" dirty="0">
                    <a:gradFill>
                      <a:gsLst>
                        <a:gs pos="2917">
                          <a:schemeClr val="tx1"/>
                        </a:gs>
                        <a:gs pos="30000">
                          <a:schemeClr val="tx1"/>
                        </a:gs>
                      </a:gsLst>
                      <a:lin ang="5400000" scaled="0"/>
                    </a:gradFill>
                  </a:rPr>
                  <a:t> users</a:t>
                </a:r>
              </a:p>
            </p:txBody>
          </p:sp>
        </mc:Choice>
        <mc:Fallback xmlns="">
          <p:sp>
            <p:nvSpPr>
              <p:cNvPr id="10" name="TextBox 9">
                <a:extLst>
                  <a:ext uri="{FF2B5EF4-FFF2-40B4-BE49-F238E27FC236}">
                    <a16:creationId xmlns:a16="http://schemas.microsoft.com/office/drawing/2014/main" id="{6F6E3535-F7E2-9458-CFBE-A857718656D9}"/>
                  </a:ext>
                </a:extLst>
              </p:cNvPr>
              <p:cNvSpPr txBox="1">
                <a:spLocks noRot="1" noChangeAspect="1" noMove="1" noResize="1" noEditPoints="1" noAdjustHandles="1" noChangeArrowheads="1" noChangeShapeType="1" noTextEdit="1"/>
              </p:cNvSpPr>
              <p:nvPr/>
            </p:nvSpPr>
            <p:spPr>
              <a:xfrm>
                <a:off x="9569042" y="4316996"/>
                <a:ext cx="879728"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6977DE-12D8-6CCE-CC86-3D1895806B7A}"/>
                  </a:ext>
                </a:extLst>
              </p:cNvPr>
              <p:cNvSpPr txBox="1"/>
              <p:nvPr/>
            </p:nvSpPr>
            <p:spPr>
              <a:xfrm>
                <a:off x="6670571" y="5782391"/>
                <a:ext cx="2389629" cy="814710"/>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2000" b="0" i="1" smtClean="0">
                          <a:gradFill>
                            <a:gsLst>
                              <a:gs pos="2917">
                                <a:schemeClr val="tx1"/>
                              </a:gs>
                              <a:gs pos="30000">
                                <a:schemeClr val="tx1"/>
                              </a:gs>
                            </a:gsLst>
                            <a:lin ang="5400000" scaled="0"/>
                          </a:gradFill>
                          <a:latin typeface="Cambria Math" panose="02040503050406030204" pitchFamily="18" charset="0"/>
                        </a:rPr>
                        <m:t>𝑋</m:t>
                      </m:r>
                      <m:r>
                        <a:rPr lang="en-US" sz="2000" b="0" i="1" smtClean="0">
                          <a:gradFill>
                            <a:gsLst>
                              <a:gs pos="2917">
                                <a:schemeClr val="tx1"/>
                              </a:gs>
                              <a:gs pos="30000">
                                <a:schemeClr val="tx1"/>
                              </a:gs>
                            </a:gsLst>
                            <a:lin ang="5400000" scaled="0"/>
                          </a:gradFill>
                          <a:latin typeface="Cambria Math" panose="02040503050406030204" pitchFamily="18" charset="0"/>
                        </a:rPr>
                        <m:t>=</m:t>
                      </m:r>
                      <m:d>
                        <m:dPr>
                          <m:ctrlPr>
                            <a:rPr lang="en-US" sz="2000" i="1" smtClean="0">
                              <a:gradFill>
                                <a:gsLst>
                                  <a:gs pos="2917">
                                    <a:schemeClr val="tx1"/>
                                  </a:gs>
                                  <a:gs pos="30000">
                                    <a:schemeClr val="tx1"/>
                                  </a:gs>
                                </a:gsLst>
                                <a:lin ang="5400000" scaled="0"/>
                              </a:gradFill>
                              <a:latin typeface="Cambria Math" panose="02040503050406030204" pitchFamily="18" charset="0"/>
                            </a:rPr>
                          </m:ctrlPr>
                        </m:dPr>
                        <m:e>
                          <m:m>
                            <m:mPr>
                              <m:mcs>
                                <m:mc>
                                  <m:mcPr>
                                    <m:count m:val="3"/>
                                    <m:mcJc m:val="center"/>
                                  </m:mcPr>
                                </m:mc>
                              </m:mcs>
                              <m:ctrlPr>
                                <a:rPr lang="en-US" sz="2000" i="1" smtClean="0">
                                  <a:gradFill>
                                    <a:gsLst>
                                      <a:gs pos="2917">
                                        <a:schemeClr val="tx1"/>
                                      </a:gs>
                                      <a:gs pos="30000">
                                        <a:schemeClr val="tx1"/>
                                      </a:gs>
                                    </a:gsLst>
                                    <a:lin ang="5400000" scaled="0"/>
                                  </a:gradFill>
                                  <a:latin typeface="Cambria Math" panose="02040503050406030204" pitchFamily="18" charset="0"/>
                                </a:rPr>
                              </m:ctrlPr>
                            </m:mPr>
                            <m:mr>
                              <m:e>
                                <m:sSub>
                                  <m:sSubPr>
                                    <m:ctrlPr>
                                      <a:rPr lang="en-US" sz="2000" b="0" i="1" smtClean="0">
                                        <a:gradFill>
                                          <a:gsLst>
                                            <a:gs pos="2917">
                                              <a:schemeClr val="tx1"/>
                                            </a:gs>
                                            <a:gs pos="30000">
                                              <a:schemeClr val="tx1"/>
                                            </a:gs>
                                          </a:gsLst>
                                          <a:lin ang="5400000" scaled="0"/>
                                        </a:gradFill>
                                        <a:latin typeface="Cambria Math" panose="02040503050406030204" pitchFamily="18" charset="0"/>
                                      </a:rPr>
                                    </m:ctrlPr>
                                  </m:sSubPr>
                                  <m:e>
                                    <m:r>
                                      <a:rPr lang="en-US" sz="2000" b="0" i="1" smtClean="0">
                                        <a:gradFill>
                                          <a:gsLst>
                                            <a:gs pos="2917">
                                              <a:schemeClr val="tx1"/>
                                            </a:gs>
                                            <a:gs pos="30000">
                                              <a:schemeClr val="tx1"/>
                                            </a:gs>
                                          </a:gsLst>
                                          <a:lin ang="5400000" scaled="0"/>
                                        </a:gradFill>
                                        <a:latin typeface="Cambria Math" panose="02040503050406030204" pitchFamily="18" charset="0"/>
                                      </a:rPr>
                                      <m:t>𝑥</m:t>
                                    </m:r>
                                  </m:e>
                                  <m:sub>
                                    <m:r>
                                      <a:rPr lang="en-US" sz="2000" b="0" i="1" smtClean="0">
                                        <a:gradFill>
                                          <a:gsLst>
                                            <a:gs pos="2917">
                                              <a:schemeClr val="tx1"/>
                                            </a:gs>
                                            <a:gs pos="30000">
                                              <a:schemeClr val="tx1"/>
                                            </a:gs>
                                          </a:gsLst>
                                          <a:lin ang="5400000" scaled="0"/>
                                        </a:gradFill>
                                        <a:latin typeface="Cambria Math" panose="02040503050406030204" pitchFamily="18" charset="0"/>
                                      </a:rPr>
                                      <m:t>11</m:t>
                                    </m:r>
                                  </m:sub>
                                </m:sSub>
                              </m:e>
                              <m:e>
                                <m:r>
                                  <a:rPr lang="en-US" sz="2000" i="1" smtClean="0">
                                    <a:gradFill>
                                      <a:gsLst>
                                        <a:gs pos="2917">
                                          <a:schemeClr val="tx1"/>
                                        </a:gs>
                                        <a:gs pos="30000">
                                          <a:schemeClr val="tx1"/>
                                        </a:gs>
                                      </a:gsLst>
                                      <a:lin ang="5400000" scaled="0"/>
                                    </a:gradFill>
                                    <a:latin typeface="Cambria Math" panose="02040503050406030204" pitchFamily="18" charset="0"/>
                                  </a:rPr>
                                  <m:t>⋯</m:t>
                                </m:r>
                              </m:e>
                              <m:e>
                                <m:sSub>
                                  <m:sSubPr>
                                    <m:ctrlPr>
                                      <a:rPr lang="en-US" sz="2000" b="0" i="1" smtClean="0">
                                        <a:gradFill>
                                          <a:gsLst>
                                            <a:gs pos="2917">
                                              <a:schemeClr val="tx1"/>
                                            </a:gs>
                                            <a:gs pos="30000">
                                              <a:schemeClr val="tx1"/>
                                            </a:gs>
                                          </a:gsLst>
                                          <a:lin ang="5400000" scaled="0"/>
                                        </a:gradFill>
                                        <a:latin typeface="Cambria Math" panose="02040503050406030204" pitchFamily="18" charset="0"/>
                                      </a:rPr>
                                    </m:ctrlPr>
                                  </m:sSubPr>
                                  <m:e>
                                    <m:r>
                                      <a:rPr lang="en-US" sz="2000" b="0" i="1" smtClean="0">
                                        <a:gradFill>
                                          <a:gsLst>
                                            <a:gs pos="2917">
                                              <a:schemeClr val="tx1"/>
                                            </a:gs>
                                            <a:gs pos="30000">
                                              <a:schemeClr val="tx1"/>
                                            </a:gs>
                                          </a:gsLst>
                                          <a:lin ang="5400000" scaled="0"/>
                                        </a:gradFill>
                                        <a:latin typeface="Cambria Math" panose="02040503050406030204" pitchFamily="18" charset="0"/>
                                      </a:rPr>
                                      <m:t>𝑥</m:t>
                                    </m:r>
                                  </m:e>
                                  <m:sub>
                                    <m:r>
                                      <a:rPr lang="en-US" sz="2000" b="0" i="1" smtClean="0">
                                        <a:gradFill>
                                          <a:gsLst>
                                            <a:gs pos="2917">
                                              <a:schemeClr val="tx1"/>
                                            </a:gs>
                                            <a:gs pos="30000">
                                              <a:schemeClr val="tx1"/>
                                            </a:gs>
                                          </a:gsLst>
                                          <a:lin ang="5400000" scaled="0"/>
                                        </a:gradFill>
                                        <a:latin typeface="Cambria Math" panose="02040503050406030204" pitchFamily="18" charset="0"/>
                                      </a:rPr>
                                      <m:t>𝑛𝑑</m:t>
                                    </m:r>
                                  </m:sub>
                                </m:sSub>
                              </m:e>
                            </m:mr>
                            <m:mr>
                              <m:e>
                                <m:r>
                                  <a:rPr lang="en-US" sz="2000" i="1" smtClean="0">
                                    <a:gradFill>
                                      <a:gsLst>
                                        <a:gs pos="2917">
                                          <a:schemeClr val="tx1"/>
                                        </a:gs>
                                        <a:gs pos="30000">
                                          <a:schemeClr val="tx1"/>
                                        </a:gs>
                                      </a:gsLst>
                                      <a:lin ang="5400000" scaled="0"/>
                                    </a:gradFill>
                                    <a:latin typeface="Cambria Math" panose="02040503050406030204" pitchFamily="18" charset="0"/>
                                  </a:rPr>
                                  <m:t>⋮</m:t>
                                </m:r>
                              </m:e>
                              <m:e>
                                <m:r>
                                  <a:rPr lang="en-US" sz="2000" i="1" smtClean="0">
                                    <a:gradFill>
                                      <a:gsLst>
                                        <a:gs pos="2917">
                                          <a:schemeClr val="tx1"/>
                                        </a:gs>
                                        <a:gs pos="30000">
                                          <a:schemeClr val="tx1"/>
                                        </a:gs>
                                      </a:gsLst>
                                      <a:lin ang="5400000" scaled="0"/>
                                    </a:gradFill>
                                    <a:latin typeface="Cambria Math" panose="02040503050406030204" pitchFamily="18" charset="0"/>
                                  </a:rPr>
                                  <m:t>⋱</m:t>
                                </m:r>
                              </m:e>
                              <m:e>
                                <m:r>
                                  <a:rPr lang="en-US" sz="2000" i="1" smtClean="0">
                                    <a:gradFill>
                                      <a:gsLst>
                                        <a:gs pos="2917">
                                          <a:schemeClr val="tx1"/>
                                        </a:gs>
                                        <a:gs pos="30000">
                                          <a:schemeClr val="tx1"/>
                                        </a:gs>
                                      </a:gsLst>
                                      <a:lin ang="5400000" scaled="0"/>
                                    </a:gradFill>
                                    <a:latin typeface="Cambria Math" panose="02040503050406030204" pitchFamily="18" charset="0"/>
                                  </a:rPr>
                                  <m:t>⋮</m:t>
                                </m:r>
                              </m:e>
                            </m:mr>
                            <m:mr>
                              <m:e>
                                <m:sSub>
                                  <m:sSubPr>
                                    <m:ctrlPr>
                                      <a:rPr lang="en-US" sz="2000" b="0" i="1" smtClean="0">
                                        <a:gradFill>
                                          <a:gsLst>
                                            <a:gs pos="2917">
                                              <a:schemeClr val="tx1"/>
                                            </a:gs>
                                            <a:gs pos="30000">
                                              <a:schemeClr val="tx1"/>
                                            </a:gs>
                                          </a:gsLst>
                                          <a:lin ang="5400000" scaled="0"/>
                                        </a:gradFill>
                                        <a:latin typeface="Cambria Math" panose="02040503050406030204" pitchFamily="18" charset="0"/>
                                      </a:rPr>
                                    </m:ctrlPr>
                                  </m:sSubPr>
                                  <m:e>
                                    <m:r>
                                      <a:rPr lang="en-US" sz="2000" b="0" i="1" smtClean="0">
                                        <a:gradFill>
                                          <a:gsLst>
                                            <a:gs pos="2917">
                                              <a:schemeClr val="tx1"/>
                                            </a:gs>
                                            <a:gs pos="30000">
                                              <a:schemeClr val="tx1"/>
                                            </a:gs>
                                          </a:gsLst>
                                          <a:lin ang="5400000" scaled="0"/>
                                        </a:gradFill>
                                        <a:latin typeface="Cambria Math" panose="02040503050406030204" pitchFamily="18" charset="0"/>
                                      </a:rPr>
                                      <m:t>𝑥</m:t>
                                    </m:r>
                                  </m:e>
                                  <m:sub>
                                    <m:r>
                                      <a:rPr lang="en-US" sz="2000" b="0" i="1" smtClean="0">
                                        <a:gradFill>
                                          <a:gsLst>
                                            <a:gs pos="2917">
                                              <a:schemeClr val="tx1"/>
                                            </a:gs>
                                            <a:gs pos="30000">
                                              <a:schemeClr val="tx1"/>
                                            </a:gs>
                                          </a:gsLst>
                                          <a:lin ang="5400000" scaled="0"/>
                                        </a:gradFill>
                                        <a:latin typeface="Cambria Math" panose="02040503050406030204" pitchFamily="18" charset="0"/>
                                      </a:rPr>
                                      <m:t>𝑛</m:t>
                                    </m:r>
                                    <m:r>
                                      <a:rPr lang="en-US" sz="2000" b="0" i="1" smtClean="0">
                                        <a:gradFill>
                                          <a:gsLst>
                                            <a:gs pos="2917">
                                              <a:schemeClr val="tx1"/>
                                            </a:gs>
                                            <a:gs pos="30000">
                                              <a:schemeClr val="tx1"/>
                                            </a:gs>
                                          </a:gsLst>
                                          <a:lin ang="5400000" scaled="0"/>
                                        </a:gradFill>
                                        <a:latin typeface="Cambria Math" panose="02040503050406030204" pitchFamily="18" charset="0"/>
                                      </a:rPr>
                                      <m:t>1</m:t>
                                    </m:r>
                                  </m:sub>
                                </m:sSub>
                              </m:e>
                              <m:e>
                                <m:r>
                                  <a:rPr lang="en-US" sz="2000" i="1" smtClean="0">
                                    <a:gradFill>
                                      <a:gsLst>
                                        <a:gs pos="2917">
                                          <a:schemeClr val="tx1"/>
                                        </a:gs>
                                        <a:gs pos="30000">
                                          <a:schemeClr val="tx1"/>
                                        </a:gs>
                                      </a:gsLst>
                                      <a:lin ang="5400000" scaled="0"/>
                                    </a:gradFill>
                                    <a:latin typeface="Cambria Math" panose="02040503050406030204" pitchFamily="18" charset="0"/>
                                  </a:rPr>
                                  <m:t>⋯</m:t>
                                </m:r>
                              </m:e>
                              <m:e>
                                <m:sSub>
                                  <m:sSubPr>
                                    <m:ctrlPr>
                                      <a:rPr lang="en-US" sz="2000" b="0" i="1" smtClean="0">
                                        <a:gradFill>
                                          <a:gsLst>
                                            <a:gs pos="2917">
                                              <a:schemeClr val="tx1"/>
                                            </a:gs>
                                            <a:gs pos="30000">
                                              <a:schemeClr val="tx1"/>
                                            </a:gs>
                                          </a:gsLst>
                                          <a:lin ang="5400000" scaled="0"/>
                                        </a:gradFill>
                                        <a:latin typeface="Cambria Math" panose="02040503050406030204" pitchFamily="18" charset="0"/>
                                      </a:rPr>
                                    </m:ctrlPr>
                                  </m:sSubPr>
                                  <m:e>
                                    <m:r>
                                      <a:rPr lang="en-US" sz="2000" b="0" i="1" smtClean="0">
                                        <a:gradFill>
                                          <a:gsLst>
                                            <a:gs pos="2917">
                                              <a:schemeClr val="tx1"/>
                                            </a:gs>
                                            <a:gs pos="30000">
                                              <a:schemeClr val="tx1"/>
                                            </a:gs>
                                          </a:gsLst>
                                          <a:lin ang="5400000" scaled="0"/>
                                        </a:gradFill>
                                        <a:latin typeface="Cambria Math" panose="02040503050406030204" pitchFamily="18" charset="0"/>
                                      </a:rPr>
                                      <m:t>𝑥</m:t>
                                    </m:r>
                                  </m:e>
                                  <m:sub>
                                    <m:r>
                                      <a:rPr lang="en-US" sz="2000" b="0" i="1" smtClean="0">
                                        <a:gradFill>
                                          <a:gsLst>
                                            <a:gs pos="2917">
                                              <a:schemeClr val="tx1"/>
                                            </a:gs>
                                            <a:gs pos="30000">
                                              <a:schemeClr val="tx1"/>
                                            </a:gs>
                                          </a:gsLst>
                                          <a:lin ang="5400000" scaled="0"/>
                                        </a:gradFill>
                                        <a:latin typeface="Cambria Math" panose="02040503050406030204" pitchFamily="18" charset="0"/>
                                      </a:rPr>
                                      <m:t>𝑛𝑑</m:t>
                                    </m:r>
                                  </m:sub>
                                </m:sSub>
                              </m:e>
                            </m:mr>
                          </m:m>
                        </m:e>
                      </m:d>
                    </m:oMath>
                  </m:oMathPara>
                </a14:m>
                <a:endParaRPr lang="en-US" sz="2000" dirty="0" err="1">
                  <a:gradFill>
                    <a:gsLst>
                      <a:gs pos="2917">
                        <a:schemeClr val="tx1"/>
                      </a:gs>
                      <a:gs pos="30000">
                        <a:schemeClr val="tx1"/>
                      </a:gs>
                    </a:gsLst>
                    <a:lin ang="5400000" scaled="0"/>
                  </a:gradFill>
                </a:endParaRPr>
              </a:p>
            </p:txBody>
          </p:sp>
        </mc:Choice>
        <mc:Fallback xmlns="">
          <p:sp>
            <p:nvSpPr>
              <p:cNvPr id="11" name="TextBox 10">
                <a:extLst>
                  <a:ext uri="{FF2B5EF4-FFF2-40B4-BE49-F238E27FC236}">
                    <a16:creationId xmlns:a16="http://schemas.microsoft.com/office/drawing/2014/main" id="{5F6977DE-12D8-6CCE-CC86-3D1895806B7A}"/>
                  </a:ext>
                </a:extLst>
              </p:cNvPr>
              <p:cNvSpPr txBox="1">
                <a:spLocks noRot="1" noChangeAspect="1" noMove="1" noResize="1" noEditPoints="1" noAdjustHandles="1" noChangeArrowheads="1" noChangeShapeType="1" noTextEdit="1"/>
              </p:cNvSpPr>
              <p:nvPr/>
            </p:nvSpPr>
            <p:spPr>
              <a:xfrm>
                <a:off x="6670571" y="5782391"/>
                <a:ext cx="2389629" cy="8147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2BD0B2F-E2E5-9B56-1DC6-24C9078AC69C}"/>
                  </a:ext>
                </a:extLst>
              </p:cNvPr>
              <p:cNvSpPr txBox="1"/>
              <p:nvPr/>
            </p:nvSpPr>
            <p:spPr>
              <a:xfrm>
                <a:off x="9569042" y="6035857"/>
                <a:ext cx="834331" cy="307777"/>
              </a:xfrm>
              <a:prstGeom prst="rect">
                <a:avLst/>
              </a:prstGeom>
              <a:noFill/>
            </p:spPr>
            <p:txBody>
              <a:bodyPr wrap="none" lIns="0" tIns="0" rIns="0" bIns="0" rtlCol="0">
                <a:spAutoFit/>
              </a:bodyPr>
              <a:lstStyle/>
              <a:p>
                <a:pPr algn="l"/>
                <a14:m>
                  <m:oMath xmlns:m="http://schemas.openxmlformats.org/officeDocument/2006/math">
                    <m:r>
                      <a:rPr lang="en-US" sz="2000" b="0" i="1" smtClean="0">
                        <a:gradFill>
                          <a:gsLst>
                            <a:gs pos="2917">
                              <a:schemeClr val="tx1"/>
                            </a:gs>
                            <a:gs pos="30000">
                              <a:schemeClr val="tx1"/>
                            </a:gs>
                          </a:gsLst>
                          <a:lin ang="5400000" scaled="0"/>
                        </a:gradFill>
                        <a:latin typeface="Cambria Math" panose="02040503050406030204" pitchFamily="18" charset="0"/>
                      </a:rPr>
                      <m:t>𝑛</m:t>
                    </m:r>
                  </m:oMath>
                </a14:m>
                <a:r>
                  <a:rPr lang="en-US" sz="2000" dirty="0">
                    <a:gradFill>
                      <a:gsLst>
                        <a:gs pos="2917">
                          <a:schemeClr val="tx1"/>
                        </a:gs>
                        <a:gs pos="30000">
                          <a:schemeClr val="tx1"/>
                        </a:gs>
                      </a:gsLst>
                      <a:lin ang="5400000" scaled="0"/>
                    </a:gradFill>
                  </a:rPr>
                  <a:t> items</a:t>
                </a:r>
              </a:p>
            </p:txBody>
          </p:sp>
        </mc:Choice>
        <mc:Fallback xmlns="">
          <p:sp>
            <p:nvSpPr>
              <p:cNvPr id="12" name="TextBox 11">
                <a:extLst>
                  <a:ext uri="{FF2B5EF4-FFF2-40B4-BE49-F238E27FC236}">
                    <a16:creationId xmlns:a16="http://schemas.microsoft.com/office/drawing/2014/main" id="{52BD0B2F-E2E5-9B56-1DC6-24C9078AC69C}"/>
                  </a:ext>
                </a:extLst>
              </p:cNvPr>
              <p:cNvSpPr txBox="1">
                <a:spLocks noRot="1" noChangeAspect="1" noMove="1" noResize="1" noEditPoints="1" noAdjustHandles="1" noChangeArrowheads="1" noChangeShapeType="1" noTextEdit="1"/>
              </p:cNvSpPr>
              <p:nvPr/>
            </p:nvSpPr>
            <p:spPr>
              <a:xfrm>
                <a:off x="9569042" y="6035857"/>
                <a:ext cx="834331" cy="30777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A6F2C6F-21FB-5B03-FFEC-136CE5EFBFA1}"/>
                  </a:ext>
                </a:extLst>
              </p:cNvPr>
              <p:cNvSpPr txBox="1"/>
              <p:nvPr/>
            </p:nvSpPr>
            <p:spPr>
              <a:xfrm>
                <a:off x="6836057" y="5332836"/>
                <a:ext cx="2975302" cy="307777"/>
              </a:xfrm>
              <a:prstGeom prst="rect">
                <a:avLst/>
              </a:prstGeom>
              <a:noFill/>
            </p:spPr>
            <p:txBody>
              <a:bodyPr wrap="none" lIns="0" tIns="0" rIns="0" bIns="0" rtlCol="0">
                <a:spAutoFit/>
              </a:bodyPr>
              <a:lstStyle/>
              <a:p>
                <a14:m>
                  <m:oMath xmlns:m="http://schemas.openxmlformats.org/officeDocument/2006/math">
                    <m:r>
                      <a:rPr lang="en-US" sz="2000" i="1">
                        <a:gradFill>
                          <a:gsLst>
                            <a:gs pos="2917">
                              <a:schemeClr val="tx1"/>
                            </a:gs>
                            <a:gs pos="30000">
                              <a:schemeClr val="tx1"/>
                            </a:gs>
                          </a:gsLst>
                          <a:lin ang="5400000" scaled="0"/>
                        </a:gradFill>
                        <a:latin typeface="Cambria Math" panose="02040503050406030204" pitchFamily="18" charset="0"/>
                      </a:rPr>
                      <m:t>𝑑</m:t>
                    </m:r>
                  </m:oMath>
                </a14:m>
                <a:r>
                  <a:rPr lang="en-US" sz="2000" dirty="0">
                    <a:gradFill>
                      <a:gsLst>
                        <a:gs pos="2917">
                          <a:schemeClr val="tx1"/>
                        </a:gs>
                        <a:gs pos="30000">
                          <a:schemeClr val="tx1"/>
                        </a:gs>
                      </a:gsLst>
                      <a:lin ang="5400000" scaled="0"/>
                    </a:gradFill>
                  </a:rPr>
                  <a:t> dimensional embedding</a:t>
                </a:r>
              </a:p>
            </p:txBody>
          </p:sp>
        </mc:Choice>
        <mc:Fallback xmlns="">
          <p:sp>
            <p:nvSpPr>
              <p:cNvPr id="14" name="TextBox 13">
                <a:extLst>
                  <a:ext uri="{FF2B5EF4-FFF2-40B4-BE49-F238E27FC236}">
                    <a16:creationId xmlns:a16="http://schemas.microsoft.com/office/drawing/2014/main" id="{2A6F2C6F-21FB-5B03-FFEC-136CE5EFBFA1}"/>
                  </a:ext>
                </a:extLst>
              </p:cNvPr>
              <p:cNvSpPr txBox="1">
                <a:spLocks noRot="1" noChangeAspect="1" noMove="1" noResize="1" noEditPoints="1" noAdjustHandles="1" noChangeArrowheads="1" noChangeShapeType="1" noTextEdit="1"/>
              </p:cNvSpPr>
              <p:nvPr/>
            </p:nvSpPr>
            <p:spPr>
              <a:xfrm>
                <a:off x="6836057" y="5332836"/>
                <a:ext cx="2975302" cy="307777"/>
              </a:xfrm>
              <a:prstGeom prst="rect">
                <a:avLst/>
              </a:prstGeom>
              <a:blipFill>
                <a:blip r:embed="rId11"/>
                <a:stretch>
                  <a:fillRect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055E5AC-362F-09A6-BEA0-5389E39A8466}"/>
                  </a:ext>
                </a:extLst>
              </p:cNvPr>
              <p:cNvSpPr txBox="1"/>
              <p:nvPr/>
            </p:nvSpPr>
            <p:spPr>
              <a:xfrm>
                <a:off x="4729513" y="4979659"/>
                <a:ext cx="1010726" cy="30777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2000" b="0" i="1" smtClean="0">
                          <a:gradFill>
                            <a:gsLst>
                              <a:gs pos="2917">
                                <a:schemeClr val="tx1"/>
                              </a:gs>
                              <a:gs pos="30000">
                                <a:schemeClr val="tx1"/>
                              </a:gs>
                            </a:gsLst>
                            <a:lin ang="5400000" scaled="0"/>
                          </a:gradFill>
                          <a:latin typeface="Cambria Math" panose="02040503050406030204" pitchFamily="18" charset="0"/>
                        </a:rPr>
                        <m:t>=</m:t>
                      </m:r>
                      <m:r>
                        <a:rPr lang="en-US" sz="2000" b="0" i="1" smtClean="0">
                          <a:gradFill>
                            <a:gsLst>
                              <a:gs pos="2917">
                                <a:schemeClr val="tx1"/>
                              </a:gs>
                              <a:gs pos="30000">
                                <a:schemeClr val="tx1"/>
                              </a:gs>
                            </a:gsLst>
                            <a:lin ang="5400000" scaled="0"/>
                          </a:gradFill>
                          <a:latin typeface="Cambria Math" panose="02040503050406030204" pitchFamily="18" charset="0"/>
                        </a:rPr>
                        <m:t>𝑈</m:t>
                      </m:r>
                      <m:r>
                        <a:rPr lang="en-US" sz="2000" b="0" i="1" smtClean="0">
                          <a:gradFill>
                            <a:gsLst>
                              <a:gs pos="2917">
                                <a:schemeClr val="tx1"/>
                              </a:gs>
                              <a:gs pos="30000">
                                <a:schemeClr val="tx1"/>
                              </a:gs>
                            </a:gsLst>
                            <a:lin ang="5400000" scaled="0"/>
                          </a:gradFill>
                          <a:latin typeface="Cambria Math" panose="02040503050406030204" pitchFamily="18" charset="0"/>
                        </a:rPr>
                        <m:t>⋅</m:t>
                      </m:r>
                      <m:sSup>
                        <m:sSupPr>
                          <m:ctrlPr>
                            <a:rPr lang="en-US" sz="2000" b="0" i="1" smtClean="0">
                              <a:gradFill>
                                <a:gsLst>
                                  <a:gs pos="2917">
                                    <a:schemeClr val="tx1"/>
                                  </a:gs>
                                  <a:gs pos="30000">
                                    <a:schemeClr val="tx1"/>
                                  </a:gs>
                                </a:gsLst>
                                <a:lin ang="5400000" scaled="0"/>
                              </a:gradFill>
                              <a:latin typeface="Cambria Math" panose="02040503050406030204" pitchFamily="18" charset="0"/>
                            </a:rPr>
                          </m:ctrlPr>
                        </m:sSupPr>
                        <m:e>
                          <m:r>
                            <a:rPr lang="en-US" sz="2000" b="0" i="1" smtClean="0">
                              <a:gradFill>
                                <a:gsLst>
                                  <a:gs pos="2917">
                                    <a:schemeClr val="tx1"/>
                                  </a:gs>
                                  <a:gs pos="30000">
                                    <a:schemeClr val="tx1"/>
                                  </a:gs>
                                </a:gsLst>
                                <a:lin ang="5400000" scaled="0"/>
                              </a:gradFill>
                              <a:latin typeface="Cambria Math" panose="02040503050406030204" pitchFamily="18" charset="0"/>
                            </a:rPr>
                            <m:t>𝑋</m:t>
                          </m:r>
                        </m:e>
                        <m:sup>
                          <m:r>
                            <a:rPr lang="en-US" sz="2000" b="0" i="1" smtClean="0">
                              <a:gradFill>
                                <a:gsLst>
                                  <a:gs pos="2917">
                                    <a:schemeClr val="tx1"/>
                                  </a:gs>
                                  <a:gs pos="30000">
                                    <a:schemeClr val="tx1"/>
                                  </a:gs>
                                </a:gsLst>
                                <a:lin ang="5400000" scaled="0"/>
                              </a:gradFill>
                              <a:latin typeface="Cambria Math" panose="02040503050406030204" pitchFamily="18" charset="0"/>
                            </a:rPr>
                            <m:t>𝑇</m:t>
                          </m:r>
                        </m:sup>
                      </m:sSup>
                    </m:oMath>
                  </m:oMathPara>
                </a14:m>
                <a:endParaRPr lang="en-US" sz="2000" dirty="0" err="1">
                  <a:gradFill>
                    <a:gsLst>
                      <a:gs pos="2917">
                        <a:schemeClr val="tx1"/>
                      </a:gs>
                      <a:gs pos="30000">
                        <a:schemeClr val="tx1"/>
                      </a:gs>
                    </a:gsLst>
                    <a:lin ang="5400000" scaled="0"/>
                  </a:gradFill>
                </a:endParaRPr>
              </a:p>
            </p:txBody>
          </p:sp>
        </mc:Choice>
        <mc:Fallback xmlns="">
          <p:sp>
            <p:nvSpPr>
              <p:cNvPr id="15" name="TextBox 14">
                <a:extLst>
                  <a:ext uri="{FF2B5EF4-FFF2-40B4-BE49-F238E27FC236}">
                    <a16:creationId xmlns:a16="http://schemas.microsoft.com/office/drawing/2014/main" id="{0055E5AC-362F-09A6-BEA0-5389E39A8466}"/>
                  </a:ext>
                </a:extLst>
              </p:cNvPr>
              <p:cNvSpPr txBox="1">
                <a:spLocks noRot="1" noChangeAspect="1" noMove="1" noResize="1" noEditPoints="1" noAdjustHandles="1" noChangeArrowheads="1" noChangeShapeType="1" noTextEdit="1"/>
              </p:cNvSpPr>
              <p:nvPr/>
            </p:nvSpPr>
            <p:spPr>
              <a:xfrm>
                <a:off x="4729513" y="4979659"/>
                <a:ext cx="1010726" cy="307777"/>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03781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P spid="12"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DBC88-3360-A94F-3C61-DF0D26A56DFF}"/>
              </a:ext>
            </a:extLst>
          </p:cNvPr>
          <p:cNvSpPr>
            <a:spLocks noGrp="1"/>
          </p:cNvSpPr>
          <p:nvPr>
            <p:ph type="title"/>
          </p:nvPr>
        </p:nvSpPr>
        <p:spPr/>
        <p:txBody>
          <a:bodyPr/>
          <a:lstStyle/>
          <a:p>
            <a:r>
              <a:rPr lang="en-US" dirty="0"/>
              <a:t>Challenges in Retrieval with Learned Similarities</a:t>
            </a:r>
          </a:p>
        </p:txBody>
      </p:sp>
      <p:sp>
        <p:nvSpPr>
          <p:cNvPr id="3" name="Content Placeholder 2">
            <a:extLst>
              <a:ext uri="{FF2B5EF4-FFF2-40B4-BE49-F238E27FC236}">
                <a16:creationId xmlns:a16="http://schemas.microsoft.com/office/drawing/2014/main" id="{D6218912-557D-4422-43B6-EC0318E2B94D}"/>
              </a:ext>
            </a:extLst>
          </p:cNvPr>
          <p:cNvSpPr>
            <a:spLocks noGrp="1"/>
          </p:cNvSpPr>
          <p:nvPr>
            <p:ph sz="quarter" idx="12"/>
          </p:nvPr>
        </p:nvSpPr>
        <p:spPr>
          <a:xfrm>
            <a:off x="584200" y="1435100"/>
            <a:ext cx="5211763" cy="2893100"/>
          </a:xfrm>
        </p:spPr>
        <p:txBody>
          <a:bodyPr/>
          <a:lstStyle/>
          <a:p>
            <a:r>
              <a:rPr lang="en-US" dirty="0"/>
              <a:t>Increased expressiveness with learned similarities</a:t>
            </a:r>
          </a:p>
          <a:p>
            <a:pPr lvl="1"/>
            <a:r>
              <a:rPr lang="en-US" dirty="0"/>
              <a:t>Parameterized similarity function with DNNs [1]</a:t>
            </a:r>
          </a:p>
          <a:p>
            <a:pPr lvl="1"/>
            <a:r>
              <a:rPr lang="en-US" dirty="0"/>
              <a:t>Map items to leaf nodes in a tree and reduce retrieval to beam search [2]</a:t>
            </a:r>
          </a:p>
          <a:p>
            <a:pPr lvl="1"/>
            <a:r>
              <a:rPr lang="en-US" dirty="0"/>
              <a:t>Map the query to item IDs in sequence-to-sequence or decoder-only setups [3]</a:t>
            </a:r>
          </a:p>
        </p:txBody>
      </p:sp>
      <p:sp>
        <p:nvSpPr>
          <p:cNvPr id="4" name="Content Placeholder 3">
            <a:extLst>
              <a:ext uri="{FF2B5EF4-FFF2-40B4-BE49-F238E27FC236}">
                <a16:creationId xmlns:a16="http://schemas.microsoft.com/office/drawing/2014/main" id="{3F854292-A0E4-D8E4-3B13-99FB89853DDF}"/>
              </a:ext>
            </a:extLst>
          </p:cNvPr>
          <p:cNvSpPr>
            <a:spLocks noGrp="1"/>
          </p:cNvSpPr>
          <p:nvPr>
            <p:ph sz="quarter" idx="13"/>
          </p:nvPr>
        </p:nvSpPr>
        <p:spPr>
          <a:xfrm>
            <a:off x="6389688" y="1435100"/>
            <a:ext cx="5219700" cy="5392245"/>
          </a:xfrm>
        </p:spPr>
        <p:txBody>
          <a:bodyPr/>
          <a:lstStyle/>
          <a:p>
            <a:r>
              <a:rPr lang="en-US" dirty="0"/>
              <a:t>Challenges for vector retrieval</a:t>
            </a:r>
          </a:p>
          <a:p>
            <a:r>
              <a:rPr lang="en-US" dirty="0"/>
              <a:t>Expensive</a:t>
            </a:r>
          </a:p>
          <a:p>
            <a:pPr lvl="1"/>
            <a:r>
              <a:rPr lang="en-US" dirty="0"/>
              <a:t>Evaluation of similarity function is complex</a:t>
            </a:r>
          </a:p>
          <a:p>
            <a:r>
              <a:rPr lang="en-US" dirty="0"/>
              <a:t>Break assumptions of existing techniques for efficient vector search</a:t>
            </a:r>
          </a:p>
          <a:p>
            <a:pPr lvl="1"/>
            <a:r>
              <a:rPr lang="en-US" dirty="0"/>
              <a:t>Non-metric: violate triangle inequality or even symmetry</a:t>
            </a:r>
          </a:p>
          <a:p>
            <a:r>
              <a:rPr lang="en-US" dirty="0"/>
              <a:t>Diversity of similarity functions</a:t>
            </a:r>
          </a:p>
          <a:p>
            <a:pPr lvl="1"/>
            <a:r>
              <a:rPr lang="en-US" dirty="0"/>
              <a:t>DNNs, tree structure traversal, autoregressive, etc. </a:t>
            </a:r>
          </a:p>
          <a:p>
            <a:endParaRPr lang="en-US" dirty="0"/>
          </a:p>
        </p:txBody>
      </p:sp>
      <p:sp>
        <p:nvSpPr>
          <p:cNvPr id="6" name="TextBox 5">
            <a:extLst>
              <a:ext uri="{FF2B5EF4-FFF2-40B4-BE49-F238E27FC236}">
                <a16:creationId xmlns:a16="http://schemas.microsoft.com/office/drawing/2014/main" id="{8375C5E7-8563-A470-AD1E-FA0E52B666E2}"/>
              </a:ext>
            </a:extLst>
          </p:cNvPr>
          <p:cNvSpPr txBox="1"/>
          <p:nvPr/>
        </p:nvSpPr>
        <p:spPr>
          <a:xfrm>
            <a:off x="690496" y="5216721"/>
            <a:ext cx="4999170" cy="1477328"/>
          </a:xfrm>
          <a:prstGeom prst="rect">
            <a:avLst/>
          </a:prstGeom>
          <a:noFill/>
        </p:spPr>
        <p:txBody>
          <a:bodyPr wrap="square" lIns="0" tIns="0" rIns="0" bIns="0" rtlCol="0">
            <a:spAutoFit/>
          </a:bodyPr>
          <a:lstStyle/>
          <a:p>
            <a:r>
              <a:rPr lang="en-US" sz="1600" dirty="0">
                <a:solidFill>
                  <a:srgbClr val="222222"/>
                </a:solidFill>
                <a:latin typeface="Arial" panose="020B0604020202020204" pitchFamily="34" charset="0"/>
              </a:rPr>
              <a:t>[1] He, </a:t>
            </a:r>
            <a:r>
              <a:rPr lang="en-US" sz="1600" dirty="0" err="1">
                <a:solidFill>
                  <a:srgbClr val="222222"/>
                </a:solidFill>
                <a:latin typeface="Arial" panose="020B0604020202020204" pitchFamily="34" charset="0"/>
              </a:rPr>
              <a:t>Xiangnan</a:t>
            </a:r>
            <a:r>
              <a:rPr lang="en-US" sz="1600" dirty="0">
                <a:solidFill>
                  <a:srgbClr val="222222"/>
                </a:solidFill>
                <a:latin typeface="Arial" panose="020B0604020202020204" pitchFamily="34" charset="0"/>
              </a:rPr>
              <a:t>, et al. "Neural collaborative filtering." </a:t>
            </a:r>
            <a:r>
              <a:rPr lang="en-US" sz="1600" i="1" dirty="0">
                <a:solidFill>
                  <a:srgbClr val="222222"/>
                </a:solidFill>
                <a:latin typeface="Arial" panose="020B0604020202020204" pitchFamily="34" charset="0"/>
              </a:rPr>
              <a:t>WWW 2017</a:t>
            </a:r>
            <a:endParaRPr lang="en-US" sz="1600" dirty="0">
              <a:gradFill>
                <a:gsLst>
                  <a:gs pos="2917">
                    <a:schemeClr val="tx1"/>
                  </a:gs>
                  <a:gs pos="30000">
                    <a:schemeClr val="tx1"/>
                  </a:gs>
                </a:gsLst>
                <a:lin ang="5400000" scaled="0"/>
              </a:gradFill>
            </a:endParaRPr>
          </a:p>
          <a:p>
            <a:pPr algn="l"/>
            <a:r>
              <a:rPr lang="en-US" sz="1600" b="0" i="0" dirty="0">
                <a:solidFill>
                  <a:srgbClr val="222222"/>
                </a:solidFill>
                <a:effectLst/>
                <a:latin typeface="Arial" panose="020B0604020202020204" pitchFamily="34" charset="0"/>
              </a:rPr>
              <a:t>[2] Zhu, Han, et al. "Learning tree-based deep model for recommender systems." </a:t>
            </a:r>
            <a:r>
              <a:rPr lang="en-US" sz="1600" b="0" i="1" dirty="0">
                <a:solidFill>
                  <a:srgbClr val="222222"/>
                </a:solidFill>
                <a:effectLst/>
                <a:latin typeface="Arial" panose="020B0604020202020204" pitchFamily="34" charset="0"/>
              </a:rPr>
              <a:t>KDD 2018</a:t>
            </a:r>
          </a:p>
          <a:p>
            <a:pPr algn="l"/>
            <a:r>
              <a:rPr lang="en-US" sz="1600" b="0" i="0" dirty="0">
                <a:solidFill>
                  <a:srgbClr val="222222"/>
                </a:solidFill>
                <a:effectLst/>
                <a:latin typeface="Arial" panose="020B0604020202020204" pitchFamily="34" charset="0"/>
              </a:rPr>
              <a:t>[3] De Cao, Nicola, et al. "Autoregressive Entity Retrieval." </a:t>
            </a:r>
            <a:r>
              <a:rPr lang="en-US" sz="1600" b="0" i="1" dirty="0">
                <a:solidFill>
                  <a:srgbClr val="222222"/>
                </a:solidFill>
                <a:effectLst/>
                <a:latin typeface="Arial" panose="020B0604020202020204" pitchFamily="34" charset="0"/>
              </a:rPr>
              <a:t>ICLR 2021</a:t>
            </a:r>
          </a:p>
        </p:txBody>
      </p:sp>
    </p:spTree>
    <p:extLst>
      <p:ext uri="{BB962C8B-B14F-4D97-AF65-F5344CB8AC3E}">
        <p14:creationId xmlns:p14="http://schemas.microsoft.com/office/powerpoint/2010/main" val="1110189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944B5-FD8D-8AFA-2388-545121A7CC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C4877-B34D-E9CB-B2EB-475C13A85621}"/>
              </a:ext>
            </a:extLst>
          </p:cNvPr>
          <p:cNvSpPr>
            <a:spLocks noGrp="1"/>
          </p:cNvSpPr>
          <p:nvPr>
            <p:ph type="title"/>
          </p:nvPr>
        </p:nvSpPr>
        <p:spPr/>
        <p:txBody>
          <a:bodyPr/>
          <a:lstStyle/>
          <a:p>
            <a:r>
              <a:rPr lang="en-US" dirty="0"/>
              <a:t>Learned Similarity Using Mixture-of-Logits</a:t>
            </a:r>
          </a:p>
        </p:txBody>
      </p:sp>
      <p:sp>
        <p:nvSpPr>
          <p:cNvPr id="3" name="Content Placeholder 2">
            <a:extLst>
              <a:ext uri="{FF2B5EF4-FFF2-40B4-BE49-F238E27FC236}">
                <a16:creationId xmlns:a16="http://schemas.microsoft.com/office/drawing/2014/main" id="{605C7638-F249-B44C-5AEC-E7B44A276DD2}"/>
              </a:ext>
            </a:extLst>
          </p:cNvPr>
          <p:cNvSpPr>
            <a:spLocks noGrp="1"/>
          </p:cNvSpPr>
          <p:nvPr>
            <p:ph sz="quarter" idx="10"/>
          </p:nvPr>
        </p:nvSpPr>
        <p:spPr>
          <a:xfrm>
            <a:off x="584200" y="1435100"/>
            <a:ext cx="11018838" cy="4838248"/>
          </a:xfrm>
        </p:spPr>
        <p:txBody>
          <a:bodyPr/>
          <a:lstStyle/>
          <a:p>
            <a:r>
              <a:rPr lang="en-US" dirty="0"/>
              <a:t>Step back: Learned similarity functions aim at increasing the expressiveness of semantic embeddings</a:t>
            </a:r>
          </a:p>
          <a:p>
            <a:r>
              <a:rPr lang="en-US" dirty="0"/>
              <a:t>Our approach: Retrieval with learned similarity using Mixture-of-Logits (</a:t>
            </a:r>
            <a:r>
              <a:rPr lang="en-US" dirty="0" err="1"/>
              <a:t>MoL</a:t>
            </a:r>
            <a:r>
              <a:rPr lang="en-US" dirty="0"/>
              <a:t>)[1]</a:t>
            </a:r>
          </a:p>
          <a:p>
            <a:pPr lvl="1"/>
            <a:r>
              <a:rPr lang="en-US" dirty="0"/>
              <a:t>Focus on a form of learned similarity empirically shown to be superior in recommendation [2]</a:t>
            </a:r>
          </a:p>
          <a:p>
            <a:r>
              <a:rPr lang="en-US" dirty="0"/>
              <a:t>Prove learned similarity using </a:t>
            </a:r>
            <a:r>
              <a:rPr lang="en-US" dirty="0" err="1"/>
              <a:t>MoL</a:t>
            </a:r>
            <a:r>
              <a:rPr lang="en-US" dirty="0"/>
              <a:t> achieves full expressiveness</a:t>
            </a:r>
          </a:p>
          <a:p>
            <a:pPr lvl="1"/>
            <a:r>
              <a:rPr lang="en-US" dirty="0"/>
              <a:t>Not constrained by the dimensionality of the semantic embeddings</a:t>
            </a:r>
          </a:p>
          <a:p>
            <a:r>
              <a:rPr lang="en-US" dirty="0"/>
              <a:t>Design effective retrieval algorithms for learned similarity using </a:t>
            </a:r>
            <a:r>
              <a:rPr lang="en-US" dirty="0" err="1"/>
              <a:t>MoL</a:t>
            </a:r>
            <a:endParaRPr lang="en-US" dirty="0"/>
          </a:p>
          <a:p>
            <a:pPr lvl="1"/>
            <a:endParaRPr lang="en-US" dirty="0"/>
          </a:p>
          <a:p>
            <a:pPr lvl="1"/>
            <a:endParaRPr lang="en-US" dirty="0"/>
          </a:p>
          <a:p>
            <a:endParaRPr lang="en-US" dirty="0"/>
          </a:p>
        </p:txBody>
      </p:sp>
      <p:sp>
        <p:nvSpPr>
          <p:cNvPr id="4" name="TextBox 3">
            <a:extLst>
              <a:ext uri="{FF2B5EF4-FFF2-40B4-BE49-F238E27FC236}">
                <a16:creationId xmlns:a16="http://schemas.microsoft.com/office/drawing/2014/main" id="{897F2E8E-1E3C-2D46-F9C7-A97CC23F60D6}"/>
              </a:ext>
            </a:extLst>
          </p:cNvPr>
          <p:cNvSpPr txBox="1"/>
          <p:nvPr/>
        </p:nvSpPr>
        <p:spPr>
          <a:xfrm>
            <a:off x="1194040" y="6032452"/>
            <a:ext cx="10018768" cy="615553"/>
          </a:xfrm>
          <a:prstGeom prst="rect">
            <a:avLst/>
          </a:prstGeom>
          <a:noFill/>
        </p:spPr>
        <p:txBody>
          <a:bodyPr wrap="none" lIns="0" tIns="0" rIns="0" bIns="0" rtlCol="0">
            <a:spAutoFit/>
          </a:bodyPr>
          <a:lstStyle/>
          <a:p>
            <a:r>
              <a:rPr lang="en-US" sz="2000" b="0" i="0" dirty="0">
                <a:solidFill>
                  <a:srgbClr val="222222"/>
                </a:solidFill>
                <a:effectLst/>
                <a:latin typeface="Arial" panose="020B0604020202020204" pitchFamily="34" charset="0"/>
              </a:rPr>
              <a:t>[1] Ding, Bailu, and Zhai, Jiaqi. "Retrieval with Learned Similarities." </a:t>
            </a:r>
            <a:r>
              <a:rPr lang="en-US" sz="2000" b="0" i="1" dirty="0">
                <a:solidFill>
                  <a:srgbClr val="222222"/>
                </a:solidFill>
                <a:effectLst/>
                <a:latin typeface="Arial" panose="020B0604020202020204" pitchFamily="34" charset="0"/>
              </a:rPr>
              <a:t>WWW 2025. Oral.</a:t>
            </a:r>
            <a:endParaRPr lang="en-US" sz="2000" b="0" i="0" dirty="0">
              <a:solidFill>
                <a:srgbClr val="222222"/>
              </a:solidFill>
              <a:effectLst/>
              <a:latin typeface="Arial" panose="020B0604020202020204" pitchFamily="34" charset="0"/>
            </a:endParaRPr>
          </a:p>
          <a:p>
            <a:pPr algn="l"/>
            <a:r>
              <a:rPr lang="en-US" sz="2000" b="0" i="0" dirty="0">
                <a:solidFill>
                  <a:srgbClr val="222222"/>
                </a:solidFill>
                <a:effectLst/>
                <a:latin typeface="Arial" panose="020B0604020202020204" pitchFamily="34" charset="0"/>
              </a:rPr>
              <a:t>[2] Zhai, Jiaqi, et al. "Revisiting Neural Retrieval on Accelerators." </a:t>
            </a:r>
            <a:r>
              <a:rPr lang="en-US" sz="2000" b="0" i="1" dirty="0">
                <a:solidFill>
                  <a:srgbClr val="222222"/>
                </a:solidFill>
                <a:effectLst/>
                <a:latin typeface="Arial" panose="020B0604020202020204" pitchFamily="34" charset="0"/>
              </a:rPr>
              <a:t>KDD 2023</a:t>
            </a:r>
            <a:endParaRPr lang="en-US" sz="20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319895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EE0B-96EB-A50D-2E4D-77B7D00AE657}"/>
              </a:ext>
            </a:extLst>
          </p:cNvPr>
          <p:cNvSpPr>
            <a:spLocks noGrp="1"/>
          </p:cNvSpPr>
          <p:nvPr>
            <p:ph type="title"/>
          </p:nvPr>
        </p:nvSpPr>
        <p:spPr/>
        <p:txBody>
          <a:bodyPr/>
          <a:lstStyle/>
          <a:p>
            <a:r>
              <a:rPr lang="en-US" dirty="0"/>
              <a:t>Mixture of Logits Learned Similarity</a:t>
            </a:r>
          </a:p>
        </p:txBody>
      </p:sp>
      <p:sp>
        <p:nvSpPr>
          <p:cNvPr id="3" name="Content Placeholder 2">
            <a:extLst>
              <a:ext uri="{FF2B5EF4-FFF2-40B4-BE49-F238E27FC236}">
                <a16:creationId xmlns:a16="http://schemas.microsoft.com/office/drawing/2014/main" id="{7F41C326-CFFF-CB05-796A-16B50D6F40F7}"/>
              </a:ext>
            </a:extLst>
          </p:cNvPr>
          <p:cNvSpPr>
            <a:spLocks noGrp="1"/>
          </p:cNvSpPr>
          <p:nvPr>
            <p:ph sz="quarter" idx="10"/>
          </p:nvPr>
        </p:nvSpPr>
        <p:spPr>
          <a:xfrm>
            <a:off x="584200" y="1435100"/>
            <a:ext cx="11018838" cy="800219"/>
          </a:xfrm>
        </p:spPr>
        <p:txBody>
          <a:bodyPr/>
          <a:lstStyle/>
          <a:p>
            <a:r>
              <a:rPr lang="en-US" dirty="0"/>
              <a:t>Generate multiple pairs of embeddings for query and item</a:t>
            </a:r>
          </a:p>
          <a:p>
            <a:pPr lvl="1"/>
            <a:r>
              <a:rPr lang="en-US" dirty="0"/>
              <a:t>Can be adopted on top of recommendation and language models</a:t>
            </a:r>
          </a:p>
        </p:txBody>
      </p:sp>
      <p:pic>
        <p:nvPicPr>
          <p:cNvPr id="5" name="Picture 4">
            <a:extLst>
              <a:ext uri="{FF2B5EF4-FFF2-40B4-BE49-F238E27FC236}">
                <a16:creationId xmlns:a16="http://schemas.microsoft.com/office/drawing/2014/main" id="{007B39DD-6AC3-2AA0-813A-539D72DAF6CE}"/>
              </a:ext>
            </a:extLst>
          </p:cNvPr>
          <p:cNvPicPr>
            <a:picLocks noChangeAspect="1"/>
          </p:cNvPicPr>
          <p:nvPr/>
        </p:nvPicPr>
        <p:blipFill>
          <a:blip r:embed="rId2"/>
          <a:stretch>
            <a:fillRect/>
          </a:stretch>
        </p:blipFill>
        <p:spPr>
          <a:xfrm>
            <a:off x="415926" y="2727638"/>
            <a:ext cx="11355385" cy="3639058"/>
          </a:xfrm>
          <a:prstGeom prst="rect">
            <a:avLst/>
          </a:prstGeom>
        </p:spPr>
      </p:pic>
      <p:sp>
        <p:nvSpPr>
          <p:cNvPr id="4" name="Rectangle 3">
            <a:extLst>
              <a:ext uri="{FF2B5EF4-FFF2-40B4-BE49-F238E27FC236}">
                <a16:creationId xmlns:a16="http://schemas.microsoft.com/office/drawing/2014/main" id="{748B79E2-9C2B-433C-E598-18EC41947232}"/>
              </a:ext>
            </a:extLst>
          </p:cNvPr>
          <p:cNvSpPr/>
          <p:nvPr/>
        </p:nvSpPr>
        <p:spPr bwMode="auto">
          <a:xfrm>
            <a:off x="271305" y="2853732"/>
            <a:ext cx="6390752" cy="3758083"/>
          </a:xfrm>
          <a:prstGeom prst="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07976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MSFT">
  <a:themeElements>
    <a:clrScheme name="Partner Network">
      <a:dk1>
        <a:srgbClr val="000000"/>
      </a:dk1>
      <a:lt1>
        <a:srgbClr val="FFFFFF"/>
      </a:lt1>
      <a:dk2>
        <a:srgbClr val="243A5E"/>
      </a:dk2>
      <a:lt2>
        <a:srgbClr val="E6E6E6"/>
      </a:lt2>
      <a:accent1>
        <a:srgbClr val="0078D4"/>
      </a:accent1>
      <a:accent2>
        <a:srgbClr val="008575"/>
      </a:accent2>
      <a:accent3>
        <a:srgbClr val="107C10"/>
      </a:accent3>
      <a:accent4>
        <a:srgbClr val="D83B01"/>
      </a:accent4>
      <a:accent5>
        <a:srgbClr val="FFB900"/>
      </a:accent5>
      <a:accent6>
        <a:srgbClr val="D59D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FT" id="{78F224B1-436F-461F-A796-4192CA453AED}" vid="{FDEB3782-B4AD-4293-A6B1-00E6FB35E7A4}"/>
    </a:ext>
  </a:extLst>
</a:theme>
</file>

<file path=ppt/theme/theme2.xml><?xml version="1.0" encoding="utf-8"?>
<a:theme xmlns:a="http://schemas.openxmlformats.org/drawingml/2006/main" name="Black Template">
  <a:themeElements>
    <a:clrScheme name="Partner Network">
      <a:dk1>
        <a:srgbClr val="000000"/>
      </a:dk1>
      <a:lt1>
        <a:srgbClr val="FFFFFF"/>
      </a:lt1>
      <a:dk2>
        <a:srgbClr val="243A5E"/>
      </a:dk2>
      <a:lt2>
        <a:srgbClr val="E6E6E6"/>
      </a:lt2>
      <a:accent1>
        <a:srgbClr val="0078D4"/>
      </a:accent1>
      <a:accent2>
        <a:srgbClr val="008575"/>
      </a:accent2>
      <a:accent3>
        <a:srgbClr val="107C10"/>
      </a:accent3>
      <a:accent4>
        <a:srgbClr val="D83B01"/>
      </a:accent4>
      <a:accent5>
        <a:srgbClr val="FFB900"/>
      </a:accent5>
      <a:accent6>
        <a:srgbClr val="D59DFF"/>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19.potx" id="{DD2183B3-19E3-4320-845A-12E314473FAF}" vid="{266E33EE-02E7-45D1-B9CB-86FBC56F30C5}"/>
    </a:ext>
  </a:extLst>
</a:theme>
</file>

<file path=ppt/theme/theme3.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4.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MSFT</Template>
  <TotalTime>2172</TotalTime>
  <Words>1399</Words>
  <Application>Microsoft Office PowerPoint</Application>
  <PresentationFormat>Widescreen</PresentationFormat>
  <Paragraphs>164</Paragraphs>
  <Slides>19</Slides>
  <Notes>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19</vt:i4>
      </vt:variant>
    </vt:vector>
  </HeadingPairs>
  <TitlesOfParts>
    <vt:vector size="30" baseType="lpstr">
      <vt:lpstr>Aptos</vt:lpstr>
      <vt:lpstr>Arial</vt:lpstr>
      <vt:lpstr>Cambria Math</vt:lpstr>
      <vt:lpstr>Consolas</vt:lpstr>
      <vt:lpstr>Segoe UI</vt:lpstr>
      <vt:lpstr>Segoe UI Semibold</vt:lpstr>
      <vt:lpstr>Wingdings</vt:lpstr>
      <vt:lpstr>MSFT</vt:lpstr>
      <vt:lpstr>Black Template</vt:lpstr>
      <vt:lpstr>Office 365 PPT Template - 2017</vt:lpstr>
      <vt:lpstr>1_White Template</vt:lpstr>
      <vt:lpstr>Retrieval with Learned Similarities</vt:lpstr>
      <vt:lpstr>Vector Search for Retrieval</vt:lpstr>
      <vt:lpstr>Retrieval with Learned Similarities</vt:lpstr>
      <vt:lpstr>Why Learned Similarity?</vt:lpstr>
      <vt:lpstr>Example: Expressiveness in Retrieval</vt:lpstr>
      <vt:lpstr>Example: Expressiveness of Dot Product Similarity</vt:lpstr>
      <vt:lpstr>Challenges in Retrieval with Learned Similarities</vt:lpstr>
      <vt:lpstr>Learned Similarity Using Mixture-of-Logits</vt:lpstr>
      <vt:lpstr>Mixture of Logits Learned Similarity</vt:lpstr>
      <vt:lpstr>Mixture of Logits Learned Similarity</vt:lpstr>
      <vt:lpstr>Expressiveness of Mixture-of-Logits</vt:lpstr>
      <vt:lpstr>Retrieval with Mixture of Logits</vt:lpstr>
      <vt:lpstr>Approximate Retrieval Algorithms</vt:lpstr>
      <vt:lpstr>Evaluation</vt:lpstr>
      <vt:lpstr>Retrieval Efficiency: Speedup Compared to Brute Force</vt:lpstr>
      <vt:lpstr>Model Quality: Recommendation</vt:lpstr>
      <vt:lpstr>Model Quality: Natural Questions</vt:lpstr>
      <vt:lpstr>Opportunities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Bailu Ding</dc:creator>
  <cp:lastModifiedBy>Bailu Ding</cp:lastModifiedBy>
  <cp:revision>1</cp:revision>
  <dcterms:created xsi:type="dcterms:W3CDTF">2025-02-07T05:05:37Z</dcterms:created>
  <dcterms:modified xsi:type="dcterms:W3CDTF">2025-04-18T01:30:10Z</dcterms:modified>
</cp:coreProperties>
</file>