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95" r:id="rId5"/>
  </p:sldIdLst>
  <p:sldSz cx="23774400" cy="3017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lines" id="{F6D80B9B-1B38-274B-93FC-E132F5DF42A2}">
          <p14:sldIdLst/>
        </p14:section>
        <p14:section name="Suggestion 2 - Blank" id="{A3B6EBCA-0C48-4C61-844E-1E80E8B0A71E}">
          <p14:sldIdLst>
            <p14:sldId id="29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D9E3302-621F-7167-3E4D-607DBFBB6714}" name="Anshuman Dutt" initials="AD" userId="S::andut@microsoft.com::4f266bb7-5555-4ea2-84dc-1e09545c341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248D"/>
    <a:srgbClr val="5C318E"/>
    <a:srgbClr val="FC8D2D"/>
    <a:srgbClr val="188274"/>
    <a:srgbClr val="AB3592"/>
    <a:srgbClr val="5C308E"/>
    <a:srgbClr val="BA371B"/>
    <a:srgbClr val="FC8C2D"/>
    <a:srgbClr val="2A2F81"/>
    <a:srgbClr val="124C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B5A8A7-01A6-4216-83AF-9F96D3DE6311}" v="17" dt="2025-04-18T01:35:51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" d="100"/>
          <a:sy n="13" d="100"/>
        </p:scale>
        <p:origin x="21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lu Ding" userId="f5587075-e664-4194-a8f9-7f90e89679c2" providerId="ADAL" clId="{C9F5948D-7B6A-4402-920C-E29BEB82BEEF}"/>
    <pc:docChg chg="undo custSel modSld">
      <pc:chgData name="Bailu Ding" userId="f5587075-e664-4194-a8f9-7f90e89679c2" providerId="ADAL" clId="{C9F5948D-7B6A-4402-920C-E29BEB82BEEF}" dt="2025-04-12T07:48:58.979" v="5298" actId="1035"/>
      <pc:docMkLst>
        <pc:docMk/>
      </pc:docMkLst>
      <pc:sldChg chg="addSp delSp modSp mod">
        <pc:chgData name="Bailu Ding" userId="f5587075-e664-4194-a8f9-7f90e89679c2" providerId="ADAL" clId="{C9F5948D-7B6A-4402-920C-E29BEB82BEEF}" dt="2025-04-12T07:48:58.979" v="5298" actId="1035"/>
        <pc:sldMkLst>
          <pc:docMk/>
          <pc:sldMk cId="999230455" sldId="295"/>
        </pc:sldMkLst>
        <pc:spChg chg="add mod">
          <ac:chgData name="Bailu Ding" userId="f5587075-e664-4194-a8f9-7f90e89679c2" providerId="ADAL" clId="{C9F5948D-7B6A-4402-920C-E29BEB82BEEF}" dt="2025-04-12T06:53:29.801" v="195" actId="1076"/>
          <ac:spMkLst>
            <pc:docMk/>
            <pc:sldMk cId="999230455" sldId="295"/>
            <ac:spMk id="5" creationId="{38BF3FE9-26F1-44C3-FCF5-056C24A000A3}"/>
          </ac:spMkLst>
        </pc:spChg>
        <pc:spChg chg="add mod">
          <ac:chgData name="Bailu Ding" userId="f5587075-e664-4194-a8f9-7f90e89679c2" providerId="ADAL" clId="{C9F5948D-7B6A-4402-920C-E29BEB82BEEF}" dt="2025-04-12T07:45:35.528" v="5275" actId="1036"/>
          <ac:spMkLst>
            <pc:docMk/>
            <pc:sldMk cId="999230455" sldId="295"/>
            <ac:spMk id="6" creationId="{679355F0-5CEF-1656-0C6B-A171FA219421}"/>
          </ac:spMkLst>
        </pc:spChg>
        <pc:spChg chg="add mod">
          <ac:chgData name="Bailu Ding" userId="f5587075-e664-4194-a8f9-7f90e89679c2" providerId="ADAL" clId="{C9F5948D-7B6A-4402-920C-E29BEB82BEEF}" dt="2025-04-12T07:46:08.196" v="5289" actId="20577"/>
          <ac:spMkLst>
            <pc:docMk/>
            <pc:sldMk cId="999230455" sldId="295"/>
            <ac:spMk id="7" creationId="{7BC846CA-7DF8-1ECA-AFAA-4EA1D2FCE815}"/>
          </ac:spMkLst>
        </pc:spChg>
        <pc:spChg chg="add mod">
          <ac:chgData name="Bailu Ding" userId="f5587075-e664-4194-a8f9-7f90e89679c2" providerId="ADAL" clId="{C9F5948D-7B6A-4402-920C-E29BEB82BEEF}" dt="2025-04-12T07:48:58.979" v="5298" actId="1035"/>
          <ac:spMkLst>
            <pc:docMk/>
            <pc:sldMk cId="999230455" sldId="295"/>
            <ac:spMk id="8" creationId="{A5FC8CDD-140B-4C7E-9C61-6C3FA342F58D}"/>
          </ac:spMkLst>
        </pc:spChg>
        <pc:spChg chg="add mod">
          <ac:chgData name="Bailu Ding" userId="f5587075-e664-4194-a8f9-7f90e89679c2" providerId="ADAL" clId="{C9F5948D-7B6A-4402-920C-E29BEB82BEEF}" dt="2025-04-12T07:46:02.526" v="5288" actId="1076"/>
          <ac:spMkLst>
            <pc:docMk/>
            <pc:sldMk cId="999230455" sldId="295"/>
            <ac:spMk id="9" creationId="{897D9D52-6AE6-5035-3F0B-399078BB4C22}"/>
          </ac:spMkLst>
        </pc:spChg>
        <pc:spChg chg="add mod">
          <ac:chgData name="Bailu Ding" userId="f5587075-e664-4194-a8f9-7f90e89679c2" providerId="ADAL" clId="{C9F5948D-7B6A-4402-920C-E29BEB82BEEF}" dt="2025-04-12T07:48:50.884" v="5296" actId="1035"/>
          <ac:spMkLst>
            <pc:docMk/>
            <pc:sldMk cId="999230455" sldId="295"/>
            <ac:spMk id="12" creationId="{ED17C4CC-A27F-2BA8-AE26-B347A376D27A}"/>
          </ac:spMkLst>
        </pc:spChg>
        <pc:spChg chg="add mod">
          <ac:chgData name="Bailu Ding" userId="f5587075-e664-4194-a8f9-7f90e89679c2" providerId="ADAL" clId="{C9F5948D-7B6A-4402-920C-E29BEB82BEEF}" dt="2025-04-12T07:48:50.884" v="5296" actId="1035"/>
          <ac:spMkLst>
            <pc:docMk/>
            <pc:sldMk cId="999230455" sldId="295"/>
            <ac:spMk id="16" creationId="{89965D65-0E99-346B-D491-E20822E34234}"/>
          </ac:spMkLst>
        </pc:spChg>
        <pc:spChg chg="add mod">
          <ac:chgData name="Bailu Ding" userId="f5587075-e664-4194-a8f9-7f90e89679c2" providerId="ADAL" clId="{C9F5948D-7B6A-4402-920C-E29BEB82BEEF}" dt="2025-04-12T07:21:13.244" v="3308" actId="1035"/>
          <ac:spMkLst>
            <pc:docMk/>
            <pc:sldMk cId="999230455" sldId="295"/>
            <ac:spMk id="17" creationId="{DF9B6115-A119-DCE9-E925-9ECCC472CC1E}"/>
          </ac:spMkLst>
        </pc:spChg>
        <pc:spChg chg="add mod">
          <ac:chgData name="Bailu Ding" userId="f5587075-e664-4194-a8f9-7f90e89679c2" providerId="ADAL" clId="{C9F5948D-7B6A-4402-920C-E29BEB82BEEF}" dt="2025-04-12T07:21:13.244" v="3308" actId="1035"/>
          <ac:spMkLst>
            <pc:docMk/>
            <pc:sldMk cId="999230455" sldId="295"/>
            <ac:spMk id="18" creationId="{5BE1FF4C-F035-834C-DAD1-762C41C2B2FB}"/>
          </ac:spMkLst>
        </pc:spChg>
        <pc:spChg chg="add mod">
          <ac:chgData name="Bailu Ding" userId="f5587075-e664-4194-a8f9-7f90e89679c2" providerId="ADAL" clId="{C9F5948D-7B6A-4402-920C-E29BEB82BEEF}" dt="2025-04-12T07:21:04.931" v="3282" actId="1035"/>
          <ac:spMkLst>
            <pc:docMk/>
            <pc:sldMk cId="999230455" sldId="295"/>
            <ac:spMk id="19" creationId="{E430ECB8-89D2-3004-683E-ACC3E40219DE}"/>
          </ac:spMkLst>
        </pc:spChg>
        <pc:spChg chg="mod">
          <ac:chgData name="Bailu Ding" userId="f5587075-e664-4194-a8f9-7f90e89679c2" providerId="ADAL" clId="{C9F5948D-7B6A-4402-920C-E29BEB82BEEF}" dt="2025-04-12T06:44:46.308" v="49" actId="1076"/>
          <ac:spMkLst>
            <pc:docMk/>
            <pc:sldMk cId="999230455" sldId="295"/>
            <ac:spMk id="20" creationId="{B4DF4344-893B-5F42-83B5-EDE3320A3691}"/>
          </ac:spMkLst>
        </pc:spChg>
        <pc:spChg chg="add mod">
          <ac:chgData name="Bailu Ding" userId="f5587075-e664-4194-a8f9-7f90e89679c2" providerId="ADAL" clId="{C9F5948D-7B6A-4402-920C-E29BEB82BEEF}" dt="2025-04-12T07:45:49.053" v="5286" actId="1035"/>
          <ac:spMkLst>
            <pc:docMk/>
            <pc:sldMk cId="999230455" sldId="295"/>
            <ac:spMk id="24" creationId="{F4129A86-6C3B-202C-64B0-DF09DE4C4800}"/>
          </ac:spMkLst>
        </pc:spChg>
        <pc:spChg chg="add mod">
          <ac:chgData name="Bailu Ding" userId="f5587075-e664-4194-a8f9-7f90e89679c2" providerId="ADAL" clId="{C9F5948D-7B6A-4402-920C-E29BEB82BEEF}" dt="2025-04-12T07:45:49.053" v="5286" actId="1035"/>
          <ac:spMkLst>
            <pc:docMk/>
            <pc:sldMk cId="999230455" sldId="295"/>
            <ac:spMk id="25" creationId="{33FED76E-0485-AEE0-F3A6-8C093E2C6486}"/>
          </ac:spMkLst>
        </pc:spChg>
        <pc:spChg chg="add mod">
          <ac:chgData name="Bailu Ding" userId="f5587075-e664-4194-a8f9-7f90e89679c2" providerId="ADAL" clId="{C9F5948D-7B6A-4402-920C-E29BEB82BEEF}" dt="2025-04-12T07:44:47.174" v="5247" actId="1076"/>
          <ac:spMkLst>
            <pc:docMk/>
            <pc:sldMk cId="999230455" sldId="295"/>
            <ac:spMk id="29" creationId="{56BBC5E9-D279-8F97-40AA-738195EE52FA}"/>
          </ac:spMkLst>
        </pc:spChg>
        <pc:spChg chg="add mod">
          <ac:chgData name="Bailu Ding" userId="f5587075-e664-4194-a8f9-7f90e89679c2" providerId="ADAL" clId="{C9F5948D-7B6A-4402-920C-E29BEB82BEEF}" dt="2025-04-12T07:44:35.822" v="5245" actId="1076"/>
          <ac:spMkLst>
            <pc:docMk/>
            <pc:sldMk cId="999230455" sldId="295"/>
            <ac:spMk id="32" creationId="{5D25EFC6-2C67-CE6B-331F-51911369D98E}"/>
          </ac:spMkLst>
        </pc:spChg>
        <pc:spChg chg="add mod">
          <ac:chgData name="Bailu Ding" userId="f5587075-e664-4194-a8f9-7f90e89679c2" providerId="ADAL" clId="{C9F5948D-7B6A-4402-920C-E29BEB82BEEF}" dt="2025-04-12T07:43:50.472" v="5238" actId="1076"/>
          <ac:spMkLst>
            <pc:docMk/>
            <pc:sldMk cId="999230455" sldId="295"/>
            <ac:spMk id="36" creationId="{4ED5BC30-0C95-973D-1570-781F863F1800}"/>
          </ac:spMkLst>
        </pc:spChg>
        <pc:spChg chg="add mod">
          <ac:chgData name="Bailu Ding" userId="f5587075-e664-4194-a8f9-7f90e89679c2" providerId="ADAL" clId="{C9F5948D-7B6A-4402-920C-E29BEB82BEEF}" dt="2025-04-12T07:43:57.884" v="5240" actId="14100"/>
          <ac:spMkLst>
            <pc:docMk/>
            <pc:sldMk cId="999230455" sldId="295"/>
            <ac:spMk id="37" creationId="{ED46E574-B494-5FA0-F11E-4C4205CD4D91}"/>
          </ac:spMkLst>
        </pc:spChg>
        <pc:grpChg chg="add mod">
          <ac:chgData name="Bailu Ding" userId="f5587075-e664-4194-a8f9-7f90e89679c2" providerId="ADAL" clId="{C9F5948D-7B6A-4402-920C-E29BEB82BEEF}" dt="2025-04-12T07:48:50.884" v="5296" actId="1035"/>
          <ac:grpSpMkLst>
            <pc:docMk/>
            <pc:sldMk cId="999230455" sldId="295"/>
            <ac:grpSpMk id="21" creationId="{2FC2C904-7A49-F6DD-2892-D66A50A7CE9F}"/>
          </ac:grpSpMkLst>
        </pc:grpChg>
        <pc:graphicFrameChg chg="add mod">
          <ac:chgData name="Bailu Ding" userId="f5587075-e664-4194-a8f9-7f90e89679c2" providerId="ADAL" clId="{C9F5948D-7B6A-4402-920C-E29BEB82BEEF}" dt="2025-04-12T07:44:53.383" v="5248" actId="14100"/>
          <ac:graphicFrameMkLst>
            <pc:docMk/>
            <pc:sldMk cId="999230455" sldId="295"/>
            <ac:graphicFrameMk id="30" creationId="{99F07D69-44A7-F94C-54C8-A5C1876153E1}"/>
          </ac:graphicFrameMkLst>
        </pc:graphicFrameChg>
        <pc:graphicFrameChg chg="add mod">
          <ac:chgData name="Bailu Ding" userId="f5587075-e664-4194-a8f9-7f90e89679c2" providerId="ADAL" clId="{C9F5948D-7B6A-4402-920C-E29BEB82BEEF}" dt="2025-04-12T07:44:57.616" v="5249" actId="14100"/>
          <ac:graphicFrameMkLst>
            <pc:docMk/>
            <pc:sldMk cId="999230455" sldId="295"/>
            <ac:graphicFrameMk id="31" creationId="{3FB061F3-E91B-B120-0B2E-A27A33E11E0C}"/>
          </ac:graphicFrameMkLst>
        </pc:graphicFrameChg>
        <pc:graphicFrameChg chg="add mod">
          <ac:chgData name="Bailu Ding" userId="f5587075-e664-4194-a8f9-7f90e89679c2" providerId="ADAL" clId="{C9F5948D-7B6A-4402-920C-E29BEB82BEEF}" dt="2025-04-12T07:42:26.386" v="5204" actId="14100"/>
          <ac:graphicFrameMkLst>
            <pc:docMk/>
            <pc:sldMk cId="999230455" sldId="295"/>
            <ac:graphicFrameMk id="34" creationId="{6F955F3B-286B-651E-9DCE-D8BF0654CB53}"/>
          </ac:graphicFrameMkLst>
        </pc:graphicFrameChg>
        <pc:graphicFrameChg chg="add mod">
          <ac:chgData name="Bailu Ding" userId="f5587075-e664-4194-a8f9-7f90e89679c2" providerId="ADAL" clId="{C9F5948D-7B6A-4402-920C-E29BEB82BEEF}" dt="2025-04-12T07:43:14.313" v="5228" actId="14100"/>
          <ac:graphicFrameMkLst>
            <pc:docMk/>
            <pc:sldMk cId="999230455" sldId="295"/>
            <ac:graphicFrameMk id="38" creationId="{69A02314-906A-C10C-DD12-FF15C42E8498}"/>
          </ac:graphicFrameMkLst>
        </pc:graphicFrameChg>
        <pc:picChg chg="add mod">
          <ac:chgData name="Bailu Ding" userId="f5587075-e664-4194-a8f9-7f90e89679c2" providerId="ADAL" clId="{C9F5948D-7B6A-4402-920C-E29BEB82BEEF}" dt="2025-04-12T07:45:49.053" v="5286" actId="1035"/>
          <ac:picMkLst>
            <pc:docMk/>
            <pc:sldMk cId="999230455" sldId="295"/>
            <ac:picMk id="23" creationId="{A2120577-CCF0-82E3-5310-2702ADE0AA19}"/>
          </ac:picMkLst>
        </pc:picChg>
      </pc:sldChg>
    </pc:docChg>
  </pc:docChgLst>
  <pc:docChgLst>
    <pc:chgData name="Bailu Ding" userId="f5587075-e664-4194-a8f9-7f90e89679c2" providerId="ADAL" clId="{56B5A8A7-01A6-4216-83AF-9F96D3DE6311}"/>
    <pc:docChg chg="undo custSel modSld">
      <pc:chgData name="Bailu Ding" userId="f5587075-e664-4194-a8f9-7f90e89679c2" providerId="ADAL" clId="{56B5A8A7-01A6-4216-83AF-9F96D3DE6311}" dt="2025-04-18T01:37:32.824" v="189" actId="1037"/>
      <pc:docMkLst>
        <pc:docMk/>
      </pc:docMkLst>
      <pc:sldChg chg="addSp delSp modSp mod">
        <pc:chgData name="Bailu Ding" userId="f5587075-e664-4194-a8f9-7f90e89679c2" providerId="ADAL" clId="{56B5A8A7-01A6-4216-83AF-9F96D3DE6311}" dt="2025-04-18T01:37:32.824" v="189" actId="1037"/>
        <pc:sldMkLst>
          <pc:docMk/>
          <pc:sldMk cId="999230455" sldId="295"/>
        </pc:sldMkLst>
        <pc:spChg chg="mod">
          <ac:chgData name="Bailu Ding" userId="f5587075-e664-4194-a8f9-7f90e89679c2" providerId="ADAL" clId="{56B5A8A7-01A6-4216-83AF-9F96D3DE6311}" dt="2025-04-18T01:35:29.560" v="146" actId="1076"/>
          <ac:spMkLst>
            <pc:docMk/>
            <pc:sldMk cId="999230455" sldId="295"/>
            <ac:spMk id="2" creationId="{E1C48D49-5764-C24B-9346-06F6C0374F51}"/>
          </ac:spMkLst>
        </pc:spChg>
        <pc:spChg chg="mod">
          <ac:chgData name="Bailu Ding" userId="f5587075-e664-4194-a8f9-7f90e89679c2" providerId="ADAL" clId="{56B5A8A7-01A6-4216-83AF-9F96D3DE6311}" dt="2025-04-18T01:35:40.843" v="148" actId="1076"/>
          <ac:spMkLst>
            <pc:docMk/>
            <pc:sldMk cId="999230455" sldId="295"/>
            <ac:spMk id="5" creationId="{38BF3FE9-26F1-44C3-FCF5-056C24A000A3}"/>
          </ac:spMkLst>
        </pc:spChg>
        <pc:spChg chg="mod">
          <ac:chgData name="Bailu Ding" userId="f5587075-e664-4194-a8f9-7f90e89679c2" providerId="ADAL" clId="{56B5A8A7-01A6-4216-83AF-9F96D3DE6311}" dt="2025-04-18T01:35:26.143" v="144" actId="1035"/>
          <ac:spMkLst>
            <pc:docMk/>
            <pc:sldMk cId="999230455" sldId="295"/>
            <ac:spMk id="6" creationId="{679355F0-5CEF-1656-0C6B-A171FA219421}"/>
          </ac:spMkLst>
        </pc:spChg>
        <pc:spChg chg="mod">
          <ac:chgData name="Bailu Ding" userId="f5587075-e664-4194-a8f9-7f90e89679c2" providerId="ADAL" clId="{56B5A8A7-01A6-4216-83AF-9F96D3DE6311}" dt="2025-04-18T01:35:26.143" v="144" actId="1035"/>
          <ac:spMkLst>
            <pc:docMk/>
            <pc:sldMk cId="999230455" sldId="295"/>
            <ac:spMk id="7" creationId="{7BC846CA-7DF8-1ECA-AFAA-4EA1D2FCE815}"/>
          </ac:spMkLst>
        </pc:spChg>
        <pc:spChg chg="mod">
          <ac:chgData name="Bailu Ding" userId="f5587075-e664-4194-a8f9-7f90e89679c2" providerId="ADAL" clId="{56B5A8A7-01A6-4216-83AF-9F96D3DE6311}" dt="2025-04-18T01:35:20.927" v="129" actId="1036"/>
          <ac:spMkLst>
            <pc:docMk/>
            <pc:sldMk cId="999230455" sldId="295"/>
            <ac:spMk id="8" creationId="{A5FC8CDD-140B-4C7E-9C61-6C3FA342F58D}"/>
          </ac:spMkLst>
        </pc:spChg>
        <pc:spChg chg="mod">
          <ac:chgData name="Bailu Ding" userId="f5587075-e664-4194-a8f9-7f90e89679c2" providerId="ADAL" clId="{56B5A8A7-01A6-4216-83AF-9F96D3DE6311}" dt="2025-04-18T01:35:15.828" v="112" actId="1035"/>
          <ac:spMkLst>
            <pc:docMk/>
            <pc:sldMk cId="999230455" sldId="295"/>
            <ac:spMk id="9" creationId="{897D9D52-6AE6-5035-3F0B-399078BB4C22}"/>
          </ac:spMkLst>
        </pc:spChg>
        <pc:spChg chg="add mod">
          <ac:chgData name="Bailu Ding" userId="f5587075-e664-4194-a8f9-7f90e89679c2" providerId="ADAL" clId="{56B5A8A7-01A6-4216-83AF-9F96D3DE6311}" dt="2025-04-18T01:35:26.143" v="144" actId="1035"/>
          <ac:spMkLst>
            <pc:docMk/>
            <pc:sldMk cId="999230455" sldId="295"/>
            <ac:spMk id="10" creationId="{F8E9332C-7E49-5012-03F8-8A3576A35401}"/>
          </ac:spMkLst>
        </pc:spChg>
        <pc:spChg chg="mod">
          <ac:chgData name="Bailu Ding" userId="f5587075-e664-4194-a8f9-7f90e89679c2" providerId="ADAL" clId="{56B5A8A7-01A6-4216-83AF-9F96D3DE6311}" dt="2025-04-18T01:35:26.143" v="144" actId="1035"/>
          <ac:spMkLst>
            <pc:docMk/>
            <pc:sldMk cId="999230455" sldId="295"/>
            <ac:spMk id="12" creationId="{ED17C4CC-A27F-2BA8-AE26-B347A376D27A}"/>
          </ac:spMkLst>
        </pc:spChg>
        <pc:spChg chg="mod">
          <ac:chgData name="Bailu Ding" userId="f5587075-e664-4194-a8f9-7f90e89679c2" providerId="ADAL" clId="{56B5A8A7-01A6-4216-83AF-9F96D3DE6311}" dt="2025-04-18T01:35:26.143" v="144" actId="1035"/>
          <ac:spMkLst>
            <pc:docMk/>
            <pc:sldMk cId="999230455" sldId="295"/>
            <ac:spMk id="16" creationId="{89965D65-0E99-346B-D491-E20822E34234}"/>
          </ac:spMkLst>
        </pc:spChg>
        <pc:spChg chg="mod">
          <ac:chgData name="Bailu Ding" userId="f5587075-e664-4194-a8f9-7f90e89679c2" providerId="ADAL" clId="{56B5A8A7-01A6-4216-83AF-9F96D3DE6311}" dt="2025-04-18T01:35:43.276" v="149" actId="1076"/>
          <ac:spMkLst>
            <pc:docMk/>
            <pc:sldMk cId="999230455" sldId="295"/>
            <ac:spMk id="20" creationId="{B4DF4344-893B-5F42-83B5-EDE3320A3691}"/>
          </ac:spMkLst>
        </pc:spChg>
        <pc:spChg chg="mod">
          <ac:chgData name="Bailu Ding" userId="f5587075-e664-4194-a8f9-7f90e89679c2" providerId="ADAL" clId="{56B5A8A7-01A6-4216-83AF-9F96D3DE6311}" dt="2025-04-18T01:35:20.927" v="129" actId="1036"/>
          <ac:spMkLst>
            <pc:docMk/>
            <pc:sldMk cId="999230455" sldId="295"/>
            <ac:spMk id="24" creationId="{F4129A86-6C3B-202C-64B0-DF09DE4C4800}"/>
          </ac:spMkLst>
        </pc:spChg>
        <pc:spChg chg="mod">
          <ac:chgData name="Bailu Ding" userId="f5587075-e664-4194-a8f9-7f90e89679c2" providerId="ADAL" clId="{56B5A8A7-01A6-4216-83AF-9F96D3DE6311}" dt="2025-04-18T01:35:20.927" v="129" actId="1036"/>
          <ac:spMkLst>
            <pc:docMk/>
            <pc:sldMk cId="999230455" sldId="295"/>
            <ac:spMk id="25" creationId="{33FED76E-0485-AEE0-F3A6-8C093E2C6486}"/>
          </ac:spMkLst>
        </pc:spChg>
        <pc:spChg chg="mod">
          <ac:chgData name="Bailu Ding" userId="f5587075-e664-4194-a8f9-7f90e89679c2" providerId="ADAL" clId="{56B5A8A7-01A6-4216-83AF-9F96D3DE6311}" dt="2025-04-18T01:37:27.061" v="174" actId="1076"/>
          <ac:spMkLst>
            <pc:docMk/>
            <pc:sldMk cId="999230455" sldId="295"/>
            <ac:spMk id="29" creationId="{56BBC5E9-D279-8F97-40AA-738195EE52FA}"/>
          </ac:spMkLst>
        </pc:spChg>
        <pc:spChg chg="mod">
          <ac:chgData name="Bailu Ding" userId="f5587075-e664-4194-a8f9-7f90e89679c2" providerId="ADAL" clId="{56B5A8A7-01A6-4216-83AF-9F96D3DE6311}" dt="2025-04-18T01:37:32.824" v="189" actId="1037"/>
          <ac:spMkLst>
            <pc:docMk/>
            <pc:sldMk cId="999230455" sldId="295"/>
            <ac:spMk id="32" creationId="{5D25EFC6-2C67-CE6B-331F-51911369D98E}"/>
          </ac:spMkLst>
        </pc:spChg>
        <pc:spChg chg="mod">
          <ac:chgData name="Bailu Ding" userId="f5587075-e664-4194-a8f9-7f90e89679c2" providerId="ADAL" clId="{56B5A8A7-01A6-4216-83AF-9F96D3DE6311}" dt="2025-04-18T01:37:32.824" v="189" actId="1037"/>
          <ac:spMkLst>
            <pc:docMk/>
            <pc:sldMk cId="999230455" sldId="295"/>
            <ac:spMk id="36" creationId="{4ED5BC30-0C95-973D-1570-781F863F1800}"/>
          </ac:spMkLst>
        </pc:spChg>
        <pc:spChg chg="mod">
          <ac:chgData name="Bailu Ding" userId="f5587075-e664-4194-a8f9-7f90e89679c2" providerId="ADAL" clId="{56B5A8A7-01A6-4216-83AF-9F96D3DE6311}" dt="2025-04-18T01:37:32.824" v="189" actId="1037"/>
          <ac:spMkLst>
            <pc:docMk/>
            <pc:sldMk cId="999230455" sldId="295"/>
            <ac:spMk id="37" creationId="{ED46E574-B494-5FA0-F11E-4C4205CD4D91}"/>
          </ac:spMkLst>
        </pc:spChg>
        <pc:grpChg chg="mod">
          <ac:chgData name="Bailu Ding" userId="f5587075-e664-4194-a8f9-7f90e89679c2" providerId="ADAL" clId="{56B5A8A7-01A6-4216-83AF-9F96D3DE6311}" dt="2025-04-18T01:35:26.143" v="144" actId="1035"/>
          <ac:grpSpMkLst>
            <pc:docMk/>
            <pc:sldMk cId="999230455" sldId="295"/>
            <ac:grpSpMk id="21" creationId="{2FC2C904-7A49-F6DD-2892-D66A50A7CE9F}"/>
          </ac:grpSpMkLst>
        </pc:grpChg>
        <pc:graphicFrameChg chg="mod">
          <ac:chgData name="Bailu Ding" userId="f5587075-e664-4194-a8f9-7f90e89679c2" providerId="ADAL" clId="{56B5A8A7-01A6-4216-83AF-9F96D3DE6311}" dt="2025-04-18T01:37:23.181" v="173" actId="1037"/>
          <ac:graphicFrameMkLst>
            <pc:docMk/>
            <pc:sldMk cId="999230455" sldId="295"/>
            <ac:graphicFrameMk id="30" creationId="{99F07D69-44A7-F94C-54C8-A5C1876153E1}"/>
          </ac:graphicFrameMkLst>
        </pc:graphicFrameChg>
        <pc:graphicFrameChg chg="mod">
          <ac:chgData name="Bailu Ding" userId="f5587075-e664-4194-a8f9-7f90e89679c2" providerId="ADAL" clId="{56B5A8A7-01A6-4216-83AF-9F96D3DE6311}" dt="2025-04-18T01:37:23.181" v="173" actId="1037"/>
          <ac:graphicFrameMkLst>
            <pc:docMk/>
            <pc:sldMk cId="999230455" sldId="295"/>
            <ac:graphicFrameMk id="31" creationId="{3FB061F3-E91B-B120-0B2E-A27A33E11E0C}"/>
          </ac:graphicFrameMkLst>
        </pc:graphicFrameChg>
        <pc:graphicFrameChg chg="mod">
          <ac:chgData name="Bailu Ding" userId="f5587075-e664-4194-a8f9-7f90e89679c2" providerId="ADAL" clId="{56B5A8A7-01A6-4216-83AF-9F96D3DE6311}" dt="2025-04-18T01:37:32.824" v="189" actId="1037"/>
          <ac:graphicFrameMkLst>
            <pc:docMk/>
            <pc:sldMk cId="999230455" sldId="295"/>
            <ac:graphicFrameMk id="34" creationId="{6F955F3B-286B-651E-9DCE-D8BF0654CB53}"/>
          </ac:graphicFrameMkLst>
        </pc:graphicFrameChg>
        <pc:graphicFrameChg chg="mod">
          <ac:chgData name="Bailu Ding" userId="f5587075-e664-4194-a8f9-7f90e89679c2" providerId="ADAL" clId="{56B5A8A7-01A6-4216-83AF-9F96D3DE6311}" dt="2025-04-18T01:37:32.824" v="189" actId="1037"/>
          <ac:graphicFrameMkLst>
            <pc:docMk/>
            <pc:sldMk cId="999230455" sldId="295"/>
            <ac:graphicFrameMk id="38" creationId="{69A02314-906A-C10C-DD12-FF15C42E8498}"/>
          </ac:graphicFrameMkLst>
        </pc:graphicFrameChg>
        <pc:picChg chg="mod">
          <ac:chgData name="Bailu Ding" userId="f5587075-e664-4194-a8f9-7f90e89679c2" providerId="ADAL" clId="{56B5A8A7-01A6-4216-83AF-9F96D3DE6311}" dt="2025-04-18T01:35:20.927" v="129" actId="1036"/>
          <ac:picMkLst>
            <pc:docMk/>
            <pc:sldMk cId="999230455" sldId="295"/>
            <ac:picMk id="23" creationId="{A2120577-CCF0-82E3-5310-2702ADE0AA19}"/>
          </ac:picMkLst>
        </pc:picChg>
        <pc:picChg chg="add mod">
          <ac:chgData name="Bailu Ding" userId="f5587075-e664-4194-a8f9-7f90e89679c2" providerId="ADAL" clId="{56B5A8A7-01A6-4216-83AF-9F96D3DE6311}" dt="2025-04-18T01:35:51.589" v="151" actId="1076"/>
          <ac:picMkLst>
            <pc:docMk/>
            <pc:sldMk cId="999230455" sldId="295"/>
            <ac:picMk id="1026" creationId="{ACDB91DD-11EB-ABAD-37D1-F26F2A3BE521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badin_microsoft_com/Documents/Projects/VectorDB/ProjectGreen2025/figu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badin_microsoft_com/Documents/Projects/VectorDB/ProjectGreen2025/figu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badin_microsoft_com/Documents/Projects/VectorDB/ProjectGreen2025/figur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badin_microsoft_com/Documents/Projects/VectorDB/ProjectGreen2025/figur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Recall@.99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topk!$A$7</c:f>
              <c:strCache>
                <c:ptCount val="1"/>
                <c:pt idx="0">
                  <c:v>TopKPerEmbd</c:v>
                </c:pt>
              </c:strCache>
            </c:strRef>
          </c:tx>
          <c:spPr>
            <a:pattFill prst="pct5">
              <a:fgClr>
                <a:schemeClr val="accent2"/>
              </a:fgClr>
              <a:bgClr>
                <a:schemeClr val="bg1"/>
              </a:bgClr>
            </a:pattFill>
            <a:ln w="19050"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topk!$B$6:$D$6</c:f>
              <c:strCache>
                <c:ptCount val="3"/>
                <c:pt idx="0">
                  <c:v>ML-20M</c:v>
                </c:pt>
                <c:pt idx="1">
                  <c:v>Books</c:v>
                </c:pt>
                <c:pt idx="2">
                  <c:v>NQ320K</c:v>
                </c:pt>
              </c:strCache>
            </c:strRef>
          </c:cat>
          <c:val>
            <c:numRef>
              <c:f>topk!$B$7:$D$7</c:f>
              <c:numCache>
                <c:formatCode>0.0</c:formatCode>
                <c:ptCount val="3"/>
                <c:pt idx="0">
                  <c:v>1.1818181818181819</c:v>
                </c:pt>
                <c:pt idx="1">
                  <c:v>4.834651600753296</c:v>
                </c:pt>
                <c:pt idx="2">
                  <c:v>5.9809825673534078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82-49E8-A655-C0424FD0A288}"/>
            </c:ext>
          </c:extLst>
        </c:ser>
        <c:ser>
          <c:idx val="1"/>
          <c:order val="1"/>
          <c:tx>
            <c:strRef>
              <c:f>topk!$A$8</c:f>
              <c:strCache>
                <c:ptCount val="1"/>
                <c:pt idx="0">
                  <c:v>TopKAvg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topk!$B$6:$D$6</c:f>
              <c:strCache>
                <c:ptCount val="3"/>
                <c:pt idx="0">
                  <c:v>ML-20M</c:v>
                </c:pt>
                <c:pt idx="1">
                  <c:v>Books</c:v>
                </c:pt>
                <c:pt idx="2">
                  <c:v>NQ320K</c:v>
                </c:pt>
              </c:strCache>
            </c:strRef>
          </c:cat>
          <c:val>
            <c:numRef>
              <c:f>topk!$B$8:$D$8</c:f>
              <c:numCache>
                <c:formatCode>0.0</c:formatCode>
                <c:ptCount val="3"/>
                <c:pt idx="0">
                  <c:v>2.237704918032787</c:v>
                </c:pt>
                <c:pt idx="1">
                  <c:v>33.868073878627975</c:v>
                </c:pt>
                <c:pt idx="2">
                  <c:v>66.21052631578948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82-49E8-A655-C0424FD0A2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4061104"/>
        <c:axId val="94061584"/>
      </c:barChart>
      <c:catAx>
        <c:axId val="9406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61584"/>
        <c:crosses val="autoZero"/>
        <c:auto val="1"/>
        <c:lblAlgn val="ctr"/>
        <c:lblOffset val="100"/>
        <c:noMultiLvlLbl val="0"/>
      </c:catAx>
      <c:valAx>
        <c:axId val="940615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611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Recall@.95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topk!$A$17</c:f>
              <c:strCache>
                <c:ptCount val="1"/>
                <c:pt idx="0">
                  <c:v>TopKPerEmbd</c:v>
                </c:pt>
              </c:strCache>
            </c:strRef>
          </c:tx>
          <c:spPr>
            <a:pattFill prst="pct5">
              <a:fgClr>
                <a:schemeClr val="accent2"/>
              </a:fgClr>
              <a:bgClr>
                <a:schemeClr val="bg1"/>
              </a:bgClr>
            </a:pattFill>
            <a:ln w="19050"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topk!$B$6:$D$6</c:f>
              <c:strCache>
                <c:ptCount val="3"/>
                <c:pt idx="0">
                  <c:v>ML-20M</c:v>
                </c:pt>
                <c:pt idx="1">
                  <c:v>Books</c:v>
                </c:pt>
                <c:pt idx="2">
                  <c:v>NQ320K</c:v>
                </c:pt>
              </c:strCache>
            </c:strRef>
          </c:cat>
          <c:val>
            <c:numRef>
              <c:f>topk!$B$17:$D$17</c:f>
              <c:numCache>
                <c:formatCode>0.0</c:formatCode>
                <c:ptCount val="3"/>
                <c:pt idx="0">
                  <c:v>1.1818181818181819</c:v>
                </c:pt>
                <c:pt idx="1">
                  <c:v>5.5042881646655237</c:v>
                </c:pt>
                <c:pt idx="2">
                  <c:v>5.9809825673534078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E6-445D-B212-14C676156D40}"/>
            </c:ext>
          </c:extLst>
        </c:ser>
        <c:ser>
          <c:idx val="1"/>
          <c:order val="1"/>
          <c:tx>
            <c:strRef>
              <c:f>topk!$A$18</c:f>
              <c:strCache>
                <c:ptCount val="1"/>
                <c:pt idx="0">
                  <c:v>TopKAvg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topk!$B$6:$D$6</c:f>
              <c:strCache>
                <c:ptCount val="3"/>
                <c:pt idx="0">
                  <c:v>ML-20M</c:v>
                </c:pt>
                <c:pt idx="1">
                  <c:v>Books</c:v>
                </c:pt>
                <c:pt idx="2">
                  <c:v>NQ320K</c:v>
                </c:pt>
              </c:strCache>
            </c:strRef>
          </c:cat>
          <c:val>
            <c:numRef>
              <c:f>topk!$B$18:$D$18</c:f>
              <c:numCache>
                <c:formatCode>0.0</c:formatCode>
                <c:ptCount val="3"/>
                <c:pt idx="0">
                  <c:v>2.2941176470588238</c:v>
                </c:pt>
                <c:pt idx="1">
                  <c:v>62.614634146341473</c:v>
                </c:pt>
                <c:pt idx="2">
                  <c:v>66.21052631578948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E6-445D-B212-14C676156D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4061104"/>
        <c:axId val="94061584"/>
      </c:barChart>
      <c:catAx>
        <c:axId val="9406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61584"/>
        <c:crosses val="autoZero"/>
        <c:auto val="1"/>
        <c:lblAlgn val="ctr"/>
        <c:lblOffset val="100"/>
        <c:noMultiLvlLbl val="0"/>
      </c:catAx>
      <c:valAx>
        <c:axId val="940615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Speedup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611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recsys!$A$46</c:f>
              <c:strCache>
                <c:ptCount val="1"/>
                <c:pt idx="0">
                  <c:v>HR@1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recsys!$B$45:$D$45</c:f>
              <c:strCache>
                <c:ptCount val="3"/>
                <c:pt idx="0">
                  <c:v>ML-1M</c:v>
                </c:pt>
                <c:pt idx="1">
                  <c:v>ML-20M</c:v>
                </c:pt>
                <c:pt idx="2">
                  <c:v>Books</c:v>
                </c:pt>
              </c:strCache>
            </c:strRef>
          </c:cat>
          <c:val>
            <c:numRef>
              <c:f>recsys!$B$46:$D$46</c:f>
              <c:numCache>
                <c:formatCode>0%</c:formatCode>
                <c:ptCount val="3"/>
                <c:pt idx="0">
                  <c:v>0.17866666666666675</c:v>
                </c:pt>
                <c:pt idx="1">
                  <c:v>4.9896049896050121E-2</c:v>
                </c:pt>
                <c:pt idx="2">
                  <c:v>0.54455445544554459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AC-43F3-A231-385E001F5A4A}"/>
            </c:ext>
          </c:extLst>
        </c:ser>
        <c:ser>
          <c:idx val="1"/>
          <c:order val="1"/>
          <c:tx>
            <c:strRef>
              <c:f>recsys!$A$47</c:f>
              <c:strCache>
                <c:ptCount val="1"/>
                <c:pt idx="0">
                  <c:v>HR@10</c:v>
                </c:pt>
              </c:strCache>
            </c:strRef>
          </c:tx>
          <c:spPr>
            <a:pattFill prst="pct5">
              <a:fgClr>
                <a:schemeClr val="accent2"/>
              </a:fgClr>
              <a:bgClr>
                <a:schemeClr val="bg1"/>
              </a:bgClr>
            </a:pattFill>
            <a:ln w="19050"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recsys!$B$45:$D$45</c:f>
              <c:strCache>
                <c:ptCount val="3"/>
                <c:pt idx="0">
                  <c:v>ML-1M</c:v>
                </c:pt>
                <c:pt idx="1">
                  <c:v>ML-20M</c:v>
                </c:pt>
                <c:pt idx="2">
                  <c:v>Books</c:v>
                </c:pt>
              </c:strCache>
            </c:strRef>
          </c:cat>
          <c:val>
            <c:numRef>
              <c:f>recsys!$B$47:$D$47</c:f>
              <c:numCache>
                <c:formatCode>0%</c:formatCode>
                <c:ptCount val="3"/>
                <c:pt idx="0">
                  <c:v>3.991596638655448E-2</c:v>
                </c:pt>
                <c:pt idx="1">
                  <c:v>3.9640146190609959E-2</c:v>
                </c:pt>
                <c:pt idx="2">
                  <c:v>0.34541577825159919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AC-43F3-A231-385E001F5A4A}"/>
            </c:ext>
          </c:extLst>
        </c:ser>
        <c:ser>
          <c:idx val="2"/>
          <c:order val="2"/>
          <c:tx>
            <c:strRef>
              <c:f>recsys!$A$48</c:f>
              <c:strCache>
                <c:ptCount val="1"/>
                <c:pt idx="0">
                  <c:v>HR@50</c:v>
                </c:pt>
              </c:strCache>
            </c:strRef>
          </c:tx>
          <c:spPr>
            <a:pattFill prst="lgGrid">
              <a:fgClr>
                <a:schemeClr val="accent6"/>
              </a:fgClr>
              <a:bgClr>
                <a:schemeClr val="bg1"/>
              </a:bgClr>
            </a:pattFill>
            <a:ln w="19050"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recsys!$B$45:$D$45</c:f>
              <c:strCache>
                <c:ptCount val="3"/>
                <c:pt idx="0">
                  <c:v>ML-1M</c:v>
                </c:pt>
                <c:pt idx="1">
                  <c:v>ML-20M</c:v>
                </c:pt>
                <c:pt idx="2">
                  <c:v>Books</c:v>
                </c:pt>
              </c:strCache>
            </c:strRef>
          </c:cat>
          <c:val>
            <c:numRef>
              <c:f>recsys!$B$48:$D$48</c:f>
              <c:numCache>
                <c:formatCode>0%</c:formatCode>
                <c:ptCount val="3"/>
                <c:pt idx="0">
                  <c:v>1.1081262592343766E-2</c:v>
                </c:pt>
                <c:pt idx="1">
                  <c:v>1.8548649528148387E-2</c:v>
                </c:pt>
                <c:pt idx="2">
                  <c:v>0.22701688555347088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AC-43F3-A231-385E001F5A4A}"/>
            </c:ext>
          </c:extLst>
        </c:ser>
        <c:ser>
          <c:idx val="3"/>
          <c:order val="3"/>
          <c:tx>
            <c:strRef>
              <c:f>recsys!$A$49</c:f>
              <c:strCache>
                <c:ptCount val="1"/>
                <c:pt idx="0">
                  <c:v>HR@100</c:v>
                </c:pt>
              </c:strCache>
            </c:strRef>
          </c:tx>
          <c:spPr>
            <a:pattFill prst="wdDnDiag">
              <a:fgClr>
                <a:srgbClr val="7030A0"/>
              </a:fgClr>
              <a:bgClr>
                <a:schemeClr val="bg1"/>
              </a:bgClr>
            </a:pattFill>
            <a:ln w="19050"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recsys!$B$45:$D$45</c:f>
              <c:strCache>
                <c:ptCount val="3"/>
                <c:pt idx="0">
                  <c:v>ML-1M</c:v>
                </c:pt>
                <c:pt idx="1">
                  <c:v>ML-20M</c:v>
                </c:pt>
                <c:pt idx="2">
                  <c:v>Books</c:v>
                </c:pt>
              </c:strCache>
            </c:strRef>
          </c:cat>
          <c:val>
            <c:numRef>
              <c:f>recsys!$B$49:$D$49</c:f>
              <c:numCache>
                <c:formatCode>0%</c:formatCode>
                <c:ptCount val="3"/>
                <c:pt idx="0">
                  <c:v>1.4187116564417179E-2</c:v>
                </c:pt>
                <c:pt idx="1">
                  <c:v>6.4356435643564414E-3</c:v>
                </c:pt>
                <c:pt idx="2">
                  <c:v>0.15831556503198296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AC-43F3-A231-385E001F5A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5414144"/>
        <c:axId val="275415104"/>
      </c:barChart>
      <c:catAx>
        <c:axId val="27541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415104"/>
        <c:crosses val="autoZero"/>
        <c:auto val="1"/>
        <c:lblAlgn val="ctr"/>
        <c:lblOffset val="100"/>
        <c:noMultiLvlLbl val="0"/>
      </c:catAx>
      <c:valAx>
        <c:axId val="2754151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Improvement /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41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qa!$A$9</c:f>
              <c:strCache>
                <c:ptCount val="1"/>
                <c:pt idx="0">
                  <c:v>Best Dense Retrieval</c:v>
                </c:pt>
              </c:strCache>
            </c:strRef>
          </c:tx>
          <c:spPr>
            <a:pattFill prst="pct5">
              <a:fgClr>
                <a:schemeClr val="accent2"/>
              </a:fgClr>
              <a:bgClr>
                <a:schemeClr val="bg1"/>
              </a:bgClr>
            </a:pattFill>
            <a:ln w="19050"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qa!$C$7:$E$7</c:f>
              <c:strCache>
                <c:ptCount val="3"/>
                <c:pt idx="0">
                  <c:v>HR@1</c:v>
                </c:pt>
                <c:pt idx="1">
                  <c:v>HR@10</c:v>
                </c:pt>
                <c:pt idx="2">
                  <c:v>HR@100</c:v>
                </c:pt>
              </c:strCache>
              <c:extLst/>
            </c:strRef>
          </c:cat>
          <c:val>
            <c:numRef>
              <c:f>qa!$C$9:$E$9</c:f>
              <c:numCache>
                <c:formatCode>0%</c:formatCode>
                <c:ptCount val="3"/>
                <c:pt idx="0">
                  <c:v>0.47368421052631593</c:v>
                </c:pt>
                <c:pt idx="1">
                  <c:v>0.21789321789321803</c:v>
                </c:pt>
                <c:pt idx="2">
                  <c:v>8.8269454123112823E-2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41FE-4D08-AEC3-C6C69348C9D4}"/>
            </c:ext>
          </c:extLst>
        </c:ser>
        <c:ser>
          <c:idx val="2"/>
          <c:order val="2"/>
          <c:tx>
            <c:strRef>
              <c:f>qa!$A$10</c:f>
              <c:strCache>
                <c:ptCount val="1"/>
                <c:pt idx="0">
                  <c:v>Best Generate Retrieval</c:v>
                </c:pt>
              </c:strCache>
            </c:strRef>
          </c:tx>
          <c:spPr>
            <a:pattFill prst="lgGrid">
              <a:fgClr>
                <a:schemeClr val="accent6"/>
              </a:fgClr>
              <a:bgClr>
                <a:schemeClr val="bg1"/>
              </a:bgClr>
            </a:pattFill>
            <a:ln w="19050"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qa!$C$7:$E$7</c:f>
              <c:strCache>
                <c:ptCount val="3"/>
                <c:pt idx="0">
                  <c:v>HR@1</c:v>
                </c:pt>
                <c:pt idx="1">
                  <c:v>HR@10</c:v>
                </c:pt>
                <c:pt idx="2">
                  <c:v>HR@100</c:v>
                </c:pt>
              </c:strCache>
              <c:extLst/>
            </c:strRef>
          </c:cat>
          <c:val>
            <c:numRef>
              <c:f>qa!$C$10:$E$10</c:f>
              <c:numCache>
                <c:formatCode>0%</c:formatCode>
                <c:ptCount val="3"/>
                <c:pt idx="0">
                  <c:v>0.79210526315789487</c:v>
                </c:pt>
                <c:pt idx="1">
                  <c:v>0.28138528138528152</c:v>
                </c:pt>
                <c:pt idx="2">
                  <c:v>0.10569105691056913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41FE-4D08-AEC3-C6C69348C9D4}"/>
            </c:ext>
          </c:extLst>
        </c:ser>
        <c:ser>
          <c:idx val="3"/>
          <c:order val="3"/>
          <c:tx>
            <c:strRef>
              <c:f>qa!$A$11</c:f>
              <c:strCache>
                <c:ptCount val="1"/>
                <c:pt idx="0">
                  <c:v>MoL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qa!$C$7:$E$7</c:f>
              <c:strCache>
                <c:ptCount val="3"/>
                <c:pt idx="0">
                  <c:v>HR@1</c:v>
                </c:pt>
                <c:pt idx="1">
                  <c:v>HR@10</c:v>
                </c:pt>
                <c:pt idx="2">
                  <c:v>HR@100</c:v>
                </c:pt>
              </c:strCache>
              <c:extLst/>
            </c:strRef>
          </c:cat>
          <c:val>
            <c:numRef>
              <c:f>qa!$C$11:$E$11</c:f>
              <c:numCache>
                <c:formatCode>0%</c:formatCode>
                <c:ptCount val="3"/>
                <c:pt idx="0">
                  <c:v>0.80263157894736858</c:v>
                </c:pt>
                <c:pt idx="1">
                  <c:v>0.32611832611832625</c:v>
                </c:pt>
                <c:pt idx="2">
                  <c:v>0.12427409988385607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41FE-4D08-AEC3-C6C69348C9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69712896"/>
        <c:axId val="2697133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qa!$A$8</c15:sqref>
                        </c15:formulaRef>
                      </c:ext>
                    </c:extLst>
                    <c:strCache>
                      <c:ptCount val="1"/>
                      <c:pt idx="0">
                        <c:v>Best Sparse Retrieval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qa!$C$7:$E$7</c15:sqref>
                        </c15:formulaRef>
                      </c:ext>
                    </c:extLst>
                    <c:strCache>
                      <c:ptCount val="3"/>
                      <c:pt idx="0">
                        <c:v>HR@1</c:v>
                      </c:pt>
                      <c:pt idx="1">
                        <c:v>HR@10</c:v>
                      </c:pt>
                      <c:pt idx="2">
                        <c:v>HR@100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qa!$C$8:$E$8</c15:sqref>
                        </c15:formulaRef>
                      </c:ext>
                    </c:extLst>
                    <c:numCache>
                      <c:formatCode>0%</c:formatCode>
                      <c:ptCount val="3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1FE-4D08-AEC3-C6C69348C9D4}"/>
                  </c:ext>
                </c:extLst>
              </c15:ser>
            </c15:filteredBarSeries>
          </c:ext>
        </c:extLst>
      </c:barChart>
      <c:catAx>
        <c:axId val="26971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713376"/>
        <c:crosses val="autoZero"/>
        <c:auto val="1"/>
        <c:lblAlgn val="ctr"/>
        <c:lblOffset val="100"/>
        <c:noMultiLvlLbl val="0"/>
      </c:catAx>
      <c:valAx>
        <c:axId val="2697133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Improvement /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7128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60DCD-C0FC-384C-8FB3-42DCECA75C0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143000"/>
            <a:ext cx="2428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61E99-5A8C-4444-AEB9-F9075B938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73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3480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1pPr>
    <a:lvl2pPr marL="391740" algn="l" defTabSz="783480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2pPr>
    <a:lvl3pPr marL="783480" algn="l" defTabSz="783480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3pPr>
    <a:lvl4pPr marL="1175220" algn="l" defTabSz="783480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4pPr>
    <a:lvl5pPr marL="1566961" algn="l" defTabSz="783480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5pPr>
    <a:lvl6pPr marL="1958701" algn="l" defTabSz="783480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2350441" algn="l" defTabSz="783480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2742181" algn="l" defTabSz="783480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3133921" algn="l" defTabSz="783480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A61E99-5A8C-4444-AEB9-F9075B938C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6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3080" y="4938397"/>
            <a:ext cx="20208240" cy="10505440"/>
          </a:xfrm>
        </p:spPr>
        <p:txBody>
          <a:bodyPr anchor="b"/>
          <a:lstStyle>
            <a:lvl1pPr algn="ctr">
              <a:defRPr sz="1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15848967"/>
            <a:ext cx="17830800" cy="7285353"/>
          </a:xfrm>
        </p:spPr>
        <p:txBody>
          <a:bodyPr/>
          <a:lstStyle>
            <a:lvl1pPr marL="0" indent="0" algn="ctr">
              <a:buNone/>
              <a:defRPr sz="6240"/>
            </a:lvl1pPr>
            <a:lvl2pPr marL="1188720" indent="0" algn="ctr">
              <a:buNone/>
              <a:defRPr sz="5200"/>
            </a:lvl2pPr>
            <a:lvl3pPr marL="2377440" indent="0" algn="ctr">
              <a:buNone/>
              <a:defRPr sz="4680"/>
            </a:lvl3pPr>
            <a:lvl4pPr marL="3566160" indent="0" algn="ctr">
              <a:buNone/>
              <a:defRPr sz="4160"/>
            </a:lvl4pPr>
            <a:lvl5pPr marL="4754880" indent="0" algn="ctr">
              <a:buNone/>
              <a:defRPr sz="4160"/>
            </a:lvl5pPr>
            <a:lvl6pPr marL="5943600" indent="0" algn="ctr">
              <a:buNone/>
              <a:defRPr sz="4160"/>
            </a:lvl6pPr>
            <a:lvl7pPr marL="7132320" indent="0" algn="ctr">
              <a:buNone/>
              <a:defRPr sz="4160"/>
            </a:lvl7pPr>
            <a:lvl8pPr marL="8321040" indent="0" algn="ctr">
              <a:buNone/>
              <a:defRPr sz="4160"/>
            </a:lvl8pPr>
            <a:lvl9pPr marL="9509760" indent="0" algn="ctr">
              <a:buNone/>
              <a:defRPr sz="41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5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1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013556" y="1606550"/>
            <a:ext cx="5126355" cy="25572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34491" y="1606550"/>
            <a:ext cx="15081885" cy="255720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9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2109" y="7522854"/>
            <a:ext cx="20505420" cy="12552043"/>
          </a:xfrm>
        </p:spPr>
        <p:txBody>
          <a:bodyPr anchor="b"/>
          <a:lstStyle>
            <a:lvl1pPr>
              <a:defRPr sz="1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2109" y="20193644"/>
            <a:ext cx="20505420" cy="6600823"/>
          </a:xfrm>
        </p:spPr>
        <p:txBody>
          <a:bodyPr/>
          <a:lstStyle>
            <a:lvl1pPr marL="0" indent="0">
              <a:buNone/>
              <a:defRPr sz="6240">
                <a:solidFill>
                  <a:schemeClr val="tx1"/>
                </a:solidFill>
              </a:defRPr>
            </a:lvl1pPr>
            <a:lvl2pPr marL="118872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377440" indent="0">
              <a:buNone/>
              <a:defRPr sz="4680">
                <a:solidFill>
                  <a:schemeClr val="tx1">
                    <a:tint val="75000"/>
                  </a:schemeClr>
                </a:solidFill>
              </a:defRPr>
            </a:lvl3pPr>
            <a:lvl4pPr marL="3566160" indent="0">
              <a:buNone/>
              <a:defRPr sz="4160">
                <a:solidFill>
                  <a:schemeClr val="tx1">
                    <a:tint val="75000"/>
                  </a:schemeClr>
                </a:solidFill>
              </a:defRPr>
            </a:lvl4pPr>
            <a:lvl5pPr marL="4754880" indent="0">
              <a:buNone/>
              <a:defRPr sz="4160">
                <a:solidFill>
                  <a:schemeClr val="tx1">
                    <a:tint val="75000"/>
                  </a:schemeClr>
                </a:solidFill>
              </a:defRPr>
            </a:lvl5pPr>
            <a:lvl6pPr marL="5943600" indent="0">
              <a:buNone/>
              <a:defRPr sz="4160">
                <a:solidFill>
                  <a:schemeClr val="tx1">
                    <a:tint val="75000"/>
                  </a:schemeClr>
                </a:solidFill>
              </a:defRPr>
            </a:lvl6pPr>
            <a:lvl7pPr marL="7132320" indent="0">
              <a:buNone/>
              <a:defRPr sz="4160">
                <a:solidFill>
                  <a:schemeClr val="tx1">
                    <a:tint val="75000"/>
                  </a:schemeClr>
                </a:solidFill>
              </a:defRPr>
            </a:lvl7pPr>
            <a:lvl8pPr marL="8321040" indent="0">
              <a:buNone/>
              <a:defRPr sz="4160">
                <a:solidFill>
                  <a:schemeClr val="tx1">
                    <a:tint val="75000"/>
                  </a:schemeClr>
                </a:solidFill>
              </a:defRPr>
            </a:lvl8pPr>
            <a:lvl9pPr marL="9509760" indent="0">
              <a:buNone/>
              <a:defRPr sz="41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1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4490" y="8032750"/>
            <a:ext cx="10104120" cy="19145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35790" y="8032750"/>
            <a:ext cx="10104120" cy="19145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5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587" y="1606557"/>
            <a:ext cx="20505420" cy="58324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7589" y="7397117"/>
            <a:ext cx="10057684" cy="3625213"/>
          </a:xfrm>
        </p:spPr>
        <p:txBody>
          <a:bodyPr anchor="b"/>
          <a:lstStyle>
            <a:lvl1pPr marL="0" indent="0">
              <a:buNone/>
              <a:defRPr sz="6240" b="1"/>
            </a:lvl1pPr>
            <a:lvl2pPr marL="1188720" indent="0">
              <a:buNone/>
              <a:defRPr sz="5200" b="1"/>
            </a:lvl2pPr>
            <a:lvl3pPr marL="2377440" indent="0">
              <a:buNone/>
              <a:defRPr sz="4680" b="1"/>
            </a:lvl3pPr>
            <a:lvl4pPr marL="3566160" indent="0">
              <a:buNone/>
              <a:defRPr sz="4160" b="1"/>
            </a:lvl4pPr>
            <a:lvl5pPr marL="4754880" indent="0">
              <a:buNone/>
              <a:defRPr sz="4160" b="1"/>
            </a:lvl5pPr>
            <a:lvl6pPr marL="5943600" indent="0">
              <a:buNone/>
              <a:defRPr sz="4160" b="1"/>
            </a:lvl6pPr>
            <a:lvl7pPr marL="7132320" indent="0">
              <a:buNone/>
              <a:defRPr sz="4160" b="1"/>
            </a:lvl7pPr>
            <a:lvl8pPr marL="8321040" indent="0">
              <a:buNone/>
              <a:defRPr sz="4160" b="1"/>
            </a:lvl8pPr>
            <a:lvl9pPr marL="9509760" indent="0">
              <a:buNone/>
              <a:defRPr sz="41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7589" y="11022330"/>
            <a:ext cx="10057684" cy="16212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35791" y="7397117"/>
            <a:ext cx="10107217" cy="3625213"/>
          </a:xfrm>
        </p:spPr>
        <p:txBody>
          <a:bodyPr anchor="b"/>
          <a:lstStyle>
            <a:lvl1pPr marL="0" indent="0">
              <a:buNone/>
              <a:defRPr sz="6240" b="1"/>
            </a:lvl1pPr>
            <a:lvl2pPr marL="1188720" indent="0">
              <a:buNone/>
              <a:defRPr sz="5200" b="1"/>
            </a:lvl2pPr>
            <a:lvl3pPr marL="2377440" indent="0">
              <a:buNone/>
              <a:defRPr sz="4680" b="1"/>
            </a:lvl3pPr>
            <a:lvl4pPr marL="3566160" indent="0">
              <a:buNone/>
              <a:defRPr sz="4160" b="1"/>
            </a:lvl4pPr>
            <a:lvl5pPr marL="4754880" indent="0">
              <a:buNone/>
              <a:defRPr sz="4160" b="1"/>
            </a:lvl5pPr>
            <a:lvl6pPr marL="5943600" indent="0">
              <a:buNone/>
              <a:defRPr sz="4160" b="1"/>
            </a:lvl6pPr>
            <a:lvl7pPr marL="7132320" indent="0">
              <a:buNone/>
              <a:defRPr sz="4160" b="1"/>
            </a:lvl7pPr>
            <a:lvl8pPr marL="8321040" indent="0">
              <a:buNone/>
              <a:defRPr sz="4160" b="1"/>
            </a:lvl8pPr>
            <a:lvl9pPr marL="9509760" indent="0">
              <a:buNone/>
              <a:defRPr sz="41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35791" y="11022330"/>
            <a:ext cx="10107217" cy="16212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1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0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8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587" y="2011680"/>
            <a:ext cx="7667863" cy="7040880"/>
          </a:xfrm>
        </p:spPr>
        <p:txBody>
          <a:bodyPr anchor="b"/>
          <a:lstStyle>
            <a:lvl1pPr>
              <a:defRPr sz="83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7217" y="4344677"/>
            <a:ext cx="12035790" cy="21443950"/>
          </a:xfrm>
        </p:spPr>
        <p:txBody>
          <a:bodyPr/>
          <a:lstStyle>
            <a:lvl1pPr>
              <a:defRPr sz="8320"/>
            </a:lvl1pPr>
            <a:lvl2pPr>
              <a:defRPr sz="7280"/>
            </a:lvl2pPr>
            <a:lvl3pPr>
              <a:defRPr sz="624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7587" y="9052560"/>
            <a:ext cx="7667863" cy="16770987"/>
          </a:xfrm>
        </p:spPr>
        <p:txBody>
          <a:bodyPr/>
          <a:lstStyle>
            <a:lvl1pPr marL="0" indent="0">
              <a:buNone/>
              <a:defRPr sz="4160"/>
            </a:lvl1pPr>
            <a:lvl2pPr marL="1188720" indent="0">
              <a:buNone/>
              <a:defRPr sz="3640"/>
            </a:lvl2pPr>
            <a:lvl3pPr marL="2377440" indent="0">
              <a:buNone/>
              <a:defRPr sz="3120"/>
            </a:lvl3pPr>
            <a:lvl4pPr marL="3566160" indent="0">
              <a:buNone/>
              <a:defRPr sz="2600"/>
            </a:lvl4pPr>
            <a:lvl5pPr marL="4754880" indent="0">
              <a:buNone/>
              <a:defRPr sz="2600"/>
            </a:lvl5pPr>
            <a:lvl6pPr marL="5943600" indent="0">
              <a:buNone/>
              <a:defRPr sz="2600"/>
            </a:lvl6pPr>
            <a:lvl7pPr marL="7132320" indent="0">
              <a:buNone/>
              <a:defRPr sz="2600"/>
            </a:lvl7pPr>
            <a:lvl8pPr marL="8321040" indent="0">
              <a:buNone/>
              <a:defRPr sz="2600"/>
            </a:lvl8pPr>
            <a:lvl9pPr marL="9509760" indent="0">
              <a:buNone/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4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587" y="2011680"/>
            <a:ext cx="7667863" cy="7040880"/>
          </a:xfrm>
        </p:spPr>
        <p:txBody>
          <a:bodyPr anchor="b"/>
          <a:lstStyle>
            <a:lvl1pPr>
              <a:defRPr sz="83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07217" y="4344677"/>
            <a:ext cx="12035790" cy="21443950"/>
          </a:xfrm>
        </p:spPr>
        <p:txBody>
          <a:bodyPr anchor="t"/>
          <a:lstStyle>
            <a:lvl1pPr marL="0" indent="0">
              <a:buNone/>
              <a:defRPr sz="8320"/>
            </a:lvl1pPr>
            <a:lvl2pPr marL="1188720" indent="0">
              <a:buNone/>
              <a:defRPr sz="7280"/>
            </a:lvl2pPr>
            <a:lvl3pPr marL="2377440" indent="0">
              <a:buNone/>
              <a:defRPr sz="6240"/>
            </a:lvl3pPr>
            <a:lvl4pPr marL="3566160" indent="0">
              <a:buNone/>
              <a:defRPr sz="5200"/>
            </a:lvl4pPr>
            <a:lvl5pPr marL="4754880" indent="0">
              <a:buNone/>
              <a:defRPr sz="5200"/>
            </a:lvl5pPr>
            <a:lvl6pPr marL="5943600" indent="0">
              <a:buNone/>
              <a:defRPr sz="5200"/>
            </a:lvl6pPr>
            <a:lvl7pPr marL="7132320" indent="0">
              <a:buNone/>
              <a:defRPr sz="5200"/>
            </a:lvl7pPr>
            <a:lvl8pPr marL="8321040" indent="0">
              <a:buNone/>
              <a:defRPr sz="5200"/>
            </a:lvl8pPr>
            <a:lvl9pPr marL="9509760" indent="0">
              <a:buNone/>
              <a:defRPr sz="5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7587" y="9052560"/>
            <a:ext cx="7667863" cy="16770987"/>
          </a:xfrm>
        </p:spPr>
        <p:txBody>
          <a:bodyPr/>
          <a:lstStyle>
            <a:lvl1pPr marL="0" indent="0">
              <a:buNone/>
              <a:defRPr sz="4160"/>
            </a:lvl1pPr>
            <a:lvl2pPr marL="1188720" indent="0">
              <a:buNone/>
              <a:defRPr sz="3640"/>
            </a:lvl2pPr>
            <a:lvl3pPr marL="2377440" indent="0">
              <a:buNone/>
              <a:defRPr sz="3120"/>
            </a:lvl3pPr>
            <a:lvl4pPr marL="3566160" indent="0">
              <a:buNone/>
              <a:defRPr sz="2600"/>
            </a:lvl4pPr>
            <a:lvl5pPr marL="4754880" indent="0">
              <a:buNone/>
              <a:defRPr sz="2600"/>
            </a:lvl5pPr>
            <a:lvl6pPr marL="5943600" indent="0">
              <a:buNone/>
              <a:defRPr sz="2600"/>
            </a:lvl6pPr>
            <a:lvl7pPr marL="7132320" indent="0">
              <a:buNone/>
              <a:defRPr sz="2600"/>
            </a:lvl7pPr>
            <a:lvl8pPr marL="8321040" indent="0">
              <a:buNone/>
              <a:defRPr sz="2600"/>
            </a:lvl8pPr>
            <a:lvl9pPr marL="9509760" indent="0">
              <a:buNone/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0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4490" y="1606557"/>
            <a:ext cx="20505420" cy="5832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4490" y="8032750"/>
            <a:ext cx="20505420" cy="19145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34490" y="27967947"/>
            <a:ext cx="5349240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6ABE-D6CC-4743-B27B-ED632E7C86EF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75270" y="27967947"/>
            <a:ext cx="8023860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90670" y="27967947"/>
            <a:ext cx="5349240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E87DC-6CD0-0143-B735-45B3E251A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2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377440" rtl="0" eaLnBrk="1" latinLnBrk="0" hangingPunct="1">
        <a:lnSpc>
          <a:spcPct val="90000"/>
        </a:lnSpc>
        <a:spcBef>
          <a:spcPct val="0"/>
        </a:spcBef>
        <a:buNone/>
        <a:defRPr sz="114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4360" indent="-594360" algn="l" defTabSz="2377440" rtl="0" eaLnBrk="1" latinLnBrk="0" hangingPunct="1">
        <a:lnSpc>
          <a:spcPct val="90000"/>
        </a:lnSpc>
        <a:spcBef>
          <a:spcPts val="2600"/>
        </a:spcBef>
        <a:buFont typeface="Arial" panose="020B0604020202020204" pitchFamily="34" charset="0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1pPr>
      <a:lvl2pPr marL="1783080" indent="-594360" algn="l" defTabSz="237744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6240" kern="1200">
          <a:solidFill>
            <a:schemeClr val="tx1"/>
          </a:solidFill>
          <a:latin typeface="+mn-lt"/>
          <a:ea typeface="+mn-ea"/>
          <a:cs typeface="+mn-cs"/>
        </a:defRPr>
      </a:lvl2pPr>
      <a:lvl3pPr marL="2971800" indent="-594360" algn="l" defTabSz="237744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4160520" indent="-594360" algn="l" defTabSz="237744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4pPr>
      <a:lvl5pPr marL="5349240" indent="-594360" algn="l" defTabSz="237744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5pPr>
      <a:lvl6pPr marL="6537960" indent="-594360" algn="l" defTabSz="237744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6pPr>
      <a:lvl7pPr marL="7726680" indent="-594360" algn="l" defTabSz="237744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7pPr>
      <a:lvl8pPr marL="8915400" indent="-594360" algn="l" defTabSz="237744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8pPr>
      <a:lvl9pPr marL="10104120" indent="-594360" algn="l" defTabSz="237744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77440" rtl="0" eaLnBrk="1" latinLnBrk="0" hangingPunct="1">
        <a:defRPr sz="4680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algn="l" defTabSz="2377440" rtl="0" eaLnBrk="1" latinLnBrk="0" hangingPunct="1">
        <a:defRPr sz="4680" kern="1200">
          <a:solidFill>
            <a:schemeClr val="tx1"/>
          </a:solidFill>
          <a:latin typeface="+mn-lt"/>
          <a:ea typeface="+mn-ea"/>
          <a:cs typeface="+mn-cs"/>
        </a:defRPr>
      </a:lvl2pPr>
      <a:lvl3pPr marL="2377440" algn="l" defTabSz="2377440" rtl="0" eaLnBrk="1" latinLnBrk="0" hangingPunct="1">
        <a:defRPr sz="4680" kern="1200">
          <a:solidFill>
            <a:schemeClr val="tx1"/>
          </a:solidFill>
          <a:latin typeface="+mn-lt"/>
          <a:ea typeface="+mn-ea"/>
          <a:cs typeface="+mn-cs"/>
        </a:defRPr>
      </a:lvl3pPr>
      <a:lvl4pPr marL="3566160" algn="l" defTabSz="2377440" rtl="0" eaLnBrk="1" latinLnBrk="0" hangingPunct="1">
        <a:defRPr sz="4680" kern="1200">
          <a:solidFill>
            <a:schemeClr val="tx1"/>
          </a:solidFill>
          <a:latin typeface="+mn-lt"/>
          <a:ea typeface="+mn-ea"/>
          <a:cs typeface="+mn-cs"/>
        </a:defRPr>
      </a:lvl4pPr>
      <a:lvl5pPr marL="4754880" algn="l" defTabSz="2377440" rtl="0" eaLnBrk="1" latinLnBrk="0" hangingPunct="1">
        <a:defRPr sz="4680" kern="1200">
          <a:solidFill>
            <a:schemeClr val="tx1"/>
          </a:solidFill>
          <a:latin typeface="+mn-lt"/>
          <a:ea typeface="+mn-ea"/>
          <a:cs typeface="+mn-cs"/>
        </a:defRPr>
      </a:lvl5pPr>
      <a:lvl6pPr marL="5943600" algn="l" defTabSz="2377440" rtl="0" eaLnBrk="1" latinLnBrk="0" hangingPunct="1">
        <a:defRPr sz="468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algn="l" defTabSz="2377440" rtl="0" eaLnBrk="1" latinLnBrk="0" hangingPunct="1">
        <a:defRPr sz="4680" kern="1200">
          <a:solidFill>
            <a:schemeClr val="tx1"/>
          </a:solidFill>
          <a:latin typeface="+mn-lt"/>
          <a:ea typeface="+mn-ea"/>
          <a:cs typeface="+mn-cs"/>
        </a:defRPr>
      </a:lvl7pPr>
      <a:lvl8pPr marL="8321040" algn="l" defTabSz="2377440" rtl="0" eaLnBrk="1" latinLnBrk="0" hangingPunct="1">
        <a:defRPr sz="4680" kern="1200">
          <a:solidFill>
            <a:schemeClr val="tx1"/>
          </a:solidFill>
          <a:latin typeface="+mn-lt"/>
          <a:ea typeface="+mn-ea"/>
          <a:cs typeface="+mn-cs"/>
        </a:defRPr>
      </a:lvl8pPr>
      <a:lvl9pPr marL="9509760" algn="l" defTabSz="2377440" rtl="0" eaLnBrk="1" latinLnBrk="0" hangingPunct="1">
        <a:defRPr sz="4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chart" Target="../charts/chart4.xml"/><Relationship Id="rId5" Type="http://schemas.openxmlformats.org/officeDocument/2006/relationships/image" Target="../media/image4.png"/><Relationship Id="rId10" Type="http://schemas.openxmlformats.org/officeDocument/2006/relationships/chart" Target="../charts/chart3.xml"/><Relationship Id="rId4" Type="http://schemas.openxmlformats.org/officeDocument/2006/relationships/image" Target="../media/image3.png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C48D49-5764-C24B-9346-06F6C0374F51}"/>
              </a:ext>
            </a:extLst>
          </p:cNvPr>
          <p:cNvSpPr/>
          <p:nvPr/>
        </p:nvSpPr>
        <p:spPr>
          <a:xfrm>
            <a:off x="1" y="-457199"/>
            <a:ext cx="23892951" cy="18900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3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DF4344-893B-5F42-83B5-EDE3320A3691}"/>
              </a:ext>
            </a:extLst>
          </p:cNvPr>
          <p:cNvSpPr txBox="1"/>
          <p:nvPr/>
        </p:nvSpPr>
        <p:spPr>
          <a:xfrm>
            <a:off x="1927832" y="723678"/>
            <a:ext cx="200372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latin typeface="Segoe Pro Semibold" panose="020B0702040504020203" pitchFamily="34" charset="0"/>
                <a:cs typeface="Segoe UI" panose="020B0502040204020203" pitchFamily="34" charset="0"/>
              </a:rPr>
              <a:t>Retrieval with Learned Similarities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F3FE9-26F1-44C3-FCF5-056C24A000A3}"/>
              </a:ext>
            </a:extLst>
          </p:cNvPr>
          <p:cNvSpPr txBox="1"/>
          <p:nvPr/>
        </p:nvSpPr>
        <p:spPr>
          <a:xfrm>
            <a:off x="8917476" y="2891104"/>
            <a:ext cx="59394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Bailu Ding*, Jiaqi Zhai*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9355F0-5CEF-1656-0C6B-A171FA219421}"/>
              </a:ext>
            </a:extLst>
          </p:cNvPr>
          <p:cNvSpPr txBox="1"/>
          <p:nvPr/>
        </p:nvSpPr>
        <p:spPr>
          <a:xfrm>
            <a:off x="3979934" y="5213855"/>
            <a:ext cx="37345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Motivation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C846CA-7DF8-1ECA-AFAA-4EA1D2FCE815}"/>
              </a:ext>
            </a:extLst>
          </p:cNvPr>
          <p:cNvSpPr txBox="1"/>
          <p:nvPr/>
        </p:nvSpPr>
        <p:spPr>
          <a:xfrm>
            <a:off x="15764469" y="5213855"/>
            <a:ext cx="39700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Insights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FC8CDD-140B-4C7E-9C61-6C3FA342F58D}"/>
              </a:ext>
            </a:extLst>
          </p:cNvPr>
          <p:cNvSpPr txBox="1"/>
          <p:nvPr/>
        </p:nvSpPr>
        <p:spPr>
          <a:xfrm>
            <a:off x="7824567" y="13972385"/>
            <a:ext cx="90109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Techniques &amp; Contributions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7D9D52-6AE6-5035-3F0B-399078BB4C22}"/>
              </a:ext>
            </a:extLst>
          </p:cNvPr>
          <p:cNvSpPr txBox="1"/>
          <p:nvPr/>
        </p:nvSpPr>
        <p:spPr>
          <a:xfrm>
            <a:off x="10127385" y="22153463"/>
            <a:ext cx="35302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17C4CC-A27F-2BA8-AE26-B347A376D27A}"/>
              </a:ext>
            </a:extLst>
          </p:cNvPr>
          <p:cNvSpPr txBox="1"/>
          <p:nvPr/>
        </p:nvSpPr>
        <p:spPr>
          <a:xfrm>
            <a:off x="877205" y="6448133"/>
            <a:ext cx="1059146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rgbClr val="000000"/>
                </a:solidFill>
                <a:effectLst/>
              </a:rPr>
              <a:t>Retriev</a:t>
            </a:r>
            <a:r>
              <a:rPr lang="en-US" sz="3200" b="1" i="1" dirty="0">
                <a:solidFill>
                  <a:srgbClr val="000000"/>
                </a:solidFill>
              </a:rPr>
              <a:t>al</a:t>
            </a:r>
            <a:r>
              <a:rPr lang="en-US" sz="3200" b="0" i="0" dirty="0">
                <a:solidFill>
                  <a:srgbClr val="000000"/>
                </a:solidFill>
                <a:effectLst/>
              </a:rPr>
              <a:t> plays a fundamental role in retrieval for recommendation systems, search, and NLP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Due to the popularity of LLMs, </a:t>
            </a:r>
            <a:r>
              <a:rPr lang="en-US" sz="3200" b="1" i="1" dirty="0">
                <a:solidFill>
                  <a:srgbClr val="000000"/>
                </a:solidFill>
              </a:rPr>
              <a:t>vector search</a:t>
            </a:r>
            <a:r>
              <a:rPr lang="en-US" sz="3200" dirty="0">
                <a:solidFill>
                  <a:srgbClr val="000000"/>
                </a:solidFill>
              </a:rPr>
              <a:t> of semantic embeddings is widely used in retrieval</a:t>
            </a:r>
            <a:endParaRPr lang="en-US" sz="3200" b="0" i="0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While simple similarity functions (e.g., dot product, cosine, L2) are well supported by existing vector indexes, </a:t>
            </a:r>
            <a:r>
              <a:rPr lang="en-US" sz="3200" b="0" i="0" dirty="0">
                <a:solidFill>
                  <a:srgbClr val="000000"/>
                </a:solidFill>
                <a:effectLst/>
              </a:rPr>
              <a:t>state-of-the-art retrieval systems have migrated to </a:t>
            </a:r>
            <a:r>
              <a:rPr lang="en-US" sz="3200" b="1" i="1" dirty="0">
                <a:solidFill>
                  <a:srgbClr val="000000"/>
                </a:solidFill>
                <a:effectLst/>
              </a:rPr>
              <a:t>learned similarities</a:t>
            </a:r>
            <a:endParaRPr lang="en-US" sz="3200" b="0" i="0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Learned similarities can take various forms: </a:t>
            </a:r>
            <a:r>
              <a:rPr lang="en-US" sz="3200" b="0" i="0" dirty="0">
                <a:solidFill>
                  <a:srgbClr val="000000"/>
                </a:solidFill>
                <a:effectLst/>
              </a:rPr>
              <a:t>multiple query embeddings, complex neural networks, direct item ID decoding via beam search, and hybrid solutions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00000"/>
                </a:solidFill>
                <a:effectLst/>
              </a:rPr>
              <a:t>Unfortunately, we lack efficient solutions for retrieval in these state-of-the-art setups due to </a:t>
            </a:r>
            <a:r>
              <a:rPr lang="en-US" sz="3200" i="1" dirty="0">
                <a:solidFill>
                  <a:srgbClr val="000000"/>
                </a:solidFill>
                <a:effectLst/>
              </a:rPr>
              <a:t>the</a:t>
            </a:r>
            <a:r>
              <a:rPr lang="en-US" sz="3200" b="1" i="1" dirty="0">
                <a:solidFill>
                  <a:srgbClr val="000000"/>
                </a:solidFill>
                <a:effectLst/>
              </a:rPr>
              <a:t> complexity </a:t>
            </a:r>
            <a:r>
              <a:rPr lang="en-US" sz="3200" i="1" dirty="0">
                <a:solidFill>
                  <a:srgbClr val="000000"/>
                </a:solidFill>
                <a:effectLst/>
              </a:rPr>
              <a:t>of these functions</a:t>
            </a:r>
            <a:r>
              <a:rPr lang="en-US" sz="3200" b="1" i="1" dirty="0">
                <a:solidFill>
                  <a:srgbClr val="000000"/>
                </a:solidFill>
                <a:effectLst/>
              </a:rPr>
              <a:t> </a:t>
            </a:r>
            <a:r>
              <a:rPr lang="en-US" sz="3200" i="1" dirty="0">
                <a:solidFill>
                  <a:srgbClr val="000000"/>
                </a:solidFill>
                <a:effectLst/>
              </a:rPr>
              <a:t>and</a:t>
            </a:r>
            <a:r>
              <a:rPr lang="en-US" sz="3200" b="1" i="1" dirty="0">
                <a:solidFill>
                  <a:srgbClr val="000000"/>
                </a:solidFill>
                <a:effectLst/>
              </a:rPr>
              <a:t> </a:t>
            </a:r>
            <a:r>
              <a:rPr lang="en-US" sz="3200" i="1" dirty="0">
                <a:solidFill>
                  <a:srgbClr val="000000"/>
                </a:solidFill>
                <a:effectLst/>
              </a:rPr>
              <a:t>the</a:t>
            </a:r>
            <a:r>
              <a:rPr lang="en-US" sz="3200" b="1" i="1" dirty="0">
                <a:solidFill>
                  <a:srgbClr val="000000"/>
                </a:solidFill>
                <a:effectLst/>
              </a:rPr>
              <a:t> diversity</a:t>
            </a:r>
            <a:r>
              <a:rPr lang="en-US" sz="3200" i="1" dirty="0">
                <a:solidFill>
                  <a:srgbClr val="000000"/>
                </a:solidFill>
                <a:effectLst/>
              </a:rPr>
              <a:t> of their forms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965D65-0E99-346B-D491-E20822E34234}"/>
              </a:ext>
            </a:extLst>
          </p:cNvPr>
          <p:cNvSpPr txBox="1"/>
          <p:nvPr/>
        </p:nvSpPr>
        <p:spPr>
          <a:xfrm>
            <a:off x="12305736" y="6448133"/>
            <a:ext cx="1059146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rgbClr val="000000"/>
                </a:solidFill>
              </a:rPr>
              <a:t>Learned similarity</a:t>
            </a:r>
            <a:r>
              <a:rPr lang="en-US" sz="3200" dirty="0">
                <a:solidFill>
                  <a:srgbClr val="000000"/>
                </a:solidFill>
              </a:rPr>
              <a:t> aims to increase the </a:t>
            </a:r>
            <a:r>
              <a:rPr lang="en-US" sz="3200" b="1" i="1" dirty="0">
                <a:solidFill>
                  <a:srgbClr val="000000"/>
                </a:solidFill>
              </a:rPr>
              <a:t>expressiveness</a:t>
            </a:r>
            <a:r>
              <a:rPr lang="en-US" sz="3200" dirty="0">
                <a:solidFill>
                  <a:srgbClr val="000000"/>
                </a:solidFill>
              </a:rPr>
              <a:t> of semantic embeddings for retrieval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rgbClr val="000000"/>
                </a:solidFill>
              </a:rPr>
              <a:t>Expressiveness</a:t>
            </a:r>
            <a:r>
              <a:rPr lang="en-US" sz="3200" dirty="0">
                <a:solidFill>
                  <a:srgbClr val="000000"/>
                </a:solidFill>
              </a:rPr>
              <a:t> in retrieval can be quantified by the </a:t>
            </a:r>
            <a:r>
              <a:rPr lang="en-US" sz="3200" b="1" i="1" dirty="0">
                <a:solidFill>
                  <a:srgbClr val="000000"/>
                </a:solidFill>
              </a:rPr>
              <a:t>rank </a:t>
            </a:r>
            <a:r>
              <a:rPr lang="en-US" sz="3200" dirty="0">
                <a:solidFill>
                  <a:srgbClr val="000000"/>
                </a:solidFill>
              </a:rPr>
              <a:t>of the score matrix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i="1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i="1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i="1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i="1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i="1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effectLst/>
              </a:rPr>
              <a:t>Expressive</a:t>
            </a:r>
            <a:r>
              <a:rPr lang="en-US" sz="3200" dirty="0">
                <a:solidFill>
                  <a:srgbClr val="000000"/>
                </a:solidFill>
              </a:rPr>
              <a:t>ness of dot product similarity scales linearly with the </a:t>
            </a:r>
            <a:r>
              <a:rPr lang="en-US" sz="3200" b="1" i="1" dirty="0">
                <a:solidFill>
                  <a:srgbClr val="000000"/>
                </a:solidFill>
              </a:rPr>
              <a:t>dimensionality</a:t>
            </a:r>
            <a:r>
              <a:rPr lang="en-US" sz="3200" dirty="0">
                <a:solidFill>
                  <a:srgbClr val="000000"/>
                </a:solidFill>
              </a:rPr>
              <a:t> of vector embeddings: </a:t>
            </a:r>
            <a:r>
              <a:rPr lang="en-US" sz="3200" i="1" dirty="0">
                <a:solidFill>
                  <a:srgbClr val="000000"/>
                </a:solidFill>
              </a:rPr>
              <a:t>high memory footprint </a:t>
            </a:r>
            <a:r>
              <a:rPr lang="en-US" sz="3200" dirty="0">
                <a:solidFill>
                  <a:srgbClr val="000000"/>
                </a:solidFill>
              </a:rPr>
              <a:t>&amp;</a:t>
            </a:r>
            <a:r>
              <a:rPr lang="en-US" sz="3200" i="1" dirty="0">
                <a:solidFill>
                  <a:srgbClr val="000000"/>
                </a:solidFill>
              </a:rPr>
              <a:t> low compute utilization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Our approach: Retrieval with learned similarity using </a:t>
            </a:r>
            <a:r>
              <a:rPr lang="en-US" sz="3200" b="1" i="1" dirty="0">
                <a:solidFill>
                  <a:srgbClr val="000000"/>
                </a:solidFill>
              </a:rPr>
              <a:t>Mixture-of-Logits (</a:t>
            </a:r>
            <a:r>
              <a:rPr lang="en-US" sz="3200" b="1" i="1" dirty="0" err="1">
                <a:solidFill>
                  <a:srgbClr val="000000"/>
                </a:solidFill>
              </a:rPr>
              <a:t>MoL</a:t>
            </a:r>
            <a:r>
              <a:rPr lang="en-US" sz="3200" b="1" i="1" dirty="0">
                <a:solidFill>
                  <a:srgbClr val="000000"/>
                </a:solidFill>
              </a:rPr>
              <a:t>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FC2C904-7A49-F6DD-2892-D66A50A7CE9F}"/>
              </a:ext>
            </a:extLst>
          </p:cNvPr>
          <p:cNvGrpSpPr/>
          <p:nvPr/>
        </p:nvGrpSpPr>
        <p:grpSpPr>
          <a:xfrm>
            <a:off x="14140132" y="8351145"/>
            <a:ext cx="5716229" cy="2195620"/>
            <a:chOff x="14300835" y="8356347"/>
            <a:chExt cx="5716229" cy="21956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DF9B6115-A119-DCE9-E925-9ECCC472CC1E}"/>
                    </a:ext>
                  </a:extLst>
                </p:cNvPr>
                <p:cNvSpPr txBox="1"/>
                <p:nvPr/>
              </p:nvSpPr>
              <p:spPr>
                <a:xfrm>
                  <a:off x="15175763" y="9085540"/>
                  <a:ext cx="4841301" cy="146642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3600" i="1" smtClean="0">
                                <a:gradFill>
                                  <a:gsLst>
                                    <a:gs pos="2917">
                                      <a:schemeClr val="tx1"/>
                                    </a:gs>
                                    <a:gs pos="30000">
                                      <a:schemeClr val="tx1"/>
                                    </a:gs>
                                  </a:gsLst>
                                  <a:lin ang="5400000" scaled="0"/>
                                </a:gra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3600" i="1" smtClean="0">
                                    <a:gradFill>
                                      <a:gsLst>
                                        <a:gs pos="2917">
                                          <a:schemeClr val="tx1"/>
                                        </a:gs>
                                        <a:gs pos="30000">
                                          <a:schemeClr val="tx1"/>
                                        </a:gs>
                                      </a:gsLst>
                                      <a:lin ang="5400000" scaled="0"/>
                                    </a:gra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a:rPr lang="en-US" sz="3600" i="1" smtClean="0">
                                      <a:gradFill>
                                        <a:gsLst>
                                          <a:gs pos="2917">
                                            <a:schemeClr val="tx1"/>
                                          </a:gs>
                                          <a:gs pos="30000">
                                            <a:schemeClr val="tx1"/>
                                          </a:gs>
                                        </a:gsLst>
                                        <a:lin ang="5400000" scaled="0"/>
                                      </a:gradFill>
                                      <a:latin typeface="Cambria Math" panose="02040503050406030204" pitchFamily="18" charset="0"/>
                                    </a:rPr>
                                    <m:t>⋯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r>
                                    <a:rPr lang="en-US" sz="3600" i="1" smtClean="0">
                                      <a:gradFill>
                                        <a:gsLst>
                                          <a:gs pos="2917">
                                            <a:schemeClr val="tx1"/>
                                          </a:gs>
                                          <a:gs pos="30000">
                                            <a:schemeClr val="tx1"/>
                                          </a:gs>
                                        </a:gsLst>
                                        <a:lin ang="5400000" scaled="0"/>
                                      </a:gradFill>
                                      <a:latin typeface="Cambria Math" panose="02040503050406030204" pitchFamily="18" charset="0"/>
                                    </a:rPr>
                                    <m:t>⋮</m:t>
                                  </m:r>
                                </m:e>
                                <m:e>
                                  <m:r>
                                    <a:rPr lang="en-US" sz="3600" i="1" smtClean="0">
                                      <a:gradFill>
                                        <a:gsLst>
                                          <a:gs pos="2917">
                                            <a:schemeClr val="tx1"/>
                                          </a:gs>
                                          <a:gs pos="30000">
                                            <a:schemeClr val="tx1"/>
                                          </a:gs>
                                        </a:gsLst>
                                        <a:lin ang="5400000" scaled="0"/>
                                      </a:gradFill>
                                      <a:latin typeface="Cambria Math" panose="02040503050406030204" pitchFamily="18" charset="0"/>
                                    </a:rPr>
                                    <m:t>⋱</m:t>
                                  </m:r>
                                </m:e>
                                <m:e>
                                  <m:r>
                                    <a:rPr lang="en-US" sz="3600" i="1" smtClean="0">
                                      <a:gradFill>
                                        <a:gsLst>
                                          <a:gs pos="2917">
                                            <a:schemeClr val="tx1"/>
                                          </a:gs>
                                          <a:gs pos="30000">
                                            <a:schemeClr val="tx1"/>
                                          </a:gs>
                                        </a:gsLst>
                                        <a:lin ang="5400000" scaled="0"/>
                                      </a:gradFill>
                                      <a:latin typeface="Cambria Math" panose="02040503050406030204" pitchFamily="18" charset="0"/>
                                    </a:rPr>
                                    <m:t>⋮</m:t>
                                  </m:r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a:rPr lang="en-US" sz="3600" i="1" smtClean="0">
                                      <a:gradFill>
                                        <a:gsLst>
                                          <a:gs pos="2917">
                                            <a:schemeClr val="tx1"/>
                                          </a:gs>
                                          <a:gs pos="30000">
                                            <a:schemeClr val="tx1"/>
                                          </a:gs>
                                        </a:gsLst>
                                        <a:lin ang="5400000" scaled="0"/>
                                      </a:gradFill>
                                      <a:latin typeface="Cambria Math" panose="02040503050406030204" pitchFamily="18" charset="0"/>
                                    </a:rPr>
                                    <m:t>⋯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gradFill>
                                            <a:gsLst>
                                              <a:gs pos="2917">
                                                <a:schemeClr val="tx1"/>
                                              </a:gs>
                                              <a:gs pos="30000">
                                                <a:schemeClr val="tx1"/>
                                              </a:gs>
                                            </a:gsLst>
                                            <a:lin ang="5400000" scaled="0"/>
                                          </a:gradFill>
                                          <a:latin typeface="Cambria Math" panose="02040503050406030204" pitchFamily="18" charset="0"/>
                                        </a:rPr>
                                        <m:t>𝑚𝑛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sz="3600" dirty="0" err="1">
                    <a:gradFill>
                      <a:gsLst>
                        <a:gs pos="2917">
                          <a:schemeClr val="tx1"/>
                        </a:gs>
                        <a:gs pos="30000">
                          <a:schemeClr val="tx1"/>
                        </a:gs>
                      </a:gsLst>
                      <a:lin ang="5400000" scaled="0"/>
                    </a:gradFill>
                  </a:endParaRPr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DF9B6115-A119-DCE9-E925-9ECCC472CC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75763" y="9085540"/>
                  <a:ext cx="4841301" cy="146642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BE1FF4C-F035-834C-DAD1-762C41C2B2FB}"/>
                    </a:ext>
                  </a:extLst>
                </p:cNvPr>
                <p:cNvSpPr txBox="1"/>
                <p:nvPr/>
              </p:nvSpPr>
              <p:spPr>
                <a:xfrm>
                  <a:off x="16996198" y="8356347"/>
                  <a:ext cx="2084823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/>
                  <a14:m>
                    <m:oMath xmlns:m="http://schemas.openxmlformats.org/officeDocument/2006/math">
                      <m:r>
                        <a:rPr lang="en-US" sz="3600" b="0" i="1" smtClean="0">
                          <a:gradFill>
                            <a:gsLst>
                              <a:gs pos="2917">
                                <a:schemeClr val="tx1"/>
                              </a:gs>
                              <a:gs pos="3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3600" dirty="0">
                      <a:gradFill>
                        <a:gsLst>
                          <a:gs pos="2917">
                            <a:schemeClr val="tx1"/>
                          </a:gs>
                          <a:gs pos="30000">
                            <a:schemeClr val="tx1"/>
                          </a:gs>
                        </a:gsLst>
                        <a:lin ang="5400000" scaled="0"/>
                      </a:gradFill>
                    </a:rPr>
                    <a:t> items</a:t>
                  </a: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BE1FF4C-F035-834C-DAD1-762C41C2B2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96198" y="8356347"/>
                  <a:ext cx="2084823" cy="5539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E430ECB8-89D2-3004-683E-ACC3E40219DE}"/>
                    </a:ext>
                  </a:extLst>
                </p:cNvPr>
                <p:cNvSpPr txBox="1"/>
                <p:nvPr/>
              </p:nvSpPr>
              <p:spPr>
                <a:xfrm>
                  <a:off x="14300835" y="9382869"/>
                  <a:ext cx="219826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l"/>
                  <a14:m>
                    <m:oMath xmlns:m="http://schemas.openxmlformats.org/officeDocument/2006/math">
                      <m:r>
                        <a:rPr lang="en-US" sz="3600" b="0" i="1" smtClean="0">
                          <a:gradFill>
                            <a:gsLst>
                              <a:gs pos="2917">
                                <a:schemeClr val="tx1"/>
                              </a:gs>
                              <a:gs pos="30000">
                                <a:schemeClr val="tx1"/>
                              </a:gs>
                            </a:gsLst>
                            <a:lin ang="5400000" scaled="0"/>
                          </a:gra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n-US" sz="3600" dirty="0">
                      <a:gradFill>
                        <a:gsLst>
                          <a:gs pos="2917">
                            <a:schemeClr val="tx1"/>
                          </a:gs>
                          <a:gs pos="30000">
                            <a:schemeClr val="tx1"/>
                          </a:gs>
                        </a:gsLst>
                        <a:lin ang="5400000" scaled="0"/>
                      </a:gradFill>
                    </a:rPr>
                    <a:t> users</a:t>
                  </a: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E430ECB8-89D2-3004-683E-ACC3E40219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00835" y="9382869"/>
                  <a:ext cx="2198261" cy="55399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A2120577-CCF0-82E3-5310-2702ADE0AA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509" y="17602241"/>
            <a:ext cx="11355385" cy="36390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129A86-6C3B-202C-64B0-DF09DE4C4800}"/>
                  </a:ext>
                </a:extLst>
              </p:cNvPr>
              <p:cNvSpPr txBox="1"/>
              <p:nvPr/>
            </p:nvSpPr>
            <p:spPr>
              <a:xfrm>
                <a:off x="877205" y="15270257"/>
                <a:ext cx="11009995" cy="2640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b="1" i="1" dirty="0"/>
                  <a:t>MoL: learned element-wise weighted sum over dot products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p>
                      <m:e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)⟨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⟩</m:t>
                        </m:r>
                      </m:e>
                    </m:nary>
                  </m:oMath>
                </a14:m>
                <a:endParaRPr lang="en-US" sz="3200" dirty="0"/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Weight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 is a learned MLP (multi-layer perceptron) co-trained with the model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129A86-6C3B-202C-64B0-DF09DE4C4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205" y="15270257"/>
                <a:ext cx="11009995" cy="2640723"/>
              </a:xfrm>
              <a:prstGeom prst="rect">
                <a:avLst/>
              </a:prstGeom>
              <a:blipFill>
                <a:blip r:embed="rId7"/>
                <a:stretch>
                  <a:fillRect l="-1274" t="-30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33FED76E-0485-AEE0-F3A6-8C093E2C6486}"/>
              </a:ext>
            </a:extLst>
          </p:cNvPr>
          <p:cNvSpPr txBox="1"/>
          <p:nvPr/>
        </p:nvSpPr>
        <p:spPr>
          <a:xfrm>
            <a:off x="13342353" y="15270257"/>
            <a:ext cx="938908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i="1" dirty="0"/>
              <a:t>Main result</a:t>
            </a:r>
            <a:r>
              <a:rPr lang="en-US" sz="3200" dirty="0"/>
              <a:t>: Any low-rank matrix can be lifted to full rank with </a:t>
            </a:r>
            <a:r>
              <a:rPr lang="en-US" sz="3200" dirty="0" err="1"/>
              <a:t>MoL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i="1" dirty="0" err="1"/>
              <a:t>MoL</a:t>
            </a:r>
            <a:r>
              <a:rPr lang="en-US" sz="3200" b="1" i="1" dirty="0"/>
              <a:t> is a universal approximator</a:t>
            </a:r>
            <a:r>
              <a:rPr lang="en-US" sz="3200" i="1" dirty="0"/>
              <a:t>: </a:t>
            </a:r>
            <a:r>
              <a:rPr lang="en-US" sz="3200" dirty="0"/>
              <a:t>have full theoretical expressiveness and can be used to approximate any learned similarity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i="1" dirty="0" err="1"/>
              <a:t>MoL</a:t>
            </a:r>
            <a:r>
              <a:rPr lang="en-US" sz="3200" b="1" i="1" dirty="0"/>
              <a:t> is learnable</a:t>
            </a:r>
            <a:r>
              <a:rPr lang="en-US" sz="3200" dirty="0"/>
              <a:t>: consistently outperforms state-of-the-art baselines in various retrieval scenarios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i="1" dirty="0" err="1"/>
              <a:t>MoL</a:t>
            </a:r>
            <a:r>
              <a:rPr lang="en-US" sz="3200" b="1" i="1" dirty="0"/>
              <a:t> can be retrieved efficiently</a:t>
            </a:r>
            <a:r>
              <a:rPr lang="en-US" sz="3200" dirty="0"/>
              <a:t>: propose efficient approximate vector search algorithms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i="1" dirty="0"/>
              <a:t>Top k per embedding</a:t>
            </a:r>
            <a:r>
              <a:rPr lang="en-US" sz="3200" dirty="0"/>
              <a:t>: provable tight error bound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i="1" dirty="0"/>
              <a:t>Top k average</a:t>
            </a:r>
            <a:r>
              <a:rPr lang="en-US" sz="3200" dirty="0"/>
              <a:t>: same data efficiency as dot product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56BBC5E9-D279-8F97-40AA-738195EE52FA}"/>
              </a:ext>
            </a:extLst>
          </p:cNvPr>
          <p:cNvSpPr txBox="1">
            <a:spLocks/>
          </p:cNvSpPr>
          <p:nvPr/>
        </p:nvSpPr>
        <p:spPr>
          <a:xfrm>
            <a:off x="-123026" y="23288076"/>
            <a:ext cx="11018520" cy="5539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3774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+mn-lt"/>
              </a:rPr>
              <a:t>Retrieval Efficiency</a:t>
            </a:r>
          </a:p>
        </p:txBody>
      </p:sp>
      <p:graphicFrame>
        <p:nvGraphicFramePr>
          <p:cNvPr id="30" name="Content Placeholder 6">
            <a:extLst>
              <a:ext uri="{FF2B5EF4-FFF2-40B4-BE49-F238E27FC236}">
                <a16:creationId xmlns:a16="http://schemas.microsoft.com/office/drawing/2014/main" id="{99F07D69-44A7-F94C-54C8-A5C1876153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939072"/>
              </p:ext>
            </p:extLst>
          </p:nvPr>
        </p:nvGraphicFramePr>
        <p:xfrm>
          <a:off x="5048250" y="24247462"/>
          <a:ext cx="4470099" cy="4681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1" name="Content Placeholder 9">
            <a:extLst>
              <a:ext uri="{FF2B5EF4-FFF2-40B4-BE49-F238E27FC236}">
                <a16:creationId xmlns:a16="http://schemas.microsoft.com/office/drawing/2014/main" id="{3FB061F3-E91B-B120-0B2E-A27A33E11E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085985"/>
              </p:ext>
            </p:extLst>
          </p:nvPr>
        </p:nvGraphicFramePr>
        <p:xfrm>
          <a:off x="581411" y="24247462"/>
          <a:ext cx="4804823" cy="4681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2" name="Title 1">
            <a:extLst>
              <a:ext uri="{FF2B5EF4-FFF2-40B4-BE49-F238E27FC236}">
                <a16:creationId xmlns:a16="http://schemas.microsoft.com/office/drawing/2014/main" id="{5D25EFC6-2C67-CE6B-331F-51911369D98E}"/>
              </a:ext>
            </a:extLst>
          </p:cNvPr>
          <p:cNvSpPr txBox="1">
            <a:spLocks/>
          </p:cNvSpPr>
          <p:nvPr/>
        </p:nvSpPr>
        <p:spPr>
          <a:xfrm>
            <a:off x="11040485" y="23288076"/>
            <a:ext cx="11018520" cy="5539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3774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+mn-lt"/>
              </a:rPr>
              <a:t>Model Quality</a:t>
            </a:r>
          </a:p>
        </p:txBody>
      </p:sp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6F955F3B-286B-651E-9DCE-D8BF0654C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3988912"/>
              </p:ext>
            </p:extLst>
          </p:nvPr>
        </p:nvGraphicFramePr>
        <p:xfrm>
          <a:off x="9812138" y="24898615"/>
          <a:ext cx="6240505" cy="4030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6" name="Content Placeholder 4">
            <a:extLst>
              <a:ext uri="{FF2B5EF4-FFF2-40B4-BE49-F238E27FC236}">
                <a16:creationId xmlns:a16="http://schemas.microsoft.com/office/drawing/2014/main" id="{4ED5BC30-0C95-973D-1570-781F863F1800}"/>
              </a:ext>
            </a:extLst>
          </p:cNvPr>
          <p:cNvSpPr txBox="1">
            <a:spLocks/>
          </p:cNvSpPr>
          <p:nvPr/>
        </p:nvSpPr>
        <p:spPr>
          <a:xfrm>
            <a:off x="11041135" y="24247462"/>
            <a:ext cx="4838506" cy="800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31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Up to 54% improvement compared to dot product</a:t>
            </a:r>
          </a:p>
        </p:txBody>
      </p:sp>
      <p:sp>
        <p:nvSpPr>
          <p:cNvPr id="37" name="Content Placeholder 4">
            <a:extLst>
              <a:ext uri="{FF2B5EF4-FFF2-40B4-BE49-F238E27FC236}">
                <a16:creationId xmlns:a16="http://schemas.microsoft.com/office/drawing/2014/main" id="{ED46E574-B494-5FA0-F11E-4C4205CD4D91}"/>
              </a:ext>
            </a:extLst>
          </p:cNvPr>
          <p:cNvSpPr txBox="1">
            <a:spLocks/>
          </p:cNvSpPr>
          <p:nvPr/>
        </p:nvSpPr>
        <p:spPr>
          <a:xfrm>
            <a:off x="17710403" y="24062797"/>
            <a:ext cx="5352985" cy="11695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31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Outperform 11 baselines w/ sparse, dense, generative retrieval</a:t>
            </a: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69A02314-906A-C10C-DD12-FF15C42E84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669653"/>
              </p:ext>
            </p:extLst>
          </p:nvPr>
        </p:nvGraphicFramePr>
        <p:xfrm>
          <a:off x="16215644" y="24914495"/>
          <a:ext cx="6847744" cy="401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1026" name="Picture 2" descr="QR Code Image">
            <a:extLst>
              <a:ext uri="{FF2B5EF4-FFF2-40B4-BE49-F238E27FC236}">
                <a16:creationId xmlns:a16="http://schemas.microsoft.com/office/drawing/2014/main" id="{ACDB91DD-11EB-ABAD-37D1-F26F2A3BE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3150" y="677191"/>
            <a:ext cx="1724190" cy="172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8E9332C-7E49-5012-03F8-8A3576A35401}"/>
              </a:ext>
            </a:extLst>
          </p:cNvPr>
          <p:cNvSpPr txBox="1"/>
          <p:nvPr/>
        </p:nvSpPr>
        <p:spPr>
          <a:xfrm>
            <a:off x="9913903" y="3805265"/>
            <a:ext cx="3946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/>
              <a:t>* equal contribution</a:t>
            </a:r>
          </a:p>
        </p:txBody>
      </p:sp>
    </p:spTree>
    <p:extLst>
      <p:ext uri="{BB962C8B-B14F-4D97-AF65-F5344CB8AC3E}">
        <p14:creationId xmlns:p14="http://schemas.microsoft.com/office/powerpoint/2010/main" val="999230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F7615B2472244BA7E43AB9D992F78" ma:contentTypeVersion="22" ma:contentTypeDescription="Create a new document." ma:contentTypeScope="" ma:versionID="9ee374722f7da5bd7e95ab238ad9c4e7">
  <xsd:schema xmlns:xsd="http://www.w3.org/2001/XMLSchema" xmlns:xs="http://www.w3.org/2001/XMLSchema" xmlns:p="http://schemas.microsoft.com/office/2006/metadata/properties" xmlns:ns1="http://schemas.microsoft.com/sharepoint/v3" xmlns:ns3="4ecb29a9-4d7e-43dc-a674-680fe07f1967" xmlns:ns4="a3877fbf-8536-4e7f-85dc-39f6b7660118" targetNamespace="http://schemas.microsoft.com/office/2006/metadata/properties" ma:root="true" ma:fieldsID="8506de86af9de022cf3c8a936a30f3eb" ns1:_="" ns3:_="" ns4:_="">
    <xsd:import namespace="http://schemas.microsoft.com/sharepoint/v3"/>
    <xsd:import namespace="4ecb29a9-4d7e-43dc-a674-680fe07f1967"/>
    <xsd:import namespace="a3877fbf-8536-4e7f-85dc-39f6b766011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SearchProperties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cb29a9-4d7e-43dc-a674-680fe07f1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77fbf-8536-4e7f-85dc-39f6b76601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6" nillable="true" ma:displayName="_activity" ma:hidden="true" ma:internalName="_activity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a3877fbf-8536-4e7f-85dc-39f6b7660118" xsi:nil="true"/>
    <MediaServiceKeyPoints xmlns="a3877fbf-8536-4e7f-85dc-39f6b7660118" xsi:nil="true"/>
  </documentManagement>
</p:properties>
</file>

<file path=customXml/itemProps1.xml><?xml version="1.0" encoding="utf-8"?>
<ds:datastoreItem xmlns:ds="http://schemas.openxmlformats.org/officeDocument/2006/customXml" ds:itemID="{91F093D0-68C7-4524-A3A1-70E8F5178E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898269-7B50-4B31-AC3C-3222AB8C90CA}">
  <ds:schemaRefs>
    <ds:schemaRef ds:uri="4ecb29a9-4d7e-43dc-a674-680fe07f1967"/>
    <ds:schemaRef ds:uri="a3877fbf-8536-4e7f-85dc-39f6b766011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948FEBF-2B90-4E32-AF11-7E6172EE603E}">
  <ds:schemaRefs>
    <ds:schemaRef ds:uri="http://schemas.microsoft.com/office/2006/documentManagement/types"/>
    <ds:schemaRef ds:uri="http://purl.org/dc/elements/1.1/"/>
    <ds:schemaRef ds:uri="a3877fbf-8536-4e7f-85dc-39f6b7660118"/>
    <ds:schemaRef ds:uri="http://schemas.microsoft.com/sharepoint/v3"/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4ecb29a9-4d7e-43dc-a674-680fe07f1967"/>
  </ds:schemaRefs>
</ds:datastoreItem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67</TotalTime>
  <Words>347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Segoe Pro Semibold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Milan</dc:creator>
  <cp:lastModifiedBy>Bailu Ding</cp:lastModifiedBy>
  <cp:revision>2</cp:revision>
  <dcterms:created xsi:type="dcterms:W3CDTF">2019-05-10T11:58:11Z</dcterms:created>
  <dcterms:modified xsi:type="dcterms:W3CDTF">2025-04-22T19:00:32Z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etDate">
    <vt:lpwstr>2019-05-10T11:58:12-0500</vt:lpwstr>
  </property>
  <property fmtid="{D5CDD505-2E9C-101B-9397-08002B2CF9AE}" pid="4" name="MSIP_Label_f42aa342-8706-4288-bd11-ebb85995028c_Method">
    <vt:lpwstr>Standard</vt:lpwstr>
  </property>
  <property fmtid="{D5CDD505-2E9C-101B-9397-08002B2CF9AE}" pid="5" name="MSIP_Label_f42aa342-8706-4288-bd11-ebb85995028c_Name">
    <vt:lpwstr>Internal</vt:lpwstr>
  </property>
  <property fmtid="{D5CDD505-2E9C-101B-9397-08002B2CF9AE}" pid="6" name="MSIP_Label_f42aa342-8706-4288-bd11-ebb85995028c_SiteId">
    <vt:lpwstr>72f988bf-86f1-41af-91ab-2d7cd011db47</vt:lpwstr>
  </property>
  <property fmtid="{D5CDD505-2E9C-101B-9397-08002B2CF9AE}" pid="7" name="MSIP_Label_f42aa342-8706-4288-bd11-ebb85995028c_ActionId">
    <vt:lpwstr>12e89739-58dd-419c-be30-0000617f07e5</vt:lpwstr>
  </property>
  <property fmtid="{D5CDD505-2E9C-101B-9397-08002B2CF9AE}" pid="8" name="ContentTypeId">
    <vt:lpwstr>0x0101007ABF7615B2472244BA7E43AB9D992F78</vt:lpwstr>
  </property>
</Properties>
</file>