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14" autoAdjust="0"/>
  </p:normalViewPr>
  <p:slideViewPr>
    <p:cSldViewPr snapToGrid="0">
      <p:cViewPr varScale="1">
        <p:scale>
          <a:sx n="92" d="100"/>
          <a:sy n="92" d="100"/>
        </p:scale>
        <p:origin x="331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106"/>
    </p:cViewPr>
  </p:sorter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19922</TotalTime>
  <Words>3150</Words>
  <Application>Microsoft Office PowerPoint</Application>
  <PresentationFormat>Widescreen</PresentationFormat>
  <Paragraphs>554</Paragraphs>
  <Slides>42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Inconsolatazi4-Regular</vt:lpstr>
      <vt:lpstr>LinBiolinumTB</vt:lpstr>
      <vt:lpstr>NimbusRomNo9L-Medi</vt:lpstr>
      <vt:lpstr>NimbusRomNo9L-ReguItal</vt:lpstr>
      <vt:lpstr>NimbusSanL-Bold</vt:lpstr>
      <vt:lpstr>Rockwell</vt:lpstr>
      <vt:lpstr>Segoe UI</vt:lpstr>
      <vt:lpstr>Wingdings</vt:lpstr>
      <vt:lpstr>Office Theme</vt:lpstr>
      <vt:lpstr>PowerPoint Presentation</vt:lpstr>
      <vt:lpstr>AI-Assisted Programming</vt:lpstr>
      <vt:lpstr>Programming by Natural Language</vt:lpstr>
      <vt:lpstr>PowerPoint Presentation</vt:lpstr>
      <vt:lpstr>Lecture 4: Programming by Natural Language</vt:lpstr>
      <vt:lpstr>Target Similarity Tuning</vt:lpstr>
      <vt:lpstr>Target Similarity Tuning: Making it more efficient &amp; effective</vt:lpstr>
      <vt:lpstr>Defining Code Similarity based on Properties</vt:lpstr>
      <vt:lpstr>Example-based Documentation Selection</vt:lpstr>
      <vt:lpstr>Lecture 4: Programming by Natural Language</vt:lpstr>
      <vt:lpstr>Task Domain: IaC Security Policy Verification</vt:lpstr>
      <vt:lpstr>Model’s Self-Reflection on Failure</vt:lpstr>
      <vt:lpstr>Meta-Reflection: Reflect over Individual Self-Reflections and update Prompt Instructions</vt:lpstr>
      <vt:lpstr>Meta-reflection results</vt:lpstr>
      <vt:lpstr>Lecture 4: Programming by Natural Language</vt:lpstr>
      <vt:lpstr>Constrained Semantic Decoding (CSD)</vt:lpstr>
      <vt:lpstr>Constrained Semantic Decoding (CSD)</vt:lpstr>
      <vt:lpstr>Constrained Semantic Decoding (CSD)</vt:lpstr>
      <vt:lpstr>Lecture 4: Programming by Natural Language</vt:lpstr>
      <vt:lpstr>NL-to-Code as Generate &amp; Rank using Examples</vt:lpstr>
      <vt:lpstr>NL-to-Code using Examples as additional spec</vt:lpstr>
      <vt:lpstr>PowerPoint Presentation</vt:lpstr>
      <vt:lpstr>Lecture 4: Programming by Natural Language</vt:lpstr>
      <vt:lpstr>Synthetic Data Generation for NL2Code</vt:lpstr>
      <vt:lpstr>NL2Code Evaluation: Multiple correct outputs</vt:lpstr>
      <vt:lpstr>Opportunities</vt:lpstr>
      <vt:lpstr>Bad vs. Good Conversations</vt:lpstr>
      <vt:lpstr>How to evaluate and facilitate good conversations</vt:lpstr>
      <vt:lpstr>Opportunities</vt:lpstr>
      <vt:lpstr>Opportunities</vt:lpstr>
      <vt:lpstr>PowerPoint Presentation</vt:lpstr>
      <vt:lpstr>CONCLUSION</vt:lpstr>
      <vt:lpstr>Intent Specification</vt:lpstr>
      <vt:lpstr>Applications</vt:lpstr>
      <vt:lpstr>User Experiences</vt:lpstr>
      <vt:lpstr>Neuro-Symbolic Techniques</vt:lpstr>
      <vt:lpstr>Neurosymbolic architectures in this talk</vt:lpstr>
      <vt:lpstr>Neurosymbolic architectures in this talk</vt:lpstr>
      <vt:lpstr>Neurosymbolic architectures in this talk</vt:lpstr>
      <vt:lpstr>Neurosymbolic architectures in this talk</vt:lpstr>
      <vt:lpstr>A perspective on Large Language Models</vt:lpstr>
      <vt:lpstr>AI-assisted Programming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Sumit Gulwani</dc:creator>
  <cp:lastModifiedBy>Sumit Gulwani</cp:lastModifiedBy>
  <cp:revision>173</cp:revision>
  <cp:lastPrinted>2024-08-09T04:01:59Z</cp:lastPrinted>
  <dcterms:created xsi:type="dcterms:W3CDTF">2024-07-28T01:10:00Z</dcterms:created>
  <dcterms:modified xsi:type="dcterms:W3CDTF">2024-08-16T15:40:07Z</dcterms:modified>
</cp:coreProperties>
</file>