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69"/>
  </p:notesMasterIdLst>
  <p:sldIdLst>
    <p:sldId id="1942" r:id="rId7"/>
    <p:sldId id="3244" r:id="rId8"/>
    <p:sldId id="3282" r:id="rId9"/>
    <p:sldId id="3209" r:id="rId10"/>
    <p:sldId id="3210" r:id="rId11"/>
    <p:sldId id="3211" r:id="rId12"/>
    <p:sldId id="3220" r:id="rId13"/>
    <p:sldId id="3245" r:id="rId14"/>
    <p:sldId id="3292" r:id="rId15"/>
    <p:sldId id="1945" r:id="rId16"/>
    <p:sldId id="3248" r:id="rId17"/>
    <p:sldId id="3226" r:id="rId18"/>
    <p:sldId id="3249" r:id="rId19"/>
    <p:sldId id="3277" r:id="rId20"/>
    <p:sldId id="3254" r:id="rId21"/>
    <p:sldId id="3258" r:id="rId22"/>
    <p:sldId id="3259" r:id="rId23"/>
    <p:sldId id="3261" r:id="rId24"/>
    <p:sldId id="3260" r:id="rId25"/>
    <p:sldId id="3262" r:id="rId26"/>
    <p:sldId id="3257" r:id="rId27"/>
    <p:sldId id="3264" r:id="rId28"/>
    <p:sldId id="3263" r:id="rId29"/>
    <p:sldId id="261" r:id="rId30"/>
    <p:sldId id="3268" r:id="rId31"/>
    <p:sldId id="3269" r:id="rId32"/>
    <p:sldId id="3289" r:id="rId33"/>
    <p:sldId id="3283" r:id="rId34"/>
    <p:sldId id="3284" r:id="rId35"/>
    <p:sldId id="3285" r:id="rId36"/>
    <p:sldId id="3286" r:id="rId37"/>
    <p:sldId id="3287" r:id="rId38"/>
    <p:sldId id="3288" r:id="rId39"/>
    <p:sldId id="3271" r:id="rId40"/>
    <p:sldId id="3273" r:id="rId41"/>
    <p:sldId id="3290" r:id="rId42"/>
    <p:sldId id="3291" r:id="rId43"/>
    <p:sldId id="3278" r:id="rId44"/>
    <p:sldId id="3274" r:id="rId45"/>
    <p:sldId id="3275" r:id="rId46"/>
    <p:sldId id="3279" r:id="rId47"/>
    <p:sldId id="3280" r:id="rId48"/>
    <p:sldId id="3276" r:id="rId49"/>
    <p:sldId id="260" r:id="rId50"/>
    <p:sldId id="3252" r:id="rId51"/>
    <p:sldId id="2050" r:id="rId52"/>
    <p:sldId id="3225" r:id="rId53"/>
    <p:sldId id="996" r:id="rId54"/>
    <p:sldId id="3250" r:id="rId55"/>
    <p:sldId id="3207" r:id="rId56"/>
    <p:sldId id="954" r:id="rId57"/>
    <p:sldId id="3197" r:id="rId58"/>
    <p:sldId id="3198" r:id="rId59"/>
    <p:sldId id="3199" r:id="rId60"/>
    <p:sldId id="3221" r:id="rId61"/>
    <p:sldId id="1968" r:id="rId62"/>
    <p:sldId id="1964" r:id="rId63"/>
    <p:sldId id="3222" r:id="rId64"/>
    <p:sldId id="1967" r:id="rId65"/>
    <p:sldId id="3223" r:id="rId66"/>
    <p:sldId id="3208" r:id="rId67"/>
    <p:sldId id="325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0B09438-CEC9-480D-9D3F-A9070A6BA0C9}">
          <p14:sldIdLst>
            <p14:sldId id="1942"/>
            <p14:sldId id="3244"/>
            <p14:sldId id="3282"/>
            <p14:sldId id="3209"/>
            <p14:sldId id="3210"/>
            <p14:sldId id="3211"/>
            <p14:sldId id="3220"/>
            <p14:sldId id="3245"/>
            <p14:sldId id="3292"/>
          </p14:sldIdLst>
        </p14:section>
        <p14:section name="Prior Work" id="{D33F6F6E-E236-4397-8171-A4A41013EEF5}">
          <p14:sldIdLst>
            <p14:sldId id="1945"/>
            <p14:sldId id="3248"/>
            <p14:sldId id="3226"/>
          </p14:sldIdLst>
        </p14:section>
        <p14:section name="Outline" id="{E9540CD4-C5A5-43F8-982D-E34F9B4624B8}">
          <p14:sldIdLst>
            <p14:sldId id="3249"/>
          </p14:sldIdLst>
        </p14:section>
        <p14:section name="Design Space" id="{846A0A77-7D5C-4F8F-9B5B-73A3F825D47F}">
          <p14:sldIdLst>
            <p14:sldId id="3277"/>
            <p14:sldId id="3254"/>
            <p14:sldId id="3258"/>
            <p14:sldId id="3259"/>
            <p14:sldId id="3261"/>
            <p14:sldId id="3260"/>
            <p14:sldId id="3262"/>
            <p14:sldId id="3257"/>
            <p14:sldId id="3264"/>
            <p14:sldId id="3263"/>
            <p14:sldId id="261"/>
            <p14:sldId id="3268"/>
            <p14:sldId id="3269"/>
            <p14:sldId id="3289"/>
            <p14:sldId id="3283"/>
            <p14:sldId id="3284"/>
            <p14:sldId id="3285"/>
            <p14:sldId id="3286"/>
            <p14:sldId id="3287"/>
            <p14:sldId id="3288"/>
            <p14:sldId id="3271"/>
            <p14:sldId id="3273"/>
            <p14:sldId id="3290"/>
            <p14:sldId id="3291"/>
          </p14:sldIdLst>
        </p14:section>
        <p14:section name="Exploration 1" id="{AC343734-66CD-4CD6-8504-13C36804B57B}">
          <p14:sldIdLst>
            <p14:sldId id="3278"/>
            <p14:sldId id="3274"/>
            <p14:sldId id="3275"/>
          </p14:sldIdLst>
        </p14:section>
        <p14:section name="Exploration 2" id="{B58D9D3E-EA4E-402A-A622-C1F4E952CCCE}">
          <p14:sldIdLst>
            <p14:sldId id="3279"/>
            <p14:sldId id="3280"/>
            <p14:sldId id="3276"/>
            <p14:sldId id="260"/>
          </p14:sldIdLst>
        </p14:section>
        <p14:section name="Discussion" id="{DDC2A459-3331-495C-97E3-A0DB9DF71BEA}">
          <p14:sldIdLst>
            <p14:sldId id="3252"/>
            <p14:sldId id="2050"/>
            <p14:sldId id="3225"/>
            <p14:sldId id="996"/>
            <p14:sldId id="3250"/>
            <p14:sldId id="3207"/>
          </p14:sldIdLst>
        </p14:section>
        <p14:section name="Sandbox" id="{61F920AC-6FE9-4618-A022-536B8AEBB782}">
          <p14:sldIdLst>
            <p14:sldId id="954"/>
            <p14:sldId id="3197"/>
            <p14:sldId id="3198"/>
            <p14:sldId id="3199"/>
            <p14:sldId id="3221"/>
            <p14:sldId id="1968"/>
            <p14:sldId id="1964"/>
            <p14:sldId id="3222"/>
            <p14:sldId id="1967"/>
            <p14:sldId id="3223"/>
            <p14:sldId id="3208"/>
            <p14:sldId id="325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A5858F-8080-C2BA-B510-F4F1DFC1D731}" name="Sasa Junuzovic" initials="SJ" userId="S::sasajun@microsoft.com::9e68e7af-bb3a-41a7-83b4-1c8623c2a1bb" providerId="AD"/>
  <p188:author id="{B00CFCA4-A694-5D97-CCA8-9799C0EC0F64}" name="Dhruv Jain" initials="DJ" userId="S::t-djain@microsoft.com::84bb83dd-09d9-4d55-a8aa-58722f62a6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hruv Jain" initials="DJ" lastIdx="1" clrIdx="0">
    <p:extLst>
      <p:ext uri="{19B8F6BF-5375-455C-9EA6-DF929625EA0E}">
        <p15:presenceInfo xmlns:p15="http://schemas.microsoft.com/office/powerpoint/2012/main" userId="c8b11ead6c7446ac" providerId="Windows Live"/>
      </p:ext>
    </p:extLst>
  </p:cmAuthor>
  <p:cmAuthor id="2" name="Dhruv Jain" initials="DJ [2]" lastIdx="2" clrIdx="1">
    <p:extLst>
      <p:ext uri="{19B8F6BF-5375-455C-9EA6-DF929625EA0E}">
        <p15:presenceInfo xmlns:p15="http://schemas.microsoft.com/office/powerpoint/2012/main" userId="Dhruv Ja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A300"/>
    <a:srgbClr val="5DD5FF"/>
    <a:srgbClr val="A55949"/>
    <a:srgbClr val="000000"/>
    <a:srgbClr val="FABE00"/>
    <a:srgbClr val="FFD243"/>
    <a:srgbClr val="FFFFFF"/>
    <a:srgbClr val="B48900"/>
    <a:srgbClr val="BBC6E4"/>
    <a:srgbClr val="926B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11DC8-6976-4D35-B683-396331E61A6F}" v="8019" dt="2020-09-14T19:53:46.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65" autoAdjust="0"/>
    <p:restoredTop sz="53469" autoAdjust="0"/>
  </p:normalViewPr>
  <p:slideViewPr>
    <p:cSldViewPr snapToGrid="0">
      <p:cViewPr varScale="1">
        <p:scale>
          <a:sx n="65" d="100"/>
          <a:sy n="65" d="100"/>
        </p:scale>
        <p:origin x="1096" y="192"/>
      </p:cViewPr>
      <p:guideLst/>
    </p:cSldViewPr>
  </p:slideViewPr>
  <p:notesTextViewPr>
    <p:cViewPr>
      <p:scale>
        <a:sx n="146" d="100"/>
        <a:sy n="14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Borisenko (Artech Consulting LLC)" userId="S::v-timbo@microsoft.com::3cb08a0a-bb77-475a-a9dd-9ef3b3ad5fad" providerId="AD" clId="Web-{6EC052EB-EA27-CED2-960A-A39F36D914B9}"/>
    <pc:docChg chg="modSld">
      <pc:chgData name="Tim Borisenko (Artech Consulting LLC)" userId="S::v-timbo@microsoft.com::3cb08a0a-bb77-475a-a9dd-9ef3b3ad5fad" providerId="AD" clId="Web-{6EC052EB-EA27-CED2-960A-A39F36D914B9}" dt="2020-08-19T22:59:53.532" v="3" actId="1076"/>
      <pc:docMkLst>
        <pc:docMk/>
      </pc:docMkLst>
      <pc:sldChg chg="modSp">
        <pc:chgData name="Tim Borisenko (Artech Consulting LLC)" userId="S::v-timbo@microsoft.com::3cb08a0a-bb77-475a-a9dd-9ef3b3ad5fad" providerId="AD" clId="Web-{6EC052EB-EA27-CED2-960A-A39F36D914B9}" dt="2020-08-19T22:59:53.532" v="3" actId="1076"/>
        <pc:sldMkLst>
          <pc:docMk/>
          <pc:sldMk cId="2818625882" sldId="262"/>
        </pc:sldMkLst>
        <pc:spChg chg="mod">
          <ac:chgData name="Tim Borisenko (Artech Consulting LLC)" userId="S::v-timbo@microsoft.com::3cb08a0a-bb77-475a-a9dd-9ef3b3ad5fad" providerId="AD" clId="Web-{6EC052EB-EA27-CED2-960A-A39F36D914B9}" dt="2020-08-19T22:59:44.485" v="1" actId="1076"/>
          <ac:spMkLst>
            <pc:docMk/>
            <pc:sldMk cId="2818625882" sldId="262"/>
            <ac:spMk id="3" creationId="{3722A031-F331-4910-8C95-2424AF8E18BD}"/>
          </ac:spMkLst>
        </pc:spChg>
        <pc:spChg chg="mod">
          <ac:chgData name="Tim Borisenko (Artech Consulting LLC)" userId="S::v-timbo@microsoft.com::3cb08a0a-bb77-475a-a9dd-9ef3b3ad5fad" providerId="AD" clId="Web-{6EC052EB-EA27-CED2-960A-A39F36D914B9}" dt="2020-08-19T22:59:53.532" v="3" actId="1076"/>
          <ac:spMkLst>
            <pc:docMk/>
            <pc:sldMk cId="2818625882" sldId="262"/>
            <ac:spMk id="10" creationId="{AAC1D5E5-4C49-47D1-9582-3A7B7C6825B1}"/>
          </ac:spMkLst>
        </pc:spChg>
      </pc:sldChg>
    </pc:docChg>
  </pc:docChgLst>
  <pc:docChgLst>
    <pc:chgData name="Dhruv Jain" userId="S::t-djain@microsoft.com::84bb83dd-09d9-4d55-a8aa-58722f62a6cf" providerId="AD" clId="Web-{9525A5EF-F366-19C4-3F8B-B864078B44C4}"/>
    <pc:docChg chg="delSld">
      <pc:chgData name="Dhruv Jain" userId="S::t-djain@microsoft.com::84bb83dd-09d9-4d55-a8aa-58722f62a6cf" providerId="AD" clId="Web-{9525A5EF-F366-19C4-3F8B-B864078B44C4}" dt="2020-07-31T01:16:35.309" v="0"/>
      <pc:docMkLst>
        <pc:docMk/>
      </pc:docMkLst>
      <pc:sldChg chg="del">
        <pc:chgData name="Dhruv Jain" userId="S::t-djain@microsoft.com::84bb83dd-09d9-4d55-a8aa-58722f62a6cf" providerId="AD" clId="Web-{9525A5EF-F366-19C4-3F8B-B864078B44C4}" dt="2020-07-31T01:16:35.309" v="0"/>
        <pc:sldMkLst>
          <pc:docMk/>
          <pc:sldMk cId="1875417843" sldId="1947"/>
        </pc:sldMkLst>
      </pc:sldChg>
    </pc:docChg>
  </pc:docChgLst>
  <pc:docChgLst>
    <pc:chgData name="Sasa Junuzovic" userId="9e68e7af-bb3a-41a7-83b4-1c8623c2a1bb" providerId="ADAL" clId="{F4AD20D9-79FE-45EE-BB96-5F08D9F12D8D}"/>
    <pc:docChg chg="undo custSel modSld">
      <pc:chgData name="Sasa Junuzovic" userId="9e68e7af-bb3a-41a7-83b4-1c8623c2a1bb" providerId="ADAL" clId="{F4AD20D9-79FE-45EE-BB96-5F08D9F12D8D}" dt="2020-07-30T05:14:54.920" v="21"/>
      <pc:docMkLst>
        <pc:docMk/>
      </pc:docMkLst>
      <pc:sldChg chg="addCm">
        <pc:chgData name="Sasa Junuzovic" userId="9e68e7af-bb3a-41a7-83b4-1c8623c2a1bb" providerId="ADAL" clId="{F4AD20D9-79FE-45EE-BB96-5F08D9F12D8D}" dt="2020-07-30T05:01:13.243" v="16"/>
        <pc:sldMkLst>
          <pc:docMk/>
          <pc:sldMk cId="1943310947" sldId="954"/>
        </pc:sldMkLst>
      </pc:sldChg>
      <pc:sldChg chg="addCm">
        <pc:chgData name="Sasa Junuzovic" userId="9e68e7af-bb3a-41a7-83b4-1c8623c2a1bb" providerId="ADAL" clId="{F4AD20D9-79FE-45EE-BB96-5F08D9F12D8D}" dt="2020-07-30T04:40:03.728" v="2"/>
        <pc:sldMkLst>
          <pc:docMk/>
          <pc:sldMk cId="2973256000" sldId="1144"/>
        </pc:sldMkLst>
      </pc:sldChg>
      <pc:sldChg chg="addCm">
        <pc:chgData name="Sasa Junuzovic" userId="9e68e7af-bb3a-41a7-83b4-1c8623c2a1bb" providerId="ADAL" clId="{F4AD20D9-79FE-45EE-BB96-5F08D9F12D8D}" dt="2020-07-30T04:43:08.794" v="4"/>
        <pc:sldMkLst>
          <pc:docMk/>
          <pc:sldMk cId="4201222966" sldId="1943"/>
        </pc:sldMkLst>
      </pc:sldChg>
      <pc:sldChg chg="addCm">
        <pc:chgData name="Sasa Junuzovic" userId="9e68e7af-bb3a-41a7-83b4-1c8623c2a1bb" providerId="ADAL" clId="{F4AD20D9-79FE-45EE-BB96-5F08D9F12D8D}" dt="2020-07-30T04:48:04.787" v="6"/>
        <pc:sldMkLst>
          <pc:docMk/>
          <pc:sldMk cId="615068171" sldId="1944"/>
        </pc:sldMkLst>
      </pc:sldChg>
      <pc:sldChg chg="addCm">
        <pc:chgData name="Sasa Junuzovic" userId="9e68e7af-bb3a-41a7-83b4-1c8623c2a1bb" providerId="ADAL" clId="{F4AD20D9-79FE-45EE-BB96-5F08D9F12D8D}" dt="2020-07-30T04:45:19.326" v="5"/>
        <pc:sldMkLst>
          <pc:docMk/>
          <pc:sldMk cId="4096057002" sldId="1945"/>
        </pc:sldMkLst>
      </pc:sldChg>
      <pc:sldChg chg="addCm">
        <pc:chgData name="Sasa Junuzovic" userId="9e68e7af-bb3a-41a7-83b4-1c8623c2a1bb" providerId="ADAL" clId="{F4AD20D9-79FE-45EE-BB96-5F08D9F12D8D}" dt="2020-07-30T04:57:40.397" v="12"/>
        <pc:sldMkLst>
          <pc:docMk/>
          <pc:sldMk cId="1875417843" sldId="1947"/>
        </pc:sldMkLst>
      </pc:sldChg>
      <pc:sldChg chg="addCm">
        <pc:chgData name="Sasa Junuzovic" userId="9e68e7af-bb3a-41a7-83b4-1c8623c2a1bb" providerId="ADAL" clId="{F4AD20D9-79FE-45EE-BB96-5F08D9F12D8D}" dt="2020-07-30T04:58:45.151" v="13"/>
        <pc:sldMkLst>
          <pc:docMk/>
          <pc:sldMk cId="4085083255" sldId="1955"/>
        </pc:sldMkLst>
      </pc:sldChg>
      <pc:sldChg chg="addSp delSp mod addCm modCm">
        <pc:chgData name="Sasa Junuzovic" userId="9e68e7af-bb3a-41a7-83b4-1c8623c2a1bb" providerId="ADAL" clId="{F4AD20D9-79FE-45EE-BB96-5F08D9F12D8D}" dt="2020-07-30T05:14:54.920" v="21"/>
        <pc:sldMkLst>
          <pc:docMk/>
          <pc:sldMk cId="4149503301" sldId="1958"/>
        </pc:sldMkLst>
        <pc:spChg chg="add del">
          <ac:chgData name="Sasa Junuzovic" userId="9e68e7af-bb3a-41a7-83b4-1c8623c2a1bb" providerId="ADAL" clId="{F4AD20D9-79FE-45EE-BB96-5F08D9F12D8D}" dt="2020-07-30T04:54:50.282" v="10" actId="478"/>
          <ac:spMkLst>
            <pc:docMk/>
            <pc:sldMk cId="4149503301" sldId="1958"/>
            <ac:spMk id="12" creationId="{9A88769D-46FD-442B-99A7-9BA243F7EF0F}"/>
          </ac:spMkLst>
        </pc:spChg>
      </pc:sldChg>
      <pc:sldChg chg="addCm modCm">
        <pc:chgData name="Sasa Junuzovic" userId="9e68e7af-bb3a-41a7-83b4-1c8623c2a1bb" providerId="ADAL" clId="{F4AD20D9-79FE-45EE-BB96-5F08D9F12D8D}" dt="2020-07-30T05:00:10.494" v="14"/>
        <pc:sldMkLst>
          <pc:docMk/>
          <pc:sldMk cId="3492774119" sldId="1959"/>
        </pc:sldMkLst>
      </pc:sldChg>
      <pc:sldChg chg="addCm">
        <pc:chgData name="Sasa Junuzovic" userId="9e68e7af-bb3a-41a7-83b4-1c8623c2a1bb" providerId="ADAL" clId="{F4AD20D9-79FE-45EE-BB96-5F08D9F12D8D}" dt="2020-07-30T05:00:40.371" v="15"/>
        <pc:sldMkLst>
          <pc:docMk/>
          <pc:sldMk cId="4166720312" sldId="1961"/>
        </pc:sldMkLst>
      </pc:sldChg>
      <pc:sldChg chg="addCm">
        <pc:chgData name="Sasa Junuzovic" userId="9e68e7af-bb3a-41a7-83b4-1c8623c2a1bb" providerId="ADAL" clId="{F4AD20D9-79FE-45EE-BB96-5F08D9F12D8D}" dt="2020-07-30T05:01:53.914" v="18"/>
        <pc:sldMkLst>
          <pc:docMk/>
          <pc:sldMk cId="357030149" sldId="1962"/>
        </pc:sldMkLst>
      </pc:sldChg>
      <pc:sldChg chg="addCm">
        <pc:chgData name="Sasa Junuzovic" userId="9e68e7af-bb3a-41a7-83b4-1c8623c2a1bb" providerId="ADAL" clId="{F4AD20D9-79FE-45EE-BB96-5F08D9F12D8D}" dt="2020-07-30T05:02:58.454" v="19"/>
        <pc:sldMkLst>
          <pc:docMk/>
          <pc:sldMk cId="4249009058" sldId="1963"/>
        </pc:sldMkLst>
      </pc:sldChg>
    </pc:docChg>
  </pc:docChgLst>
  <pc:docChgLst>
    <pc:chgData name="Dhruv Jain" userId="84bb83dd-09d9-4d55-a8aa-58722f62a6cf" providerId="ADAL" clId="{68711DC8-6976-4D35-B683-396331E61A6F}"/>
    <pc:docChg chg="undo redo custSel addSld delSld modSld sldOrd">
      <pc:chgData name="Dhruv Jain" userId="84bb83dd-09d9-4d55-a8aa-58722f62a6cf" providerId="ADAL" clId="{68711DC8-6976-4D35-B683-396331E61A6F}" dt="2020-09-14T19:53:46.838" v="13650" actId="1037"/>
      <pc:docMkLst>
        <pc:docMk/>
      </pc:docMkLst>
      <pc:sldChg chg="addSp delSp modSp mod setBg delAnim modAnim">
        <pc:chgData name="Dhruv Jain" userId="84bb83dd-09d9-4d55-a8aa-58722f62a6cf" providerId="ADAL" clId="{68711DC8-6976-4D35-B683-396331E61A6F}" dt="2020-07-30T01:19:09.890" v="6706" actId="14100"/>
        <pc:sldMkLst>
          <pc:docMk/>
          <pc:sldMk cId="2818625882" sldId="262"/>
        </pc:sldMkLst>
        <pc:spChg chg="mod">
          <ac:chgData name="Dhruv Jain" userId="84bb83dd-09d9-4d55-a8aa-58722f62a6cf" providerId="ADAL" clId="{68711DC8-6976-4D35-B683-396331E61A6F}" dt="2020-07-30T01:08:15.781" v="6455" actId="1076"/>
          <ac:spMkLst>
            <pc:docMk/>
            <pc:sldMk cId="2818625882" sldId="262"/>
            <ac:spMk id="2" creationId="{842DAAC6-6F74-43A1-B865-BC4541BEFCA0}"/>
          </ac:spMkLst>
        </pc:spChg>
        <pc:spChg chg="mod">
          <ac:chgData name="Dhruv Jain" userId="84bb83dd-09d9-4d55-a8aa-58722f62a6cf" providerId="ADAL" clId="{68711DC8-6976-4D35-B683-396331E61A6F}" dt="2020-07-30T01:17:53.953" v="6695" actId="1035"/>
          <ac:spMkLst>
            <pc:docMk/>
            <pc:sldMk cId="2818625882" sldId="262"/>
            <ac:spMk id="3" creationId="{3722A031-F331-4910-8C95-2424AF8E18BD}"/>
          </ac:spMkLst>
        </pc:spChg>
        <pc:spChg chg="add del mod">
          <ac:chgData name="Dhruv Jain" userId="84bb83dd-09d9-4d55-a8aa-58722f62a6cf" providerId="ADAL" clId="{68711DC8-6976-4D35-B683-396331E61A6F}" dt="2020-07-30T01:01:22.291" v="6215" actId="478"/>
          <ac:spMkLst>
            <pc:docMk/>
            <pc:sldMk cId="2818625882" sldId="262"/>
            <ac:spMk id="7" creationId="{DC8FE55B-CC03-4A86-A610-7A7BFAC4405D}"/>
          </ac:spMkLst>
        </pc:spChg>
        <pc:spChg chg="add del mod">
          <ac:chgData name="Dhruv Jain" userId="84bb83dd-09d9-4d55-a8aa-58722f62a6cf" providerId="ADAL" clId="{68711DC8-6976-4D35-B683-396331E61A6F}" dt="2020-07-30T01:01:22.291" v="6215" actId="478"/>
          <ac:spMkLst>
            <pc:docMk/>
            <pc:sldMk cId="2818625882" sldId="262"/>
            <ac:spMk id="8" creationId="{BC2BBFED-3D7F-4218-83CA-E44708149855}"/>
          </ac:spMkLst>
        </pc:spChg>
        <pc:spChg chg="add del mod">
          <ac:chgData name="Dhruv Jain" userId="84bb83dd-09d9-4d55-a8aa-58722f62a6cf" providerId="ADAL" clId="{68711DC8-6976-4D35-B683-396331E61A6F}" dt="2020-07-30T01:01:58.671" v="6242" actId="478"/>
          <ac:spMkLst>
            <pc:docMk/>
            <pc:sldMk cId="2818625882" sldId="262"/>
            <ac:spMk id="9" creationId="{504EEBF1-FCCA-463B-8864-952426166DB3}"/>
          </ac:spMkLst>
        </pc:spChg>
        <pc:spChg chg="add mod">
          <ac:chgData name="Dhruv Jain" userId="84bb83dd-09d9-4d55-a8aa-58722f62a6cf" providerId="ADAL" clId="{68711DC8-6976-4D35-B683-396331E61A6F}" dt="2020-07-30T01:19:09.890" v="6706" actId="14100"/>
          <ac:spMkLst>
            <pc:docMk/>
            <pc:sldMk cId="2818625882" sldId="262"/>
            <ac:spMk id="10" creationId="{AAC1D5E5-4C49-47D1-9582-3A7B7C6825B1}"/>
          </ac:spMkLst>
        </pc:spChg>
        <pc:graphicFrameChg chg="add del">
          <ac:chgData name="Dhruv Jain" userId="84bb83dd-09d9-4d55-a8aa-58722f62a6cf" providerId="ADAL" clId="{68711DC8-6976-4D35-B683-396331E61A6F}" dt="2020-07-30T01:00:23.510" v="6203" actId="3680"/>
          <ac:graphicFrameMkLst>
            <pc:docMk/>
            <pc:sldMk cId="2818625882" sldId="262"/>
            <ac:graphicFrameMk id="4" creationId="{6DA76E3A-532E-4637-B422-46CCA6D8CE87}"/>
          </ac:graphicFrameMkLst>
        </pc:graphicFrameChg>
        <pc:graphicFrameChg chg="add del mod modGraphic">
          <ac:chgData name="Dhruv Jain" userId="84bb83dd-09d9-4d55-a8aa-58722f62a6cf" providerId="ADAL" clId="{68711DC8-6976-4D35-B683-396331E61A6F}" dt="2020-07-30T01:00:42.913" v="6209" actId="3680"/>
          <ac:graphicFrameMkLst>
            <pc:docMk/>
            <pc:sldMk cId="2818625882" sldId="262"/>
            <ac:graphicFrameMk id="5" creationId="{8A89AD4B-1ECA-43B3-ADA2-B267FD8B6BB6}"/>
          </ac:graphicFrameMkLst>
        </pc:graphicFrameChg>
        <pc:graphicFrameChg chg="add del mod">
          <ac:chgData name="Dhruv Jain" userId="84bb83dd-09d9-4d55-a8aa-58722f62a6cf" providerId="ADAL" clId="{68711DC8-6976-4D35-B683-396331E61A6F}" dt="2020-07-30T01:01:22.291" v="6215" actId="478"/>
          <ac:graphicFrameMkLst>
            <pc:docMk/>
            <pc:sldMk cId="2818625882" sldId="262"/>
            <ac:graphicFrameMk id="6" creationId="{D3E6DCD2-5B47-4CFB-BECC-424DA2A569B4}"/>
          </ac:graphicFrameMkLst>
        </pc:graphicFrameChg>
        <pc:cxnChg chg="add mod">
          <ac:chgData name="Dhruv Jain" userId="84bb83dd-09d9-4d55-a8aa-58722f62a6cf" providerId="ADAL" clId="{68711DC8-6976-4D35-B683-396331E61A6F}" dt="2020-07-30T01:17:53.953" v="6695" actId="1035"/>
          <ac:cxnSpMkLst>
            <pc:docMk/>
            <pc:sldMk cId="2818625882" sldId="262"/>
            <ac:cxnSpMk id="11" creationId="{FB8D27E9-B0AD-451A-BC9D-FFBDFDFF3765}"/>
          </ac:cxnSpMkLst>
        </pc:cxnChg>
      </pc:sldChg>
      <pc:sldChg chg="addSp delSp modSp mod modAnim modCm modNotesTx">
        <pc:chgData name="Dhruv Jain" userId="84bb83dd-09d9-4d55-a8aa-58722f62a6cf" providerId="ADAL" clId="{68711DC8-6976-4D35-B683-396331E61A6F}" dt="2020-07-30T17:22:38.018" v="13117" actId="20577"/>
        <pc:sldMkLst>
          <pc:docMk/>
          <pc:sldMk cId="1943310947" sldId="954"/>
        </pc:sldMkLst>
        <pc:spChg chg="mod">
          <ac:chgData name="Dhruv Jain" userId="84bb83dd-09d9-4d55-a8aa-58722f62a6cf" providerId="ADAL" clId="{68711DC8-6976-4D35-B683-396331E61A6F}" dt="2020-07-29T22:43:45.134" v="2463" actId="404"/>
          <ac:spMkLst>
            <pc:docMk/>
            <pc:sldMk cId="1943310947" sldId="954"/>
            <ac:spMk id="4" creationId="{00000000-0000-0000-0000-000000000000}"/>
          </ac:spMkLst>
        </pc:spChg>
        <pc:spChg chg="mod">
          <ac:chgData name="Dhruv Jain" userId="84bb83dd-09d9-4d55-a8aa-58722f62a6cf" providerId="ADAL" clId="{68711DC8-6976-4D35-B683-396331E61A6F}" dt="2020-07-30T17:22:38.018" v="13117" actId="20577"/>
          <ac:spMkLst>
            <pc:docMk/>
            <pc:sldMk cId="1943310947" sldId="954"/>
            <ac:spMk id="5" creationId="{00000000-0000-0000-0000-000000000000}"/>
          </ac:spMkLst>
        </pc:spChg>
        <pc:picChg chg="add mod">
          <ac:chgData name="Dhruv Jain" userId="84bb83dd-09d9-4d55-a8aa-58722f62a6cf" providerId="ADAL" clId="{68711DC8-6976-4D35-B683-396331E61A6F}" dt="2020-07-30T01:23:42.080" v="8760" actId="962"/>
          <ac:picMkLst>
            <pc:docMk/>
            <pc:sldMk cId="1943310947" sldId="954"/>
            <ac:picMk id="2" creationId="{DC59D74F-D9B6-44C3-8360-E8ECE4310D35}"/>
          </ac:picMkLst>
        </pc:picChg>
        <pc:picChg chg="del mod">
          <ac:chgData name="Dhruv Jain" userId="84bb83dd-09d9-4d55-a8aa-58722f62a6cf" providerId="ADAL" clId="{68711DC8-6976-4D35-B683-396331E61A6F}" dt="2020-07-29T22:59:48.448" v="2938" actId="478"/>
          <ac:picMkLst>
            <pc:docMk/>
            <pc:sldMk cId="1943310947" sldId="954"/>
            <ac:picMk id="2050" creationId="{2F46C40A-3E71-4CC1-98EE-3D52E6288D75}"/>
          </ac:picMkLst>
        </pc:picChg>
        <pc:picChg chg="add del mod">
          <ac:chgData name="Dhruv Jain" userId="84bb83dd-09d9-4d55-a8aa-58722f62a6cf" providerId="ADAL" clId="{68711DC8-6976-4D35-B683-396331E61A6F}" dt="2020-07-29T22:54:02.133" v="2700" actId="21"/>
          <ac:picMkLst>
            <pc:docMk/>
            <pc:sldMk cId="1943310947" sldId="954"/>
            <ac:picMk id="9218" creationId="{863E3B04-B94B-4E25-ABC5-77D1E2E765A6}"/>
          </ac:picMkLst>
        </pc:picChg>
      </pc:sldChg>
      <pc:sldChg chg="addSp delSp modSp mod ord modNotesTx">
        <pc:chgData name="Dhruv Jain" userId="84bb83dd-09d9-4d55-a8aa-58722f62a6cf" providerId="ADAL" clId="{68711DC8-6976-4D35-B683-396331E61A6F}" dt="2020-07-30T17:14:44.223" v="11406" actId="20577"/>
        <pc:sldMkLst>
          <pc:docMk/>
          <pc:sldMk cId="1349890703" sldId="1009"/>
        </pc:sldMkLst>
        <pc:spChg chg="mod">
          <ac:chgData name="Dhruv Jain" userId="84bb83dd-09d9-4d55-a8aa-58722f62a6cf" providerId="ADAL" clId="{68711DC8-6976-4D35-B683-396331E61A6F}" dt="2020-07-29T23:05:41.939" v="3231" actId="1076"/>
          <ac:spMkLst>
            <pc:docMk/>
            <pc:sldMk cId="1349890703" sldId="1009"/>
            <ac:spMk id="4" creationId="{00000000-0000-0000-0000-000000000000}"/>
          </ac:spMkLst>
        </pc:spChg>
        <pc:spChg chg="mod">
          <ac:chgData name="Dhruv Jain" userId="84bb83dd-09d9-4d55-a8aa-58722f62a6cf" providerId="ADAL" clId="{68711DC8-6976-4D35-B683-396331E61A6F}" dt="2020-07-29T22:52:05.713" v="2673" actId="207"/>
          <ac:spMkLst>
            <pc:docMk/>
            <pc:sldMk cId="1349890703" sldId="1009"/>
            <ac:spMk id="5" creationId="{00000000-0000-0000-0000-000000000000}"/>
          </ac:spMkLst>
        </pc:spChg>
        <pc:spChg chg="mod">
          <ac:chgData name="Dhruv Jain" userId="84bb83dd-09d9-4d55-a8aa-58722f62a6cf" providerId="ADAL" clId="{68711DC8-6976-4D35-B683-396331E61A6F}" dt="2020-07-29T23:05:51.231" v="3233" actId="14100"/>
          <ac:spMkLst>
            <pc:docMk/>
            <pc:sldMk cId="1349890703" sldId="1009"/>
            <ac:spMk id="8" creationId="{00000000-0000-0000-0000-000000000000}"/>
          </ac:spMkLst>
        </pc:spChg>
        <pc:picChg chg="add del mod">
          <ac:chgData name="Dhruv Jain" userId="84bb83dd-09d9-4d55-a8aa-58722f62a6cf" providerId="ADAL" clId="{68711DC8-6976-4D35-B683-396331E61A6F}" dt="2020-07-29T22:49:53.596" v="2621" actId="478"/>
          <ac:picMkLst>
            <pc:docMk/>
            <pc:sldMk cId="1349890703" sldId="1009"/>
            <ac:picMk id="3074" creationId="{1B27986E-9B91-47F1-93C2-E5E12C794FF0}"/>
          </ac:picMkLst>
        </pc:picChg>
        <pc:picChg chg="add mod">
          <ac:chgData name="Dhruv Jain" userId="84bb83dd-09d9-4d55-a8aa-58722f62a6cf" providerId="ADAL" clId="{68711DC8-6976-4D35-B683-396331E61A6F}" dt="2020-07-29T22:49:27.411" v="2617" actId="167"/>
          <ac:picMkLst>
            <pc:docMk/>
            <pc:sldMk cId="1349890703" sldId="1009"/>
            <ac:picMk id="3076" creationId="{73EBE8D5-022A-455E-AE09-5A41BD433FEE}"/>
          </ac:picMkLst>
        </pc:picChg>
        <pc:picChg chg="add del">
          <ac:chgData name="Dhruv Jain" userId="84bb83dd-09d9-4d55-a8aa-58722f62a6cf" providerId="ADAL" clId="{68711DC8-6976-4D35-B683-396331E61A6F}" dt="2020-07-29T22:49:57.062" v="2622" actId="478"/>
          <ac:picMkLst>
            <pc:docMk/>
            <pc:sldMk cId="1349890703" sldId="1009"/>
            <ac:picMk id="3078" creationId="{6AFC6C98-405B-4FD5-A092-4D735C3C4D85}"/>
          </ac:picMkLst>
        </pc:picChg>
        <pc:picChg chg="del">
          <ac:chgData name="Dhruv Jain" userId="84bb83dd-09d9-4d55-a8aa-58722f62a6cf" providerId="ADAL" clId="{68711DC8-6976-4D35-B683-396331E61A6F}" dt="2020-07-29T22:48:19.461" v="2550" actId="478"/>
          <ac:picMkLst>
            <pc:docMk/>
            <pc:sldMk cId="1349890703" sldId="1009"/>
            <ac:picMk id="12290" creationId="{7A2B17A9-BB01-4E32-946A-16965FAF1CF6}"/>
          </ac:picMkLst>
        </pc:picChg>
      </pc:sldChg>
      <pc:sldChg chg="addSp delSp modSp mod modAnim modShow delCm">
        <pc:chgData name="Dhruv Jain" userId="84bb83dd-09d9-4d55-a8aa-58722f62a6cf" providerId="ADAL" clId="{68711DC8-6976-4D35-B683-396331E61A6F}" dt="2020-07-30T16:45:16.848" v="9755" actId="20577"/>
        <pc:sldMkLst>
          <pc:docMk/>
          <pc:sldMk cId="2973256000" sldId="1144"/>
        </pc:sldMkLst>
        <pc:spChg chg="mod">
          <ac:chgData name="Dhruv Jain" userId="84bb83dd-09d9-4d55-a8aa-58722f62a6cf" providerId="ADAL" clId="{68711DC8-6976-4D35-B683-396331E61A6F}" dt="2020-07-29T23:49:25.422" v="5714" actId="14100"/>
          <ac:spMkLst>
            <pc:docMk/>
            <pc:sldMk cId="2973256000" sldId="1144"/>
            <ac:spMk id="7" creationId="{66FCEDD5-A163-4BF0-918A-0108D5EC12E3}"/>
          </ac:spMkLst>
        </pc:spChg>
        <pc:spChg chg="mod">
          <ac:chgData name="Dhruv Jain" userId="84bb83dd-09d9-4d55-a8aa-58722f62a6cf" providerId="ADAL" clId="{68711DC8-6976-4D35-B683-396331E61A6F}" dt="2020-07-30T16:45:16.848" v="9755" actId="20577"/>
          <ac:spMkLst>
            <pc:docMk/>
            <pc:sldMk cId="2973256000" sldId="1144"/>
            <ac:spMk id="10" creationId="{3EE42DF0-B081-41D8-A1CF-CE7FDBD77DEB}"/>
          </ac:spMkLst>
        </pc:spChg>
        <pc:picChg chg="add del mod">
          <ac:chgData name="Dhruv Jain" userId="84bb83dd-09d9-4d55-a8aa-58722f62a6cf" providerId="ADAL" clId="{68711DC8-6976-4D35-B683-396331E61A6F}" dt="2020-07-30T01:21:19.424" v="7784" actId="962"/>
          <ac:picMkLst>
            <pc:docMk/>
            <pc:sldMk cId="2973256000" sldId="1144"/>
            <ac:picMk id="4" creationId="{D79DE560-F6BB-4D79-BA32-6BE78E77D5D8}"/>
          </ac:picMkLst>
        </pc:picChg>
      </pc:sldChg>
      <pc:sldChg chg="addSp delSp modSp mod modNotesTx">
        <pc:chgData name="Dhruv Jain" userId="84bb83dd-09d9-4d55-a8aa-58722f62a6cf" providerId="ADAL" clId="{68711DC8-6976-4D35-B683-396331E61A6F}" dt="2020-09-14T19:53:46.838" v="13650" actId="1037"/>
        <pc:sldMkLst>
          <pc:docMk/>
          <pc:sldMk cId="2939753491" sldId="1942"/>
        </pc:sldMkLst>
        <pc:spChg chg="add del mod">
          <ac:chgData name="Dhruv Jain" userId="84bb83dd-09d9-4d55-a8aa-58722f62a6cf" providerId="ADAL" clId="{68711DC8-6976-4D35-B683-396331E61A6F}" dt="2020-09-14T19:53:46.838" v="13650" actId="1037"/>
          <ac:spMkLst>
            <pc:docMk/>
            <pc:sldMk cId="2939753491" sldId="1942"/>
            <ac:spMk id="4" creationId="{F05F2B89-E41C-472D-846B-E71E8DD4DF69}"/>
          </ac:spMkLst>
        </pc:spChg>
        <pc:spChg chg="add del mod">
          <ac:chgData name="Dhruv Jain" userId="84bb83dd-09d9-4d55-a8aa-58722f62a6cf" providerId="ADAL" clId="{68711DC8-6976-4D35-B683-396331E61A6F}" dt="2020-09-14T19:53:25.784" v="13633" actId="12788"/>
          <ac:spMkLst>
            <pc:docMk/>
            <pc:sldMk cId="2939753491" sldId="1942"/>
            <ac:spMk id="7" creationId="{E74EE8EA-82B2-482D-9CCE-FB36A9243E63}"/>
          </ac:spMkLst>
        </pc:spChg>
        <pc:spChg chg="del">
          <ac:chgData name="Dhruv Jain" userId="84bb83dd-09d9-4d55-a8aa-58722f62a6cf" providerId="ADAL" clId="{68711DC8-6976-4D35-B683-396331E61A6F}" dt="2020-07-29T21:37:31.581" v="69" actId="478"/>
          <ac:spMkLst>
            <pc:docMk/>
            <pc:sldMk cId="2939753491" sldId="1942"/>
            <ac:spMk id="8" creationId="{579A03BB-5BF9-4BB2-9AF1-3F672C95B1FB}"/>
          </ac:spMkLst>
        </pc:spChg>
        <pc:spChg chg="add del mod">
          <ac:chgData name="Dhruv Jain" userId="84bb83dd-09d9-4d55-a8aa-58722f62a6cf" providerId="ADAL" clId="{68711DC8-6976-4D35-B683-396331E61A6F}" dt="2020-09-14T19:53:46.838" v="13650" actId="1037"/>
          <ac:spMkLst>
            <pc:docMk/>
            <pc:sldMk cId="2939753491" sldId="1942"/>
            <ac:spMk id="11" creationId="{205E0E62-83E5-4E1D-8129-DBF5B2461379}"/>
          </ac:spMkLst>
        </pc:spChg>
        <pc:picChg chg="mod">
          <ac:chgData name="Dhruv Jain" userId="84bb83dd-09d9-4d55-a8aa-58722f62a6cf" providerId="ADAL" clId="{68711DC8-6976-4D35-B683-396331E61A6F}" dt="2020-09-14T19:53:46.838" v="13650" actId="1037"/>
          <ac:picMkLst>
            <pc:docMk/>
            <pc:sldMk cId="2939753491" sldId="1942"/>
            <ac:picMk id="1032" creationId="{E9D8433A-B2B8-458E-A748-D19CD1A6F8AA}"/>
          </ac:picMkLst>
        </pc:picChg>
      </pc:sldChg>
      <pc:sldChg chg="addSp delSp modSp new del mod modClrScheme delCm chgLayout modNotesTx">
        <pc:chgData name="Dhruv Jain" userId="84bb83dd-09d9-4d55-a8aa-58722f62a6cf" providerId="ADAL" clId="{68711DC8-6976-4D35-B683-396331E61A6F}" dt="2020-07-30T16:43:54.466" v="9636" actId="2696"/>
        <pc:sldMkLst>
          <pc:docMk/>
          <pc:sldMk cId="4201222966" sldId="1943"/>
        </pc:sldMkLst>
        <pc:spChg chg="add mod">
          <ac:chgData name="Dhruv Jain" userId="84bb83dd-09d9-4d55-a8aa-58722f62a6cf" providerId="ADAL" clId="{68711DC8-6976-4D35-B683-396331E61A6F}" dt="2020-07-30T16:39:08.977" v="9618" actId="20577"/>
          <ac:spMkLst>
            <pc:docMk/>
            <pc:sldMk cId="4201222966" sldId="1943"/>
            <ac:spMk id="2" creationId="{32A6B102-F709-43A8-889B-B3C72AC513BC}"/>
          </ac:spMkLst>
        </pc:spChg>
        <pc:spChg chg="del">
          <ac:chgData name="Dhruv Jain" userId="84bb83dd-09d9-4d55-a8aa-58722f62a6cf" providerId="ADAL" clId="{68711DC8-6976-4D35-B683-396331E61A6F}" dt="2020-07-29T21:43:29.305" v="210" actId="700"/>
          <ac:spMkLst>
            <pc:docMk/>
            <pc:sldMk cId="4201222966" sldId="1943"/>
            <ac:spMk id="2" creationId="{D95F9C8C-41F8-4E56-9644-F817FE59EB3E}"/>
          </ac:spMkLst>
        </pc:spChg>
        <pc:spChg chg="del">
          <ac:chgData name="Dhruv Jain" userId="84bb83dd-09d9-4d55-a8aa-58722f62a6cf" providerId="ADAL" clId="{68711DC8-6976-4D35-B683-396331E61A6F}" dt="2020-07-29T21:43:29.305" v="210" actId="700"/>
          <ac:spMkLst>
            <pc:docMk/>
            <pc:sldMk cId="4201222966" sldId="1943"/>
            <ac:spMk id="3" creationId="{8077D2FE-A7E6-48BB-B32C-0DE35466FF76}"/>
          </ac:spMkLst>
        </pc:spChg>
        <pc:spChg chg="add mod">
          <ac:chgData name="Dhruv Jain" userId="84bb83dd-09d9-4d55-a8aa-58722f62a6cf" providerId="ADAL" clId="{68711DC8-6976-4D35-B683-396331E61A6F}" dt="2020-07-30T16:39:21.618" v="9630" actId="20577"/>
          <ac:spMkLst>
            <pc:docMk/>
            <pc:sldMk cId="4201222966" sldId="1943"/>
            <ac:spMk id="7" creationId="{02A93965-790B-44C1-8008-DC7367C5210F}"/>
          </ac:spMkLst>
        </pc:spChg>
        <pc:spChg chg="add del">
          <ac:chgData name="Dhruv Jain" userId="84bb83dd-09d9-4d55-a8aa-58722f62a6cf" providerId="ADAL" clId="{68711DC8-6976-4D35-B683-396331E61A6F}" dt="2020-07-29T21:43:54.565" v="213" actId="478"/>
          <ac:spMkLst>
            <pc:docMk/>
            <pc:sldMk cId="4201222966" sldId="1943"/>
            <ac:spMk id="7" creationId="{2034B948-FD41-4611-A72D-9FDE9D08B2B4}"/>
          </ac:spMkLst>
        </pc:spChg>
        <pc:spChg chg="add mod">
          <ac:chgData name="Dhruv Jain" userId="84bb83dd-09d9-4d55-a8aa-58722f62a6cf" providerId="ADAL" clId="{68711DC8-6976-4D35-B683-396331E61A6F}" dt="2020-07-30T05:24:04.704" v="9397" actId="1076"/>
          <ac:spMkLst>
            <pc:docMk/>
            <pc:sldMk cId="4201222966" sldId="1943"/>
            <ac:spMk id="9" creationId="{69081E35-3DDC-4019-8D69-A870EC8187B2}"/>
          </ac:spMkLst>
        </pc:spChg>
        <pc:spChg chg="add del mod">
          <ac:chgData name="Dhruv Jain" userId="84bb83dd-09d9-4d55-a8aa-58722f62a6cf" providerId="ADAL" clId="{68711DC8-6976-4D35-B683-396331E61A6F}" dt="2020-07-29T21:52:33.912" v="330" actId="478"/>
          <ac:spMkLst>
            <pc:docMk/>
            <pc:sldMk cId="4201222966" sldId="1943"/>
            <ac:spMk id="11" creationId="{6C06760B-DC63-4F1E-A06F-EB85E61DDCB0}"/>
          </ac:spMkLst>
        </pc:spChg>
        <pc:spChg chg="add del ord">
          <ac:chgData name="Dhruv Jain" userId="84bb83dd-09d9-4d55-a8aa-58722f62a6cf" providerId="ADAL" clId="{68711DC8-6976-4D35-B683-396331E61A6F}" dt="2020-07-29T21:50:47.931" v="304" actId="478"/>
          <ac:spMkLst>
            <pc:docMk/>
            <pc:sldMk cId="4201222966" sldId="1943"/>
            <ac:spMk id="13" creationId="{676AAD1F-F42C-4FB9-931E-DD482FBC057C}"/>
          </ac:spMkLst>
        </pc:spChg>
        <pc:picChg chg="add del mod">
          <ac:chgData name="Dhruv Jain" userId="84bb83dd-09d9-4d55-a8aa-58722f62a6cf" providerId="ADAL" clId="{68711DC8-6976-4D35-B683-396331E61A6F}" dt="2020-07-30T05:13:03.829" v="9250" actId="478"/>
          <ac:picMkLst>
            <pc:docMk/>
            <pc:sldMk cId="4201222966" sldId="1943"/>
            <ac:picMk id="5" creationId="{B1486D19-EC0D-4883-9ABE-701E061140AD}"/>
          </ac:picMkLst>
        </pc:picChg>
        <pc:picChg chg="add mod">
          <ac:chgData name="Dhruv Jain" userId="84bb83dd-09d9-4d55-a8aa-58722f62a6cf" providerId="ADAL" clId="{68711DC8-6976-4D35-B683-396331E61A6F}" dt="2020-07-30T05:13:07.022" v="9252" actId="167"/>
          <ac:picMkLst>
            <pc:docMk/>
            <pc:sldMk cId="4201222966" sldId="1943"/>
            <ac:picMk id="1026" creationId="{B4D6369B-8C44-40CB-AEEA-F6AFD4549949}"/>
          </ac:picMkLst>
        </pc:picChg>
      </pc:sldChg>
      <pc:sldChg chg="addSp delSp modSp add mod delCm modNotesTx">
        <pc:chgData name="Dhruv Jain" userId="84bb83dd-09d9-4d55-a8aa-58722f62a6cf" providerId="ADAL" clId="{68711DC8-6976-4D35-B683-396331E61A6F}" dt="2020-07-30T17:09:13.298" v="10792" actId="20577"/>
        <pc:sldMkLst>
          <pc:docMk/>
          <pc:sldMk cId="615068171" sldId="1944"/>
        </pc:sldMkLst>
        <pc:spChg chg="add del mod">
          <ac:chgData name="Dhruv Jain" userId="84bb83dd-09d9-4d55-a8aa-58722f62a6cf" providerId="ADAL" clId="{68711DC8-6976-4D35-B683-396331E61A6F}" dt="2020-07-29T21:52:38.278" v="331" actId="478"/>
          <ac:spMkLst>
            <pc:docMk/>
            <pc:sldMk cId="615068171" sldId="1944"/>
            <ac:spMk id="3" creationId="{0697A89C-761C-4C1A-859E-1387AED43FA3}"/>
          </ac:spMkLst>
        </pc:spChg>
        <pc:spChg chg="add del mod ord">
          <ac:chgData name="Dhruv Jain" userId="84bb83dd-09d9-4d55-a8aa-58722f62a6cf" providerId="ADAL" clId="{68711DC8-6976-4D35-B683-396331E61A6F}" dt="2020-07-30T05:25:22.537" v="9468" actId="478"/>
          <ac:spMkLst>
            <pc:docMk/>
            <pc:sldMk cId="615068171" sldId="1944"/>
            <ac:spMk id="3" creationId="{2647B7C1-C279-4F9C-A9CE-3F9BBFB9F661}"/>
          </ac:spMkLst>
        </pc:spChg>
        <pc:spChg chg="add del mod ord">
          <ac:chgData name="Dhruv Jain" userId="84bb83dd-09d9-4d55-a8aa-58722f62a6cf" providerId="ADAL" clId="{68711DC8-6976-4D35-B683-396331E61A6F}" dt="2020-07-30T05:20:55.907" v="9335" actId="478"/>
          <ac:spMkLst>
            <pc:docMk/>
            <pc:sldMk cId="615068171" sldId="1944"/>
            <ac:spMk id="4" creationId="{565A1D08-76D0-4ABA-A145-1DD5935E6CA3}"/>
          </ac:spMkLst>
        </pc:spChg>
        <pc:spChg chg="del mod">
          <ac:chgData name="Dhruv Jain" userId="84bb83dd-09d9-4d55-a8aa-58722f62a6cf" providerId="ADAL" clId="{68711DC8-6976-4D35-B683-396331E61A6F}" dt="2020-07-30T16:51:09.422" v="9785" actId="478"/>
          <ac:spMkLst>
            <pc:docMk/>
            <pc:sldMk cId="615068171" sldId="1944"/>
            <ac:spMk id="9" creationId="{69081E35-3DDC-4019-8D69-A870EC8187B2}"/>
          </ac:spMkLst>
        </pc:spChg>
        <pc:spChg chg="del">
          <ac:chgData name="Dhruv Jain" userId="84bb83dd-09d9-4d55-a8aa-58722f62a6cf" providerId="ADAL" clId="{68711DC8-6976-4D35-B683-396331E61A6F}" dt="2020-07-29T21:47:59.981" v="258" actId="478"/>
          <ac:spMkLst>
            <pc:docMk/>
            <pc:sldMk cId="615068171" sldId="1944"/>
            <ac:spMk id="11" creationId="{6C06760B-DC63-4F1E-A06F-EB85E61DDCB0}"/>
          </ac:spMkLst>
        </pc:spChg>
        <pc:picChg chg="add del mod">
          <ac:chgData name="Dhruv Jain" userId="84bb83dd-09d9-4d55-a8aa-58722f62a6cf" providerId="ADAL" clId="{68711DC8-6976-4D35-B683-396331E61A6F}" dt="2020-07-30T05:20:56.514" v="9338" actId="478"/>
          <ac:picMkLst>
            <pc:docMk/>
            <pc:sldMk cId="615068171" sldId="1944"/>
            <ac:picMk id="2" creationId="{F458A41F-1C9C-4509-8511-6AE2C2166468}"/>
          </ac:picMkLst>
        </pc:picChg>
        <pc:picChg chg="del">
          <ac:chgData name="Dhruv Jain" userId="84bb83dd-09d9-4d55-a8aa-58722f62a6cf" providerId="ADAL" clId="{68711DC8-6976-4D35-B683-396331E61A6F}" dt="2020-07-29T21:47:54.370" v="255" actId="478"/>
          <ac:picMkLst>
            <pc:docMk/>
            <pc:sldMk cId="615068171" sldId="1944"/>
            <ac:picMk id="5" creationId="{B1486D19-EC0D-4883-9ABE-701E061140AD}"/>
          </ac:picMkLst>
        </pc:picChg>
        <pc:picChg chg="add del">
          <ac:chgData name="Dhruv Jain" userId="84bb83dd-09d9-4d55-a8aa-58722f62a6cf" providerId="ADAL" clId="{68711DC8-6976-4D35-B683-396331E61A6F}" dt="2020-07-30T05:20:56.446" v="9337" actId="478"/>
          <ac:picMkLst>
            <pc:docMk/>
            <pc:sldMk cId="615068171" sldId="1944"/>
            <ac:picMk id="2050" creationId="{50618BE8-0DF3-4EA5-8046-ADB993EAB04D}"/>
          </ac:picMkLst>
        </pc:picChg>
        <pc:picChg chg="add del mod">
          <ac:chgData name="Dhruv Jain" userId="84bb83dd-09d9-4d55-a8aa-58722f62a6cf" providerId="ADAL" clId="{68711DC8-6976-4D35-B683-396331E61A6F}" dt="2020-07-30T05:17:39.143" v="9260"/>
          <ac:picMkLst>
            <pc:docMk/>
            <pc:sldMk cId="615068171" sldId="1944"/>
            <ac:picMk id="2052" creationId="{36C4907D-62FE-4538-BF25-37821DCAE6EC}"/>
          </ac:picMkLst>
        </pc:picChg>
        <pc:picChg chg="add del mod">
          <ac:chgData name="Dhruv Jain" userId="84bb83dd-09d9-4d55-a8aa-58722f62a6cf" providerId="ADAL" clId="{68711DC8-6976-4D35-B683-396331E61A6F}" dt="2020-07-30T05:25:43.107" v="9473" actId="478"/>
          <ac:picMkLst>
            <pc:docMk/>
            <pc:sldMk cId="615068171" sldId="1944"/>
            <ac:picMk id="2054" creationId="{FA5DB5A1-2361-4B66-B7CE-91BD8EE31D6C}"/>
          </ac:picMkLst>
        </pc:picChg>
        <pc:picChg chg="add del mod">
          <ac:chgData name="Dhruv Jain" userId="84bb83dd-09d9-4d55-a8aa-58722f62a6cf" providerId="ADAL" clId="{68711DC8-6976-4D35-B683-396331E61A6F}" dt="2020-07-30T05:25:42.627" v="9472"/>
          <ac:picMkLst>
            <pc:docMk/>
            <pc:sldMk cId="615068171" sldId="1944"/>
            <ac:picMk id="2056" creationId="{467A0067-4A5B-48CC-9648-7819253ABCDC}"/>
          </ac:picMkLst>
        </pc:picChg>
      </pc:sldChg>
      <pc:sldChg chg="addSp delSp modSp add mod delCm modNotesTx">
        <pc:chgData name="Dhruv Jain" userId="84bb83dd-09d9-4d55-a8aa-58722f62a6cf" providerId="ADAL" clId="{68711DC8-6976-4D35-B683-396331E61A6F}" dt="2020-07-30T17:12:57.251" v="11006" actId="20577"/>
        <pc:sldMkLst>
          <pc:docMk/>
          <pc:sldMk cId="4096057002" sldId="1945"/>
        </pc:sldMkLst>
        <pc:spChg chg="add del">
          <ac:chgData name="Dhruv Jain" userId="84bb83dd-09d9-4d55-a8aa-58722f62a6cf" providerId="ADAL" clId="{68711DC8-6976-4D35-B683-396331E61A6F}" dt="2020-07-29T21:55:50.741" v="358" actId="478"/>
          <ac:spMkLst>
            <pc:docMk/>
            <pc:sldMk cId="4096057002" sldId="1945"/>
            <ac:spMk id="3" creationId="{E55CE2FD-E9D7-4D07-9CAE-E55828A6625A}"/>
          </ac:spMkLst>
        </pc:spChg>
        <pc:spChg chg="mod">
          <ac:chgData name="Dhruv Jain" userId="84bb83dd-09d9-4d55-a8aa-58722f62a6cf" providerId="ADAL" clId="{68711DC8-6976-4D35-B683-396331E61A6F}" dt="2020-07-30T05:36:15.182" v="9588" actId="207"/>
          <ac:spMkLst>
            <pc:docMk/>
            <pc:sldMk cId="4096057002" sldId="1945"/>
            <ac:spMk id="4" creationId="{565A1D08-76D0-4ABA-A145-1DD5935E6CA3}"/>
          </ac:spMkLst>
        </pc:spChg>
        <pc:spChg chg="add mod">
          <ac:chgData name="Dhruv Jain" userId="84bb83dd-09d9-4d55-a8aa-58722f62a6cf" providerId="ADAL" clId="{68711DC8-6976-4D35-B683-396331E61A6F}" dt="2020-07-30T01:09:07.831" v="6464" actId="12789"/>
          <ac:spMkLst>
            <pc:docMk/>
            <pc:sldMk cId="4096057002" sldId="1945"/>
            <ac:spMk id="8" creationId="{F0FC58B4-9D30-489E-A560-962BCB6F554E}"/>
          </ac:spMkLst>
        </pc:spChg>
        <pc:spChg chg="del">
          <ac:chgData name="Dhruv Jain" userId="84bb83dd-09d9-4d55-a8aa-58722f62a6cf" providerId="ADAL" clId="{68711DC8-6976-4D35-B683-396331E61A6F}" dt="2020-07-29T21:53:28.487" v="337" actId="478"/>
          <ac:spMkLst>
            <pc:docMk/>
            <pc:sldMk cId="4096057002" sldId="1945"/>
            <ac:spMk id="9" creationId="{69081E35-3DDC-4019-8D69-A870EC8187B2}"/>
          </ac:spMkLst>
        </pc:spChg>
        <pc:picChg chg="add mod ord">
          <ac:chgData name="Dhruv Jain" userId="84bb83dd-09d9-4d55-a8aa-58722f62a6cf" providerId="ADAL" clId="{68711DC8-6976-4D35-B683-396331E61A6F}" dt="2020-07-30T16:58:07.596" v="9850" actId="962"/>
          <ac:picMkLst>
            <pc:docMk/>
            <pc:sldMk cId="4096057002" sldId="1945"/>
            <ac:picMk id="2" creationId="{BA04C765-1B5F-42B8-8F3B-68E9E2B7A0A5}"/>
          </ac:picMkLst>
        </pc:picChg>
        <pc:picChg chg="del">
          <ac:chgData name="Dhruv Jain" userId="84bb83dd-09d9-4d55-a8aa-58722f62a6cf" providerId="ADAL" clId="{68711DC8-6976-4D35-B683-396331E61A6F}" dt="2020-07-30T05:27:09.822" v="9581" actId="478"/>
          <ac:picMkLst>
            <pc:docMk/>
            <pc:sldMk cId="4096057002" sldId="1945"/>
            <ac:picMk id="2" creationId="{F458A41F-1C9C-4509-8511-6AE2C2166468}"/>
          </ac:picMkLst>
        </pc:picChg>
        <pc:picChg chg="add del">
          <ac:chgData name="Dhruv Jain" userId="84bb83dd-09d9-4d55-a8aa-58722f62a6cf" providerId="ADAL" clId="{68711DC8-6976-4D35-B683-396331E61A6F}" dt="2020-07-30T05:27:19.187" v="9583" actId="478"/>
          <ac:picMkLst>
            <pc:docMk/>
            <pc:sldMk cId="4096057002" sldId="1945"/>
            <ac:picMk id="3" creationId="{5CBA06B5-465D-4FA2-95FE-E6174B352ECF}"/>
          </ac:picMkLst>
        </pc:picChg>
      </pc:sldChg>
      <pc:sldChg chg="addSp delSp modSp mod modNotesTx">
        <pc:chgData name="Dhruv Jain" userId="84bb83dd-09d9-4d55-a8aa-58722f62a6cf" providerId="ADAL" clId="{68711DC8-6976-4D35-B683-396331E61A6F}" dt="2020-07-30T17:12:29.397" v="10976" actId="20577"/>
        <pc:sldMkLst>
          <pc:docMk/>
          <pc:sldMk cId="2280599293" sldId="1946"/>
        </pc:sldMkLst>
        <pc:spChg chg="add mod">
          <ac:chgData name="Dhruv Jain" userId="84bb83dd-09d9-4d55-a8aa-58722f62a6cf" providerId="ADAL" clId="{68711DC8-6976-4D35-B683-396331E61A6F}" dt="2020-07-29T22:04:40.759" v="615" actId="207"/>
          <ac:spMkLst>
            <pc:docMk/>
            <pc:sldMk cId="2280599293" sldId="1946"/>
            <ac:spMk id="2" creationId="{255C1D2B-D884-483F-A195-98211A64838D}"/>
          </ac:spMkLst>
        </pc:spChg>
        <pc:spChg chg="del mod">
          <ac:chgData name="Dhruv Jain" userId="84bb83dd-09d9-4d55-a8aa-58722f62a6cf" providerId="ADAL" clId="{68711DC8-6976-4D35-B683-396331E61A6F}" dt="2020-07-29T22:01:04.102" v="417" actId="478"/>
          <ac:spMkLst>
            <pc:docMk/>
            <pc:sldMk cId="2280599293" sldId="1946"/>
            <ac:spMk id="4" creationId="{F05F2B89-E41C-472D-846B-E71E8DD4DF69}"/>
          </ac:spMkLst>
        </pc:spChg>
        <pc:spChg chg="del">
          <ac:chgData name="Dhruv Jain" userId="84bb83dd-09d9-4d55-a8aa-58722f62a6cf" providerId="ADAL" clId="{68711DC8-6976-4D35-B683-396331E61A6F}" dt="2020-07-29T22:00:57.648" v="414" actId="478"/>
          <ac:spMkLst>
            <pc:docMk/>
            <pc:sldMk cId="2280599293" sldId="1946"/>
            <ac:spMk id="7" creationId="{E74EE8EA-82B2-482D-9CCE-FB36A9243E63}"/>
          </ac:spMkLst>
        </pc:spChg>
        <pc:spChg chg="del">
          <ac:chgData name="Dhruv Jain" userId="84bb83dd-09d9-4d55-a8aa-58722f62a6cf" providerId="ADAL" clId="{68711DC8-6976-4D35-B683-396331E61A6F}" dt="2020-07-29T22:01:00.807" v="415" actId="478"/>
          <ac:spMkLst>
            <pc:docMk/>
            <pc:sldMk cId="2280599293" sldId="1946"/>
            <ac:spMk id="11" creationId="{205E0E62-83E5-4E1D-8129-DBF5B2461379}"/>
          </ac:spMkLst>
        </pc:spChg>
        <pc:spChg chg="add del">
          <ac:chgData name="Dhruv Jain" userId="84bb83dd-09d9-4d55-a8aa-58722f62a6cf" providerId="ADAL" clId="{68711DC8-6976-4D35-B683-396331E61A6F}" dt="2020-07-29T22:02:30.458" v="436" actId="22"/>
          <ac:spMkLst>
            <pc:docMk/>
            <pc:sldMk cId="2280599293" sldId="1946"/>
            <ac:spMk id="12" creationId="{F4475B8D-A630-4717-A390-744B3D2AFB37}"/>
          </ac:spMkLst>
        </pc:spChg>
        <pc:spChg chg="add mod">
          <ac:chgData name="Dhruv Jain" userId="84bb83dd-09d9-4d55-a8aa-58722f62a6cf" providerId="ADAL" clId="{68711DC8-6976-4D35-B683-396331E61A6F}" dt="2020-07-29T22:04:58.825" v="618" actId="20577"/>
          <ac:spMkLst>
            <pc:docMk/>
            <pc:sldMk cId="2280599293" sldId="1946"/>
            <ac:spMk id="13" creationId="{57617E9E-2087-4E6B-97F5-087D384DB795}"/>
          </ac:spMkLst>
        </pc:spChg>
        <pc:picChg chg="add del mod">
          <ac:chgData name="Dhruv Jain" userId="84bb83dd-09d9-4d55-a8aa-58722f62a6cf" providerId="ADAL" clId="{68711DC8-6976-4D35-B683-396331E61A6F}" dt="2020-07-29T22:02:01.413" v="431" actId="22"/>
          <ac:picMkLst>
            <pc:docMk/>
            <pc:sldMk cId="2280599293" sldId="1946"/>
            <ac:picMk id="3" creationId="{942D15D4-A762-41ED-A4DA-6A4D65909D6D}"/>
          </ac:picMkLst>
        </pc:picChg>
        <pc:picChg chg="add del mod">
          <ac:chgData name="Dhruv Jain" userId="84bb83dd-09d9-4d55-a8aa-58722f62a6cf" providerId="ADAL" clId="{68711DC8-6976-4D35-B683-396331E61A6F}" dt="2020-07-29T22:02:02.442" v="432" actId="478"/>
          <ac:picMkLst>
            <pc:docMk/>
            <pc:sldMk cId="2280599293" sldId="1946"/>
            <ac:picMk id="1032" creationId="{E9D8433A-B2B8-458E-A748-D19CD1A6F8AA}"/>
          </ac:picMkLst>
        </pc:picChg>
      </pc:sldChg>
      <pc:sldChg chg="addSp delSp modSp add del mod modAnim">
        <pc:chgData name="Dhruv Jain" userId="84bb83dd-09d9-4d55-a8aa-58722f62a6cf" providerId="ADAL" clId="{68711DC8-6976-4D35-B683-396331E61A6F}" dt="2020-07-29T21:55:47.881" v="357" actId="47"/>
        <pc:sldMkLst>
          <pc:docMk/>
          <pc:sldMk cId="2807160893" sldId="1946"/>
        </pc:sldMkLst>
        <pc:spChg chg="add">
          <ac:chgData name="Dhruv Jain" userId="84bb83dd-09d9-4d55-a8aa-58722f62a6cf" providerId="ADAL" clId="{68711DC8-6976-4D35-B683-396331E61A6F}" dt="2020-07-29T21:55:21.842" v="354" actId="22"/>
          <ac:spMkLst>
            <pc:docMk/>
            <pc:sldMk cId="2807160893" sldId="1946"/>
            <ac:spMk id="3" creationId="{B3BB8541-30F0-4F62-956D-D4883F5639BF}"/>
          </ac:spMkLst>
        </pc:spChg>
        <pc:spChg chg="del">
          <ac:chgData name="Dhruv Jain" userId="84bb83dd-09d9-4d55-a8aa-58722f62a6cf" providerId="ADAL" clId="{68711DC8-6976-4D35-B683-396331E61A6F}" dt="2020-07-29T21:55:11.187" v="351" actId="478"/>
          <ac:spMkLst>
            <pc:docMk/>
            <pc:sldMk cId="2807160893" sldId="1946"/>
            <ac:spMk id="4" creationId="{565A1D08-76D0-4ABA-A145-1DD5935E6CA3}"/>
          </ac:spMkLst>
        </pc:spChg>
        <pc:spChg chg="add">
          <ac:chgData name="Dhruv Jain" userId="84bb83dd-09d9-4d55-a8aa-58722f62a6cf" providerId="ADAL" clId="{68711DC8-6976-4D35-B683-396331E61A6F}" dt="2020-07-29T21:55:37.289" v="356" actId="22"/>
          <ac:spMkLst>
            <pc:docMk/>
            <pc:sldMk cId="2807160893" sldId="1946"/>
            <ac:spMk id="8" creationId="{1B404FC6-C6DC-410C-997C-F8D63103CD5F}"/>
          </ac:spMkLst>
        </pc:spChg>
        <pc:picChg chg="del">
          <ac:chgData name="Dhruv Jain" userId="84bb83dd-09d9-4d55-a8aa-58722f62a6cf" providerId="ADAL" clId="{68711DC8-6976-4D35-B683-396331E61A6F}" dt="2020-07-29T21:55:12.480" v="352" actId="478"/>
          <ac:picMkLst>
            <pc:docMk/>
            <pc:sldMk cId="2807160893" sldId="1946"/>
            <ac:picMk id="2" creationId="{F458A41F-1C9C-4509-8511-6AE2C2166468}"/>
          </ac:picMkLst>
        </pc:picChg>
        <pc:picChg chg="add mod">
          <ac:chgData name="Dhruv Jain" userId="84bb83dd-09d9-4d55-a8aa-58722f62a6cf" providerId="ADAL" clId="{68711DC8-6976-4D35-B683-396331E61A6F}" dt="2020-07-29T21:55:12.973" v="353"/>
          <ac:picMkLst>
            <pc:docMk/>
            <pc:sldMk cId="2807160893" sldId="1946"/>
            <ac:picMk id="5" creationId="{DDB1FF23-ACF8-4B94-8A31-66C6CF95A7F1}"/>
          </ac:picMkLst>
        </pc:picChg>
      </pc:sldChg>
      <pc:sldChg chg="addSp delSp modSp add mod modShow modNotesTx">
        <pc:chgData name="Dhruv Jain" userId="84bb83dd-09d9-4d55-a8aa-58722f62a6cf" providerId="ADAL" clId="{68711DC8-6976-4D35-B683-396331E61A6F}" dt="2020-07-30T05:20:57.541" v="9344" actId="729"/>
        <pc:sldMkLst>
          <pc:docMk/>
          <pc:sldMk cId="1875417843" sldId="1947"/>
        </pc:sldMkLst>
        <pc:spChg chg="add mod">
          <ac:chgData name="Dhruv Jain" userId="84bb83dd-09d9-4d55-a8aa-58722f62a6cf" providerId="ADAL" clId="{68711DC8-6976-4D35-B683-396331E61A6F}" dt="2020-07-29T22:21:08.257" v="1102" actId="12789"/>
          <ac:spMkLst>
            <pc:docMk/>
            <pc:sldMk cId="1875417843" sldId="1947"/>
            <ac:spMk id="3" creationId="{A9828C87-90FD-439B-9976-BF51EE58F4AA}"/>
          </ac:spMkLst>
        </pc:spChg>
        <pc:spChg chg="del mod">
          <ac:chgData name="Dhruv Jain" userId="84bb83dd-09d9-4d55-a8aa-58722f62a6cf" providerId="ADAL" clId="{68711DC8-6976-4D35-B683-396331E61A6F}" dt="2020-07-29T22:06:36.206" v="623" actId="478"/>
          <ac:spMkLst>
            <pc:docMk/>
            <pc:sldMk cId="1875417843" sldId="1947"/>
            <ac:spMk id="13" creationId="{57617E9E-2087-4E6B-97F5-087D384DB795}"/>
          </ac:spMkLst>
        </pc:spChg>
        <pc:picChg chg="add del mod">
          <ac:chgData name="Dhruv Jain" userId="84bb83dd-09d9-4d55-a8aa-58722f62a6cf" providerId="ADAL" clId="{68711DC8-6976-4D35-B683-396331E61A6F}" dt="2020-07-29T22:09:24.959" v="628"/>
          <ac:picMkLst>
            <pc:docMk/>
            <pc:sldMk cId="1875417843" sldId="1947"/>
            <ac:picMk id="1026" creationId="{CDF9AA73-478F-4481-B849-FE0C3FD74CAB}"/>
          </ac:picMkLst>
        </pc:picChg>
        <pc:picChg chg="add mod">
          <ac:chgData name="Dhruv Jain" userId="84bb83dd-09d9-4d55-a8aa-58722f62a6cf" providerId="ADAL" clId="{68711DC8-6976-4D35-B683-396331E61A6F}" dt="2020-07-29T22:09:57.513" v="636" actId="167"/>
          <ac:picMkLst>
            <pc:docMk/>
            <pc:sldMk cId="1875417843" sldId="1947"/>
            <ac:picMk id="1028" creationId="{3A058779-D670-4A1B-A35F-041A2606E362}"/>
          </ac:picMkLst>
        </pc:picChg>
        <pc:picChg chg="del mod">
          <ac:chgData name="Dhruv Jain" userId="84bb83dd-09d9-4d55-a8aa-58722f62a6cf" providerId="ADAL" clId="{68711DC8-6976-4D35-B683-396331E61A6F}" dt="2020-07-29T22:09:46.582" v="633" actId="478"/>
          <ac:picMkLst>
            <pc:docMk/>
            <pc:sldMk cId="1875417843" sldId="1947"/>
            <ac:picMk id="1032" creationId="{E9D8433A-B2B8-458E-A748-D19CD1A6F8AA}"/>
          </ac:picMkLst>
        </pc:picChg>
      </pc:sldChg>
      <pc:sldChg chg="addSp delSp modSp add mod modNotesTx">
        <pc:chgData name="Dhruv Jain" userId="84bb83dd-09d9-4d55-a8aa-58722f62a6cf" providerId="ADAL" clId="{68711DC8-6976-4D35-B683-396331E61A6F}" dt="2020-07-30T16:53:19.275" v="9846" actId="20577"/>
        <pc:sldMkLst>
          <pc:docMk/>
          <pc:sldMk cId="723320312" sldId="1948"/>
        </pc:sldMkLst>
        <pc:spChg chg="add del mod">
          <ac:chgData name="Dhruv Jain" userId="84bb83dd-09d9-4d55-a8aa-58722f62a6cf" providerId="ADAL" clId="{68711DC8-6976-4D35-B683-396331E61A6F}" dt="2020-07-30T05:20:57.703" v="9349" actId="20577"/>
          <ac:spMkLst>
            <pc:docMk/>
            <pc:sldMk cId="723320312" sldId="1948"/>
            <ac:spMk id="3" creationId="{A9828C87-90FD-439B-9976-BF51EE58F4AA}"/>
          </ac:spMkLst>
        </pc:spChg>
        <pc:spChg chg="add mod">
          <ac:chgData name="Dhruv Jain" userId="84bb83dd-09d9-4d55-a8aa-58722f62a6cf" providerId="ADAL" clId="{68711DC8-6976-4D35-B683-396331E61A6F}" dt="2020-07-29T22:18:08.282" v="999" actId="1037"/>
          <ac:spMkLst>
            <pc:docMk/>
            <pc:sldMk cId="723320312" sldId="1948"/>
            <ac:spMk id="4" creationId="{D3150D21-5CFB-4602-BFEF-B244D9D616C2}"/>
          </ac:spMkLst>
        </pc:spChg>
        <pc:spChg chg="add del">
          <ac:chgData name="Dhruv Jain" userId="84bb83dd-09d9-4d55-a8aa-58722f62a6cf" providerId="ADAL" clId="{68711DC8-6976-4D35-B683-396331E61A6F}" dt="2020-07-30T01:12:10.527" v="6493" actId="478"/>
          <ac:spMkLst>
            <pc:docMk/>
            <pc:sldMk cId="723320312" sldId="1948"/>
            <ac:spMk id="5" creationId="{212CAD72-5382-4DB6-94EE-9F7C4337A62E}"/>
          </ac:spMkLst>
        </pc:spChg>
        <pc:picChg chg="del">
          <ac:chgData name="Dhruv Jain" userId="84bb83dd-09d9-4d55-a8aa-58722f62a6cf" providerId="ADAL" clId="{68711DC8-6976-4D35-B683-396331E61A6F}" dt="2020-07-29T22:13:09.780" v="831" actId="478"/>
          <ac:picMkLst>
            <pc:docMk/>
            <pc:sldMk cId="723320312" sldId="1948"/>
            <ac:picMk id="1028" creationId="{3A058779-D670-4A1B-A35F-041A2606E362}"/>
          </ac:picMkLst>
        </pc:picChg>
        <pc:picChg chg="add mod">
          <ac:chgData name="Dhruv Jain" userId="84bb83dd-09d9-4d55-a8aa-58722f62a6cf" providerId="ADAL" clId="{68711DC8-6976-4D35-B683-396331E61A6F}" dt="2020-07-29T22:13:23.006" v="836" actId="167"/>
          <ac:picMkLst>
            <pc:docMk/>
            <pc:sldMk cId="723320312" sldId="1948"/>
            <ac:picMk id="2050" creationId="{F946C451-A9FA-49D8-BF17-A5ACC9F40269}"/>
          </ac:picMkLst>
        </pc:picChg>
      </pc:sldChg>
      <pc:sldChg chg="addSp delSp modSp add mod modNotesTx">
        <pc:chgData name="Dhruv Jain" userId="84bb83dd-09d9-4d55-a8aa-58722f62a6cf" providerId="ADAL" clId="{68711DC8-6976-4D35-B683-396331E61A6F}" dt="2020-07-30T01:13:27.783" v="6504" actId="20577"/>
        <pc:sldMkLst>
          <pc:docMk/>
          <pc:sldMk cId="2975546043" sldId="1949"/>
        </pc:sldMkLst>
        <pc:spChg chg="mod">
          <ac:chgData name="Dhruv Jain" userId="84bb83dd-09d9-4d55-a8aa-58722f62a6cf" providerId="ADAL" clId="{68711DC8-6976-4D35-B683-396331E61A6F}" dt="2020-07-30T01:13:14.106" v="6501" actId="1076"/>
          <ac:spMkLst>
            <pc:docMk/>
            <pc:sldMk cId="2975546043" sldId="1949"/>
            <ac:spMk id="2" creationId="{255C1D2B-D884-483F-A195-98211A64838D}"/>
          </ac:spMkLst>
        </pc:spChg>
        <pc:spChg chg="mod">
          <ac:chgData name="Dhruv Jain" userId="84bb83dd-09d9-4d55-a8aa-58722f62a6cf" providerId="ADAL" clId="{68711DC8-6976-4D35-B683-396331E61A6F}" dt="2020-07-30T01:13:27.783" v="6504" actId="20577"/>
          <ac:spMkLst>
            <pc:docMk/>
            <pc:sldMk cId="2975546043" sldId="1949"/>
            <ac:spMk id="3" creationId="{A9828C87-90FD-439B-9976-BF51EE58F4AA}"/>
          </ac:spMkLst>
        </pc:spChg>
        <pc:spChg chg="del">
          <ac:chgData name="Dhruv Jain" userId="84bb83dd-09d9-4d55-a8aa-58722f62a6cf" providerId="ADAL" clId="{68711DC8-6976-4D35-B683-396331E61A6F}" dt="2020-07-29T22:18:31.762" v="1008" actId="478"/>
          <ac:spMkLst>
            <pc:docMk/>
            <pc:sldMk cId="2975546043" sldId="1949"/>
            <ac:spMk id="4" creationId="{D3150D21-5CFB-4602-BFEF-B244D9D616C2}"/>
          </ac:spMkLst>
        </pc:spChg>
        <pc:picChg chg="add mod">
          <ac:chgData name="Dhruv Jain" userId="84bb83dd-09d9-4d55-a8aa-58722f62a6cf" providerId="ADAL" clId="{68711DC8-6976-4D35-B683-396331E61A6F}" dt="2020-07-30T01:13:10.084" v="6500" actId="167"/>
          <ac:picMkLst>
            <pc:docMk/>
            <pc:sldMk cId="2975546043" sldId="1949"/>
            <ac:picMk id="4" creationId="{868C5F54-3BBD-41F6-8457-F771F61449AA}"/>
          </ac:picMkLst>
        </pc:picChg>
        <pc:picChg chg="del">
          <ac:chgData name="Dhruv Jain" userId="84bb83dd-09d9-4d55-a8aa-58722f62a6cf" providerId="ADAL" clId="{68711DC8-6976-4D35-B683-396331E61A6F}" dt="2020-07-30T01:12:53.710" v="6495" actId="478"/>
          <ac:picMkLst>
            <pc:docMk/>
            <pc:sldMk cId="2975546043" sldId="1949"/>
            <ac:picMk id="2050" creationId="{F946C451-A9FA-49D8-BF17-A5ACC9F40269}"/>
          </ac:picMkLst>
        </pc:picChg>
      </pc:sldChg>
      <pc:sldChg chg="addSp delSp modSp add mod setBg modAnim modNotesTx">
        <pc:chgData name="Dhruv Jain" userId="84bb83dd-09d9-4d55-a8aa-58722f62a6cf" providerId="ADAL" clId="{68711DC8-6976-4D35-B683-396331E61A6F}" dt="2020-07-30T17:13:37.686" v="11193" actId="20577"/>
        <pc:sldMkLst>
          <pc:docMk/>
          <pc:sldMk cId="3535148278" sldId="1950"/>
        </pc:sldMkLst>
        <pc:spChg chg="del">
          <ac:chgData name="Dhruv Jain" userId="84bb83dd-09d9-4d55-a8aa-58722f62a6cf" providerId="ADAL" clId="{68711DC8-6976-4D35-B683-396331E61A6F}" dt="2020-07-29T22:22:24.839" v="1104" actId="478"/>
          <ac:spMkLst>
            <pc:docMk/>
            <pc:sldMk cId="3535148278" sldId="1950"/>
            <ac:spMk id="2" creationId="{255C1D2B-D884-483F-A195-98211A64838D}"/>
          </ac:spMkLst>
        </pc:spChg>
        <pc:spChg chg="del">
          <ac:chgData name="Dhruv Jain" userId="84bb83dd-09d9-4d55-a8aa-58722f62a6cf" providerId="ADAL" clId="{68711DC8-6976-4D35-B683-396331E61A6F}" dt="2020-07-29T22:22:28.535" v="1106" actId="478"/>
          <ac:spMkLst>
            <pc:docMk/>
            <pc:sldMk cId="3535148278" sldId="1950"/>
            <ac:spMk id="3" creationId="{A9828C87-90FD-439B-9976-BF51EE58F4AA}"/>
          </ac:spMkLst>
        </pc:spChg>
        <pc:spChg chg="add mod">
          <ac:chgData name="Dhruv Jain" userId="84bb83dd-09d9-4d55-a8aa-58722f62a6cf" providerId="ADAL" clId="{68711DC8-6976-4D35-B683-396331E61A6F}" dt="2020-07-30T01:14:00.280" v="6509" actId="1076"/>
          <ac:spMkLst>
            <pc:docMk/>
            <pc:sldMk cId="3535148278" sldId="1950"/>
            <ac:spMk id="4" creationId="{21187D80-AA6C-4209-8E1B-F4865E5D1921}"/>
          </ac:spMkLst>
        </pc:spChg>
        <pc:spChg chg="add mod">
          <ac:chgData name="Dhruv Jain" userId="84bb83dd-09d9-4d55-a8aa-58722f62a6cf" providerId="ADAL" clId="{68711DC8-6976-4D35-B683-396331E61A6F}" dt="2020-07-29T22:27:40.712" v="1412" actId="20577"/>
          <ac:spMkLst>
            <pc:docMk/>
            <pc:sldMk cId="3535148278" sldId="1950"/>
            <ac:spMk id="5" creationId="{A11B162A-8210-441B-B0DF-911D7AB7F3F1}"/>
          </ac:spMkLst>
        </pc:spChg>
        <pc:picChg chg="del">
          <ac:chgData name="Dhruv Jain" userId="84bb83dd-09d9-4d55-a8aa-58722f62a6cf" providerId="ADAL" clId="{68711DC8-6976-4D35-B683-396331E61A6F}" dt="2020-07-29T22:22:26.062" v="1105" actId="478"/>
          <ac:picMkLst>
            <pc:docMk/>
            <pc:sldMk cId="3535148278" sldId="1950"/>
            <ac:picMk id="2050" creationId="{F946C451-A9FA-49D8-BF17-A5ACC9F40269}"/>
          </ac:picMkLst>
        </pc:picChg>
      </pc:sldChg>
      <pc:sldChg chg="addSp delSp modSp add mod modAnim modNotesTx">
        <pc:chgData name="Dhruv Jain" userId="84bb83dd-09d9-4d55-a8aa-58722f62a6cf" providerId="ADAL" clId="{68711DC8-6976-4D35-B683-396331E61A6F}" dt="2020-07-30T01:14:26.505" v="6538" actId="5793"/>
        <pc:sldMkLst>
          <pc:docMk/>
          <pc:sldMk cId="2892952477" sldId="1951"/>
        </pc:sldMkLst>
        <pc:spChg chg="add del">
          <ac:chgData name="Dhruv Jain" userId="84bb83dd-09d9-4d55-a8aa-58722f62a6cf" providerId="ADAL" clId="{68711DC8-6976-4D35-B683-396331E61A6F}" dt="2020-07-30T01:14:16.364" v="6511" actId="22"/>
          <ac:spMkLst>
            <pc:docMk/>
            <pc:sldMk cId="2892952477" sldId="1951"/>
            <ac:spMk id="2" creationId="{E83DA472-03E8-45B7-B2D7-B96B1C82E878}"/>
          </ac:spMkLst>
        </pc:spChg>
        <pc:spChg chg="add del">
          <ac:chgData name="Dhruv Jain" userId="84bb83dd-09d9-4d55-a8aa-58722f62a6cf" providerId="ADAL" clId="{68711DC8-6976-4D35-B683-396331E61A6F}" dt="2020-07-30T01:14:19.251" v="6513" actId="22"/>
          <ac:spMkLst>
            <pc:docMk/>
            <pc:sldMk cId="2892952477" sldId="1951"/>
            <ac:spMk id="3" creationId="{8A8EF540-0172-4CFB-88D2-8B36A128FB08}"/>
          </ac:spMkLst>
        </pc:spChg>
        <pc:spChg chg="del mod">
          <ac:chgData name="Dhruv Jain" userId="84bb83dd-09d9-4d55-a8aa-58722f62a6cf" providerId="ADAL" clId="{68711DC8-6976-4D35-B683-396331E61A6F}" dt="2020-07-30T01:14:20.844" v="6514" actId="478"/>
          <ac:spMkLst>
            <pc:docMk/>
            <pc:sldMk cId="2892952477" sldId="1951"/>
            <ac:spMk id="4" creationId="{21187D80-AA6C-4209-8E1B-F4865E5D1921}"/>
          </ac:spMkLst>
        </pc:spChg>
        <pc:spChg chg="mod">
          <ac:chgData name="Dhruv Jain" userId="84bb83dd-09d9-4d55-a8aa-58722f62a6cf" providerId="ADAL" clId="{68711DC8-6976-4D35-B683-396331E61A6F}" dt="2020-07-29T22:29:16.705" v="1468" actId="20577"/>
          <ac:spMkLst>
            <pc:docMk/>
            <pc:sldMk cId="2892952477" sldId="1951"/>
            <ac:spMk id="5" creationId="{A11B162A-8210-441B-B0DF-911D7AB7F3F1}"/>
          </ac:spMkLst>
        </pc:spChg>
        <pc:spChg chg="add mod">
          <ac:chgData name="Dhruv Jain" userId="84bb83dd-09d9-4d55-a8aa-58722f62a6cf" providerId="ADAL" clId="{68711DC8-6976-4D35-B683-396331E61A6F}" dt="2020-07-30T01:14:26.505" v="6538" actId="5793"/>
          <ac:spMkLst>
            <pc:docMk/>
            <pc:sldMk cId="2892952477" sldId="1951"/>
            <ac:spMk id="9" creationId="{78E0B756-6863-44C1-9517-2AA1AD78FBC1}"/>
          </ac:spMkLst>
        </pc:spChg>
      </pc:sldChg>
      <pc:sldChg chg="addSp delSp modSp add mod modAnim modNotesTx">
        <pc:chgData name="Dhruv Jain" userId="84bb83dd-09d9-4d55-a8aa-58722f62a6cf" providerId="ADAL" clId="{68711DC8-6976-4D35-B683-396331E61A6F}" dt="2020-07-30T01:09:45.022" v="6468"/>
        <pc:sldMkLst>
          <pc:docMk/>
          <pc:sldMk cId="1051866265" sldId="1952"/>
        </pc:sldMkLst>
        <pc:spChg chg="del">
          <ac:chgData name="Dhruv Jain" userId="84bb83dd-09d9-4d55-a8aa-58722f62a6cf" providerId="ADAL" clId="{68711DC8-6976-4D35-B683-396331E61A6F}" dt="2020-07-29T22:33:36.358" v="1546" actId="478"/>
          <ac:spMkLst>
            <pc:docMk/>
            <pc:sldMk cId="1051866265" sldId="1952"/>
            <ac:spMk id="4" creationId="{21187D80-AA6C-4209-8E1B-F4865E5D1921}"/>
          </ac:spMkLst>
        </pc:spChg>
        <pc:spChg chg="mod">
          <ac:chgData name="Dhruv Jain" userId="84bb83dd-09d9-4d55-a8aa-58722f62a6cf" providerId="ADAL" clId="{68711DC8-6976-4D35-B683-396331E61A6F}" dt="2020-07-30T00:59:07.764" v="6167" actId="1076"/>
          <ac:spMkLst>
            <pc:docMk/>
            <pc:sldMk cId="1051866265" sldId="1952"/>
            <ac:spMk id="5" creationId="{A11B162A-8210-441B-B0DF-911D7AB7F3F1}"/>
          </ac:spMkLst>
        </pc:spChg>
        <pc:spChg chg="add del mod">
          <ac:chgData name="Dhruv Jain" userId="84bb83dd-09d9-4d55-a8aa-58722f62a6cf" providerId="ADAL" clId="{68711DC8-6976-4D35-B683-396331E61A6F}" dt="2020-07-29T22:33:34.008" v="1544"/>
          <ac:spMkLst>
            <pc:docMk/>
            <pc:sldMk cId="1051866265" sldId="1952"/>
            <ac:spMk id="6" creationId="{2D0A2536-420C-4A30-A091-3556A6B22497}"/>
          </ac:spMkLst>
        </pc:spChg>
        <pc:spChg chg="add del mod">
          <ac:chgData name="Dhruv Jain" userId="84bb83dd-09d9-4d55-a8aa-58722f62a6cf" providerId="ADAL" clId="{68711DC8-6976-4D35-B683-396331E61A6F}" dt="2020-07-29T22:33:34.008" v="1544"/>
          <ac:spMkLst>
            <pc:docMk/>
            <pc:sldMk cId="1051866265" sldId="1952"/>
            <ac:spMk id="7" creationId="{9520C0CB-3E34-40BD-A4F9-9B547F4C5FD0}"/>
          </ac:spMkLst>
        </pc:spChg>
        <pc:spChg chg="add mod">
          <ac:chgData name="Dhruv Jain" userId="84bb83dd-09d9-4d55-a8aa-58722f62a6cf" providerId="ADAL" clId="{68711DC8-6976-4D35-B683-396331E61A6F}" dt="2020-07-30T00:59:11.245" v="6184" actId="1038"/>
          <ac:spMkLst>
            <pc:docMk/>
            <pc:sldMk cId="1051866265" sldId="1952"/>
            <ac:spMk id="9" creationId="{D737699B-81A6-457E-8A5F-CC65801936B1}"/>
          </ac:spMkLst>
        </pc:spChg>
        <pc:spChg chg="add mod">
          <ac:chgData name="Dhruv Jain" userId="84bb83dd-09d9-4d55-a8aa-58722f62a6cf" providerId="ADAL" clId="{68711DC8-6976-4D35-B683-396331E61A6F}" dt="2020-07-30T00:59:11.245" v="6184" actId="1038"/>
          <ac:spMkLst>
            <pc:docMk/>
            <pc:sldMk cId="1051866265" sldId="1952"/>
            <ac:spMk id="10" creationId="{AE2A3C28-D7F3-4E37-AB0C-5E9129218057}"/>
          </ac:spMkLst>
        </pc:spChg>
        <pc:cxnChg chg="add del mod">
          <ac:chgData name="Dhruv Jain" userId="84bb83dd-09d9-4d55-a8aa-58722f62a6cf" providerId="ADAL" clId="{68711DC8-6976-4D35-B683-396331E61A6F}" dt="2020-07-29T22:33:34.008" v="1544"/>
          <ac:cxnSpMkLst>
            <pc:docMk/>
            <pc:sldMk cId="1051866265" sldId="1952"/>
            <ac:cxnSpMk id="8" creationId="{25EBF4A6-2B19-4072-9CD2-B1398FC4E097}"/>
          </ac:cxnSpMkLst>
        </pc:cxnChg>
        <pc:cxnChg chg="add mod">
          <ac:chgData name="Dhruv Jain" userId="84bb83dd-09d9-4d55-a8aa-58722f62a6cf" providerId="ADAL" clId="{68711DC8-6976-4D35-B683-396331E61A6F}" dt="2020-07-30T00:59:11.245" v="6184" actId="1038"/>
          <ac:cxnSpMkLst>
            <pc:docMk/>
            <pc:sldMk cId="1051866265" sldId="1952"/>
            <ac:cxnSpMk id="11" creationId="{92F80458-2EC1-455E-89F6-8055221A6957}"/>
          </ac:cxnSpMkLst>
        </pc:cxnChg>
      </pc:sldChg>
      <pc:sldChg chg="addSp delSp modSp add del mod">
        <pc:chgData name="Dhruv Jain" userId="84bb83dd-09d9-4d55-a8aa-58722f62a6cf" providerId="ADAL" clId="{68711DC8-6976-4D35-B683-396331E61A6F}" dt="2020-07-29T22:30:43.508" v="1524" actId="47"/>
        <pc:sldMkLst>
          <pc:docMk/>
          <pc:sldMk cId="1693334302" sldId="1952"/>
        </pc:sldMkLst>
        <pc:spChg chg="mod">
          <ac:chgData name="Dhruv Jain" userId="84bb83dd-09d9-4d55-a8aa-58722f62a6cf" providerId="ADAL" clId="{68711DC8-6976-4D35-B683-396331E61A6F}" dt="2020-07-29T22:30:14.903" v="1472" actId="20577"/>
          <ac:spMkLst>
            <pc:docMk/>
            <pc:sldMk cId="1693334302" sldId="1952"/>
            <ac:spMk id="5" creationId="{A11B162A-8210-441B-B0DF-911D7AB7F3F1}"/>
          </ac:spMkLst>
        </pc:spChg>
        <pc:spChg chg="add del mod">
          <ac:chgData name="Dhruv Jain" userId="84bb83dd-09d9-4d55-a8aa-58722f62a6cf" providerId="ADAL" clId="{68711DC8-6976-4D35-B683-396331E61A6F}" dt="2020-07-29T22:30:20.971" v="1476"/>
          <ac:spMkLst>
            <pc:docMk/>
            <pc:sldMk cId="1693334302" sldId="1952"/>
            <ac:spMk id="6" creationId="{427417BA-2D5C-440B-991F-9070415D977D}"/>
          </ac:spMkLst>
        </pc:spChg>
        <pc:spChg chg="add del mod">
          <ac:chgData name="Dhruv Jain" userId="84bb83dd-09d9-4d55-a8aa-58722f62a6cf" providerId="ADAL" clId="{68711DC8-6976-4D35-B683-396331E61A6F}" dt="2020-07-29T22:30:20.971" v="1476"/>
          <ac:spMkLst>
            <pc:docMk/>
            <pc:sldMk cId="1693334302" sldId="1952"/>
            <ac:spMk id="7" creationId="{F55AEB63-0CE1-412A-9F0A-F74CCE689168}"/>
          </ac:spMkLst>
        </pc:spChg>
        <pc:spChg chg="add mod">
          <ac:chgData name="Dhruv Jain" userId="84bb83dd-09d9-4d55-a8aa-58722f62a6cf" providerId="ADAL" clId="{68711DC8-6976-4D35-B683-396331E61A6F}" dt="2020-07-29T22:30:31.951" v="1522" actId="20577"/>
          <ac:spMkLst>
            <pc:docMk/>
            <pc:sldMk cId="1693334302" sldId="1952"/>
            <ac:spMk id="9" creationId="{5F63DE03-121B-4D54-9E43-57529806B868}"/>
          </ac:spMkLst>
        </pc:spChg>
        <pc:spChg chg="add mod">
          <ac:chgData name="Dhruv Jain" userId="84bb83dd-09d9-4d55-a8aa-58722f62a6cf" providerId="ADAL" clId="{68711DC8-6976-4D35-B683-396331E61A6F}" dt="2020-07-29T22:30:22.804" v="1477"/>
          <ac:spMkLst>
            <pc:docMk/>
            <pc:sldMk cId="1693334302" sldId="1952"/>
            <ac:spMk id="10" creationId="{7B5D0C94-9859-42B2-B1DA-3F5260D66141}"/>
          </ac:spMkLst>
        </pc:spChg>
        <pc:cxnChg chg="add del mod">
          <ac:chgData name="Dhruv Jain" userId="84bb83dd-09d9-4d55-a8aa-58722f62a6cf" providerId="ADAL" clId="{68711DC8-6976-4D35-B683-396331E61A6F}" dt="2020-07-29T22:30:20.971" v="1476"/>
          <ac:cxnSpMkLst>
            <pc:docMk/>
            <pc:sldMk cId="1693334302" sldId="1952"/>
            <ac:cxnSpMk id="8" creationId="{2B3E65AF-818E-4A81-B010-BBE5ECD58A9E}"/>
          </ac:cxnSpMkLst>
        </pc:cxnChg>
        <pc:cxnChg chg="add mod">
          <ac:chgData name="Dhruv Jain" userId="84bb83dd-09d9-4d55-a8aa-58722f62a6cf" providerId="ADAL" clId="{68711DC8-6976-4D35-B683-396331E61A6F}" dt="2020-07-29T22:30:22.804" v="1477"/>
          <ac:cxnSpMkLst>
            <pc:docMk/>
            <pc:sldMk cId="1693334302" sldId="1952"/>
            <ac:cxnSpMk id="11" creationId="{55D0EDC5-B9BD-454C-B026-4B4F415553A7}"/>
          </ac:cxnSpMkLst>
        </pc:cxnChg>
      </pc:sldChg>
      <pc:sldChg chg="addSp modSp add del mod">
        <pc:chgData name="Dhruv Jain" userId="84bb83dd-09d9-4d55-a8aa-58722f62a6cf" providerId="ADAL" clId="{68711DC8-6976-4D35-B683-396331E61A6F}" dt="2020-07-29T22:33:19.480" v="1537" actId="47"/>
        <pc:sldMkLst>
          <pc:docMk/>
          <pc:sldMk cId="331115331" sldId="1953"/>
        </pc:sldMkLst>
        <pc:spChg chg="mod">
          <ac:chgData name="Dhruv Jain" userId="84bb83dd-09d9-4d55-a8aa-58722f62a6cf" providerId="ADAL" clId="{68711DC8-6976-4D35-B683-396331E61A6F}" dt="2020-07-29T22:31:11.977" v="1530" actId="1076"/>
          <ac:spMkLst>
            <pc:docMk/>
            <pc:sldMk cId="331115331" sldId="1953"/>
            <ac:spMk id="4" creationId="{21187D80-AA6C-4209-8E1B-F4865E5D1921}"/>
          </ac:spMkLst>
        </pc:spChg>
        <pc:spChg chg="mod">
          <ac:chgData name="Dhruv Jain" userId="84bb83dd-09d9-4d55-a8aa-58722f62a6cf" providerId="ADAL" clId="{68711DC8-6976-4D35-B683-396331E61A6F}" dt="2020-07-29T22:31:01.796" v="1527" actId="21"/>
          <ac:spMkLst>
            <pc:docMk/>
            <pc:sldMk cId="331115331" sldId="1953"/>
            <ac:spMk id="5" creationId="{A11B162A-8210-441B-B0DF-911D7AB7F3F1}"/>
          </ac:spMkLst>
        </pc:spChg>
        <pc:spChg chg="add mod">
          <ac:chgData name="Dhruv Jain" userId="84bb83dd-09d9-4d55-a8aa-58722f62a6cf" providerId="ADAL" clId="{68711DC8-6976-4D35-B683-396331E61A6F}" dt="2020-07-29T22:30:52.117" v="1526" actId="1076"/>
          <ac:spMkLst>
            <pc:docMk/>
            <pc:sldMk cId="331115331" sldId="1953"/>
            <ac:spMk id="6" creationId="{8594ECBE-D6BC-4301-AB25-FE7EE732C825}"/>
          </ac:spMkLst>
        </pc:spChg>
        <pc:spChg chg="add mod">
          <ac:chgData name="Dhruv Jain" userId="84bb83dd-09d9-4d55-a8aa-58722f62a6cf" providerId="ADAL" clId="{68711DC8-6976-4D35-B683-396331E61A6F}" dt="2020-07-29T22:30:52.117" v="1526" actId="1076"/>
          <ac:spMkLst>
            <pc:docMk/>
            <pc:sldMk cId="331115331" sldId="1953"/>
            <ac:spMk id="7" creationId="{DB001046-65C4-461D-9DB9-5D20A7725AB5}"/>
          </ac:spMkLst>
        </pc:spChg>
        <pc:cxnChg chg="add mod">
          <ac:chgData name="Dhruv Jain" userId="84bb83dd-09d9-4d55-a8aa-58722f62a6cf" providerId="ADAL" clId="{68711DC8-6976-4D35-B683-396331E61A6F}" dt="2020-07-29T22:30:52.117" v="1526" actId="1076"/>
          <ac:cxnSpMkLst>
            <pc:docMk/>
            <pc:sldMk cId="331115331" sldId="1953"/>
            <ac:cxnSpMk id="8" creationId="{3FFCACDA-8562-4132-B167-F5423F732A02}"/>
          </ac:cxnSpMkLst>
        </pc:cxnChg>
      </pc:sldChg>
      <pc:sldChg chg="addSp delSp modSp add mod delAnim modAnim modNotesTx">
        <pc:chgData name="Dhruv Jain" userId="84bb83dd-09d9-4d55-a8aa-58722f62a6cf" providerId="ADAL" clId="{68711DC8-6976-4D35-B683-396331E61A6F}" dt="2020-07-30T17:14:37.046" v="11405" actId="20577"/>
        <pc:sldMkLst>
          <pc:docMk/>
          <pc:sldMk cId="2361634936" sldId="1953"/>
        </pc:sldMkLst>
        <pc:spChg chg="add del mod">
          <ac:chgData name="Dhruv Jain" userId="84bb83dd-09d9-4d55-a8aa-58722f62a6cf" providerId="ADAL" clId="{68711DC8-6976-4D35-B683-396331E61A6F}" dt="2020-07-29T22:57:57.237" v="2896" actId="478"/>
          <ac:spMkLst>
            <pc:docMk/>
            <pc:sldMk cId="2361634936" sldId="1953"/>
            <ac:spMk id="2" creationId="{1C92EE94-7E6C-4D6D-94D9-08FAC2CAEE78}"/>
          </ac:spMkLst>
        </pc:spChg>
        <pc:spChg chg="del mod">
          <ac:chgData name="Dhruv Jain" userId="84bb83dd-09d9-4d55-a8aa-58722f62a6cf" providerId="ADAL" clId="{68711DC8-6976-4D35-B683-396331E61A6F}" dt="2020-07-29T22:43:50.698" v="2464" actId="478"/>
          <ac:spMkLst>
            <pc:docMk/>
            <pc:sldMk cId="2361634936" sldId="1953"/>
            <ac:spMk id="4" creationId="{00000000-0000-0000-0000-000000000000}"/>
          </ac:spMkLst>
        </pc:spChg>
        <pc:spChg chg="del mod">
          <ac:chgData name="Dhruv Jain" userId="84bb83dd-09d9-4d55-a8aa-58722f62a6cf" providerId="ADAL" clId="{68711DC8-6976-4D35-B683-396331E61A6F}" dt="2020-07-29T22:44:24.221" v="2480" actId="478"/>
          <ac:spMkLst>
            <pc:docMk/>
            <pc:sldMk cId="2361634936" sldId="1953"/>
            <ac:spMk id="5" creationId="{00000000-0000-0000-0000-000000000000}"/>
          </ac:spMkLst>
        </pc:spChg>
        <pc:spChg chg="add mod ord">
          <ac:chgData name="Dhruv Jain" userId="84bb83dd-09d9-4d55-a8aa-58722f62a6cf" providerId="ADAL" clId="{68711DC8-6976-4D35-B683-396331E61A6F}" dt="2020-07-29T23:00:59.872" v="2986" actId="207"/>
          <ac:spMkLst>
            <pc:docMk/>
            <pc:sldMk cId="2361634936" sldId="1953"/>
            <ac:spMk id="7" creationId="{4D7DD488-3051-4EAB-BADD-CB2734012AA1}"/>
          </ac:spMkLst>
        </pc:spChg>
        <pc:spChg chg="add del ord">
          <ac:chgData name="Dhruv Jain" userId="84bb83dd-09d9-4d55-a8aa-58722f62a6cf" providerId="ADAL" clId="{68711DC8-6976-4D35-B683-396331E61A6F}" dt="2020-07-29T22:54:38.877" v="2726" actId="478"/>
          <ac:spMkLst>
            <pc:docMk/>
            <pc:sldMk cId="2361634936" sldId="1953"/>
            <ac:spMk id="8" creationId="{6B6BD4B2-4BE3-40C4-90AB-21044E68EA8B}"/>
          </ac:spMkLst>
        </pc:spChg>
        <pc:spChg chg="add del">
          <ac:chgData name="Dhruv Jain" userId="84bb83dd-09d9-4d55-a8aa-58722f62a6cf" providerId="ADAL" clId="{68711DC8-6976-4D35-B683-396331E61A6F}" dt="2020-07-29T22:56:43.818" v="2791" actId="22"/>
          <ac:spMkLst>
            <pc:docMk/>
            <pc:sldMk cId="2361634936" sldId="1953"/>
            <ac:spMk id="15" creationId="{28A4FF93-1F41-4B74-B974-E55C491D155C}"/>
          </ac:spMkLst>
        </pc:spChg>
        <pc:spChg chg="add mod">
          <ac:chgData name="Dhruv Jain" userId="84bb83dd-09d9-4d55-a8aa-58722f62a6cf" providerId="ADAL" clId="{68711DC8-6976-4D35-B683-396331E61A6F}" dt="2020-07-29T22:58:45.717" v="2926" actId="1076"/>
          <ac:spMkLst>
            <pc:docMk/>
            <pc:sldMk cId="2361634936" sldId="1953"/>
            <ac:spMk id="16" creationId="{76FF755F-C9BC-4BB7-BE63-A96B7991AF4A}"/>
          </ac:spMkLst>
        </pc:spChg>
        <pc:spChg chg="add del">
          <ac:chgData name="Dhruv Jain" userId="84bb83dd-09d9-4d55-a8aa-58722f62a6cf" providerId="ADAL" clId="{68711DC8-6976-4D35-B683-396331E61A6F}" dt="2020-07-29T22:56:45.206" v="2793" actId="22"/>
          <ac:spMkLst>
            <pc:docMk/>
            <pc:sldMk cId="2361634936" sldId="1953"/>
            <ac:spMk id="17" creationId="{4DB5E0A3-C21F-4040-B7E8-7BB8227C569E}"/>
          </ac:spMkLst>
        </pc:spChg>
        <pc:spChg chg="add del">
          <ac:chgData name="Dhruv Jain" userId="84bb83dd-09d9-4d55-a8aa-58722f62a6cf" providerId="ADAL" clId="{68711DC8-6976-4D35-B683-396331E61A6F}" dt="2020-07-29T22:56:49.142" v="2797" actId="22"/>
          <ac:spMkLst>
            <pc:docMk/>
            <pc:sldMk cId="2361634936" sldId="1953"/>
            <ac:spMk id="19" creationId="{B8BBA1BD-DA5E-4901-9644-4FB2D316EE27}"/>
          </ac:spMkLst>
        </pc:spChg>
        <pc:spChg chg="add mod">
          <ac:chgData name="Dhruv Jain" userId="84bb83dd-09d9-4d55-a8aa-58722f62a6cf" providerId="ADAL" clId="{68711DC8-6976-4D35-B683-396331E61A6F}" dt="2020-07-29T23:05:10.796" v="3224" actId="20577"/>
          <ac:spMkLst>
            <pc:docMk/>
            <pc:sldMk cId="2361634936" sldId="1953"/>
            <ac:spMk id="21" creationId="{1A7E08E1-5EEC-4084-A8AB-89EF1308768C}"/>
          </ac:spMkLst>
        </pc:spChg>
        <pc:picChg chg="add mod">
          <ac:chgData name="Dhruv Jain" userId="84bb83dd-09d9-4d55-a8aa-58722f62a6cf" providerId="ADAL" clId="{68711DC8-6976-4D35-B683-396331E61A6F}" dt="2020-07-29T22:54:51.999" v="2747" actId="1036"/>
          <ac:picMkLst>
            <pc:docMk/>
            <pc:sldMk cId="2361634936" sldId="1953"/>
            <ac:picMk id="3" creationId="{ECEE69F6-C784-411B-AD3E-CC8FAB9CD56A}"/>
          </ac:picMkLst>
        </pc:picChg>
        <pc:picChg chg="del">
          <ac:chgData name="Dhruv Jain" userId="84bb83dd-09d9-4d55-a8aa-58722f62a6cf" providerId="ADAL" clId="{68711DC8-6976-4D35-B683-396331E61A6F}" dt="2020-07-29T22:44:20.056" v="2478" actId="478"/>
          <ac:picMkLst>
            <pc:docMk/>
            <pc:sldMk cId="2361634936" sldId="1953"/>
            <ac:picMk id="2050" creationId="{2F46C40A-3E71-4CC1-98EE-3D52E6288D75}"/>
          </ac:picMkLst>
        </pc:picChg>
        <pc:picChg chg="add del mod">
          <ac:chgData name="Dhruv Jain" userId="84bb83dd-09d9-4d55-a8aa-58722f62a6cf" providerId="ADAL" clId="{68711DC8-6976-4D35-B683-396331E61A6F}" dt="2020-07-29T22:52:59.040" v="2692" actId="478"/>
          <ac:picMkLst>
            <pc:docMk/>
            <pc:sldMk cId="2361634936" sldId="1953"/>
            <ac:picMk id="8194" creationId="{D28320F7-2D5D-465B-BF0D-F081A44562F7}"/>
          </ac:picMkLst>
        </pc:picChg>
        <pc:picChg chg="add del">
          <ac:chgData name="Dhruv Jain" userId="84bb83dd-09d9-4d55-a8aa-58722f62a6cf" providerId="ADAL" clId="{68711DC8-6976-4D35-B683-396331E61A6F}" dt="2020-07-29T22:53:29.309" v="2694" actId="478"/>
          <ac:picMkLst>
            <pc:docMk/>
            <pc:sldMk cId="2361634936" sldId="1953"/>
            <ac:picMk id="8196" creationId="{ACEC6268-0453-407C-8BA1-E28D846B687D}"/>
          </ac:picMkLst>
        </pc:picChg>
        <pc:cxnChg chg="add mod">
          <ac:chgData name="Dhruv Jain" userId="84bb83dd-09d9-4d55-a8aa-58722f62a6cf" providerId="ADAL" clId="{68711DC8-6976-4D35-B683-396331E61A6F}" dt="2020-07-29T23:04:12.229" v="3094" actId="14100"/>
          <ac:cxnSpMkLst>
            <pc:docMk/>
            <pc:sldMk cId="2361634936" sldId="1953"/>
            <ac:cxnSpMk id="22" creationId="{FF7EBB34-C523-4CF3-918C-9E6D7BB50AF4}"/>
          </ac:cxnSpMkLst>
        </pc:cxnChg>
      </pc:sldChg>
      <pc:sldChg chg="addSp delSp modSp add del mod modAnim">
        <pc:chgData name="Dhruv Jain" userId="84bb83dd-09d9-4d55-a8aa-58722f62a6cf" providerId="ADAL" clId="{68711DC8-6976-4D35-B683-396331E61A6F}" dt="2020-07-29T23:05:14.987" v="3225" actId="47"/>
        <pc:sldMkLst>
          <pc:docMk/>
          <pc:sldMk cId="68418135" sldId="1954"/>
        </pc:sldMkLst>
        <pc:spChg chg="del">
          <ac:chgData name="Dhruv Jain" userId="84bb83dd-09d9-4d55-a8aa-58722f62a6cf" providerId="ADAL" clId="{68711DC8-6976-4D35-B683-396331E61A6F}" dt="2020-07-29T22:56:17.923" v="2780" actId="478"/>
          <ac:spMkLst>
            <pc:docMk/>
            <pc:sldMk cId="68418135" sldId="1954"/>
            <ac:spMk id="2" creationId="{1C92EE94-7E6C-4D6D-94D9-08FAC2CAEE78}"/>
          </ac:spMkLst>
        </pc:spChg>
        <pc:spChg chg="add">
          <ac:chgData name="Dhruv Jain" userId="84bb83dd-09d9-4d55-a8aa-58722f62a6cf" providerId="ADAL" clId="{68711DC8-6976-4D35-B683-396331E61A6F}" dt="2020-07-29T22:56:23.248" v="2783" actId="22"/>
          <ac:spMkLst>
            <pc:docMk/>
            <pc:sldMk cId="68418135" sldId="1954"/>
            <ac:spMk id="4" creationId="{0C54FF2E-CE71-4F4C-B55E-F72CDF4B9C5B}"/>
          </ac:spMkLst>
        </pc:spChg>
        <pc:spChg chg="add mod">
          <ac:chgData name="Dhruv Jain" userId="84bb83dd-09d9-4d55-a8aa-58722f62a6cf" providerId="ADAL" clId="{68711DC8-6976-4D35-B683-396331E61A6F}" dt="2020-07-29T22:56:32.681" v="2785"/>
          <ac:spMkLst>
            <pc:docMk/>
            <pc:sldMk cId="68418135" sldId="1954"/>
            <ac:spMk id="6" creationId="{EB1506BB-1801-4DCB-82C9-E84DD6EE4358}"/>
          </ac:spMkLst>
        </pc:spChg>
        <pc:spChg chg="mod">
          <ac:chgData name="Dhruv Jain" userId="84bb83dd-09d9-4d55-a8aa-58722f62a6cf" providerId="ADAL" clId="{68711DC8-6976-4D35-B683-396331E61A6F}" dt="2020-07-29T22:56:22.421" v="2782" actId="20577"/>
          <ac:spMkLst>
            <pc:docMk/>
            <pc:sldMk cId="68418135" sldId="1954"/>
            <ac:spMk id="7" creationId="{4D7DD488-3051-4EAB-BADD-CB2734012AA1}"/>
          </ac:spMkLst>
        </pc:spChg>
      </pc:sldChg>
      <pc:sldChg chg="addSp delSp modSp add del mod">
        <pc:chgData name="Dhruv Jain" userId="84bb83dd-09d9-4d55-a8aa-58722f62a6cf" providerId="ADAL" clId="{68711DC8-6976-4D35-B683-396331E61A6F}" dt="2020-07-29T22:33:20.312" v="1538" actId="47"/>
        <pc:sldMkLst>
          <pc:docMk/>
          <pc:sldMk cId="1344051601" sldId="1954"/>
        </pc:sldMkLst>
        <pc:spChg chg="del">
          <ac:chgData name="Dhruv Jain" userId="84bb83dd-09d9-4d55-a8aa-58722f62a6cf" providerId="ADAL" clId="{68711DC8-6976-4D35-B683-396331E61A6F}" dt="2020-07-29T22:31:30.485" v="1532" actId="478"/>
          <ac:spMkLst>
            <pc:docMk/>
            <pc:sldMk cId="1344051601" sldId="1954"/>
            <ac:spMk id="4" creationId="{21187D80-AA6C-4209-8E1B-F4865E5D1921}"/>
          </ac:spMkLst>
        </pc:spChg>
        <pc:spChg chg="add mod">
          <ac:chgData name="Dhruv Jain" userId="84bb83dd-09d9-4d55-a8aa-58722f62a6cf" providerId="ADAL" clId="{68711DC8-6976-4D35-B683-396331E61A6F}" dt="2020-07-29T22:33:00.765" v="1536" actId="1076"/>
          <ac:spMkLst>
            <pc:docMk/>
            <pc:sldMk cId="1344051601" sldId="1954"/>
            <ac:spMk id="6" creationId="{D417D473-A586-42D6-9082-89C3B7358012}"/>
          </ac:spMkLst>
        </pc:spChg>
        <pc:spChg chg="add mod">
          <ac:chgData name="Dhruv Jain" userId="84bb83dd-09d9-4d55-a8aa-58722f62a6cf" providerId="ADAL" clId="{68711DC8-6976-4D35-B683-396331E61A6F}" dt="2020-07-29T22:33:00.765" v="1536" actId="1076"/>
          <ac:spMkLst>
            <pc:docMk/>
            <pc:sldMk cId="1344051601" sldId="1954"/>
            <ac:spMk id="7" creationId="{39FD8F1C-AC28-4C47-ADE4-A0A367DD8876}"/>
          </ac:spMkLst>
        </pc:spChg>
        <pc:cxnChg chg="add mod">
          <ac:chgData name="Dhruv Jain" userId="84bb83dd-09d9-4d55-a8aa-58722f62a6cf" providerId="ADAL" clId="{68711DC8-6976-4D35-B683-396331E61A6F}" dt="2020-07-29T22:33:00.765" v="1536" actId="1076"/>
          <ac:cxnSpMkLst>
            <pc:docMk/>
            <pc:sldMk cId="1344051601" sldId="1954"/>
            <ac:cxnSpMk id="8" creationId="{F14180F3-3141-4A8E-A486-5864B89DCE27}"/>
          </ac:cxnSpMkLst>
        </pc:cxnChg>
      </pc:sldChg>
      <pc:sldChg chg="new del">
        <pc:chgData name="Dhruv Jain" userId="84bb83dd-09d9-4d55-a8aa-58722f62a6cf" providerId="ADAL" clId="{68711DC8-6976-4D35-B683-396331E61A6F}" dt="2020-07-29T22:45:31.644" v="2484" actId="680"/>
        <pc:sldMkLst>
          <pc:docMk/>
          <pc:sldMk cId="2461496027" sldId="1954"/>
        </pc:sldMkLst>
      </pc:sldChg>
      <pc:sldChg chg="addSp delSp modSp add mod ord delAnim modAnim modNotesTx">
        <pc:chgData name="Dhruv Jain" userId="84bb83dd-09d9-4d55-a8aa-58722f62a6cf" providerId="ADAL" clId="{68711DC8-6976-4D35-B683-396331E61A6F}" dt="2020-07-30T17:14:50.138" v="11407" actId="20577"/>
        <pc:sldMkLst>
          <pc:docMk/>
          <pc:sldMk cId="4085083255" sldId="1955"/>
        </pc:sldMkLst>
        <pc:spChg chg="mod">
          <ac:chgData name="Dhruv Jain" userId="84bb83dd-09d9-4d55-a8aa-58722f62a6cf" providerId="ADAL" clId="{68711DC8-6976-4D35-B683-396331E61A6F}" dt="2020-07-30T05:02:11.784" v="9222" actId="1076"/>
          <ac:spMkLst>
            <pc:docMk/>
            <pc:sldMk cId="4085083255" sldId="1955"/>
            <ac:spMk id="7" creationId="{4D7DD488-3051-4EAB-BADD-CB2734012AA1}"/>
          </ac:spMkLst>
        </pc:spChg>
        <pc:spChg chg="add del mod">
          <ac:chgData name="Dhruv Jain" userId="84bb83dd-09d9-4d55-a8aa-58722f62a6cf" providerId="ADAL" clId="{68711DC8-6976-4D35-B683-396331E61A6F}" dt="2020-07-30T05:02:30.231" v="9235" actId="478"/>
          <ac:spMkLst>
            <pc:docMk/>
            <pc:sldMk cId="4085083255" sldId="1955"/>
            <ac:spMk id="8" creationId="{A96CE21A-CDA0-4937-9DDC-4AA4E3185E2A}"/>
          </ac:spMkLst>
        </pc:spChg>
        <pc:spChg chg="mod">
          <ac:chgData name="Dhruv Jain" userId="84bb83dd-09d9-4d55-a8aa-58722f62a6cf" providerId="ADAL" clId="{68711DC8-6976-4D35-B683-396331E61A6F}" dt="2020-07-30T05:02:38.461" v="9238" actId="207"/>
          <ac:spMkLst>
            <pc:docMk/>
            <pc:sldMk cId="4085083255" sldId="1955"/>
            <ac:spMk id="21" creationId="{1A7E08E1-5EEC-4084-A8AB-89EF1308768C}"/>
          </ac:spMkLst>
        </pc:spChg>
      </pc:sldChg>
      <pc:sldChg chg="delSp add del mod delAnim">
        <pc:chgData name="Dhruv Jain" userId="84bb83dd-09d9-4d55-a8aa-58722f62a6cf" providerId="ADAL" clId="{68711DC8-6976-4D35-B683-396331E61A6F}" dt="2020-07-29T23:25:00.031" v="3644" actId="47"/>
        <pc:sldMkLst>
          <pc:docMk/>
          <pc:sldMk cId="2573776223" sldId="1956"/>
        </pc:sldMkLst>
        <pc:spChg chg="del">
          <ac:chgData name="Dhruv Jain" userId="84bb83dd-09d9-4d55-a8aa-58722f62a6cf" providerId="ADAL" clId="{68711DC8-6976-4D35-B683-396331E61A6F}" dt="2020-07-29T23:10:41.629" v="3236" actId="478"/>
          <ac:spMkLst>
            <pc:docMk/>
            <pc:sldMk cId="2573776223" sldId="1956"/>
            <ac:spMk id="7" creationId="{4D7DD488-3051-4EAB-BADD-CB2734012AA1}"/>
          </ac:spMkLst>
        </pc:spChg>
        <pc:picChg chg="del">
          <ac:chgData name="Dhruv Jain" userId="84bb83dd-09d9-4d55-a8aa-58722f62a6cf" providerId="ADAL" clId="{68711DC8-6976-4D35-B683-396331E61A6F}" dt="2020-07-29T23:10:39.395" v="3235" actId="478"/>
          <ac:picMkLst>
            <pc:docMk/>
            <pc:sldMk cId="2573776223" sldId="1956"/>
            <ac:picMk id="3" creationId="{ECEE69F6-C784-411B-AD3E-CC8FAB9CD56A}"/>
          </ac:picMkLst>
        </pc:picChg>
      </pc:sldChg>
      <pc:sldChg chg="addSp delSp modSp del mod">
        <pc:chgData name="Dhruv Jain" userId="84bb83dd-09d9-4d55-a8aa-58722f62a6cf" providerId="ADAL" clId="{68711DC8-6976-4D35-B683-396331E61A6F}" dt="2020-07-29T23:24:55.303" v="3643" actId="47"/>
        <pc:sldMkLst>
          <pc:docMk/>
          <pc:sldMk cId="2288458209" sldId="1957"/>
        </pc:sldMkLst>
        <pc:spChg chg="mod">
          <ac:chgData name="Dhruv Jain" userId="84bb83dd-09d9-4d55-a8aa-58722f62a6cf" providerId="ADAL" clId="{68711DC8-6976-4D35-B683-396331E61A6F}" dt="2020-07-29T23:11:20" v="3274" actId="313"/>
          <ac:spMkLst>
            <pc:docMk/>
            <pc:sldMk cId="2288458209" sldId="1957"/>
            <ac:spMk id="4" creationId="{21187D80-AA6C-4209-8E1B-F4865E5D1921}"/>
          </ac:spMkLst>
        </pc:spChg>
        <pc:spChg chg="mod">
          <ac:chgData name="Dhruv Jain" userId="84bb83dd-09d9-4d55-a8aa-58722f62a6cf" providerId="ADAL" clId="{68711DC8-6976-4D35-B683-396331E61A6F}" dt="2020-07-29T23:18:45.973" v="3433" actId="2711"/>
          <ac:spMkLst>
            <pc:docMk/>
            <pc:sldMk cId="2288458209" sldId="1957"/>
            <ac:spMk id="5" creationId="{A11B162A-8210-441B-B0DF-911D7AB7F3F1}"/>
          </ac:spMkLst>
        </pc:spChg>
        <pc:picChg chg="add del">
          <ac:chgData name="Dhruv Jain" userId="84bb83dd-09d9-4d55-a8aa-58722f62a6cf" providerId="ADAL" clId="{68711DC8-6976-4D35-B683-396331E61A6F}" dt="2020-07-29T23:11:05.858" v="3272"/>
          <ac:picMkLst>
            <pc:docMk/>
            <pc:sldMk cId="2288458209" sldId="1957"/>
            <ac:picMk id="2" creationId="{FF587A76-B5E5-4374-B13D-CB9EAAE59CA3}"/>
          </ac:picMkLst>
        </pc:picChg>
      </pc:sldChg>
      <pc:sldChg chg="addSp delSp modSp add del mod setBg modAnim modCm">
        <pc:chgData name="Dhruv Jain" userId="84bb83dd-09d9-4d55-a8aa-58722f62a6cf" providerId="ADAL" clId="{68711DC8-6976-4D35-B683-396331E61A6F}" dt="2020-07-30T16:59:13.919" v="9857" actId="47"/>
        <pc:sldMkLst>
          <pc:docMk/>
          <pc:sldMk cId="4149503301" sldId="1958"/>
        </pc:sldMkLst>
        <pc:spChg chg="mod">
          <ac:chgData name="Dhruv Jain" userId="84bb83dd-09d9-4d55-a8aa-58722f62a6cf" providerId="ADAL" clId="{68711DC8-6976-4D35-B683-396331E61A6F}" dt="2020-07-29T23:24:36.228" v="3630" actId="1037"/>
          <ac:spMkLst>
            <pc:docMk/>
            <pc:sldMk cId="4149503301" sldId="1958"/>
            <ac:spMk id="4" creationId="{21187D80-AA6C-4209-8E1B-F4865E5D1921}"/>
          </ac:spMkLst>
        </pc:spChg>
        <pc:spChg chg="del mod">
          <ac:chgData name="Dhruv Jain" userId="84bb83dd-09d9-4d55-a8aa-58722f62a6cf" providerId="ADAL" clId="{68711DC8-6976-4D35-B683-396331E61A6F}" dt="2020-07-29T23:12:54.782" v="3345" actId="478"/>
          <ac:spMkLst>
            <pc:docMk/>
            <pc:sldMk cId="4149503301" sldId="1958"/>
            <ac:spMk id="5" creationId="{A11B162A-8210-441B-B0DF-911D7AB7F3F1}"/>
          </ac:spMkLst>
        </pc:spChg>
        <pc:spChg chg="add mod">
          <ac:chgData name="Dhruv Jain" userId="84bb83dd-09d9-4d55-a8aa-58722f62a6cf" providerId="ADAL" clId="{68711DC8-6976-4D35-B683-396331E61A6F}" dt="2020-07-29T23:24:47.954" v="3642" actId="1036"/>
          <ac:spMkLst>
            <pc:docMk/>
            <pc:sldMk cId="4149503301" sldId="1958"/>
            <ac:spMk id="6" creationId="{13AF30D4-68F3-4064-A0A6-EBBB2E7B7ACE}"/>
          </ac:spMkLst>
        </pc:spChg>
        <pc:spChg chg="add mod">
          <ac:chgData name="Dhruv Jain" userId="84bb83dd-09d9-4d55-a8aa-58722f62a6cf" providerId="ADAL" clId="{68711DC8-6976-4D35-B683-396331E61A6F}" dt="2020-07-29T23:24:47.954" v="3642" actId="1036"/>
          <ac:spMkLst>
            <pc:docMk/>
            <pc:sldMk cId="4149503301" sldId="1958"/>
            <ac:spMk id="8" creationId="{E6063C17-5AEF-4E10-B97B-31A1915C4764}"/>
          </ac:spMkLst>
        </pc:spChg>
        <pc:spChg chg="add mod">
          <ac:chgData name="Dhruv Jain" userId="84bb83dd-09d9-4d55-a8aa-58722f62a6cf" providerId="ADAL" clId="{68711DC8-6976-4D35-B683-396331E61A6F}" dt="2020-07-29T23:24:47.954" v="3642" actId="1036"/>
          <ac:spMkLst>
            <pc:docMk/>
            <pc:sldMk cId="4149503301" sldId="1958"/>
            <ac:spMk id="9" creationId="{8D134150-DC9B-4843-BDCD-4F93B7EB077B}"/>
          </ac:spMkLst>
        </pc:spChg>
        <pc:spChg chg="add mod">
          <ac:chgData name="Dhruv Jain" userId="84bb83dd-09d9-4d55-a8aa-58722f62a6cf" providerId="ADAL" clId="{68711DC8-6976-4D35-B683-396331E61A6F}" dt="2020-07-29T23:24:47.954" v="3642" actId="1036"/>
          <ac:spMkLst>
            <pc:docMk/>
            <pc:sldMk cId="4149503301" sldId="1958"/>
            <ac:spMk id="11" creationId="{80BF0639-BBDC-4A4F-AA94-B2DF71CDFA91}"/>
          </ac:spMkLst>
        </pc:spChg>
        <pc:spChg chg="add mod">
          <ac:chgData name="Dhruv Jain" userId="84bb83dd-09d9-4d55-a8aa-58722f62a6cf" providerId="ADAL" clId="{68711DC8-6976-4D35-B683-396331E61A6F}" dt="2020-07-29T23:26:13.281" v="3701" actId="108"/>
          <ac:spMkLst>
            <pc:docMk/>
            <pc:sldMk cId="4149503301" sldId="1958"/>
            <ac:spMk id="12" creationId="{9A88769D-46FD-442B-99A7-9BA243F7EF0F}"/>
          </ac:spMkLst>
        </pc:spChg>
        <pc:cxnChg chg="add mod">
          <ac:chgData name="Dhruv Jain" userId="84bb83dd-09d9-4d55-a8aa-58722f62a6cf" providerId="ADAL" clId="{68711DC8-6976-4D35-B683-396331E61A6F}" dt="2020-07-29T23:24:47.954" v="3642" actId="1036"/>
          <ac:cxnSpMkLst>
            <pc:docMk/>
            <pc:sldMk cId="4149503301" sldId="1958"/>
            <ac:cxnSpMk id="7" creationId="{293AE980-F7F4-4F7D-85DD-AC0B383CE9D0}"/>
          </ac:cxnSpMkLst>
        </pc:cxnChg>
        <pc:cxnChg chg="add mod">
          <ac:chgData name="Dhruv Jain" userId="84bb83dd-09d9-4d55-a8aa-58722f62a6cf" providerId="ADAL" clId="{68711DC8-6976-4D35-B683-396331E61A6F}" dt="2020-07-29T23:24:47.954" v="3642" actId="1036"/>
          <ac:cxnSpMkLst>
            <pc:docMk/>
            <pc:sldMk cId="4149503301" sldId="1958"/>
            <ac:cxnSpMk id="10" creationId="{175F4BD2-9709-46DE-91E1-5C3FAF23EB77}"/>
          </ac:cxnSpMkLst>
        </pc:cxnChg>
      </pc:sldChg>
      <pc:sldChg chg="addSp modSp add mod modAnim delCm modCm modNotesTx">
        <pc:chgData name="Dhruv Jain" userId="84bb83dd-09d9-4d55-a8aa-58722f62a6cf" providerId="ADAL" clId="{68711DC8-6976-4D35-B683-396331E61A6F}" dt="2020-07-31T17:14:52.973" v="13472" actId="1035"/>
        <pc:sldMkLst>
          <pc:docMk/>
          <pc:sldMk cId="3492774119" sldId="1959"/>
        </pc:sldMkLst>
        <pc:spChg chg="mod">
          <ac:chgData name="Dhruv Jain" userId="84bb83dd-09d9-4d55-a8aa-58722f62a6cf" providerId="ADAL" clId="{68711DC8-6976-4D35-B683-396331E61A6F}" dt="2020-07-31T17:14:52.973" v="13472" actId="1035"/>
          <ac:spMkLst>
            <pc:docMk/>
            <pc:sldMk cId="3492774119" sldId="1959"/>
            <ac:spMk id="6" creationId="{13AF30D4-68F3-4064-A0A6-EBBB2E7B7ACE}"/>
          </ac:spMkLst>
        </pc:spChg>
        <pc:spChg chg="mod">
          <ac:chgData name="Dhruv Jain" userId="84bb83dd-09d9-4d55-a8aa-58722f62a6cf" providerId="ADAL" clId="{68711DC8-6976-4D35-B683-396331E61A6F}" dt="2020-07-31T17:14:52.973" v="13472" actId="1035"/>
          <ac:spMkLst>
            <pc:docMk/>
            <pc:sldMk cId="3492774119" sldId="1959"/>
            <ac:spMk id="8" creationId="{E6063C17-5AEF-4E10-B97B-31A1915C4764}"/>
          </ac:spMkLst>
        </pc:spChg>
        <pc:spChg chg="mod">
          <ac:chgData name="Dhruv Jain" userId="84bb83dd-09d9-4d55-a8aa-58722f62a6cf" providerId="ADAL" clId="{68711DC8-6976-4D35-B683-396331E61A6F}" dt="2020-07-31T17:14:28.834" v="13404" actId="14100"/>
          <ac:spMkLst>
            <pc:docMk/>
            <pc:sldMk cId="3492774119" sldId="1959"/>
            <ac:spMk id="9" creationId="{8D134150-DC9B-4843-BDCD-4F93B7EB077B}"/>
          </ac:spMkLst>
        </pc:spChg>
        <pc:spChg chg="mod">
          <ac:chgData name="Dhruv Jain" userId="84bb83dd-09d9-4d55-a8aa-58722f62a6cf" providerId="ADAL" clId="{68711DC8-6976-4D35-B683-396331E61A6F}" dt="2020-07-31T17:13:49.575" v="13374" actId="1037"/>
          <ac:spMkLst>
            <pc:docMk/>
            <pc:sldMk cId="3492774119" sldId="1959"/>
            <ac:spMk id="11" creationId="{80BF0639-BBDC-4A4F-AA94-B2DF71CDFA91}"/>
          </ac:spMkLst>
        </pc:spChg>
        <pc:spChg chg="add mod">
          <ac:chgData name="Dhruv Jain" userId="84bb83dd-09d9-4d55-a8aa-58722f62a6cf" providerId="ADAL" clId="{68711DC8-6976-4D35-B683-396331E61A6F}" dt="2020-07-31T17:13:43.228" v="13362" actId="552"/>
          <ac:spMkLst>
            <pc:docMk/>
            <pc:sldMk cId="3492774119" sldId="1959"/>
            <ac:spMk id="12" creationId="{868ED1F5-8EC1-47A1-A3E6-C5D723B2981E}"/>
          </ac:spMkLst>
        </pc:spChg>
        <pc:spChg chg="add mod">
          <ac:chgData name="Dhruv Jain" userId="84bb83dd-09d9-4d55-a8aa-58722f62a6cf" providerId="ADAL" clId="{68711DC8-6976-4D35-B683-396331E61A6F}" dt="2020-07-31T17:13:49.575" v="13374" actId="1037"/>
          <ac:spMkLst>
            <pc:docMk/>
            <pc:sldMk cId="3492774119" sldId="1959"/>
            <ac:spMk id="13" creationId="{23EF038B-95C9-4A64-ABA8-6C4659B77394}"/>
          </ac:spMkLst>
        </pc:spChg>
        <pc:cxnChg chg="mod">
          <ac:chgData name="Dhruv Jain" userId="84bb83dd-09d9-4d55-a8aa-58722f62a6cf" providerId="ADAL" clId="{68711DC8-6976-4D35-B683-396331E61A6F}" dt="2020-07-31T17:14:52.973" v="13472" actId="1035"/>
          <ac:cxnSpMkLst>
            <pc:docMk/>
            <pc:sldMk cId="3492774119" sldId="1959"/>
            <ac:cxnSpMk id="7" creationId="{293AE980-F7F4-4F7D-85DD-AC0B383CE9D0}"/>
          </ac:cxnSpMkLst>
        </pc:cxnChg>
        <pc:cxnChg chg="mod">
          <ac:chgData name="Dhruv Jain" userId="84bb83dd-09d9-4d55-a8aa-58722f62a6cf" providerId="ADAL" clId="{68711DC8-6976-4D35-B683-396331E61A6F}" dt="2020-07-31T17:14:37.284" v="13405" actId="552"/>
          <ac:cxnSpMkLst>
            <pc:docMk/>
            <pc:sldMk cId="3492774119" sldId="1959"/>
            <ac:cxnSpMk id="10" creationId="{175F4BD2-9709-46DE-91E1-5C3FAF23EB77}"/>
          </ac:cxnSpMkLst>
        </pc:cxnChg>
        <pc:cxnChg chg="add mod">
          <ac:chgData name="Dhruv Jain" userId="84bb83dd-09d9-4d55-a8aa-58722f62a6cf" providerId="ADAL" clId="{68711DC8-6976-4D35-B683-396331E61A6F}" dt="2020-07-31T17:14:37.284" v="13405" actId="552"/>
          <ac:cxnSpMkLst>
            <pc:docMk/>
            <pc:sldMk cId="3492774119" sldId="1959"/>
            <ac:cxnSpMk id="14" creationId="{17239329-23FE-4CC4-8792-7DA8CBF5C02D}"/>
          </ac:cxnSpMkLst>
        </pc:cxnChg>
      </pc:sldChg>
      <pc:sldChg chg="addSp delSp add del mod ord">
        <pc:chgData name="Dhruv Jain" userId="84bb83dd-09d9-4d55-a8aa-58722f62a6cf" providerId="ADAL" clId="{68711DC8-6976-4D35-B683-396331E61A6F}" dt="2020-07-29T23:27:08.461" v="3709" actId="47"/>
        <pc:sldMkLst>
          <pc:docMk/>
          <pc:sldMk cId="390804134" sldId="1960"/>
        </pc:sldMkLst>
        <pc:picChg chg="add del">
          <ac:chgData name="Dhruv Jain" userId="84bb83dd-09d9-4d55-a8aa-58722f62a6cf" providerId="ADAL" clId="{68711DC8-6976-4D35-B683-396331E61A6F}" dt="2020-07-29T23:26:36.879" v="3706" actId="22"/>
          <ac:picMkLst>
            <pc:docMk/>
            <pc:sldMk cId="390804134" sldId="1960"/>
            <ac:picMk id="3" creationId="{FA983C38-E4CE-44B2-BC49-8616D06C1C73}"/>
          </ac:picMkLst>
        </pc:picChg>
      </pc:sldChg>
      <pc:sldChg chg="add del">
        <pc:chgData name="Dhruv Jain" userId="84bb83dd-09d9-4d55-a8aa-58722f62a6cf" providerId="ADAL" clId="{68711DC8-6976-4D35-B683-396331E61A6F}" dt="2020-07-29T23:27:36.638" v="3714" actId="47"/>
        <pc:sldMkLst>
          <pc:docMk/>
          <pc:sldMk cId="1744880115" sldId="1960"/>
        </pc:sldMkLst>
      </pc:sldChg>
      <pc:sldChg chg="modSp add del ord modAnim delCm">
        <pc:chgData name="Dhruv Jain" userId="84bb83dd-09d9-4d55-a8aa-58722f62a6cf" providerId="ADAL" clId="{68711DC8-6976-4D35-B683-396331E61A6F}" dt="2020-07-31T17:16:03.210" v="13486" actId="47"/>
        <pc:sldMkLst>
          <pc:docMk/>
          <pc:sldMk cId="4166720312" sldId="1961"/>
        </pc:sldMkLst>
        <pc:spChg chg="mod">
          <ac:chgData name="Dhruv Jain" userId="84bb83dd-09d9-4d55-a8aa-58722f62a6cf" providerId="ADAL" clId="{68711DC8-6976-4D35-B683-396331E61A6F}" dt="2020-07-29T23:28:16.744" v="3815" actId="108"/>
          <ac:spMkLst>
            <pc:docMk/>
            <pc:sldMk cId="4166720312" sldId="1961"/>
            <ac:spMk id="12" creationId="{9A88769D-46FD-442B-99A7-9BA243F7EF0F}"/>
          </ac:spMkLst>
        </pc:spChg>
      </pc:sldChg>
      <pc:sldChg chg="addSp delSp modSp add mod ord addAnim delAnim modAnim modCm modNotesTx">
        <pc:chgData name="Dhruv Jain" userId="84bb83dd-09d9-4d55-a8aa-58722f62a6cf" providerId="ADAL" clId="{68711DC8-6976-4D35-B683-396331E61A6F}" dt="2020-07-31T17:06:44.919" v="13150" actId="14100"/>
        <pc:sldMkLst>
          <pc:docMk/>
          <pc:sldMk cId="357030149" sldId="1962"/>
        </pc:sldMkLst>
        <pc:spChg chg="mod">
          <ac:chgData name="Dhruv Jain" userId="84bb83dd-09d9-4d55-a8aa-58722f62a6cf" providerId="ADAL" clId="{68711DC8-6976-4D35-B683-396331E61A6F}" dt="2020-07-30T00:59:42.147" v="6188" actId="1076"/>
          <ac:spMkLst>
            <pc:docMk/>
            <pc:sldMk cId="357030149" sldId="1962"/>
            <ac:spMk id="4" creationId="{00000000-0000-0000-0000-000000000000}"/>
          </ac:spMkLst>
        </pc:spChg>
        <pc:spChg chg="mod">
          <ac:chgData name="Dhruv Jain" userId="84bb83dd-09d9-4d55-a8aa-58722f62a6cf" providerId="ADAL" clId="{68711DC8-6976-4D35-B683-396331E61A6F}" dt="2020-07-31T17:06:44.919" v="13150" actId="14100"/>
          <ac:spMkLst>
            <pc:docMk/>
            <pc:sldMk cId="357030149" sldId="1962"/>
            <ac:spMk id="5" creationId="{00000000-0000-0000-0000-000000000000}"/>
          </ac:spMkLst>
        </pc:spChg>
        <pc:picChg chg="del mod">
          <ac:chgData name="Dhruv Jain" userId="84bb83dd-09d9-4d55-a8aa-58722f62a6cf" providerId="ADAL" clId="{68711DC8-6976-4D35-B683-396331E61A6F}" dt="2020-07-29T23:34:37.726" v="4925" actId="478"/>
          <ac:picMkLst>
            <pc:docMk/>
            <pc:sldMk cId="357030149" sldId="1962"/>
            <ac:picMk id="2" creationId="{DC59D74F-D9B6-44C3-8360-E8ECE4310D35}"/>
          </ac:picMkLst>
        </pc:picChg>
        <pc:picChg chg="add del mod">
          <ac:chgData name="Dhruv Jain" userId="84bb83dd-09d9-4d55-a8aa-58722f62a6cf" providerId="ADAL" clId="{68711DC8-6976-4D35-B683-396331E61A6F}" dt="2020-07-29T23:35:20.663" v="4932" actId="478"/>
          <ac:picMkLst>
            <pc:docMk/>
            <pc:sldMk cId="357030149" sldId="1962"/>
            <ac:picMk id="1026" creationId="{B685ACE9-A413-420B-A732-E6A0239322AB}"/>
          </ac:picMkLst>
        </pc:picChg>
        <pc:picChg chg="add mod">
          <ac:chgData name="Dhruv Jain" userId="84bb83dd-09d9-4d55-a8aa-58722f62a6cf" providerId="ADAL" clId="{68711DC8-6976-4D35-B683-396331E61A6F}" dt="2020-07-30T01:24:45.457" v="9140" actId="962"/>
          <ac:picMkLst>
            <pc:docMk/>
            <pc:sldMk cId="357030149" sldId="1962"/>
            <ac:picMk id="1028" creationId="{6E9286EA-7FE9-4A51-AAB0-829F016A83E7}"/>
          </ac:picMkLst>
        </pc:picChg>
      </pc:sldChg>
      <pc:sldChg chg="addSp delSp modSp mod modAnim modNotesTx">
        <pc:chgData name="Dhruv Jain" userId="84bb83dd-09d9-4d55-a8aa-58722f62a6cf" providerId="ADAL" clId="{68711DC8-6976-4D35-B683-396331E61A6F}" dt="2020-07-31T17:08:41.155" v="13238" actId="313"/>
        <pc:sldMkLst>
          <pc:docMk/>
          <pc:sldMk cId="4249009058" sldId="1963"/>
        </pc:sldMkLst>
        <pc:spChg chg="mod">
          <ac:chgData name="Dhruv Jain" userId="84bb83dd-09d9-4d55-a8aa-58722f62a6cf" providerId="ADAL" clId="{68711DC8-6976-4D35-B683-396331E61A6F}" dt="2020-07-30T01:15:40.733" v="6541" actId="1035"/>
          <ac:spMkLst>
            <pc:docMk/>
            <pc:sldMk cId="4249009058" sldId="1963"/>
            <ac:spMk id="7" creationId="{4D7DD488-3051-4EAB-BADD-CB2734012AA1}"/>
          </ac:spMkLst>
        </pc:spChg>
        <pc:spChg chg="mod">
          <ac:chgData name="Dhruv Jain" userId="84bb83dd-09d9-4d55-a8aa-58722f62a6cf" providerId="ADAL" clId="{68711DC8-6976-4D35-B683-396331E61A6F}" dt="2020-07-30T01:17:36.123" v="6677" actId="1035"/>
          <ac:spMkLst>
            <pc:docMk/>
            <pc:sldMk cId="4249009058" sldId="1963"/>
            <ac:spMk id="16" creationId="{76FF755F-C9BC-4BB7-BE63-A96B7991AF4A}"/>
          </ac:spMkLst>
        </pc:spChg>
        <pc:spChg chg="mod">
          <ac:chgData name="Dhruv Jain" userId="84bb83dd-09d9-4d55-a8aa-58722f62a6cf" providerId="ADAL" clId="{68711DC8-6976-4D35-B683-396331E61A6F}" dt="2020-07-31T17:08:41.155" v="13238" actId="313"/>
          <ac:spMkLst>
            <pc:docMk/>
            <pc:sldMk cId="4249009058" sldId="1963"/>
            <ac:spMk id="21" creationId="{1A7E08E1-5EEC-4084-A8AB-89EF1308768C}"/>
          </ac:spMkLst>
        </pc:spChg>
        <pc:picChg chg="add del mod">
          <ac:chgData name="Dhruv Jain" userId="84bb83dd-09d9-4d55-a8aa-58722f62a6cf" providerId="ADAL" clId="{68711DC8-6976-4D35-B683-396331E61A6F}" dt="2020-07-29T23:37:15.693" v="4984" actId="478"/>
          <ac:picMkLst>
            <pc:docMk/>
            <pc:sldMk cId="4249009058" sldId="1963"/>
            <ac:picMk id="2" creationId="{5B5BE6E1-E2C8-4F25-B11B-055C9BB8E6FB}"/>
          </ac:picMkLst>
        </pc:picChg>
        <pc:picChg chg="del">
          <ac:chgData name="Dhruv Jain" userId="84bb83dd-09d9-4d55-a8aa-58722f62a6cf" providerId="ADAL" clId="{68711DC8-6976-4D35-B683-396331E61A6F}" dt="2020-07-29T23:36:38.982" v="4971" actId="478"/>
          <ac:picMkLst>
            <pc:docMk/>
            <pc:sldMk cId="4249009058" sldId="1963"/>
            <ac:picMk id="3" creationId="{ECEE69F6-C784-411B-AD3E-CC8FAB9CD56A}"/>
          </ac:picMkLst>
        </pc:picChg>
        <pc:picChg chg="add mod">
          <ac:chgData name="Dhruv Jain" userId="84bb83dd-09d9-4d55-a8aa-58722f62a6cf" providerId="ADAL" clId="{68711DC8-6976-4D35-B683-396331E61A6F}" dt="2020-07-29T23:37:23.327" v="4986" actId="167"/>
          <ac:picMkLst>
            <pc:docMk/>
            <pc:sldMk cId="4249009058" sldId="1963"/>
            <ac:picMk id="2050" creationId="{1B069832-99CA-4FF0-8434-E1E8AD2E2E21}"/>
          </ac:picMkLst>
        </pc:picChg>
        <pc:cxnChg chg="mod">
          <ac:chgData name="Dhruv Jain" userId="84bb83dd-09d9-4d55-a8aa-58722f62a6cf" providerId="ADAL" clId="{68711DC8-6976-4D35-B683-396331E61A6F}" dt="2020-07-30T01:17:36.123" v="6677" actId="1035"/>
          <ac:cxnSpMkLst>
            <pc:docMk/>
            <pc:sldMk cId="4249009058" sldId="1963"/>
            <ac:cxnSpMk id="22" creationId="{FF7EBB34-C523-4CF3-918C-9E6D7BB50AF4}"/>
          </ac:cxnSpMkLst>
        </pc:cxnChg>
      </pc:sldChg>
      <pc:sldChg chg="addSp delSp modSp add del mod delAnim">
        <pc:chgData name="Dhruv Jain" userId="84bb83dd-09d9-4d55-a8aa-58722f62a6cf" providerId="ADAL" clId="{68711DC8-6976-4D35-B683-396331E61A6F}" dt="2020-07-30T01:08:29.301" v="6456" actId="47"/>
        <pc:sldMkLst>
          <pc:docMk/>
          <pc:sldMk cId="756832482" sldId="1964"/>
        </pc:sldMkLst>
        <pc:spChg chg="del mod">
          <ac:chgData name="Dhruv Jain" userId="84bb83dd-09d9-4d55-a8aa-58722f62a6cf" providerId="ADAL" clId="{68711DC8-6976-4D35-B683-396331E61A6F}" dt="2020-07-30T01:06:08.471" v="6353" actId="21"/>
          <ac:spMkLst>
            <pc:docMk/>
            <pc:sldMk cId="756832482" sldId="1964"/>
            <ac:spMk id="3" creationId="{3722A031-F331-4910-8C95-2424AF8E18BD}"/>
          </ac:spMkLst>
        </pc:spChg>
        <pc:spChg chg="add mod">
          <ac:chgData name="Dhruv Jain" userId="84bb83dd-09d9-4d55-a8aa-58722f62a6cf" providerId="ADAL" clId="{68711DC8-6976-4D35-B683-396331E61A6F}" dt="2020-07-30T01:06:08.471" v="6353" actId="21"/>
          <ac:spMkLst>
            <pc:docMk/>
            <pc:sldMk cId="756832482" sldId="1964"/>
            <ac:spMk id="5" creationId="{8B986F65-D0EA-4EB6-9820-EB4654C7B7F9}"/>
          </ac:spMkLst>
        </pc:spChg>
      </pc:sldChg>
      <pc:sldChg chg="addSp delSp modSp mod modNotesTx">
        <pc:chgData name="Dhruv Jain" userId="84bb83dd-09d9-4d55-a8aa-58722f62a6cf" providerId="ADAL" clId="{68711DC8-6976-4D35-B683-396331E61A6F}" dt="2020-07-30T17:19:19.663" v="12581" actId="20577"/>
        <pc:sldMkLst>
          <pc:docMk/>
          <pc:sldMk cId="3081500514" sldId="1964"/>
        </pc:sldMkLst>
        <pc:spChg chg="add mod">
          <ac:chgData name="Dhruv Jain" userId="84bb83dd-09d9-4d55-a8aa-58722f62a6cf" providerId="ADAL" clId="{68711DC8-6976-4D35-B683-396331E61A6F}" dt="2020-07-30T05:22:38.541" v="9388" actId="14100"/>
          <ac:spMkLst>
            <pc:docMk/>
            <pc:sldMk cId="3081500514" sldId="1964"/>
            <ac:spMk id="3" creationId="{5D62A8BD-BD08-425E-B7BA-75D7F700C52A}"/>
          </ac:spMkLst>
        </pc:spChg>
        <pc:spChg chg="del">
          <ac:chgData name="Dhruv Jain" userId="84bb83dd-09d9-4d55-a8aa-58722f62a6cf" providerId="ADAL" clId="{68711DC8-6976-4D35-B683-396331E61A6F}" dt="2020-07-30T05:21:09.566" v="9351" actId="478"/>
          <ac:spMkLst>
            <pc:docMk/>
            <pc:sldMk cId="3081500514" sldId="1964"/>
            <ac:spMk id="4" creationId="{565A1D08-76D0-4ABA-A145-1DD5935E6CA3}"/>
          </ac:spMkLst>
        </pc:spChg>
        <pc:spChg chg="del">
          <ac:chgData name="Dhruv Jain" userId="84bb83dd-09d9-4d55-a8aa-58722f62a6cf" providerId="ADAL" clId="{68711DC8-6976-4D35-B683-396331E61A6F}" dt="2020-07-30T05:21:08.860" v="9350" actId="478"/>
          <ac:spMkLst>
            <pc:docMk/>
            <pc:sldMk cId="3081500514" sldId="1964"/>
            <ac:spMk id="9" creationId="{69081E35-3DDC-4019-8D69-A870EC8187B2}"/>
          </ac:spMkLst>
        </pc:spChg>
        <pc:picChg chg="mod">
          <ac:chgData name="Dhruv Jain" userId="84bb83dd-09d9-4d55-a8aa-58722f62a6cf" providerId="ADAL" clId="{68711DC8-6976-4D35-B683-396331E61A6F}" dt="2020-07-30T05:23:26.458" v="9396" actId="962"/>
          <ac:picMkLst>
            <pc:docMk/>
            <pc:sldMk cId="3081500514" sldId="1964"/>
            <ac:picMk id="2" creationId="{F458A41F-1C9C-4509-8511-6AE2C2166468}"/>
          </ac:picMkLst>
        </pc:picChg>
      </pc:sldChg>
      <pc:sldChg chg="addSp delSp modSp mod modNotesTx">
        <pc:chgData name="Dhruv Jain" userId="84bb83dd-09d9-4d55-a8aa-58722f62a6cf" providerId="ADAL" clId="{68711DC8-6976-4D35-B683-396331E61A6F}" dt="2020-07-30T17:17:27.335" v="12021" actId="20577"/>
        <pc:sldMkLst>
          <pc:docMk/>
          <pc:sldMk cId="195666494" sldId="1965"/>
        </pc:sldMkLst>
        <pc:spChg chg="del">
          <ac:chgData name="Dhruv Jain" userId="84bb83dd-09d9-4d55-a8aa-58722f62a6cf" providerId="ADAL" clId="{68711DC8-6976-4D35-B683-396331E61A6F}" dt="2020-07-30T05:21:38.071" v="9352" actId="478"/>
          <ac:spMkLst>
            <pc:docMk/>
            <pc:sldMk cId="195666494" sldId="1965"/>
            <ac:spMk id="4" creationId="{565A1D08-76D0-4ABA-A145-1DD5935E6CA3}"/>
          </ac:spMkLst>
        </pc:spChg>
        <pc:spChg chg="add">
          <ac:chgData name="Dhruv Jain" userId="84bb83dd-09d9-4d55-a8aa-58722f62a6cf" providerId="ADAL" clId="{68711DC8-6976-4D35-B683-396331E61A6F}" dt="2020-07-30T05:22:44.363" v="9390" actId="22"/>
          <ac:spMkLst>
            <pc:docMk/>
            <pc:sldMk cId="195666494" sldId="1965"/>
            <ac:spMk id="6" creationId="{0E651B85-DF5A-49A2-B368-BB52ECAF52BC}"/>
          </ac:spMkLst>
        </pc:spChg>
        <pc:spChg chg="add del mod">
          <ac:chgData name="Dhruv Jain" userId="84bb83dd-09d9-4d55-a8aa-58722f62a6cf" providerId="ADAL" clId="{68711DC8-6976-4D35-B683-396331E61A6F}" dt="2020-07-30T05:22:44.021" v="9389" actId="478"/>
          <ac:spMkLst>
            <pc:docMk/>
            <pc:sldMk cId="195666494" sldId="1965"/>
            <ac:spMk id="7" creationId="{B887ACA0-517D-4894-AF7C-BD4BBEDC5396}"/>
          </ac:spMkLst>
        </pc:spChg>
        <pc:spChg chg="add del mod">
          <ac:chgData name="Dhruv Jain" userId="84bb83dd-09d9-4d55-a8aa-58722f62a6cf" providerId="ADAL" clId="{68711DC8-6976-4D35-B683-396331E61A6F}" dt="2020-07-30T05:21:53.874" v="9358"/>
          <ac:spMkLst>
            <pc:docMk/>
            <pc:sldMk cId="195666494" sldId="1965"/>
            <ac:spMk id="8" creationId="{B8E2AEAA-E9EE-40F7-8C35-3E44BCFF7C96}"/>
          </ac:spMkLst>
        </pc:spChg>
        <pc:spChg chg="del">
          <ac:chgData name="Dhruv Jain" userId="84bb83dd-09d9-4d55-a8aa-58722f62a6cf" providerId="ADAL" clId="{68711DC8-6976-4D35-B683-396331E61A6F}" dt="2020-07-30T05:21:40.728" v="9353" actId="478"/>
          <ac:spMkLst>
            <pc:docMk/>
            <pc:sldMk cId="195666494" sldId="1965"/>
            <ac:spMk id="9" creationId="{69081E35-3DDC-4019-8D69-A870EC8187B2}"/>
          </ac:spMkLst>
        </pc:spChg>
        <pc:picChg chg="del">
          <ac:chgData name="Dhruv Jain" userId="84bb83dd-09d9-4d55-a8aa-58722f62a6cf" providerId="ADAL" clId="{68711DC8-6976-4D35-B683-396331E61A6F}" dt="2020-07-30T05:21:42.622" v="9354" actId="478"/>
          <ac:picMkLst>
            <pc:docMk/>
            <pc:sldMk cId="195666494" sldId="1965"/>
            <ac:picMk id="2" creationId="{F458A41F-1C9C-4509-8511-6AE2C2166468}"/>
          </ac:picMkLst>
        </pc:picChg>
        <pc:picChg chg="add">
          <ac:chgData name="Dhruv Jain" userId="84bb83dd-09d9-4d55-a8aa-58722f62a6cf" providerId="ADAL" clId="{68711DC8-6976-4D35-B683-396331E61A6F}" dt="2020-07-30T05:21:43.237" v="9355" actId="22"/>
          <ac:picMkLst>
            <pc:docMk/>
            <pc:sldMk cId="195666494" sldId="1965"/>
            <ac:picMk id="3" creationId="{36409A74-43D0-4CD7-ABEC-C5BE3D715053}"/>
          </ac:picMkLst>
        </pc:picChg>
      </pc:sldChg>
      <pc:sldChg chg="addSp delSp modSp add mod modNotesTx">
        <pc:chgData name="Dhruv Jain" userId="84bb83dd-09d9-4d55-a8aa-58722f62a6cf" providerId="ADAL" clId="{68711DC8-6976-4D35-B683-396331E61A6F}" dt="2020-07-30T17:06:44.268" v="10291" actId="20577"/>
        <pc:sldMkLst>
          <pc:docMk/>
          <pc:sldMk cId="2797747259" sldId="1966"/>
        </pc:sldMkLst>
        <pc:spChg chg="del">
          <ac:chgData name="Dhruv Jain" userId="84bb83dd-09d9-4d55-a8aa-58722f62a6cf" providerId="ADAL" clId="{68711DC8-6976-4D35-B683-396331E61A6F}" dt="2020-07-30T16:43:35.033" v="9632" actId="478"/>
          <ac:spMkLst>
            <pc:docMk/>
            <pc:sldMk cId="2797747259" sldId="1966"/>
            <ac:spMk id="2" creationId="{32A6B102-F709-43A8-889B-B3C72AC513BC}"/>
          </ac:spMkLst>
        </pc:spChg>
        <pc:spChg chg="add mod">
          <ac:chgData name="Dhruv Jain" userId="84bb83dd-09d9-4d55-a8aa-58722f62a6cf" providerId="ADAL" clId="{68711DC8-6976-4D35-B683-396331E61A6F}" dt="2020-07-30T16:44:24.839" v="9673" actId="1076"/>
          <ac:spMkLst>
            <pc:docMk/>
            <pc:sldMk cId="2797747259" sldId="1966"/>
            <ac:spMk id="3" creationId="{57DDFDF8-B583-480A-9F95-F611FD1DF1FE}"/>
          </ac:spMkLst>
        </pc:spChg>
        <pc:spChg chg="del">
          <ac:chgData name="Dhruv Jain" userId="84bb83dd-09d9-4d55-a8aa-58722f62a6cf" providerId="ADAL" clId="{68711DC8-6976-4D35-B683-396331E61A6F}" dt="2020-07-30T16:43:59.452" v="9638" actId="478"/>
          <ac:spMkLst>
            <pc:docMk/>
            <pc:sldMk cId="2797747259" sldId="1966"/>
            <ac:spMk id="7" creationId="{02A93965-790B-44C1-8008-DC7367C5210F}"/>
          </ac:spMkLst>
        </pc:spChg>
        <pc:spChg chg="del">
          <ac:chgData name="Dhruv Jain" userId="84bb83dd-09d9-4d55-a8aa-58722f62a6cf" providerId="ADAL" clId="{68711DC8-6976-4D35-B683-396331E61A6F}" dt="2020-07-30T16:43:47.668" v="9634" actId="478"/>
          <ac:spMkLst>
            <pc:docMk/>
            <pc:sldMk cId="2797747259" sldId="1966"/>
            <ac:spMk id="9" creationId="{69081E35-3DDC-4019-8D69-A870EC8187B2}"/>
          </ac:spMkLst>
        </pc:spChg>
        <pc:spChg chg="add mod">
          <ac:chgData name="Dhruv Jain" userId="84bb83dd-09d9-4d55-a8aa-58722f62a6cf" providerId="ADAL" clId="{68711DC8-6976-4D35-B683-396331E61A6F}" dt="2020-07-30T16:44:42.570" v="9693" actId="1038"/>
          <ac:spMkLst>
            <pc:docMk/>
            <pc:sldMk cId="2797747259" sldId="1966"/>
            <ac:spMk id="10" creationId="{5BD6D3D9-EBE8-496C-AB77-5B1ED1098C49}"/>
          </ac:spMkLst>
        </pc:spChg>
      </pc:sldChg>
      <pc:sldChg chg="delSp add mod modNotesTx">
        <pc:chgData name="Dhruv Jain" userId="84bb83dd-09d9-4d55-a8aa-58722f62a6cf" providerId="ADAL" clId="{68711DC8-6976-4D35-B683-396331E61A6F}" dt="2020-07-30T17:10:01.687" v="10796" actId="20577"/>
        <pc:sldMkLst>
          <pc:docMk/>
          <pc:sldMk cId="327308211" sldId="1967"/>
        </pc:sldMkLst>
        <pc:spChg chg="del">
          <ac:chgData name="Dhruv Jain" userId="84bb83dd-09d9-4d55-a8aa-58722f62a6cf" providerId="ADAL" clId="{68711DC8-6976-4D35-B683-396331E61A6F}" dt="2020-07-30T16:50:45.017" v="9783" actId="478"/>
          <ac:spMkLst>
            <pc:docMk/>
            <pc:sldMk cId="327308211" sldId="1967"/>
            <ac:spMk id="7" creationId="{02A93965-790B-44C1-8008-DC7367C5210F}"/>
          </ac:spMkLst>
        </pc:spChg>
      </pc:sldChg>
      <pc:sldChg chg="new del">
        <pc:chgData name="Dhruv Jain" userId="84bb83dd-09d9-4d55-a8aa-58722f62a6cf" providerId="ADAL" clId="{68711DC8-6976-4D35-B683-396331E61A6F}" dt="2020-07-30T16:45:27.055" v="9757" actId="680"/>
        <pc:sldMkLst>
          <pc:docMk/>
          <pc:sldMk cId="721078486" sldId="1968"/>
        </pc:sldMkLst>
      </pc:sldChg>
      <pc:sldChg chg="delSp modSp mod modShow modNotesTx">
        <pc:chgData name="Dhruv Jain" userId="84bb83dd-09d9-4d55-a8aa-58722f62a6cf" providerId="ADAL" clId="{68711DC8-6976-4D35-B683-396331E61A6F}" dt="2020-07-31T17:17:16.640" v="13497" actId="20577"/>
        <pc:sldMkLst>
          <pc:docMk/>
          <pc:sldMk cId="3237834635" sldId="1968"/>
        </pc:sldMkLst>
        <pc:spChg chg="del">
          <ac:chgData name="Dhruv Jain" userId="84bb83dd-09d9-4d55-a8aa-58722f62a6cf" providerId="ADAL" clId="{68711DC8-6976-4D35-B683-396331E61A6F}" dt="2020-07-30T16:45:51.429" v="9762" actId="478"/>
          <ac:spMkLst>
            <pc:docMk/>
            <pc:sldMk cId="3237834635" sldId="1968"/>
            <ac:spMk id="2" creationId="{255C1D2B-D884-483F-A195-98211A64838D}"/>
          </ac:spMkLst>
        </pc:spChg>
        <pc:spChg chg="mod">
          <ac:chgData name="Dhruv Jain" userId="84bb83dd-09d9-4d55-a8aa-58722f62a6cf" providerId="ADAL" clId="{68711DC8-6976-4D35-B683-396331E61A6F}" dt="2020-07-30T17:23:24.705" v="13141" actId="1036"/>
          <ac:spMkLst>
            <pc:docMk/>
            <pc:sldMk cId="3237834635" sldId="1968"/>
            <ac:spMk id="3" creationId="{A9828C87-90FD-439B-9976-BF51EE58F4AA}"/>
          </ac:spMkLst>
        </pc:spChg>
      </pc:sldChg>
      <pc:sldChg chg="add modNotesTx">
        <pc:chgData name="Dhruv Jain" userId="84bb83dd-09d9-4d55-a8aa-58722f62a6cf" providerId="ADAL" clId="{68711DC8-6976-4D35-B683-396331E61A6F}" dt="2020-07-30T17:09:51.685" v="10795" actId="20577"/>
        <pc:sldMkLst>
          <pc:docMk/>
          <pc:sldMk cId="1035660830" sldId="1969"/>
        </pc:sldMkLst>
      </pc:sldChg>
      <pc:sldChg chg="add del">
        <pc:chgData name="Dhruv Jain" userId="84bb83dd-09d9-4d55-a8aa-58722f62a6cf" providerId="ADAL" clId="{68711DC8-6976-4D35-B683-396331E61A6F}" dt="2020-07-30T16:45:41.742" v="9759" actId="47"/>
        <pc:sldMkLst>
          <pc:docMk/>
          <pc:sldMk cId="1243339388" sldId="1969"/>
        </pc:sldMkLst>
      </pc:sldChg>
      <pc:sldChg chg="addSp delSp add del mod ord delAnim modNotesTx">
        <pc:chgData name="Dhruv Jain" userId="84bb83dd-09d9-4d55-a8aa-58722f62a6cf" providerId="ADAL" clId="{68711DC8-6976-4D35-B683-396331E61A6F}" dt="2020-07-31T17:15:39.464" v="13482" actId="47"/>
        <pc:sldMkLst>
          <pc:docMk/>
          <pc:sldMk cId="1570278567" sldId="1970"/>
        </pc:sldMkLst>
        <pc:spChg chg="add">
          <ac:chgData name="Dhruv Jain" userId="84bb83dd-09d9-4d55-a8aa-58722f62a6cf" providerId="ADAL" clId="{68711DC8-6976-4D35-B683-396331E61A6F}" dt="2020-07-30T16:59:12.411" v="9856" actId="22"/>
          <ac:spMkLst>
            <pc:docMk/>
            <pc:sldMk cId="1570278567" sldId="1970"/>
            <ac:spMk id="2" creationId="{42D62F03-1CC3-4472-95D0-157CA5287BBC}"/>
          </ac:spMkLst>
        </pc:spChg>
        <pc:spChg chg="del">
          <ac:chgData name="Dhruv Jain" userId="84bb83dd-09d9-4d55-a8aa-58722f62a6cf" providerId="ADAL" clId="{68711DC8-6976-4D35-B683-396331E61A6F}" dt="2020-07-30T16:59:07.749" v="9854" actId="478"/>
          <ac:spMkLst>
            <pc:docMk/>
            <pc:sldMk cId="1570278567" sldId="1970"/>
            <ac:spMk id="6" creationId="{13AF30D4-68F3-4064-A0A6-EBBB2E7B7ACE}"/>
          </ac:spMkLst>
        </pc:spChg>
        <pc:spChg chg="del">
          <ac:chgData name="Dhruv Jain" userId="84bb83dd-09d9-4d55-a8aa-58722f62a6cf" providerId="ADAL" clId="{68711DC8-6976-4D35-B683-396331E61A6F}" dt="2020-07-30T16:59:09.500" v="9855" actId="478"/>
          <ac:spMkLst>
            <pc:docMk/>
            <pc:sldMk cId="1570278567" sldId="1970"/>
            <ac:spMk id="9" creationId="{8D134150-DC9B-4843-BDCD-4F93B7EB077B}"/>
          </ac:spMkLst>
        </pc:spChg>
      </pc:sldChg>
      <pc:sldChg chg="add del">
        <pc:chgData name="Dhruv Jain" userId="84bb83dd-09d9-4d55-a8aa-58722f62a6cf" providerId="ADAL" clId="{68711DC8-6976-4D35-B683-396331E61A6F}" dt="2020-07-31T17:15:21.667" v="13474"/>
        <pc:sldMkLst>
          <pc:docMk/>
          <pc:sldMk cId="2563211328" sldId="1971"/>
        </pc:sldMkLst>
      </pc:sldChg>
      <pc:sldChg chg="addSp delSp add mod ord delAnim">
        <pc:chgData name="Dhruv Jain" userId="84bb83dd-09d9-4d55-a8aa-58722f62a6cf" providerId="ADAL" clId="{68711DC8-6976-4D35-B683-396331E61A6F}" dt="2020-07-31T17:15:37.786" v="13481" actId="22"/>
        <pc:sldMkLst>
          <pc:docMk/>
          <pc:sldMk cId="4270745376" sldId="1971"/>
        </pc:sldMkLst>
        <pc:spChg chg="add">
          <ac:chgData name="Dhruv Jain" userId="84bb83dd-09d9-4d55-a8aa-58722f62a6cf" providerId="ADAL" clId="{68711DC8-6976-4D35-B683-396331E61A6F}" dt="2020-07-31T17:15:37.786" v="13481" actId="22"/>
          <ac:spMkLst>
            <pc:docMk/>
            <pc:sldMk cId="4270745376" sldId="1971"/>
            <ac:spMk id="2" creationId="{B62CFFFD-B505-4513-B379-EF281A419678}"/>
          </ac:spMkLst>
        </pc:spChg>
        <pc:spChg chg="del">
          <ac:chgData name="Dhruv Jain" userId="84bb83dd-09d9-4d55-a8aa-58722f62a6cf" providerId="ADAL" clId="{68711DC8-6976-4D35-B683-396331E61A6F}" dt="2020-07-31T17:15:27.758" v="13478" actId="478"/>
          <ac:spMkLst>
            <pc:docMk/>
            <pc:sldMk cId="4270745376" sldId="1971"/>
            <ac:spMk id="6" creationId="{13AF30D4-68F3-4064-A0A6-EBBB2E7B7ACE}"/>
          </ac:spMkLst>
        </pc:spChg>
        <pc:spChg chg="del">
          <ac:chgData name="Dhruv Jain" userId="84bb83dd-09d9-4d55-a8aa-58722f62a6cf" providerId="ADAL" clId="{68711DC8-6976-4D35-B683-396331E61A6F}" dt="2020-07-31T17:15:29.340" v="13479" actId="478"/>
          <ac:spMkLst>
            <pc:docMk/>
            <pc:sldMk cId="4270745376" sldId="1971"/>
            <ac:spMk id="9" creationId="{8D134150-DC9B-4843-BDCD-4F93B7EB077B}"/>
          </ac:spMkLst>
        </pc:spChg>
        <pc:spChg chg="del">
          <ac:chgData name="Dhruv Jain" userId="84bb83dd-09d9-4d55-a8aa-58722f62a6cf" providerId="ADAL" clId="{68711DC8-6976-4D35-B683-396331E61A6F}" dt="2020-07-31T17:15:31.233" v="13480" actId="478"/>
          <ac:spMkLst>
            <pc:docMk/>
            <pc:sldMk cId="4270745376" sldId="1971"/>
            <ac:spMk id="12" creationId="{868ED1F5-8EC1-47A1-A3E6-C5D723B2981E}"/>
          </ac:spMkLst>
        </pc:spChg>
      </pc:sldChg>
      <pc:sldChg chg="addSp add mod modAnim">
        <pc:chgData name="Dhruv Jain" userId="84bb83dd-09d9-4d55-a8aa-58722f62a6cf" providerId="ADAL" clId="{68711DC8-6976-4D35-B683-396331E61A6F}" dt="2020-07-31T17:16:01.263" v="13485" actId="22"/>
        <pc:sldMkLst>
          <pc:docMk/>
          <pc:sldMk cId="327672087" sldId="1972"/>
        </pc:sldMkLst>
        <pc:spChg chg="add">
          <ac:chgData name="Dhruv Jain" userId="84bb83dd-09d9-4d55-a8aa-58722f62a6cf" providerId="ADAL" clId="{68711DC8-6976-4D35-B683-396331E61A6F}" dt="2020-07-31T17:16:01.263" v="13485" actId="22"/>
          <ac:spMkLst>
            <pc:docMk/>
            <pc:sldMk cId="327672087" sldId="1972"/>
            <ac:spMk id="2" creationId="{9A615B30-4BF9-4157-B611-EF70E4367BA4}"/>
          </ac:spMkLst>
        </pc:spChg>
      </pc:sldChg>
    </pc:docChg>
  </pc:docChgLst>
  <pc:docChgLst>
    <pc:chgData name="Saqib Shaikh" userId="S::saqibs@microsoft.com::d1971512-3054-486a-9b57-1f7d14f5395d" providerId="AD" clId="Web-{02D4FEE4-6BC4-B24C-2794-FB090A394ADD}"/>
    <pc:docChg chg="modSld">
      <pc:chgData name="Saqib Shaikh" userId="S::saqibs@microsoft.com::d1971512-3054-486a-9b57-1f7d14f5395d" providerId="AD" clId="Web-{02D4FEE4-6BC4-B24C-2794-FB090A394ADD}" dt="2020-07-30T01:47:32.209" v="0" actId="1076"/>
      <pc:docMkLst>
        <pc:docMk/>
      </pc:docMkLst>
      <pc:sldChg chg="modSp">
        <pc:chgData name="Saqib Shaikh" userId="S::saqibs@microsoft.com::d1971512-3054-486a-9b57-1f7d14f5395d" providerId="AD" clId="Web-{02D4FEE4-6BC4-B24C-2794-FB090A394ADD}" dt="2020-07-30T01:47:32.209" v="0" actId="1076"/>
        <pc:sldMkLst>
          <pc:docMk/>
          <pc:sldMk cId="2939753491" sldId="1942"/>
        </pc:sldMkLst>
        <pc:picChg chg="mod">
          <ac:chgData name="Saqib Shaikh" userId="S::saqibs@microsoft.com::d1971512-3054-486a-9b57-1f7d14f5395d" providerId="AD" clId="Web-{02D4FEE4-6BC4-B24C-2794-FB090A394ADD}" dt="2020-07-30T01:47:32.209" v="0" actId="1076"/>
          <ac:picMkLst>
            <pc:docMk/>
            <pc:sldMk cId="2939753491" sldId="1942"/>
            <ac:picMk id="1032" creationId="{E9D8433A-B2B8-458E-A748-D19CD1A6F8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377BE-748B-4334-A728-7DB8D624E9F7}" type="datetimeFigureOut">
              <a:rPr lang="en-US" smtClean="0"/>
              <a:t>9/24/21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F3794-DB70-4057-AA94-EB6A9E3D0687}" type="slidenum">
              <a:rPr lang="en-US" smtClean="0"/>
              <a:t>‹#›</a:t>
            </a:fld>
            <a:endParaRPr lang="en-US"/>
          </a:p>
        </p:txBody>
      </p:sp>
    </p:spTree>
    <p:extLst>
      <p:ext uri="{BB962C8B-B14F-4D97-AF65-F5344CB8AC3E}">
        <p14:creationId xmlns:p14="http://schemas.microsoft.com/office/powerpoint/2010/main" val="3708467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Hello! I am DJ, a final year PhD student from the University of Washington. This work was done as part of my summer internship at Microsoft Research, looking at sound accessibility in virtual reality.</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800" dirty="0"/>
              <a:t>An example of sound accessibility is shown here in the background image….</a:t>
            </a: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endParaRPr lang="en-US" b="0" dirty="0">
              <a:effectLst/>
            </a:endParaRPr>
          </a:p>
          <a:p>
            <a:br>
              <a:rPr lang="en-US" dirty="0"/>
            </a:b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860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Researchers have explored visual and haptic substitutes of everyday sounds for DHH users, [slide] but this approach has not been examined for virtual reality. </a:t>
            </a:r>
            <a:r>
              <a:rPr lang="en-US" sz="1800" b="1" i="0" u="none" strike="noStrike" dirty="0">
                <a:solidFill>
                  <a:srgbClr val="000000"/>
                </a:solidFill>
                <a:effectLst/>
                <a:latin typeface="Arial" panose="020B0604020202020204" pitchFamily="34" charset="0"/>
              </a:rPr>
              <a:t>[don’t slide]</a:t>
            </a:r>
            <a:r>
              <a:rPr lang="en-US" sz="1800" b="0" i="0" u="none" strike="noStrike" dirty="0">
                <a:solidFill>
                  <a:srgbClr val="000000"/>
                </a:solidFill>
                <a:effectLst/>
                <a:latin typeface="Arial" panose="020B0604020202020204" pitchFamily="34" charset="0"/>
              </a:rPr>
              <a:t> VR is a radically different environment containing both fictional worlds and exaggerated representations of the real world.</a:t>
            </a:r>
            <a:endParaRPr lang="en-US" b="0" dirty="0">
              <a:effectLst/>
            </a:endParaRPr>
          </a:p>
          <a:p>
            <a:br>
              <a:rPr lang="en-US" dirty="0"/>
            </a:b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97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Some VR games have begun incorporating initial accessibility features for DHH people.  [slide] But these are one-off commercial efforts, which have not been formally explored in the literature. </a:t>
            </a: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11</a:t>
            </a:fld>
            <a:endParaRPr lang="en-US"/>
          </a:p>
        </p:txBody>
      </p:sp>
    </p:spTree>
    <p:extLst>
      <p:ext uri="{BB962C8B-B14F-4D97-AF65-F5344CB8AC3E}">
        <p14:creationId xmlns:p14="http://schemas.microsoft.com/office/powerpoint/2010/main" val="232248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Our focus is on making mainstream VR accessible, which leads to lower development costs, increased availability, and better social acceptability over specialized experiences.</a:t>
            </a:r>
            <a:br>
              <a:rPr lang="en-US" dirty="0"/>
            </a:br>
            <a:br>
              <a:rPr lang="en-US" dirty="0"/>
            </a:br>
            <a:endParaRPr lang="en-US" sz="12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271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coming back to our outline [slide]. [pause]</a:t>
            </a:r>
          </a:p>
        </p:txBody>
      </p:sp>
      <p:sp>
        <p:nvSpPr>
          <p:cNvPr id="4" name="Slide Number Placeholder 3"/>
          <p:cNvSpPr>
            <a:spLocks noGrp="1"/>
          </p:cNvSpPr>
          <p:nvPr>
            <p:ph type="sldNum" sz="quarter" idx="5"/>
          </p:nvPr>
        </p:nvSpPr>
        <p:spPr/>
        <p:txBody>
          <a:bodyPr/>
          <a:lstStyle/>
          <a:p>
            <a:fld id="{CE3F3794-DB70-4057-AA94-EB6A9E3D0687}" type="slidenum">
              <a:rPr lang="en-US" smtClean="0"/>
              <a:t>13</a:t>
            </a:fld>
            <a:endParaRPr lang="en-US"/>
          </a:p>
        </p:txBody>
      </p:sp>
    </p:spTree>
    <p:extLst>
      <p:ext uri="{BB962C8B-B14F-4D97-AF65-F5344CB8AC3E}">
        <p14:creationId xmlns:p14="http://schemas.microsoft.com/office/powerpoint/2010/main" val="4250874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Let’s start with the design space.</a:t>
            </a:r>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14</a:t>
            </a:fld>
            <a:endParaRPr lang="en-US"/>
          </a:p>
        </p:txBody>
      </p:sp>
    </p:spTree>
    <p:extLst>
      <p:ext uri="{BB962C8B-B14F-4D97-AF65-F5344CB8AC3E}">
        <p14:creationId xmlns:p14="http://schemas.microsoft.com/office/powerpoint/2010/main" val="209052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Our design space contains [slide] nine dimensions to map different types of VR sounds and their characteristics to visual and haptic feedback: three each for [slide] sound, [slide] visual, and [slide] haptic. </a:t>
            </a:r>
            <a:endParaRPr lang="en-US" dirty="0"/>
          </a:p>
          <a:p>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15</a:t>
            </a:fld>
            <a:endParaRPr lang="en-US"/>
          </a:p>
        </p:txBody>
      </p:sp>
    </p:spTree>
    <p:extLst>
      <p:ext uri="{BB962C8B-B14F-4D97-AF65-F5344CB8AC3E}">
        <p14:creationId xmlns:p14="http://schemas.microsoft.com/office/powerpoint/2010/main" val="2457744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Our design space contains [slide] nine dimensions to map different types of VR sounds and their characteristics to visual and haptic feedback: three each for [slide] sound, [slide] visual, and [slide] haptic.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59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343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Let’s start with sounds. [don’t] </a:t>
            </a:r>
            <a:r>
              <a:rPr lang="en-US" sz="1800" b="0" i="0" u="none" strike="noStrike" dirty="0">
                <a:solidFill>
                  <a:srgbClr val="000000"/>
                </a:solidFill>
                <a:effectLst/>
                <a:latin typeface="Arial" panose="020B0604020202020204" pitchFamily="34" charset="0"/>
              </a:rPr>
              <a:t>The dimensions of sounds were [slide] inspired from our recent DIS 2021 paper, which articulated [slide] a taxonomy of sounds in VR. [don</a:t>
            </a:r>
            <a:r>
              <a:rPr lang="en-US" sz="1200" b="0" i="0" u="none" strike="noStrike" dirty="0">
                <a:solidFill>
                  <a:srgbClr val="000000"/>
                </a:solidFill>
                <a:effectLst/>
                <a:latin typeface="Arial" panose="020B0604020202020204" pitchFamily="34" charset="0"/>
              </a:rPr>
              <a:t>’t] This paper gave us two dimensions: [slide]</a:t>
            </a:r>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56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sound source, which represents the object in VR the sound is emanating from such as [slide] localized speech, [slide] non-localized speech, [slide] and so on and the sound intent, which represents the intended functionality of the sound such as for [slide] conveying critical information, [slide] increasing realism, and [slide] so on. These two dimensions together articulate all sounds in VR comprehensively. To map these sounds to visual and haptic feedback, we added a third dimension, called [slide] sound characteristics, containing the basic constituents of sound such as [slide] identity, [slide] location, [slide] loudness, and [slide] so on. So, we have three dimensions of sounds.</a:t>
            </a:r>
          </a:p>
          <a:p>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800" b="0" i="0" u="none" strike="noStrike" dirty="0">
                <a:solidFill>
                  <a:srgbClr val="000000"/>
                </a:solidFill>
                <a:effectLst/>
                <a:latin typeface="Arial" panose="020B0604020202020204" pitchFamily="34" charset="0"/>
              </a:rPr>
              <a:t>[don’t] Now, these sounds needed to be converted to visual and haptic output for accessibility. So, we needed some way of representing the vision and haptic as well. </a:t>
            </a:r>
            <a:r>
              <a:rPr lang="en-US" sz="1200" b="0" i="0" u="none" strike="noStrike" dirty="0">
                <a:solidFill>
                  <a:srgbClr val="000000"/>
                </a:solidFill>
                <a:effectLst/>
                <a:latin typeface="Arial" panose="020B0604020202020204" pitchFamily="34" charset="0"/>
              </a:rPr>
              <a:t>We articulated [slide] three dimensions under each containing the [slide] form factor dimension, that is, the device on which the feedback is delivered such as [slide] headset, [slide] smartphone, [slide] room scale, and [slide] so on, the [slide] location at which the feedback is delivered such as for haptics, [slide] palm, [slide] arm, [slide] torso, [slide] etc. and similar to the dimensions of sound the [slide] basic constituent or the element of the feedback such as, for haptic, [slide] intensity, [slide] timbre, [slide] rhythm and [slide] so on. </a:t>
            </a:r>
            <a:endParaRPr lang="en-US" sz="1800"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58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Okay, so let’s begin with a motivation. </a:t>
            </a: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175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the sound source, which represents the object in VR the sound is emanating from such as [slide] localized speech, [slide] non-localized speech, [slide] and so on and the sound intent, which represents the intended functionality of the sound such as for [slide] conveying critical information, [slide] increasing realism, and [slide] so on. These two dimensions together articulate all sounds in VR comprehensively. To map these sounds to visual and haptic feedback, we added a third dimension, called [slide] sound characteristics, containing the basic constituents of sound such as [slide] identity, [slide] location, [slide] loudness, and [slide] so on. So, we have three dimensions of sounds.</a:t>
            </a:r>
          </a:p>
          <a:p>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b="0" i="0" u="none" strike="noStrike" dirty="0">
                <a:solidFill>
                  <a:srgbClr val="000000"/>
                </a:solidFill>
                <a:effectLst/>
                <a:latin typeface="Arial" panose="020B0604020202020204" pitchFamily="34" charset="0"/>
              </a:rPr>
              <a:t>[don’t] Now, these sounds needed to be converted to visual and haptic output for accessibility. So, we needed some way of representing the vision and haptic as well. </a:t>
            </a:r>
            <a:r>
              <a:rPr lang="en-US" sz="1000" b="0" i="0" u="none" strike="noStrike" dirty="0">
                <a:solidFill>
                  <a:srgbClr val="000000"/>
                </a:solidFill>
                <a:effectLst/>
                <a:latin typeface="Arial" panose="020B0604020202020204" pitchFamily="34" charset="0"/>
              </a:rPr>
              <a:t>We articulated [slide] three dimensions under each containing the [slide] form factor dimension, that is, the device on which the feedback is delivered such as [slide] headset, [slide] smartphone, [slide] room scale, and [slide] so on, the [slide] location at which the feedback is delivered such as for haptics, [slide] palm, [slide] arm, [slide] torso, [slide] etc. and similar to the dimensions of sound the [slide] basic constituent or the element of the feedback such as, for haptic, [slide] intensity, [slide] timbre, [slide] rhythm and [slide] so on. </a:t>
            </a:r>
            <a:endParaRPr lang="en-US" sz="1200"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459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So, these are the nine dimensions. Our design space is then just the set of all possible mappings from our [slide] input dimensions of sounds to the [slide] output visual and haptic dimensions. </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[don’t] Let’s consider an example. [slide]</a:t>
            </a:r>
            <a:endParaRPr lang="en-US" sz="1800"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868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So, these are the nine dimensions. Our design space is then just the set of all possible mappings from our [slide] input dimensions of sounds to the [slide] output visual and haptic dimensions. </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[don’t] Let’s consider an example. [slide]</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033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So, these are the nine design dimensions. Our design space is then just the set of all possible mappings from our [slide] input dimensions of sounds to the [slide] output visual and haptic dimensions. </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[don’t] Let’s consider an example. [slide]</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510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24</a:t>
            </a:fld>
            <a:endParaRPr lang="en-US"/>
          </a:p>
        </p:txBody>
      </p:sp>
    </p:spTree>
    <p:extLst>
      <p:ext uri="{BB962C8B-B14F-4D97-AF65-F5344CB8AC3E}">
        <p14:creationId xmlns:p14="http://schemas.microsoft.com/office/powerpoint/2010/main" val="3258448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sz="1800" b="0" dirty="0">
              <a:effectLst/>
            </a:endParaRPr>
          </a:p>
          <a:p>
            <a:br>
              <a:rPr lang="en-US" sz="1800" dirty="0"/>
            </a:br>
            <a:endParaRPr lang="en-US" sz="1800" dirty="0"/>
          </a:p>
        </p:txBody>
      </p:sp>
      <p:sp>
        <p:nvSpPr>
          <p:cNvPr id="4" name="Slide Number Placeholder 3"/>
          <p:cNvSpPr>
            <a:spLocks noGrp="1"/>
          </p:cNvSpPr>
          <p:nvPr>
            <p:ph type="sldNum" sz="quarter" idx="5"/>
          </p:nvPr>
        </p:nvSpPr>
        <p:spPr/>
        <p:txBody>
          <a:bodyPr/>
          <a:lstStyle/>
          <a:p>
            <a:fld id="{CE3F3794-DB70-4057-AA94-EB6A9E3D0687}" type="slidenum">
              <a:rPr lang="en-US" smtClean="0"/>
              <a:t>25</a:t>
            </a:fld>
            <a:endParaRPr lang="en-US"/>
          </a:p>
        </p:txBody>
      </p:sp>
    </p:spTree>
    <p:extLst>
      <p:ext uri="{BB962C8B-B14F-4D97-AF65-F5344CB8AC3E}">
        <p14:creationId xmlns:p14="http://schemas.microsoft.com/office/powerpoint/2010/main" val="4285336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26</a:t>
            </a:fld>
            <a:endParaRPr lang="en-US"/>
          </a:p>
        </p:txBody>
      </p:sp>
    </p:spTree>
    <p:extLst>
      <p:ext uri="{BB962C8B-B14F-4D97-AF65-F5344CB8AC3E}">
        <p14:creationId xmlns:p14="http://schemas.microsoft.com/office/powerpoint/2010/main" val="40486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27</a:t>
            </a:fld>
            <a:endParaRPr lang="en-US"/>
          </a:p>
        </p:txBody>
      </p:sp>
    </p:spTree>
    <p:extLst>
      <p:ext uri="{BB962C8B-B14F-4D97-AF65-F5344CB8AC3E}">
        <p14:creationId xmlns:p14="http://schemas.microsoft.com/office/powerpoint/2010/main" val="2310323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28</a:t>
            </a:fld>
            <a:endParaRPr lang="en-US"/>
          </a:p>
        </p:txBody>
      </p:sp>
    </p:spTree>
    <p:extLst>
      <p:ext uri="{BB962C8B-B14F-4D97-AF65-F5344CB8AC3E}">
        <p14:creationId xmlns:p14="http://schemas.microsoft.com/office/powerpoint/2010/main" val="4139148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29</a:t>
            </a:fld>
            <a:endParaRPr lang="en-US"/>
          </a:p>
        </p:txBody>
      </p:sp>
    </p:spTree>
    <p:extLst>
      <p:ext uri="{BB962C8B-B14F-4D97-AF65-F5344CB8AC3E}">
        <p14:creationId xmlns:p14="http://schemas.microsoft.com/office/powerpoint/2010/main" val="75773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b="0" i="0" u="none" strike="noStrike" dirty="0">
                <a:solidFill>
                  <a:srgbClr val="000000"/>
                </a:solidFill>
                <a:effectLst/>
                <a:latin typeface="Arial" panose="020B0604020202020204" pitchFamily="34" charset="0"/>
                <a:cs typeface="Segoe UI Light" panose="020B0502040204020203" pitchFamily="34" charset="0"/>
              </a:rPr>
            </a:br>
            <a:r>
              <a:rPr lang="en-US" sz="18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464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30</a:t>
            </a:fld>
            <a:endParaRPr lang="en-US"/>
          </a:p>
        </p:txBody>
      </p:sp>
    </p:spTree>
    <p:extLst>
      <p:ext uri="{BB962C8B-B14F-4D97-AF65-F5344CB8AC3E}">
        <p14:creationId xmlns:p14="http://schemas.microsoft.com/office/powerpoint/2010/main" val="4210971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31</a:t>
            </a:fld>
            <a:endParaRPr lang="en-US"/>
          </a:p>
        </p:txBody>
      </p:sp>
    </p:spTree>
    <p:extLst>
      <p:ext uri="{BB962C8B-B14F-4D97-AF65-F5344CB8AC3E}">
        <p14:creationId xmlns:p14="http://schemas.microsoft.com/office/powerpoint/2010/main" val="4287157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32</a:t>
            </a:fld>
            <a:endParaRPr lang="en-US"/>
          </a:p>
        </p:txBody>
      </p:sp>
    </p:spTree>
    <p:extLst>
      <p:ext uri="{BB962C8B-B14F-4D97-AF65-F5344CB8AC3E}">
        <p14:creationId xmlns:p14="http://schemas.microsoft.com/office/powerpoint/2010/main" val="3619528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33</a:t>
            </a:fld>
            <a:endParaRPr lang="en-US"/>
          </a:p>
        </p:txBody>
      </p:sp>
    </p:spTree>
    <p:extLst>
      <p:ext uri="{BB962C8B-B14F-4D97-AF65-F5344CB8AC3E}">
        <p14:creationId xmlns:p14="http://schemas.microsoft.com/office/powerpoint/2010/main" val="1369482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Say, we have this sound accessibility feature [pause]: speech captions appearing at the bottom of the screen. In our [slide] design space, this will be represented as: [slide and read]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34</a:t>
            </a:fld>
            <a:endParaRPr lang="en-US"/>
          </a:p>
        </p:txBody>
      </p:sp>
    </p:spTree>
    <p:extLst>
      <p:ext uri="{BB962C8B-B14F-4D97-AF65-F5344CB8AC3E}">
        <p14:creationId xmlns:p14="http://schemas.microsoft.com/office/powerpoint/2010/main" val="3435467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[Patience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35</a:t>
            </a:fld>
            <a:endParaRPr lang="en-US"/>
          </a:p>
        </p:txBody>
      </p:sp>
    </p:spTree>
    <p:extLst>
      <p:ext uri="{BB962C8B-B14F-4D97-AF65-F5344CB8AC3E}">
        <p14:creationId xmlns:p14="http://schemas.microsoft.com/office/powerpoint/2010/main" val="3459353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is the summary of the mapping. Another example includes [slide] localized captions for each speaker in space. This can be mapped as [slide and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rtl="0">
              <a:spcBef>
                <a:spcPts val="1200"/>
              </a:spcBef>
              <a:spcAft>
                <a:spcPts val="1200"/>
              </a:spcAft>
            </a:pPr>
            <a:r>
              <a:rPr lang="en-US" dirty="0"/>
              <a:t>[don’t] </a:t>
            </a:r>
            <a:r>
              <a:rPr lang="en-US" sz="1800" b="0" i="0" u="none" strike="noStrike" dirty="0">
                <a:solidFill>
                  <a:srgbClr val="000000"/>
                </a:solidFill>
                <a:effectLst/>
                <a:latin typeface="Arial" panose="020B0604020202020204" pitchFamily="34" charset="0"/>
              </a:rPr>
              <a:t>So, you can see how someone can also generate new mappings by using a different permutation of categories within each dimension. [slide] </a:t>
            </a:r>
            <a:endParaRPr lang="en-US" b="0" dirty="0">
              <a:effectLst/>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36</a:t>
            </a:fld>
            <a:endParaRPr lang="en-US"/>
          </a:p>
        </p:txBody>
      </p:sp>
    </p:spTree>
    <p:extLst>
      <p:ext uri="{BB962C8B-B14F-4D97-AF65-F5344CB8AC3E}">
        <p14:creationId xmlns:p14="http://schemas.microsoft.com/office/powerpoint/2010/main" val="76353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is the summary of the mapping. Another example includes [slide] localized captions for each speaker in space. This can be mapped as [slide and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rtl="0">
              <a:spcBef>
                <a:spcPts val="1200"/>
              </a:spcBef>
              <a:spcAft>
                <a:spcPts val="1200"/>
              </a:spcAft>
            </a:pPr>
            <a:r>
              <a:rPr lang="en-US" dirty="0"/>
              <a:t>[don’t] </a:t>
            </a:r>
            <a:r>
              <a:rPr lang="en-US" sz="1800" b="0" i="0" u="none" strike="noStrike" dirty="0">
                <a:solidFill>
                  <a:srgbClr val="000000"/>
                </a:solidFill>
                <a:effectLst/>
                <a:latin typeface="Arial" panose="020B0604020202020204" pitchFamily="34" charset="0"/>
              </a:rPr>
              <a:t>So, you can see how someone can also generate new mappings by using a different permutation of categories within each dimension. [slide] </a:t>
            </a:r>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37</a:t>
            </a:fld>
            <a:endParaRPr lang="en-US"/>
          </a:p>
        </p:txBody>
      </p:sp>
    </p:spTree>
    <p:extLst>
      <p:ext uri="{BB962C8B-B14F-4D97-AF65-F5344CB8AC3E}">
        <p14:creationId xmlns:p14="http://schemas.microsoft.com/office/powerpoint/2010/main" val="1537175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That concludes our design space section. Moving on to the next section: [slide] explorations of our design space. [pause]</a:t>
            </a:r>
            <a:endParaRPr lang="en-US" b="0" dirty="0">
              <a:effectLst/>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38</a:t>
            </a:fld>
            <a:endParaRPr lang="en-US"/>
          </a:p>
        </p:txBody>
      </p:sp>
    </p:spTree>
    <p:extLst>
      <p:ext uri="{BB962C8B-B14F-4D97-AF65-F5344CB8AC3E}">
        <p14:creationId xmlns:p14="http://schemas.microsoft.com/office/powerpoint/2010/main" val="3987845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800" b="0" i="0" u="none" strike="noStrike" dirty="0">
                <a:solidFill>
                  <a:srgbClr val="000000"/>
                </a:solidFill>
                <a:effectLst/>
                <a:latin typeface="Arial" panose="020B0604020202020204" pitchFamily="34" charset="0"/>
              </a:rPr>
              <a:t>A successful design space should be able to both contextualize prior mappings and generate new mappings. Towards our first goal, that is, [slide]</a:t>
            </a:r>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39</a:t>
            </a:fld>
            <a:endParaRPr lang="en-US"/>
          </a:p>
        </p:txBody>
      </p:sp>
    </p:spTree>
    <p:extLst>
      <p:ext uri="{BB962C8B-B14F-4D97-AF65-F5344CB8AC3E}">
        <p14:creationId xmlns:p14="http://schemas.microsoft.com/office/powerpoint/2010/main" val="3546475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dirty="0">
                <a:solidFill>
                  <a:srgbClr val="000000"/>
                </a:solidFill>
                <a:effectLst/>
                <a:latin typeface="Arial" panose="020B0604020202020204" pitchFamily="34" charset="0"/>
                <a:cs typeface="Segoe UI Light" panose="020B0502040204020203" pitchFamily="34" charset="0"/>
              </a:rPr>
            </a:br>
            <a:r>
              <a:rPr lang="en-US" sz="12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4</a:t>
            </a:fld>
            <a:endParaRPr lang="en-US"/>
          </a:p>
        </p:txBody>
      </p:sp>
    </p:spTree>
    <p:extLst>
      <p:ext uri="{BB962C8B-B14F-4D97-AF65-F5344CB8AC3E}">
        <p14:creationId xmlns:p14="http://schemas.microsoft.com/office/powerpoint/2010/main" val="269420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b="0" i="0" u="none" strike="noStrike" dirty="0">
                <a:solidFill>
                  <a:srgbClr val="000000"/>
                </a:solidFill>
                <a:effectLst/>
                <a:latin typeface="Arial" panose="020B0604020202020204" pitchFamily="34" charset="0"/>
              </a:rPr>
              <a:t>contextualizing prior mappings, we [slide] investigated recent VR apps and games containing accessibility features for DHH users—for example, captions, sound direction indicators, etc.. In total, [slide] we analyzed 78 apps. A total of [slide] 114 unique sound-to-visual/haptic mappings were found in these apps. And [slide] our design space successfully contextualized all these mappings.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b="0" i="0" u="none" strike="noStrike" dirty="0">
                <a:solidFill>
                  <a:srgbClr val="000000"/>
                </a:solidFill>
                <a:effectLst/>
                <a:latin typeface="Arial" panose="020B0604020202020204" pitchFamily="34" charset="0"/>
              </a:rPr>
              <a:t>[don’t] This meant that our design space can uniquely and exhaustively map sounds to visual and haptic feedback.</a:t>
            </a:r>
            <a:endParaRPr lang="en-US" b="0" dirty="0">
              <a:effectLst/>
            </a:endParaRPr>
          </a:p>
          <a:p>
            <a:pPr rtl="0">
              <a:spcBef>
                <a:spcPts val="1200"/>
              </a:spcBef>
              <a:spcAft>
                <a:spcPts val="1200"/>
              </a:spcAft>
            </a:pP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444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1" i="0" u="none" strike="noStrike" dirty="0">
                <a:solidFill>
                  <a:srgbClr val="000000"/>
                </a:solidFill>
                <a:effectLst/>
                <a:latin typeface="Arial" panose="020B0604020202020204" pitchFamily="34" charset="0"/>
              </a:rPr>
              <a:t>[don’t]</a:t>
            </a:r>
            <a:r>
              <a:rPr lang="en-US" sz="1800" b="0" i="0" u="none" strike="noStrike" dirty="0">
                <a:solidFill>
                  <a:srgbClr val="000000"/>
                </a:solidFill>
                <a:effectLst/>
                <a:latin typeface="Arial" panose="020B0604020202020204" pitchFamily="34" charset="0"/>
              </a:rPr>
              <a:t> So, by now we had a comprehensive list of sound to visual/haptic feedback designs that have been explored previously. Informed by these insights, we then used our design space to [slide] develop new sound-to-visual/haptic mappings and instantiated these mappings through VR sound accessibility prototypes.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41</a:t>
            </a:fld>
            <a:endParaRPr lang="en-US"/>
          </a:p>
        </p:txBody>
      </p:sp>
    </p:spTree>
    <p:extLst>
      <p:ext uri="{BB962C8B-B14F-4D97-AF65-F5344CB8AC3E}">
        <p14:creationId xmlns:p14="http://schemas.microsoft.com/office/powerpoint/2010/main" val="3992079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These prototypes were developed through a multi-faceted process in consultations with VR developers, sound designers, and were vetted by two DHH members of our team. In total, [slide] we generated six prototypes: four visual and two haptic.</a:t>
            </a:r>
            <a:br>
              <a:rPr lang="en-US" dirty="0"/>
            </a:br>
            <a:r>
              <a:rPr lang="en-US" b="1" dirty="0"/>
              <a:t> </a:t>
            </a: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b="1" dirty="0"/>
              <a:t>[don’t] </a:t>
            </a:r>
            <a:r>
              <a:rPr lang="en-US" sz="1200" b="0" i="0" u="none" strike="noStrike" dirty="0">
                <a:solidFill>
                  <a:srgbClr val="000000"/>
                </a:solidFill>
                <a:effectLst/>
                <a:latin typeface="Arial" panose="020B0604020202020204" pitchFamily="34" charset="0"/>
              </a:rPr>
              <a:t>Let me show you a quick video of what the prototypes look like.</a:t>
            </a:r>
            <a:endParaRPr lang="en-US" dirty="0"/>
          </a:p>
          <a:p>
            <a:pPr rtl="0">
              <a:spcBef>
                <a:spcPts val="1200"/>
              </a:spcBef>
              <a:spcAft>
                <a:spcPts val="1200"/>
              </a:spcAft>
            </a:pP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42</a:t>
            </a:fld>
            <a:endParaRPr lang="en-US"/>
          </a:p>
        </p:txBody>
      </p:sp>
    </p:spTree>
    <p:extLst>
      <p:ext uri="{BB962C8B-B14F-4D97-AF65-F5344CB8AC3E}">
        <p14:creationId xmlns:p14="http://schemas.microsoft.com/office/powerpoint/2010/main" val="1561355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dirty="0"/>
              <a:t>….</a:t>
            </a:r>
          </a:p>
          <a:p>
            <a:pPr rtl="0">
              <a:spcBef>
                <a:spcPts val="1200"/>
              </a:spcBef>
              <a:spcAft>
                <a:spcPts val="1200"/>
              </a:spcAft>
            </a:pPr>
            <a:endParaRPr lang="en-US" dirty="0"/>
          </a:p>
          <a:p>
            <a:pPr rtl="0">
              <a:spcBef>
                <a:spcPts val="1200"/>
              </a:spcBef>
              <a:spcAft>
                <a:spcPts val="1200"/>
              </a:spcAft>
            </a:pPr>
            <a:r>
              <a:rPr lang="en-US" sz="1800" b="0" i="0" u="none" strike="noStrike" dirty="0">
                <a:solidFill>
                  <a:srgbClr val="000000"/>
                </a:solidFill>
                <a:effectLst/>
                <a:latin typeface="Arial" panose="020B0604020202020204" pitchFamily="34" charset="0"/>
              </a:rPr>
              <a:t>That went by a little fast, but you get an idea. The important thing is that [slide]</a:t>
            </a:r>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43</a:t>
            </a:fld>
            <a:endParaRPr lang="en-US"/>
          </a:p>
        </p:txBody>
      </p:sp>
    </p:spTree>
    <p:extLst>
      <p:ext uri="{BB962C8B-B14F-4D97-AF65-F5344CB8AC3E}">
        <p14:creationId xmlns:p14="http://schemas.microsoft.com/office/powerpoint/2010/main" val="70586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these prototypes are generalizable and can be incorporated by developers into any new or existing VR app using our code modules to provide sound accessibility. </a:t>
            </a:r>
            <a:r>
              <a:rPr lang="en-US" sz="1800" b="1" i="0" u="none" strike="noStrike" dirty="0">
                <a:solidFill>
                  <a:srgbClr val="000000"/>
                </a:solidFill>
                <a:effectLst/>
                <a:latin typeface="Arial" panose="020B0604020202020204" pitchFamily="34" charset="0"/>
              </a:rPr>
              <a:t>[don’t] </a:t>
            </a:r>
            <a:r>
              <a:rPr lang="en-US" sz="1800" b="0" i="0" u="none" strike="noStrike" dirty="0">
                <a:solidFill>
                  <a:srgbClr val="000000"/>
                </a:solidFill>
                <a:effectLst/>
                <a:latin typeface="Arial" panose="020B0604020202020204" pitchFamily="34" charset="0"/>
              </a:rPr>
              <a:t>These models automatically extract the relevant sound information from the app and the visual or haptic rendering can be customized by the developer.</a:t>
            </a:r>
            <a:endParaRPr lang="en-US" b="0" dirty="0">
              <a:effectLst/>
            </a:endParaRPr>
          </a:p>
          <a:p>
            <a:pPr rtl="0">
              <a:spcBef>
                <a:spcPts val="1200"/>
              </a:spcBef>
              <a:spcAft>
                <a:spcPts val="1200"/>
              </a:spcAft>
            </a:pPr>
            <a:br>
              <a:rPr lang="en-US" dirty="0"/>
            </a:br>
            <a:r>
              <a:rPr lang="en-US" dirty="0"/>
              <a:t>[don’t] </a:t>
            </a:r>
            <a:r>
              <a:rPr lang="en-US" sz="1800" b="0" i="0" u="none" strike="noStrike" dirty="0">
                <a:solidFill>
                  <a:srgbClr val="000000"/>
                </a:solidFill>
                <a:effectLst/>
                <a:latin typeface="Arial" panose="020B0604020202020204" pitchFamily="34" charset="0"/>
              </a:rPr>
              <a:t>To assess their usability and generalizability, we also [slide] briefly evaluated these prototypes with our target DHH users as well as VR developers, who augmented these prototypes to their own apps. Results were promising, but [slide] more details are left for the paper.</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So, In summary, </a:t>
            </a:r>
            <a:endParaRPr lang="en-US" b="0" dirty="0">
              <a:effectLst/>
            </a:endParaRPr>
          </a:p>
          <a:p>
            <a:endParaRPr lang="en-US" dirty="0"/>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6F5F3-63D7-4F3A-A155-28643E8457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524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45</a:t>
            </a:fld>
            <a:endParaRPr lang="en-US"/>
          </a:p>
        </p:txBody>
      </p:sp>
    </p:spTree>
    <p:extLst>
      <p:ext uri="{BB962C8B-B14F-4D97-AF65-F5344CB8AC3E}">
        <p14:creationId xmlns:p14="http://schemas.microsoft.com/office/powerpoint/2010/main" val="2295327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our work contributes: [slide] (1) a design space for developing visual and haptic representation of VR sounds to support DHH users, [slide] (2) characterization of sound accessibility features in several recent VR apps and games, and [slide] (3) six generalizable VR prototypes instantiating novel sound to visual and haptic mappings.</a:t>
            </a:r>
            <a:endParaRPr lang="en-US" sz="2800" b="0" dirty="0">
              <a:effectLst/>
            </a:endParaRPr>
          </a:p>
          <a:p>
            <a:br>
              <a:rPr lang="en-US" sz="2800" dirty="0"/>
            </a:b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710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we go from here? [pause] </a:t>
            </a:r>
          </a:p>
          <a:p>
            <a:endParaRPr lang="en-US" dirty="0"/>
          </a:p>
          <a:p>
            <a:pPr rtl="0">
              <a:spcBef>
                <a:spcPts val="1200"/>
              </a:spcBef>
              <a:spcAft>
                <a:spcPts val="1200"/>
              </a:spcAft>
            </a:pPr>
            <a:r>
              <a:rPr lang="en-US" dirty="0"/>
              <a:t>[slide]</a:t>
            </a:r>
            <a:r>
              <a:rPr lang="en-US" sz="1800" b="0" i="0" u="none" strike="noStrike" dirty="0">
                <a:solidFill>
                  <a:srgbClr val="000000"/>
                </a:solidFill>
                <a:effectLst/>
                <a:latin typeface="Arial" panose="020B0604020202020204" pitchFamily="34" charset="0"/>
              </a:rPr>
              <a:t>  1. Further prototype explorations: </a:t>
            </a:r>
            <a:r>
              <a:rPr lang="en-US" sz="1800" b="1" i="0" u="none" strike="noStrike" dirty="0">
                <a:solidFill>
                  <a:srgbClr val="000000"/>
                </a:solidFill>
                <a:effectLst/>
                <a:latin typeface="Arial" panose="020B0604020202020204" pitchFamily="34" charset="0"/>
              </a:rPr>
              <a:t>[don’t] </a:t>
            </a:r>
            <a:r>
              <a:rPr lang="en-US" sz="1800" b="0" i="0" u="none" strike="noStrike" dirty="0">
                <a:solidFill>
                  <a:srgbClr val="000000"/>
                </a:solidFill>
                <a:effectLst/>
                <a:latin typeface="Arial" panose="020B0604020202020204" pitchFamily="34" charset="0"/>
              </a:rPr>
              <a:t>Our prototypes investigated a single sound to visual and haptic feedback in isolation but in VR, multiple sounds can occur simultaneously. So, [slide] how best to combine these prototypes without overwhelming the user is an open question. </a:t>
            </a:r>
          </a:p>
          <a:p>
            <a:pPr rtl="0">
              <a:spcBef>
                <a:spcPts val="1200"/>
              </a:spcBef>
              <a:spcAft>
                <a:spcPts val="1200"/>
              </a:spcAft>
            </a:pPr>
            <a:r>
              <a:rPr lang="en-US" sz="1800" b="0" i="0" u="none" strike="noStrike" dirty="0">
                <a:solidFill>
                  <a:srgbClr val="000000"/>
                </a:solidFill>
                <a:effectLst/>
                <a:latin typeface="Arial" panose="020B0604020202020204" pitchFamily="34" charset="0"/>
              </a:rPr>
              <a:t>[slide] 2. Personalization: [</a:t>
            </a:r>
            <a:r>
              <a:rPr lang="en-US" sz="1800" b="1" i="0" u="none" strike="noStrike" dirty="0">
                <a:solidFill>
                  <a:srgbClr val="000000"/>
                </a:solidFill>
                <a:effectLst/>
                <a:latin typeface="Arial" panose="020B0604020202020204" pitchFamily="34" charset="0"/>
              </a:rPr>
              <a:t>don’t] </a:t>
            </a:r>
            <a:r>
              <a:rPr lang="en-US" sz="1800" b="0" i="0" u="none" strike="noStrike" dirty="0">
                <a:solidFill>
                  <a:srgbClr val="000000"/>
                </a:solidFill>
                <a:effectLst/>
                <a:latin typeface="Arial" panose="020B0604020202020204" pitchFamily="34" charset="0"/>
              </a:rPr>
              <a:t>Our prototypes can be sufficiently personalized by the developers to suit their apps needs. However, it may then be desirable for end-users too to customize the apps according to their needs and hearing abilities (e.g., what sound frequencies are visualized). So, [slide] how and what end-user customization features should be provided needs to be explored.</a:t>
            </a:r>
            <a:endParaRPr lang="en-US" b="0" dirty="0">
              <a:effectLst/>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[slide] 3. Other domains: Finally, while we chiefly focused on DHH users, our work [slide] has applications for other users as well. For example, there may be cases when you may not be wearing headphones in VR and would want to have alternative sound visualizations for any missed information. [don’t] Sound feedback also has applications in other areas as well such as in appliance repairs or ecological surveys. All these need to be explored.</a:t>
            </a:r>
            <a:endParaRPr lang="en-US" b="0" dirty="0">
              <a:effectLst/>
            </a:endParaRPr>
          </a:p>
          <a:p>
            <a:endParaRPr lang="en-US" dirty="0"/>
          </a:p>
          <a:p>
            <a:r>
              <a:rPr lang="en-US" sz="1800" b="0" i="0" u="none" strike="noStrike" dirty="0">
                <a:solidFill>
                  <a:srgbClr val="000000"/>
                </a:solidFill>
                <a:effectLst/>
                <a:latin typeface="Arial" panose="020B0604020202020204" pitchFamily="34" charset="0"/>
              </a:rPr>
              <a:t>[don’t] To conclude, I'd like to leave you with an important statement.</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6459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Too often, accessibility is considered as an afterthought while designing technologies. But [slide] since virtual reality is a new and emerging, we are at an important point in time when we can still incorporate accessibility into this emerging medium from the very beginning.</a:t>
            </a:r>
            <a:endParaRPr lang="en-US" sz="2800" b="0" dirty="0">
              <a:effectLst/>
            </a:endParaRPr>
          </a:p>
          <a:p>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1" i="0" u="none" strike="noStrike" dirty="0">
                <a:solidFill>
                  <a:srgbClr val="000000"/>
                </a:solidFill>
                <a:effectLst/>
                <a:latin typeface="Arial" panose="020B0604020202020204" pitchFamily="34" charset="0"/>
              </a:rPr>
              <a:t>[don’t] </a:t>
            </a:r>
            <a:r>
              <a:rPr lang="en-US" sz="1800" b="0" i="0" u="none" strike="noStrike" dirty="0">
                <a:solidFill>
                  <a:srgbClr val="000000"/>
                </a:solidFill>
                <a:effectLst/>
                <a:latin typeface="Arial" panose="020B0604020202020204" pitchFamily="34" charset="0"/>
              </a:rPr>
              <a:t>Some researchers have begun to consider making VR accessible for people with visual and mobility impairments, but the [slide] needs of DHH users are as-yet unexplored. In this work, we have provided the [slide] first comprehensive look at sound accessibility in VR. [slide]</a:t>
            </a:r>
            <a:endParaRPr lang="en-US" sz="2800"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441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Too often, accessibility is considered as an afterthought while designing technologies. But [slide] since virtual reality is a new and emerging, we are at an important point in time when we can still incorporate accessibility into this emerging medium from the very beginning.</a:t>
            </a:r>
            <a:endParaRPr lang="en-US" sz="2800" b="0" dirty="0">
              <a:effectLst/>
            </a:endParaRPr>
          </a:p>
          <a:p>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1" i="0" u="none" strike="noStrike" dirty="0">
                <a:solidFill>
                  <a:srgbClr val="000000"/>
                </a:solidFill>
                <a:effectLst/>
                <a:latin typeface="Arial" panose="020B0604020202020204" pitchFamily="34" charset="0"/>
              </a:rPr>
              <a:t>[don’t] </a:t>
            </a:r>
            <a:r>
              <a:rPr lang="en-US" sz="1800" b="0" i="0" u="none" strike="noStrike" dirty="0">
                <a:solidFill>
                  <a:srgbClr val="000000"/>
                </a:solidFill>
                <a:effectLst/>
                <a:latin typeface="Arial" panose="020B0604020202020204" pitchFamily="34" charset="0"/>
              </a:rPr>
              <a:t>Some researchers have begun to consider making VR accessible for people with visual and mobility impairments, but the [slide] needs of DHH users are as-yet unexplored. In this work, we have provided the [slide] first comprehensive look at sound accessibility in VR. [slide]</a:t>
            </a:r>
            <a:endParaRPr lang="en-US" sz="2800"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75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dirty="0">
                <a:solidFill>
                  <a:srgbClr val="000000"/>
                </a:solidFill>
                <a:effectLst/>
                <a:latin typeface="Arial" panose="020B0604020202020204" pitchFamily="34" charset="0"/>
                <a:cs typeface="Segoe UI Light" panose="020B0502040204020203" pitchFamily="34" charset="0"/>
              </a:rPr>
            </a:br>
            <a:r>
              <a:rPr lang="en-US" sz="12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5</a:t>
            </a:fld>
            <a:endParaRPr lang="en-US"/>
          </a:p>
        </p:txBody>
      </p:sp>
    </p:spTree>
    <p:extLst>
      <p:ext uri="{BB962C8B-B14F-4D97-AF65-F5344CB8AC3E}">
        <p14:creationId xmlns:p14="http://schemas.microsoft.com/office/powerpoint/2010/main" val="3606526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And I'd like to call out to all researchers and practitioners [slide] to continue to enhance sound accessibility in VR because it affects all of us.</a:t>
            </a:r>
            <a:endParaRPr lang="en-US" b="0" dirty="0">
              <a:effectLst/>
            </a:endParaRP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Thank you.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52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itchFamily="49" charset="0"/>
              <a:buNone/>
              <a:tabLst/>
              <a:defRPr/>
            </a:pPr>
            <a:r>
              <a:rPr lang="en-US" sz="1800" b="0" i="0" u="none" strike="noStrike" dirty="0">
                <a:solidFill>
                  <a:srgbClr val="000000"/>
                </a:solidFill>
                <a:effectLst/>
                <a:latin typeface="Arial" panose="020B0604020202020204" pitchFamily="34" charset="0"/>
              </a:rPr>
              <a:t>The [slide] goal of study 1 was to [slide] explore different ways in which sounds are used or represented in VR.</a:t>
            </a:r>
          </a:p>
          <a:p>
            <a:pPr marL="0" marR="0" lvl="0" indent="0" algn="l" defTabSz="914400" rtl="0" eaLnBrk="1" fontAlgn="auto" latinLnBrk="0" hangingPunct="1">
              <a:lnSpc>
                <a:spcPct val="100000"/>
              </a:lnSpc>
              <a:spcBef>
                <a:spcPts val="0"/>
              </a:spcBef>
              <a:spcAft>
                <a:spcPts val="0"/>
              </a:spcAft>
              <a:buClrTx/>
              <a:buSzTx/>
              <a:buFont typeface="Courier New" pitchFamily="49" charset="0"/>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Courier New" pitchFamily="49" charset="0"/>
              <a:buNone/>
              <a:tabLst/>
              <a:defRPr/>
            </a:pPr>
            <a:r>
              <a:rPr lang="en-US" sz="1800" b="0" i="0" u="none" strike="noStrike" dirty="0">
                <a:solidFill>
                  <a:srgbClr val="000000"/>
                </a:solidFill>
                <a:effectLst/>
                <a:latin typeface="Arial" panose="020B0604020202020204" pitchFamily="34" charset="0"/>
              </a:rPr>
              <a:t>[slide] Our procedure included [slide] interviews with 10 VR sound designers on their experience of designing sounds for 2-3 commercially available VR apps.</a:t>
            </a:r>
          </a:p>
          <a:p>
            <a:pPr marL="0" marR="0" lvl="0" indent="0" algn="l" defTabSz="914400" rtl="0" eaLnBrk="1" fontAlgn="auto" latinLnBrk="0" hangingPunct="1">
              <a:lnSpc>
                <a:spcPct val="100000"/>
              </a:lnSpc>
              <a:spcBef>
                <a:spcPts val="0"/>
              </a:spcBef>
              <a:spcAft>
                <a:spcPts val="0"/>
              </a:spcAft>
              <a:buClrTx/>
              <a:buSzTx/>
              <a:buFont typeface="Courier New" pitchFamily="49" charset="0"/>
              <a:buNone/>
              <a:tabLst/>
              <a:defRPr/>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[slide] Using open, axial, and selective coding, we articulated our taxonomy of sounds and other findings related to sound design in VR. </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1" i="0" u="none" strike="noStrike" dirty="0">
                <a:solidFill>
                  <a:srgbClr val="000000"/>
                </a:solidFill>
                <a:effectLst/>
                <a:latin typeface="Arial" panose="020B0604020202020204" pitchFamily="34" charset="0"/>
              </a:rPr>
              <a:t>[don’t slide]</a:t>
            </a:r>
            <a:r>
              <a:rPr lang="en-US" sz="1800" b="0" i="0" u="none" strike="noStrike" dirty="0">
                <a:solidFill>
                  <a:srgbClr val="000000"/>
                </a:solidFill>
                <a:effectLst/>
                <a:latin typeface="Arial" panose="020B0604020202020204" pitchFamily="34" charset="0"/>
              </a:rPr>
              <a:t> Let’s discuss some highlights. [slide]</a:t>
            </a:r>
            <a:br>
              <a:rPr lang="en-US" dirty="0"/>
            </a:b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415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Sound designers described that there is no agreed upon terminology or common language for describing sounds in VR, which makes it difficult to collaborate with others… as described by one of our participants [slide]</a:t>
            </a:r>
            <a:br>
              <a:rPr lang="en-US" dirty="0"/>
            </a:b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52</a:t>
            </a:fld>
            <a:endParaRPr lang="en-US"/>
          </a:p>
        </p:txBody>
      </p:sp>
    </p:spTree>
    <p:extLst>
      <p:ext uri="{BB962C8B-B14F-4D97-AF65-F5344CB8AC3E}">
        <p14:creationId xmlns:p14="http://schemas.microsoft.com/office/powerpoint/2010/main" val="3346324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[after reading, don’t slide] </a:t>
            </a:r>
            <a:r>
              <a:rPr lang="en-US" sz="1800" b="0" i="0" u="none" strike="noStrike" dirty="0">
                <a:solidFill>
                  <a:srgbClr val="000000"/>
                </a:solidFill>
                <a:effectLst/>
                <a:latin typeface="Arial" panose="020B0604020202020204" pitchFamily="34" charset="0"/>
              </a:rPr>
              <a:t>But the good news is that through multiple rounds of open, axial, and selective coding, we were able to articulate a taxonomy of sounds that all designers agreed with.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491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261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[Pause] </a:t>
            </a:r>
            <a:r>
              <a:rPr lang="en-US" sz="1800" b="0" i="0" u="none" strike="noStrike" dirty="0">
                <a:solidFill>
                  <a:srgbClr val="000000"/>
                </a:solidFill>
                <a:effectLst/>
                <a:latin typeface="Arial" panose="020B0604020202020204" pitchFamily="34" charset="0"/>
              </a:rPr>
              <a:t>The primary finding was that [slide] our taxonomy was able to cover nearly all sounds encountered in the apps. The [slides] two sounds that were not covered was due to a little confusion among “surrounding ambience” or “music”. [don’t slide] The difference is that surrounding ambience are sounds that originate from objects inside the VR world, while music is a background noise,… which we should have made more clear in our evaluation. Beyond our taxonomy findings, [slide] we also identified [what sounds categories are important to represent accessibly and how we can develop visual and haptic substitutes for them,… which are described in the paper.</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[pause] So.. [slide]</a:t>
            </a:r>
            <a:endParaRPr lang="en-US" dirty="0"/>
          </a:p>
        </p:txBody>
      </p:sp>
      <p:sp>
        <p:nvSpPr>
          <p:cNvPr id="4" name="Slide Number Placeholder 3"/>
          <p:cNvSpPr>
            <a:spLocks noGrp="1"/>
          </p:cNvSpPr>
          <p:nvPr>
            <p:ph type="sldNum" sz="quarter" idx="5"/>
          </p:nvPr>
        </p:nvSpPr>
        <p:spPr/>
        <p:txBody>
          <a:bodyPr/>
          <a:lstStyle/>
          <a:p>
            <a:fld id="{CE3F3794-DB70-4057-AA94-EB6A9E3D0687}" type="slidenum">
              <a:rPr lang="en-US" smtClean="0"/>
              <a:t>55</a:t>
            </a:fld>
            <a:endParaRPr lang="en-US"/>
          </a:p>
        </p:txBody>
      </p:sp>
    </p:spTree>
    <p:extLst>
      <p:ext uri="{BB962C8B-B14F-4D97-AF65-F5344CB8AC3E}">
        <p14:creationId xmlns:p14="http://schemas.microsoft.com/office/powerpoint/2010/main" val="20140753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it for my talk. I’ll just conclude with saying that, though DHH users are our primary target group,</a:t>
            </a:r>
          </a:p>
          <a:p>
            <a:endParaRPr lang="en-US" dirty="0"/>
          </a:p>
          <a:p>
            <a:r>
              <a:rPr lang="en-US" dirty="0"/>
              <a:t>Beyond DHH people, ability to unobtrusively and glanceability represent sound information affects a wide variety of users and use cases, including blind or visually impaired people and situational impairments of hearing people (e.g., when not wearing headphones or in a noisy environments). </a:t>
            </a:r>
            <a:r>
              <a:rPr lang="en-US"/>
              <a:t>Thank you!</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685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Light" panose="020B0502040204020203" pitchFamily="34" charset="0"/>
                <a:cs typeface="Segoe UI Light" panose="020B0502040204020203" pitchFamily="34" charset="0"/>
              </a:rPr>
              <a:t>Another example shows the exocentric view, where you could imagine, top down representation of sound is shown as a circle near the player in HUD. The sounds are represented as short bursts of waveforms across the circle. These waveforms shows loudness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Light" panose="020B0502040204020203" pitchFamily="34" charset="0"/>
                <a:cs typeface="Segoe UI Light" panose="020B0502040204020203" pitchFamily="34" charset="0"/>
              </a:rPr>
              <a:t>So, these are two examples of what an accessible visual representation of sounds may look like.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2648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cs typeface="Segoe UI Light" panose="020B0502040204020203" pitchFamily="34" charset="0"/>
              </a:rPr>
              <a:t>We’re still working through our mockups, but let me show you some examples of what they may look like. In this image, we see an “egocentric” representation of sounds. We see a snow game and a player running on the snow. Sounds of enemy footsteps and the bird chirping are appearing as overload icons, that is, egocentric view from the first-person perspective.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6508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Light" panose="020B0502040204020203" pitchFamily="34" charset="0"/>
                <a:cs typeface="Segoe UI Light" panose="020B0502040204020203" pitchFamily="34" charset="0"/>
              </a:rPr>
              <a:t>Virtual Reality (VR) environment is filled with a </a:t>
            </a:r>
            <a:r>
              <a:rPr lang="en-US" sz="1200">
                <a:latin typeface="Segoe UI Semibold" panose="020B0702040204020203" pitchFamily="34" charset="0"/>
                <a:cs typeface="Segoe UI Semibold" panose="020B0702040204020203" pitchFamily="34" charset="0"/>
              </a:rPr>
              <a:t>rich diversity of sounds </a:t>
            </a:r>
            <a:r>
              <a:rPr lang="en-US" sz="1200">
                <a:latin typeface="Segoe UI Light" panose="020B0502040204020203" pitchFamily="34" charset="0"/>
                <a:cs typeface="Segoe UI Light" panose="020B0502040204020203" pitchFamily="34" charset="0"/>
              </a:rPr>
              <a:t>ranging from critical information cues (</a:t>
            </a:r>
            <a:r>
              <a:rPr lang="en-US" sz="1200" i="1">
                <a:latin typeface="Segoe UI Light" panose="020B0502040204020203" pitchFamily="34" charset="0"/>
                <a:cs typeface="Segoe UI Light" panose="020B0502040204020203" pitchFamily="34" charset="0"/>
              </a:rPr>
              <a:t>e.g.,</a:t>
            </a:r>
            <a:r>
              <a:rPr lang="en-US" sz="1200">
                <a:latin typeface="Segoe UI Light" panose="020B0502040204020203" pitchFamily="34" charset="0"/>
                <a:cs typeface="Segoe UI Light" panose="020B0502040204020203" pitchFamily="34" charset="0"/>
              </a:rPr>
              <a:t> enemy footsteps) to sounds that increase realism (</a:t>
            </a:r>
            <a:r>
              <a:rPr lang="en-US" sz="1200" i="1">
                <a:latin typeface="Segoe UI Light" panose="020B0502040204020203" pitchFamily="34" charset="0"/>
                <a:cs typeface="Segoe UI Light" panose="020B0502040204020203" pitchFamily="34" charset="0"/>
              </a:rPr>
              <a:t>e.g.,</a:t>
            </a:r>
            <a:r>
              <a:rPr lang="en-US" sz="1200">
                <a:latin typeface="Segoe UI Light" panose="020B0502040204020203" pitchFamily="34" charset="0"/>
                <a:cs typeface="Segoe UI Light" panose="020B0502040204020203" pitchFamily="34" charset="0"/>
              </a:rPr>
              <a:t> a wind blowing). In this image, you can see many shooters shooting at each other so there are shooting sounds. Plus, we have an airplane flying sounds, then fire blowing, and wind flowing.</a:t>
            </a:r>
          </a:p>
          <a:p>
            <a:endParaRPr lang="en-US"/>
          </a:p>
        </p:txBody>
      </p:sp>
      <p:sp>
        <p:nvSpPr>
          <p:cNvPr id="4" name="Slide Number Placeholder 3"/>
          <p:cNvSpPr>
            <a:spLocks noGrp="1"/>
          </p:cNvSpPr>
          <p:nvPr>
            <p:ph type="sldNum" sz="quarter" idx="5"/>
          </p:nvPr>
        </p:nvSpPr>
        <p:spPr/>
        <p:txBody>
          <a:bodyPr/>
          <a:lstStyle/>
          <a:p>
            <a:fld id="{CE3F3794-DB70-4057-AA94-EB6A9E3D0687}" type="slidenum">
              <a:rPr lang="en-US" smtClean="0"/>
              <a:t>59</a:t>
            </a:fld>
            <a:endParaRPr lang="en-US"/>
          </a:p>
        </p:txBody>
      </p:sp>
    </p:spTree>
    <p:extLst>
      <p:ext uri="{BB962C8B-B14F-4D97-AF65-F5344CB8AC3E}">
        <p14:creationId xmlns:p14="http://schemas.microsoft.com/office/powerpoint/2010/main" val="204249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dirty="0">
                <a:solidFill>
                  <a:srgbClr val="000000"/>
                </a:solidFill>
                <a:effectLst/>
                <a:latin typeface="Arial" panose="020B0604020202020204" pitchFamily="34" charset="0"/>
                <a:cs typeface="Segoe UI Light" panose="020B0502040204020203" pitchFamily="34" charset="0"/>
              </a:rPr>
            </a:br>
            <a:r>
              <a:rPr lang="en-US" sz="12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0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6</a:t>
            </a:fld>
            <a:endParaRPr lang="en-US"/>
          </a:p>
        </p:txBody>
      </p:sp>
    </p:spTree>
    <p:extLst>
      <p:ext uri="{BB962C8B-B14F-4D97-AF65-F5344CB8AC3E}">
        <p14:creationId xmlns:p14="http://schemas.microsoft.com/office/powerpoint/2010/main" val="4032244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So, sound is a very critical component of the VR world. It can provide critical information such as [slide] approaching enemy footsteps, can increase realism such as [slide] through a wind blowing sound, or add aesthetics to a VR app such as [slide] using water spill sounds.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b="0" i="0" u="none" strike="noStrike" dirty="0">
                <a:solidFill>
                  <a:srgbClr val="000000"/>
                </a:solidFill>
                <a:effectLst/>
                <a:latin typeface="Arial" panose="020B0604020202020204" pitchFamily="34" charset="0"/>
                <a:cs typeface="Segoe UI Light" panose="020B0502040204020203" pitchFamily="34" charset="0"/>
              </a:rPr>
            </a:br>
            <a:r>
              <a:rPr lang="en-US" sz="1800" b="0" i="0" u="none" strike="noStrike" dirty="0">
                <a:solidFill>
                  <a:srgbClr val="000000"/>
                </a:solidFill>
                <a:effectLst/>
                <a:latin typeface="Arial" panose="020B0604020202020204" pitchFamily="34" charset="0"/>
                <a:cs typeface="Segoe UI Light" panose="020B0502040204020203" pitchFamily="34" charset="0"/>
              </a:rPr>
              <a:t>However, [slide]</a:t>
            </a: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CE3F3794-DB70-4057-AA94-EB6A9E3D0687}" type="slidenum">
              <a:rPr lang="en-US" smtClean="0"/>
              <a:t>61</a:t>
            </a:fld>
            <a:endParaRPr lang="en-US"/>
          </a:p>
        </p:txBody>
      </p:sp>
    </p:spTree>
    <p:extLst>
      <p:ext uri="{BB962C8B-B14F-4D97-AF65-F5344CB8AC3E}">
        <p14:creationId xmlns:p14="http://schemas.microsoft.com/office/powerpoint/2010/main" val="3520865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[pause]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5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For many deaf and hard of hearing people, these sounds and the information they convey are not accessible, which may limit their VR experience. They may miss critical cues in games or may not feel fully immersed. </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We are exploring [slide]</a:t>
            </a:r>
          </a:p>
        </p:txBody>
      </p:sp>
      <p:sp>
        <p:nvSpPr>
          <p:cNvPr id="4" name="Slide Number Placeholder 3"/>
          <p:cNvSpPr>
            <a:spLocks noGrp="1"/>
          </p:cNvSpPr>
          <p:nvPr>
            <p:ph type="sldNum" sz="quarter" idx="5"/>
          </p:nvPr>
        </p:nvSpPr>
        <p:spPr/>
        <p:txBody>
          <a:bodyPr/>
          <a:lstStyle/>
          <a:p>
            <a:fld id="{CE3F3794-DB70-4057-AA94-EB6A9E3D0687}" type="slidenum">
              <a:rPr lang="en-US" smtClean="0"/>
              <a:t>7</a:t>
            </a:fld>
            <a:endParaRPr lang="en-US"/>
          </a:p>
        </p:txBody>
      </p:sp>
    </p:spTree>
    <p:extLst>
      <p:ext uri="{BB962C8B-B14F-4D97-AF65-F5344CB8AC3E}">
        <p14:creationId xmlns:p14="http://schemas.microsoft.com/office/powerpoint/2010/main" val="3751543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How to make sounds in VR accessible to DHH people? </a:t>
            </a:r>
            <a:endParaRPr lang="en-US" sz="12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6EA853-7B1E-4A6E-94FD-EA384AF51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203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200" b="0" i="0" u="none" strike="noStrike" dirty="0">
                <a:solidFill>
                  <a:srgbClr val="000000"/>
                </a:solidFill>
                <a:effectLst/>
                <a:latin typeface="Arial" panose="020B0604020202020204" pitchFamily="34" charset="0"/>
              </a:rPr>
              <a:t>Specifically, w</a:t>
            </a:r>
            <a:r>
              <a:rPr lang="en-US" dirty="0"/>
              <a:t>e contribute a [slide] design space to map sounds to visual and haptic </a:t>
            </a:r>
            <a:r>
              <a:rPr lang="en-US" sz="1200" b="0" i="0" u="none" strike="noStrike" dirty="0">
                <a:solidFill>
                  <a:srgbClr val="000000"/>
                </a:solidFill>
                <a:effectLst/>
                <a:latin typeface="Arial" panose="020B0604020202020204" pitchFamily="34" charset="0"/>
              </a:rPr>
              <a:t>feedback in VR, and two explorations of the design space. Using it to [slide] contextualize state-of-the-art in sound accessibility, and [slide] develop new VR sound accessibility prototypes.</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r>
              <a:rPr lang="en-US" sz="1200" b="0" i="0" u="none" strike="noStrike" dirty="0">
                <a:solidFill>
                  <a:srgbClr val="000000"/>
                </a:solidFill>
                <a:effectLst/>
                <a:latin typeface="Arial" panose="020B0604020202020204" pitchFamily="34" charset="0"/>
              </a:rPr>
              <a:t>Before I go into details of this, let me quickly cover some relevant past work.</a:t>
            </a:r>
          </a:p>
          <a:p>
            <a:pPr rtl="0">
              <a:spcBef>
                <a:spcPts val="1200"/>
              </a:spcBef>
              <a:spcAft>
                <a:spcPts val="1200"/>
              </a:spcAft>
            </a:pPr>
            <a:endParaRPr lang="en-US" sz="1200" b="0" i="0" u="none" strike="noStrike" dirty="0">
              <a:solidFill>
                <a:srgbClr val="000000"/>
              </a:solidFill>
              <a:effectLst/>
              <a:latin typeface="Arial" panose="020B0604020202020204" pitchFamily="34" charset="0"/>
            </a:endParaRPr>
          </a:p>
          <a:p>
            <a:pPr rtl="0">
              <a:spcBef>
                <a:spcPts val="1200"/>
              </a:spcBef>
              <a:spcAft>
                <a:spcPts val="1200"/>
              </a:spcAft>
            </a:pPr>
            <a:endParaRPr lang="en-US" b="0" dirty="0">
              <a:effectLst/>
            </a:endParaRPr>
          </a:p>
          <a:p>
            <a:br>
              <a:rPr lang="en-US" dirty="0"/>
            </a:br>
            <a:br>
              <a:rPr lang="en-US" dirty="0"/>
            </a:br>
            <a:endParaRPr lang="en-US" sz="10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F3794-DB70-4057-AA94-EB6A9E3D06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06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9558-46D0-47A9-82E8-902A97A97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DA6428-2155-47A5-AFC8-EDC53FCC1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55489-71E4-4119-842E-366F5F47AE9F}"/>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5" name="Footer Placeholder 4">
            <a:extLst>
              <a:ext uri="{FF2B5EF4-FFF2-40B4-BE49-F238E27FC236}">
                <a16:creationId xmlns:a16="http://schemas.microsoft.com/office/drawing/2014/main" id="{9653A7E0-3A37-45F3-9EAD-AA3FF9BC4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0ED54-1CF4-4169-9CFA-D5D190370731}"/>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367785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06EB-9D7D-4ACB-86CD-FBEDFF0946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D7D95B-D246-467B-BD00-835CBE00B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A8D9C-4591-49F1-AEE8-571916C75CCA}"/>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5" name="Footer Placeholder 4">
            <a:extLst>
              <a:ext uri="{FF2B5EF4-FFF2-40B4-BE49-F238E27FC236}">
                <a16:creationId xmlns:a16="http://schemas.microsoft.com/office/drawing/2014/main" id="{DFBC6996-DC4F-487B-9762-5A016156C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C1E4-D1AE-4FBA-A374-76FF31D97C12}"/>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164264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F5B5A-9432-4DFB-A1B0-E3EEA554F3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2714C-61B6-49D2-8049-D38BDD5A5B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32ABF-0892-40C5-A52F-F04D8548E234}"/>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5" name="Footer Placeholder 4">
            <a:extLst>
              <a:ext uri="{FF2B5EF4-FFF2-40B4-BE49-F238E27FC236}">
                <a16:creationId xmlns:a16="http://schemas.microsoft.com/office/drawing/2014/main" id="{BE851F7F-2DC6-406C-90A9-176035594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8AB26-0960-402E-8FFC-E51B9FEC2C9B}"/>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370145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05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258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233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074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17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305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839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08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034E-367B-40A1-A95F-7A66C26FF1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AD472-8275-4A00-9357-62527AED8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92736-B40C-452A-BE4D-68916690720E}"/>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5" name="Footer Placeholder 4">
            <a:extLst>
              <a:ext uri="{FF2B5EF4-FFF2-40B4-BE49-F238E27FC236}">
                <a16:creationId xmlns:a16="http://schemas.microsoft.com/office/drawing/2014/main" id="{1D288912-1811-48DF-87FD-11240E08B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60272-F603-4D87-927C-2D116AD759CC}"/>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2886746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837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5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012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901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096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111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813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852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296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362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CBDB-06A3-4A73-9DA5-4B018975E1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38AE82-8946-4C0B-AD26-4044A0CB52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61848E-1392-4CEE-92E1-CBF2DF7C6E88}"/>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5" name="Footer Placeholder 4">
            <a:extLst>
              <a:ext uri="{FF2B5EF4-FFF2-40B4-BE49-F238E27FC236}">
                <a16:creationId xmlns:a16="http://schemas.microsoft.com/office/drawing/2014/main" id="{0C4346C4-C125-437D-AFD0-2B35EEE80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96098-03A2-431D-A561-C0FA5977C05A}"/>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832593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2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282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69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298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909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321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47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A96A-31E6-454D-A112-D24C4FAEC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DB6AC7-EBB5-453E-BFB7-0B7C43AF47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E547B7-895A-4D21-980C-CCA5EF6B0F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0F38B-BB3E-424C-AC54-6E5EDB33AB6F}"/>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6" name="Footer Placeholder 5">
            <a:extLst>
              <a:ext uri="{FF2B5EF4-FFF2-40B4-BE49-F238E27FC236}">
                <a16:creationId xmlns:a16="http://schemas.microsoft.com/office/drawing/2014/main" id="{830C96B4-82DB-44EF-A2A6-E835E0E9B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ABAEC-A883-4DE4-84F5-BFD122F6F249}"/>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168542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C830-7356-46A2-9732-94E7C7AC42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4F50D7-A288-4B6E-B2CE-D8B2BA6E6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4BE110-61EB-4DD0-9608-C373D8650C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96FD3-0064-4F53-BCD1-E89A4197F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1D568F-5182-40E0-97D1-26D8B26493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8B0E01-D0A1-4208-BEA6-2F8F4525D449}"/>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8" name="Footer Placeholder 7">
            <a:extLst>
              <a:ext uri="{FF2B5EF4-FFF2-40B4-BE49-F238E27FC236}">
                <a16:creationId xmlns:a16="http://schemas.microsoft.com/office/drawing/2014/main" id="{DF0541F8-007F-4AAD-BB1C-BBB9AF750C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528AC-6D42-4C77-8C06-1154BCF2542F}"/>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34127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DDBA-988E-465C-96B5-249D0407A5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4FE4F-88A0-4A73-A34B-31E21F6471A5}"/>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4" name="Footer Placeholder 3">
            <a:extLst>
              <a:ext uri="{FF2B5EF4-FFF2-40B4-BE49-F238E27FC236}">
                <a16:creationId xmlns:a16="http://schemas.microsoft.com/office/drawing/2014/main" id="{E3366E0F-5B75-4278-ABBF-29F5462405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93BED9-24A7-4FD8-A8BC-366414EA1D02}"/>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351597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193EF-51F3-40A5-8BB2-F17AD3BEB5D6}"/>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3" name="Footer Placeholder 2">
            <a:extLst>
              <a:ext uri="{FF2B5EF4-FFF2-40B4-BE49-F238E27FC236}">
                <a16:creationId xmlns:a16="http://schemas.microsoft.com/office/drawing/2014/main" id="{B7143A75-21E7-4AF7-AD19-574EE21F1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78F0DC-E4A2-4BF3-AD62-B8314B85E9FC}"/>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82497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A45D-FF14-4EA8-801E-DEC0F4B63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D112A-DCD5-42BB-8147-2E831B097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A83B0-21E8-4217-9EB6-860A9BAAA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A9818C-F4AC-4C09-AC36-6663C2C7815D}"/>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6" name="Footer Placeholder 5">
            <a:extLst>
              <a:ext uri="{FF2B5EF4-FFF2-40B4-BE49-F238E27FC236}">
                <a16:creationId xmlns:a16="http://schemas.microsoft.com/office/drawing/2014/main" id="{8743F050-AB02-476A-8CC5-23701ED27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AE04C-EF3C-41E6-81F9-7D4E48E8A904}"/>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164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4478-BD8C-478C-B288-C1FE26944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B86B17-39AD-4094-A77A-3A702BBA8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6C6C7F-4174-43F8-A775-16F4BD002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9E94CE-3D5F-471E-8CB7-20A614CF930E}"/>
              </a:ext>
            </a:extLst>
          </p:cNvPr>
          <p:cNvSpPr>
            <a:spLocks noGrp="1"/>
          </p:cNvSpPr>
          <p:nvPr>
            <p:ph type="dt" sz="half" idx="10"/>
          </p:nvPr>
        </p:nvSpPr>
        <p:spPr/>
        <p:txBody>
          <a:bodyPr/>
          <a:lstStyle/>
          <a:p>
            <a:fld id="{36BD81F0-2020-42D9-96DF-87DE02745E89}" type="datetimeFigureOut">
              <a:rPr lang="en-US" smtClean="0"/>
              <a:t>9/24/21</a:t>
            </a:fld>
            <a:endParaRPr lang="en-US"/>
          </a:p>
        </p:txBody>
      </p:sp>
      <p:sp>
        <p:nvSpPr>
          <p:cNvPr id="6" name="Footer Placeholder 5">
            <a:extLst>
              <a:ext uri="{FF2B5EF4-FFF2-40B4-BE49-F238E27FC236}">
                <a16:creationId xmlns:a16="http://schemas.microsoft.com/office/drawing/2014/main" id="{2546B2EF-1E96-4807-8EA9-7CAECE117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1D9F3-EBC2-40FA-A642-98A00FB492D9}"/>
              </a:ext>
            </a:extLst>
          </p:cNvPr>
          <p:cNvSpPr>
            <a:spLocks noGrp="1"/>
          </p:cNvSpPr>
          <p:nvPr>
            <p:ph type="sldNum" sz="quarter" idx="12"/>
          </p:nvPr>
        </p:nvSpPr>
        <p:spPr/>
        <p:txBody>
          <a:bodyPr/>
          <a:lstStyle/>
          <a:p>
            <a:fld id="{F984BC9A-E63A-47D3-8FEE-28CC94C9C08F}" type="slidenum">
              <a:rPr lang="en-US" smtClean="0"/>
              <a:t>‹#›</a:t>
            </a:fld>
            <a:endParaRPr lang="en-US"/>
          </a:p>
        </p:txBody>
      </p:sp>
    </p:spTree>
    <p:extLst>
      <p:ext uri="{BB962C8B-B14F-4D97-AF65-F5344CB8AC3E}">
        <p14:creationId xmlns:p14="http://schemas.microsoft.com/office/powerpoint/2010/main" val="289877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96DA0-C779-48F2-9EA3-1A8418286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3D4720-7DB2-4EBE-BF24-31A52A76B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8F3BF-86F9-4F7E-85CC-20B28DA98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D81F0-2020-42D9-96DF-87DE02745E89}" type="datetimeFigureOut">
              <a:rPr lang="en-US" smtClean="0"/>
              <a:t>9/24/21</a:t>
            </a:fld>
            <a:endParaRPr lang="en-US"/>
          </a:p>
        </p:txBody>
      </p:sp>
      <p:sp>
        <p:nvSpPr>
          <p:cNvPr id="5" name="Footer Placeholder 4">
            <a:extLst>
              <a:ext uri="{FF2B5EF4-FFF2-40B4-BE49-F238E27FC236}">
                <a16:creationId xmlns:a16="http://schemas.microsoft.com/office/drawing/2014/main" id="{0945F70A-2A4C-4590-8891-6A18BEB99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B4A1FF-DF6B-4F63-AC70-C29691636B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4BC9A-E63A-47D3-8FEE-28CC94C9C08F}" type="slidenum">
              <a:rPr lang="en-US" smtClean="0"/>
              <a:t>‹#›</a:t>
            </a:fld>
            <a:endParaRPr lang="en-US"/>
          </a:p>
        </p:txBody>
      </p:sp>
    </p:spTree>
    <p:extLst>
      <p:ext uri="{BB962C8B-B14F-4D97-AF65-F5344CB8AC3E}">
        <p14:creationId xmlns:p14="http://schemas.microsoft.com/office/powerpoint/2010/main" val="4116125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45038"/>
            <a:ext cx="11582400" cy="9217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9/24/21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101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52406"/>
            <a:ext cx="11582400" cy="487363"/>
          </a:xfrm>
          <a:prstGeom prst="rect">
            <a:avLst/>
          </a:prstGeom>
        </p:spPr>
        <p:txBody>
          <a:bodyPr vert="horz" lIns="91246" tIns="45718" rIns="9124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9/24/21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572075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2201" rtl="0" eaLnBrk="1" latinLnBrk="0" hangingPunct="1">
        <a:spcBef>
          <a:spcPct val="0"/>
        </a:spcBef>
        <a:buNone/>
        <a:defRPr sz="28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Segoe UI Light" panose="020B0502040204020203" pitchFamily="34" charset="0"/>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Segoe UI Light" panose="020B0502040204020203" pitchFamily="34" charset="0"/>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Segoe UI Light" panose="020B0502040204020203" pitchFamily="34" charset="0"/>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How Can Developers Build Accessibility Bridges for Deafness and ...">
            <a:extLst>
              <a:ext uri="{FF2B5EF4-FFF2-40B4-BE49-F238E27FC236}">
                <a16:creationId xmlns:a16="http://schemas.microsoft.com/office/drawing/2014/main" id="{E9D8433A-B2B8-458E-A748-D19CD1A6F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500" y="0"/>
            <a:ext cx="1441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245935-C866-7143-A119-1566B79E3E40}"/>
              </a:ext>
            </a:extLst>
          </p:cNvPr>
          <p:cNvSpPr/>
          <p:nvPr/>
        </p:nvSpPr>
        <p:spPr>
          <a:xfrm>
            <a:off x="0" y="0"/>
            <a:ext cx="12192000" cy="6858000"/>
          </a:xfrm>
          <a:prstGeom prst="rect">
            <a:avLst/>
          </a:prstGeom>
          <a:gradFill flip="none" rotWithShape="1">
            <a:gsLst>
              <a:gs pos="0">
                <a:schemeClr val="tx1">
                  <a:alpha val="80000"/>
                </a:schemeClr>
              </a:gs>
              <a:gs pos="100000">
                <a:schemeClr val="tx1">
                  <a:alpha val="3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14" name="Subtitle 2">
            <a:extLst>
              <a:ext uri="{FF2B5EF4-FFF2-40B4-BE49-F238E27FC236}">
                <a16:creationId xmlns:a16="http://schemas.microsoft.com/office/drawing/2014/main" id="{6A194A82-632F-BB41-ACF7-4380987ACC38}"/>
              </a:ext>
            </a:extLst>
          </p:cNvPr>
          <p:cNvSpPr txBox="1">
            <a:spLocks/>
          </p:cNvSpPr>
          <p:nvPr/>
        </p:nvSpPr>
        <p:spPr>
          <a:xfrm>
            <a:off x="247099" y="962862"/>
            <a:ext cx="9558208" cy="1241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200" dirty="0">
                <a:solidFill>
                  <a:prstClr val="white"/>
                </a:solidFill>
                <a:latin typeface="Segoe UI Light" panose="020B0502040204020203" pitchFamily="34" charset="0"/>
                <a:cs typeface="Segoe UI Light" panose="020B0502040204020203" pitchFamily="34" charset="0"/>
              </a:rPr>
              <a:t>Dhruv “DJ” Jain, Sasa Junuzovic, Eyal Ofek, Mike Sinclair, John Porter, </a:t>
            </a:r>
          </a:p>
          <a:p>
            <a:pPr marL="0" marR="0" lvl="0" indent="0"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200" dirty="0">
                <a:solidFill>
                  <a:prstClr val="white"/>
                </a:solidFill>
                <a:latin typeface="Segoe UI Light" panose="020B0502040204020203" pitchFamily="34" charset="0"/>
                <a:cs typeface="Segoe UI Light" panose="020B0502040204020203" pitchFamily="34" charset="0"/>
              </a:rPr>
              <a:t>Chris Yoon, Swetha Machanavajhala, Meredith Ringel Morris</a:t>
            </a:r>
            <a:r>
              <a:rPr kumimoji="0" lang="en-US" sz="2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endParaRPr lang="en-US" sz="2200" dirty="0">
              <a:solidFill>
                <a:prstClr val="white"/>
              </a:solidFill>
              <a:latin typeface="Segoe UI Light" panose="020B0502040204020203" pitchFamily="34" charset="0"/>
              <a:cs typeface="Segoe UI Light" panose="020B0502040204020203" pitchFamily="34" charset="0"/>
            </a:endParaRPr>
          </a:p>
          <a:p>
            <a:pPr marL="0" marR="0" lvl="0" indent="0"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200" dirty="0">
                <a:solidFill>
                  <a:srgbClr val="00B0F0"/>
                </a:solidFill>
                <a:latin typeface="Segoe UI Semibold" panose="020B0702040204020203" pitchFamily="34" charset="0"/>
                <a:cs typeface="Segoe UI Semibold" panose="020B0702040204020203" pitchFamily="34" charset="0"/>
              </a:rPr>
              <a:t>University of Washington, Microsoft Research</a:t>
            </a:r>
          </a:p>
        </p:txBody>
      </p:sp>
      <p:sp>
        <p:nvSpPr>
          <p:cNvPr id="15" name="Rectangle 14">
            <a:extLst>
              <a:ext uri="{FF2B5EF4-FFF2-40B4-BE49-F238E27FC236}">
                <a16:creationId xmlns:a16="http://schemas.microsoft.com/office/drawing/2014/main" id="{344EB059-E6A2-C249-B695-F1083FF901D3}"/>
              </a:ext>
            </a:extLst>
          </p:cNvPr>
          <p:cNvSpPr/>
          <p:nvPr/>
        </p:nvSpPr>
        <p:spPr>
          <a:xfrm>
            <a:off x="193310" y="317869"/>
            <a:ext cx="11944902" cy="682238"/>
          </a:xfrm>
          <a:prstGeom prst="rect">
            <a:avLst/>
          </a:prstGeom>
          <a:effectLst>
            <a:outerShdw blurRad="50800" dist="38100" dir="5400000" algn="t" rotWithShape="0">
              <a:prstClr val="black">
                <a:alpha val="40000"/>
              </a:prstClr>
            </a:outerShdw>
          </a:effectLst>
        </p:spPr>
        <p:txBody>
          <a:bodyPr wrap="square">
            <a:spAutoFit/>
          </a:bodyPr>
          <a:lstStyle/>
          <a:p>
            <a:pPr lvl="0">
              <a:lnSpc>
                <a:spcPts val="4600"/>
              </a:lnSpc>
              <a:spcBef>
                <a:spcPct val="0"/>
              </a:spcBef>
              <a:defRPr/>
            </a:pPr>
            <a:r>
              <a:rPr lang="en-US" sz="4000" dirty="0">
                <a:solidFill>
                  <a:srgbClr val="00B0F0"/>
                </a:solidFill>
                <a:latin typeface="Segoe UI Semibold" panose="020B0702040204020203" pitchFamily="34" charset="0"/>
                <a:cs typeface="Segoe UI Semibold" panose="020B0702040204020203" pitchFamily="34" charset="0"/>
              </a:rPr>
              <a:t>Towards Sound Accessibility in Virtual Reality</a:t>
            </a:r>
          </a:p>
        </p:txBody>
      </p:sp>
    </p:spTree>
    <p:extLst>
      <p:ext uri="{BB962C8B-B14F-4D97-AF65-F5344CB8AC3E}">
        <p14:creationId xmlns:p14="http://schemas.microsoft.com/office/powerpoint/2010/main" val="293975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04C765-1B5F-42B8-8F3B-68E9E2B7A0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16" r="7350" b="17172"/>
          <a:stretch/>
        </p:blipFill>
        <p:spPr bwMode="auto">
          <a:xfrm>
            <a:off x="0" y="0"/>
            <a:ext cx="12465546" cy="6858000"/>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565A1D08-76D0-4ABA-A145-1DD5935E6CA3}"/>
              </a:ext>
            </a:extLst>
          </p:cNvPr>
          <p:cNvSpPr/>
          <p:nvPr/>
        </p:nvSpPr>
        <p:spPr>
          <a:xfrm>
            <a:off x="0" y="0"/>
            <a:ext cx="1221608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7">
            <a:extLst>
              <a:ext uri="{FF2B5EF4-FFF2-40B4-BE49-F238E27FC236}">
                <a16:creationId xmlns:a16="http://schemas.microsoft.com/office/drawing/2014/main" id="{F0FC58B4-9D30-489E-A560-962BCB6F554E}"/>
              </a:ext>
            </a:extLst>
          </p:cNvPr>
          <p:cNvSpPr txBox="1"/>
          <p:nvPr/>
        </p:nvSpPr>
        <p:spPr>
          <a:xfrm>
            <a:off x="312821" y="2992502"/>
            <a:ext cx="11622505" cy="872996"/>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Research has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explored visual and haptic substitutes for everyday sounds for DHH users,</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but this has </a:t>
            </a: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not been examined </a:t>
            </a:r>
            <a:r>
              <a:rPr lang="en-US" sz="2400" dirty="0">
                <a:solidFill>
                  <a:srgbClr val="00B0F0"/>
                </a:solidFill>
                <a:latin typeface="Segoe UI Semibold" panose="020B0702040204020203" pitchFamily="34" charset="0"/>
                <a:cs typeface="Segoe UI Semibold" panose="020B0702040204020203" pitchFamily="34" charset="0"/>
              </a:rPr>
              <a:t>for VR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 radically different environment.</a:t>
            </a:r>
          </a:p>
        </p:txBody>
      </p:sp>
    </p:spTree>
    <p:extLst>
      <p:ext uri="{BB962C8B-B14F-4D97-AF65-F5344CB8AC3E}">
        <p14:creationId xmlns:p14="http://schemas.microsoft.com/office/powerpoint/2010/main" val="409605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0053CA-CDEA-4414-AAAA-ECA19D8BB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a:extLst>
              <a:ext uri="{FF2B5EF4-FFF2-40B4-BE49-F238E27FC236}">
                <a16:creationId xmlns:a16="http://schemas.microsoft.com/office/drawing/2014/main" id="{40AE3B27-D8DC-4B66-BF74-E2A9BFF3983E}"/>
              </a:ext>
            </a:extLst>
          </p:cNvPr>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5040" y="4388861"/>
            <a:ext cx="3493008" cy="1965960"/>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5" name="Picture 2" descr="width=&quot;1920&quot;">
            <a:extLst>
              <a:ext uri="{FF2B5EF4-FFF2-40B4-BE49-F238E27FC236}">
                <a16:creationId xmlns:a16="http://schemas.microsoft.com/office/drawing/2014/main" id="{E6B58299-AB7D-484C-A53B-516BD73F17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091758" y="4388861"/>
            <a:ext cx="3493009" cy="1965960"/>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 name="Picture 2" descr="width=&quot;1920&quot;">
            <a:extLst>
              <a:ext uri="{FF2B5EF4-FFF2-40B4-BE49-F238E27FC236}">
                <a16:creationId xmlns:a16="http://schemas.microsoft.com/office/drawing/2014/main" id="{2DD5BB08-58CE-4D16-BC2C-AF75FA3FB411}"/>
              </a:ext>
            </a:extLst>
          </p:cNvPr>
          <p:cNvPicPr>
            <a:picLocks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297737" y="4388861"/>
            <a:ext cx="3493009" cy="1965960"/>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7" name="Picture 2" descr="Spice &amp; Wolf VR Leaves You Wanting For More Of Lawrence And Holo's ...">
            <a:extLst>
              <a:ext uri="{FF2B5EF4-FFF2-40B4-BE49-F238E27FC236}">
                <a16:creationId xmlns:a16="http://schemas.microsoft.com/office/drawing/2014/main" id="{423A748A-1E0F-4731-8B67-214D20388BBD}"/>
              </a:ext>
            </a:extLst>
          </p:cNvPr>
          <p:cNvPicPr>
            <a:picLocks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03718" y="2227082"/>
            <a:ext cx="3493008" cy="1965960"/>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2" descr="width=&quot;1920&quot;">
            <a:extLst>
              <a:ext uri="{FF2B5EF4-FFF2-40B4-BE49-F238E27FC236}">
                <a16:creationId xmlns:a16="http://schemas.microsoft.com/office/drawing/2014/main" id="{94B13B72-F07B-4311-ADFF-964BD78C2FA1}"/>
              </a:ext>
            </a:extLst>
          </p:cNvPr>
          <p:cNvPicPr>
            <a:picLocks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297738" y="2227082"/>
            <a:ext cx="3493008" cy="1965960"/>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2" descr="width=&quot;810&quot;">
            <a:extLst>
              <a:ext uri="{FF2B5EF4-FFF2-40B4-BE49-F238E27FC236}">
                <a16:creationId xmlns:a16="http://schemas.microsoft.com/office/drawing/2014/main" id="{AC7AABCB-5967-44FB-9435-7CD72EB3B22B}"/>
              </a:ext>
            </a:extLst>
          </p:cNvPr>
          <p:cNvPicPr>
            <a:picLocks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8091758" y="2227082"/>
            <a:ext cx="3493008" cy="1965960"/>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62ED79E-A476-46E8-92B9-089F5042C559}"/>
              </a:ext>
            </a:extLst>
          </p:cNvPr>
          <p:cNvSpPr txBox="1"/>
          <p:nvPr/>
        </p:nvSpPr>
        <p:spPr>
          <a:xfrm>
            <a:off x="402119" y="972021"/>
            <a:ext cx="11069726" cy="872996"/>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lang="en-US" sz="2400" dirty="0">
                <a:solidFill>
                  <a:schemeClr val="bg1"/>
                </a:solidFill>
                <a:latin typeface="Segoe UI Semibold" panose="020B0702040204020203" pitchFamily="34" charset="0"/>
                <a:cs typeface="Segoe UI Semibold" panose="020B0702040204020203" pitchFamily="34" charset="0"/>
              </a:rPr>
              <a:t>Some VR games have begun incorporating initial sound accessibility features. </a:t>
            </a:r>
          </a:p>
          <a:p>
            <a:pPr marL="0" marR="0" lvl="0" indent="0" defTabSz="914400" rtl="0" eaLnBrk="1" fontAlgn="auto" latinLnBrk="0" hangingPunct="1">
              <a:lnSpc>
                <a:spcPct val="110000"/>
              </a:lnSpc>
              <a:spcBef>
                <a:spcPts val="0"/>
              </a:spcBef>
              <a:spcAft>
                <a:spcPts val="0"/>
              </a:spcAft>
              <a:buClrTx/>
              <a:buSzTx/>
              <a:buFontTx/>
              <a:buNone/>
              <a:tabLst/>
              <a:defRPr/>
            </a:pPr>
            <a:r>
              <a:rPr lang="en-US" sz="2400" dirty="0">
                <a:solidFill>
                  <a:schemeClr val="bg1"/>
                </a:solidFill>
                <a:latin typeface="Segoe UI Semibold" panose="020B0702040204020203" pitchFamily="34" charset="0"/>
                <a:cs typeface="Segoe UI Semibold" panose="020B0702040204020203" pitchFamily="34" charset="0"/>
              </a:rPr>
              <a:t>But these are one-off commercial efforts…</a:t>
            </a:r>
            <a:endParaRPr kumimoji="0" lang="en-US" sz="24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445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icrosoft will bring cloud gaming service to iOS and PC via web browser in  spring 2021 - GeekWire">
            <a:extLst>
              <a:ext uri="{FF2B5EF4-FFF2-40B4-BE49-F238E27FC236}">
                <a16:creationId xmlns:a16="http://schemas.microsoft.com/office/drawing/2014/main" id="{1F0BA3E7-1E02-4D82-93EF-9F4B19D4E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5C1D2B-D884-483F-A195-98211A64838D}"/>
              </a:ext>
            </a:extLst>
          </p:cNvPr>
          <p:cNvSpPr/>
          <p:nvPr/>
        </p:nvSpPr>
        <p:spPr>
          <a:xfrm>
            <a:off x="0" y="0"/>
            <a:ext cx="12216084"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5" name="TextBox 4">
            <a:extLst>
              <a:ext uri="{FF2B5EF4-FFF2-40B4-BE49-F238E27FC236}">
                <a16:creationId xmlns:a16="http://schemas.microsoft.com/office/drawing/2014/main" id="{4633D5A4-96CA-4C82-9E1E-AFBD3624A5D8}"/>
              </a:ext>
            </a:extLst>
          </p:cNvPr>
          <p:cNvSpPr txBox="1"/>
          <p:nvPr/>
        </p:nvSpPr>
        <p:spPr>
          <a:xfrm>
            <a:off x="540051" y="2307728"/>
            <a:ext cx="10905067" cy="1848839"/>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1100"/>
              </a:spcAft>
              <a:buClrTx/>
              <a:buSzTx/>
              <a:buFontTx/>
              <a:buNone/>
              <a:tabLst/>
              <a:defRPr/>
            </a:pPr>
            <a:r>
              <a:rPr lang="en-US" sz="5400" dirty="0">
                <a:solidFill>
                  <a:srgbClr val="00B0F0"/>
                </a:solidFill>
                <a:latin typeface="Segoe UI Semibold" panose="020B0702040204020203" pitchFamily="34" charset="0"/>
                <a:cs typeface="Segoe UI Semibold" panose="020B0702040204020203" pitchFamily="34" charset="0"/>
              </a:rPr>
              <a:t>Our focus is on making mainstream VR accessible.</a:t>
            </a:r>
            <a:endParaRPr lang="en-US" sz="3200" dirty="0">
              <a:solidFill>
                <a:srgbClr val="00B0F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287099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492BA-4E4D-4E49-BA95-B87D09C0CB2C}"/>
              </a:ext>
            </a:extLst>
          </p:cNvPr>
          <p:cNvSpPr txBox="1"/>
          <p:nvPr/>
        </p:nvSpPr>
        <p:spPr>
          <a:xfrm>
            <a:off x="695255" y="3428998"/>
            <a:ext cx="2989941" cy="1015663"/>
          </a:xfrm>
          <a:prstGeom prst="rect">
            <a:avLst/>
          </a:prstGeom>
          <a:noFill/>
        </p:spPr>
        <p:txBody>
          <a:bodyPr wrap="square" rtlCol="0">
            <a:spAutoFit/>
          </a:bodyPr>
          <a:lstStyle/>
          <a:p>
            <a:pPr algn="ctr"/>
            <a:r>
              <a:rPr lang="en-US" sz="2400" dirty="0">
                <a:solidFill>
                  <a:srgbClr val="00B0F0"/>
                </a:solidFill>
                <a:latin typeface="Segoe UI Semibold" panose="020B0702040204020203" pitchFamily="34" charset="0"/>
                <a:cs typeface="Segoe UI Semibold" panose="020B0702040204020203" pitchFamily="34" charset="0"/>
              </a:rPr>
              <a:t>Design Space </a:t>
            </a:r>
          </a:p>
          <a:p>
            <a:pPr algn="ctr"/>
            <a:r>
              <a:rPr lang="en-US" dirty="0">
                <a:solidFill>
                  <a:schemeClr val="bg1">
                    <a:lumMod val="85000"/>
                  </a:schemeClr>
                </a:solidFill>
                <a:latin typeface="Segoe UI Light" pitchFamily="34" charset="0"/>
              </a:rPr>
              <a:t>to map sounds to visual/haptic feedback</a:t>
            </a:r>
          </a:p>
        </p:txBody>
      </p:sp>
      <p:sp>
        <p:nvSpPr>
          <p:cNvPr id="3" name="TextBox 2">
            <a:extLst>
              <a:ext uri="{FF2B5EF4-FFF2-40B4-BE49-F238E27FC236}">
                <a16:creationId xmlns:a16="http://schemas.microsoft.com/office/drawing/2014/main" id="{D846E4A2-0A0D-4911-AA6E-1DBE914BBFAD}"/>
              </a:ext>
            </a:extLst>
          </p:cNvPr>
          <p:cNvSpPr txBox="1"/>
          <p:nvPr/>
        </p:nvSpPr>
        <p:spPr>
          <a:xfrm>
            <a:off x="8235027" y="3428998"/>
            <a:ext cx="2766431" cy="1015663"/>
          </a:xfrm>
          <a:prstGeom prst="rect">
            <a:avLst/>
          </a:prstGeom>
          <a:noFill/>
        </p:spPr>
        <p:txBody>
          <a:bodyPr wrap="square" rtlCol="0">
            <a:spAutoFit/>
          </a:bodyPr>
          <a:lstStyle/>
          <a:p>
            <a:pPr lvl="0" algn="ctr"/>
            <a:r>
              <a:rPr lang="en-US" sz="2400" dirty="0">
                <a:solidFill>
                  <a:srgbClr val="00B0F0"/>
                </a:solidFill>
                <a:latin typeface="Segoe UI Semibold" panose="020B0702040204020203" pitchFamily="34" charset="0"/>
                <a:cs typeface="Segoe UI Semibold" panose="020B0702040204020203" pitchFamily="34" charset="0"/>
              </a:rPr>
              <a:t>Exploration 2</a:t>
            </a:r>
            <a:endParaRPr lang="en-US" dirty="0">
              <a:solidFill>
                <a:schemeClr val="bg1">
                  <a:lumMod val="85000"/>
                </a:schemeClr>
              </a:solidFill>
              <a:latin typeface="Segoe UI Light" pitchFamily="34" charset="0"/>
            </a:endParaRPr>
          </a:p>
          <a:p>
            <a:pPr algn="ctr"/>
            <a:r>
              <a:rPr lang="en-US" dirty="0">
                <a:solidFill>
                  <a:schemeClr val="bg1">
                    <a:lumMod val="85000"/>
                  </a:schemeClr>
                </a:solidFill>
                <a:latin typeface="Segoe UI Light" pitchFamily="34" charset="0"/>
              </a:rPr>
              <a:t>Develop new VR sound accessibility prototypes</a:t>
            </a:r>
          </a:p>
        </p:txBody>
      </p:sp>
      <p:sp>
        <p:nvSpPr>
          <p:cNvPr id="14" name="TextBox 13">
            <a:extLst>
              <a:ext uri="{FF2B5EF4-FFF2-40B4-BE49-F238E27FC236}">
                <a16:creationId xmlns:a16="http://schemas.microsoft.com/office/drawing/2014/main" id="{2B57D279-CE15-49EE-AF9D-582C2A54B55A}"/>
              </a:ext>
            </a:extLst>
          </p:cNvPr>
          <p:cNvSpPr txBox="1"/>
          <p:nvPr/>
        </p:nvSpPr>
        <p:spPr>
          <a:xfrm>
            <a:off x="4342387" y="3428998"/>
            <a:ext cx="3123694" cy="1015663"/>
          </a:xfrm>
          <a:prstGeom prst="rect">
            <a:avLst/>
          </a:prstGeom>
          <a:noFill/>
        </p:spPr>
        <p:txBody>
          <a:bodyPr wrap="square" rtlCol="0">
            <a:spAutoFit/>
          </a:bodyPr>
          <a:lstStyle/>
          <a:p>
            <a:pPr algn="ctr"/>
            <a:r>
              <a:rPr lang="en-US" sz="2400" dirty="0">
                <a:solidFill>
                  <a:srgbClr val="00B0F0"/>
                </a:solidFill>
                <a:latin typeface="Segoe UI Semibold" panose="020B0702040204020203" pitchFamily="34" charset="0"/>
                <a:cs typeface="Segoe UI Semibold" panose="020B0702040204020203" pitchFamily="34" charset="0"/>
              </a:rPr>
              <a:t>Exploration 1</a:t>
            </a:r>
          </a:p>
          <a:p>
            <a:pPr algn="ctr"/>
            <a:r>
              <a:rPr lang="en-US" dirty="0">
                <a:solidFill>
                  <a:schemeClr val="bg1">
                    <a:lumMod val="85000"/>
                  </a:schemeClr>
                </a:solidFill>
                <a:latin typeface="Segoe UI Light" pitchFamily="34" charset="0"/>
              </a:rPr>
              <a:t>Contextualize state-of-the-art in sound accessibility</a:t>
            </a:r>
          </a:p>
        </p:txBody>
      </p:sp>
      <p:sp>
        <p:nvSpPr>
          <p:cNvPr id="16" name="TextBox 15">
            <a:extLst>
              <a:ext uri="{FF2B5EF4-FFF2-40B4-BE49-F238E27FC236}">
                <a16:creationId xmlns:a16="http://schemas.microsoft.com/office/drawing/2014/main" id="{B97CE64E-841F-4232-9E68-5877ED872461}"/>
              </a:ext>
            </a:extLst>
          </p:cNvPr>
          <p:cNvSpPr txBox="1"/>
          <p:nvPr/>
        </p:nvSpPr>
        <p:spPr>
          <a:xfrm>
            <a:off x="241435" y="162138"/>
            <a:ext cx="2609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cap="small" dirty="0">
                <a:solidFill>
                  <a:schemeClr val="bg1">
                    <a:lumMod val="95000"/>
                  </a:schemeClr>
                </a:solidFill>
                <a:latin typeface="Segoe UI Semibold" panose="020B0702040204020203" pitchFamily="34" charset="0"/>
                <a:ea typeface="+mj-ea"/>
                <a:cs typeface="+mj-cs"/>
              </a:rPr>
              <a:t>Outline</a:t>
            </a:r>
            <a:endParaRPr kumimoji="0" lang="en-US" sz="6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Oval 16">
            <a:extLst>
              <a:ext uri="{FF2B5EF4-FFF2-40B4-BE49-F238E27FC236}">
                <a16:creationId xmlns:a16="http://schemas.microsoft.com/office/drawing/2014/main" id="{B07D7A27-2BA9-4578-ACA1-362C931F7207}"/>
              </a:ext>
            </a:extLst>
          </p:cNvPr>
          <p:cNvSpPr/>
          <p:nvPr/>
        </p:nvSpPr>
        <p:spPr>
          <a:xfrm>
            <a:off x="2030206" y="2876955"/>
            <a:ext cx="320040" cy="321013"/>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F0B438-EABA-4E8D-A6CF-15081741F88D}"/>
              </a:ext>
            </a:extLst>
          </p:cNvPr>
          <p:cNvSpPr/>
          <p:nvPr/>
        </p:nvSpPr>
        <p:spPr>
          <a:xfrm>
            <a:off x="5744214" y="2876955"/>
            <a:ext cx="320040" cy="321013"/>
          </a:xfrm>
          <a:prstGeom prst="ellipse">
            <a:avLst/>
          </a:prstGeom>
          <a:solidFill>
            <a:schemeClr val="tx1"/>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4DBB09E-7E80-4BC6-933E-BDE0AADA8D2E}"/>
              </a:ext>
            </a:extLst>
          </p:cNvPr>
          <p:cNvSpPr/>
          <p:nvPr/>
        </p:nvSpPr>
        <p:spPr>
          <a:xfrm>
            <a:off x="9458223" y="2876955"/>
            <a:ext cx="320040" cy="321013"/>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F84EC3A-0A17-4967-A5D9-0FA7050116FF}"/>
              </a:ext>
            </a:extLst>
          </p:cNvPr>
          <p:cNvCxnSpPr>
            <a:cxnSpLocks/>
            <a:stCxn id="17" idx="6"/>
            <a:endCxn id="18" idx="2"/>
          </p:cNvCxnSpPr>
          <p:nvPr/>
        </p:nvCxnSpPr>
        <p:spPr>
          <a:xfrm>
            <a:off x="2350246" y="3037462"/>
            <a:ext cx="339396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E65339-BCE4-48C0-9F07-885D6A43630C}"/>
              </a:ext>
            </a:extLst>
          </p:cNvPr>
          <p:cNvCxnSpPr>
            <a:cxnSpLocks/>
          </p:cNvCxnSpPr>
          <p:nvPr/>
        </p:nvCxnSpPr>
        <p:spPr>
          <a:xfrm>
            <a:off x="6064255" y="3037462"/>
            <a:ext cx="339396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7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492BA-4E4D-4E49-BA95-B87D09C0CB2C}"/>
              </a:ext>
            </a:extLst>
          </p:cNvPr>
          <p:cNvSpPr txBox="1"/>
          <p:nvPr/>
        </p:nvSpPr>
        <p:spPr>
          <a:xfrm>
            <a:off x="695255" y="3428998"/>
            <a:ext cx="2989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Design Space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to map sounds to visual/haptic feedback</a:t>
            </a:r>
          </a:p>
        </p:txBody>
      </p:sp>
      <p:sp>
        <p:nvSpPr>
          <p:cNvPr id="16" name="TextBox 15">
            <a:extLst>
              <a:ext uri="{FF2B5EF4-FFF2-40B4-BE49-F238E27FC236}">
                <a16:creationId xmlns:a16="http://schemas.microsoft.com/office/drawing/2014/main" id="{B97CE64E-841F-4232-9E68-5877ED872461}"/>
              </a:ext>
            </a:extLst>
          </p:cNvPr>
          <p:cNvSpPr txBox="1"/>
          <p:nvPr/>
        </p:nvSpPr>
        <p:spPr>
          <a:xfrm>
            <a:off x="241435" y="162138"/>
            <a:ext cx="2609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Outline</a:t>
            </a:r>
            <a:endParaRPr kumimoji="0" lang="en-US" sz="6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Oval 16">
            <a:extLst>
              <a:ext uri="{FF2B5EF4-FFF2-40B4-BE49-F238E27FC236}">
                <a16:creationId xmlns:a16="http://schemas.microsoft.com/office/drawing/2014/main" id="{B07D7A27-2BA9-4578-ACA1-362C931F7207}"/>
              </a:ext>
            </a:extLst>
          </p:cNvPr>
          <p:cNvSpPr/>
          <p:nvPr/>
        </p:nvSpPr>
        <p:spPr>
          <a:xfrm>
            <a:off x="2030206" y="2876955"/>
            <a:ext cx="320040" cy="321013"/>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82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97CE64E-841F-4232-9E68-5877ED872461}"/>
              </a:ext>
            </a:extLst>
          </p:cNvPr>
          <p:cNvSpPr txBox="1"/>
          <p:nvPr/>
        </p:nvSpPr>
        <p:spPr>
          <a:xfrm>
            <a:off x="241435" y="162138"/>
            <a:ext cx="37398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cap="small" dirty="0">
                <a:solidFill>
                  <a:schemeClr val="bg1">
                    <a:lumMod val="95000"/>
                  </a:schemeClr>
                </a:solidFill>
                <a:latin typeface="Segoe UI Semibold" panose="020B0702040204020203" pitchFamily="34" charset="0"/>
                <a:ea typeface="+mj-ea"/>
                <a:cs typeface="+mj-cs"/>
              </a:rPr>
              <a:t>Design Space</a:t>
            </a:r>
            <a:endParaRPr kumimoji="0" lang="en-US" sz="6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1" name="TextBox 10" descr=" 6">
            <a:extLst>
              <a:ext uri="{FF2B5EF4-FFF2-40B4-BE49-F238E27FC236}">
                <a16:creationId xmlns:a16="http://schemas.microsoft.com/office/drawing/2014/main" id="{24D93042-D600-4198-9068-A2FCA13491D4}"/>
              </a:ext>
            </a:extLst>
          </p:cNvPr>
          <p:cNvSpPr txBox="1"/>
          <p:nvPr/>
        </p:nvSpPr>
        <p:spPr>
          <a:xfrm>
            <a:off x="363934" y="870024"/>
            <a:ext cx="10819698" cy="461661"/>
          </a:xfrm>
          <a:prstGeom prst="rect">
            <a:avLst/>
          </a:prstGeom>
          <a:noFill/>
        </p:spPr>
        <p:txBody>
          <a:bodyPr wrap="square" lIns="0" tIns="45718" rIns="0" bIns="45718" rtlCol="0">
            <a:spAutoFit/>
          </a:bodyPr>
          <a:lstStyle/>
          <a:p>
            <a:pPr marL="0" marR="0" lvl="0" indent="0" algn="l" defTabSz="912201" rtl="0" eaLnBrk="1" fontAlgn="auto" latinLnBrk="0" hangingPunct="1">
              <a:lnSpc>
                <a:spcPct val="100000"/>
              </a:lnSpc>
              <a:spcBef>
                <a:spcPts val="0"/>
              </a:spcBef>
              <a:spcAft>
                <a:spcPts val="0"/>
              </a:spcAft>
              <a:buClr>
                <a:prstClr val="white"/>
              </a:buClr>
              <a:buSzTx/>
              <a:buFontTx/>
              <a:buNone/>
              <a:tabLst/>
              <a:defRPr/>
            </a:pPr>
            <a:r>
              <a:rPr lang="en-US" sz="2400" dirty="0">
                <a:solidFill>
                  <a:srgbClr val="FFFFFF"/>
                </a:solidFill>
                <a:latin typeface="Segoe UI Light" panose="020B0502040204020203" pitchFamily="34" charset="0"/>
                <a:cs typeface="Segoe UI Light" panose="020B0502040204020203" pitchFamily="34" charset="0"/>
              </a:rPr>
              <a:t>Nine dimensions </a:t>
            </a:r>
            <a:r>
              <a:rPr kumimoji="0" lang="en-US" sz="2400" b="0" i="0" u="none" strike="noStrike" kern="1200" cap="none" spc="0" normalizeH="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to map sounds to visual/haptic feedback</a:t>
            </a:r>
            <a:endPar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8275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7D1B12-39FD-4B15-B0C3-9038ACA90070}"/>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9" name="Title 1">
            <a:extLst>
              <a:ext uri="{FF2B5EF4-FFF2-40B4-BE49-F238E27FC236}">
                <a16:creationId xmlns:a16="http://schemas.microsoft.com/office/drawing/2014/main" id="{7AE9A3CA-8674-4991-801C-BBCA37FF4A5A}"/>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sp>
        <p:nvSpPr>
          <p:cNvPr id="25" name="Title 1">
            <a:extLst>
              <a:ext uri="{FF2B5EF4-FFF2-40B4-BE49-F238E27FC236}">
                <a16:creationId xmlns:a16="http://schemas.microsoft.com/office/drawing/2014/main" id="{3A79DEC6-0B88-467A-84EE-3EF216C1C68B}"/>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sp>
        <p:nvSpPr>
          <p:cNvPr id="35" name="Title 1">
            <a:extLst>
              <a:ext uri="{FF2B5EF4-FFF2-40B4-BE49-F238E27FC236}">
                <a16:creationId xmlns:a16="http://schemas.microsoft.com/office/drawing/2014/main" id="{EDF28F70-1CBA-4ECA-9799-883C95703723}"/>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sp>
        <p:nvSpPr>
          <p:cNvPr id="38" name="TextBox 37">
            <a:extLst>
              <a:ext uri="{FF2B5EF4-FFF2-40B4-BE49-F238E27FC236}">
                <a16:creationId xmlns:a16="http://schemas.microsoft.com/office/drawing/2014/main" id="{C31D9185-A4AA-413A-97D2-F410281A9C2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1" name="Title 1">
            <a:extLst>
              <a:ext uri="{FF2B5EF4-FFF2-40B4-BE49-F238E27FC236}">
                <a16:creationId xmlns:a16="http://schemas.microsoft.com/office/drawing/2014/main" id="{8F609C99-1E36-48DD-AF1C-6B0FF5ADDBD2}"/>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sp>
        <p:nvSpPr>
          <p:cNvPr id="44" name="Title 1">
            <a:extLst>
              <a:ext uri="{FF2B5EF4-FFF2-40B4-BE49-F238E27FC236}">
                <a16:creationId xmlns:a16="http://schemas.microsoft.com/office/drawing/2014/main" id="{627435AC-977D-4AE2-8A9C-D5DCD8A71CE7}"/>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47" name="Title 1">
            <a:extLst>
              <a:ext uri="{FF2B5EF4-FFF2-40B4-BE49-F238E27FC236}">
                <a16:creationId xmlns:a16="http://schemas.microsoft.com/office/drawing/2014/main" id="{5B74F4CF-48A9-4639-8B08-E29FBEF5C9EE}"/>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sp>
        <p:nvSpPr>
          <p:cNvPr id="56" name="TextBox 55">
            <a:extLst>
              <a:ext uri="{FF2B5EF4-FFF2-40B4-BE49-F238E27FC236}">
                <a16:creationId xmlns:a16="http://schemas.microsoft.com/office/drawing/2014/main" id="{4C92A56F-7A9E-4298-884A-3F8748ADB783}"/>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58" name="Title 1">
            <a:extLst>
              <a:ext uri="{FF2B5EF4-FFF2-40B4-BE49-F238E27FC236}">
                <a16:creationId xmlns:a16="http://schemas.microsoft.com/office/drawing/2014/main" id="{F1B22B2C-AA6E-40E3-BAFF-32C9EEC5259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sp>
        <p:nvSpPr>
          <p:cNvPr id="61" name="Title 1">
            <a:extLst>
              <a:ext uri="{FF2B5EF4-FFF2-40B4-BE49-F238E27FC236}">
                <a16:creationId xmlns:a16="http://schemas.microsoft.com/office/drawing/2014/main" id="{B7284937-FDE7-40D6-AC3B-6F6E4F8F10B0}"/>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sp>
        <p:nvSpPr>
          <p:cNvPr id="49" name="Title 1">
            <a:extLst>
              <a:ext uri="{FF2B5EF4-FFF2-40B4-BE49-F238E27FC236}">
                <a16:creationId xmlns:a16="http://schemas.microsoft.com/office/drawing/2014/main" id="{1900678F-A49C-491C-9C51-5A113891363F}"/>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sp>
        <p:nvSpPr>
          <p:cNvPr id="3" name="Rectangle 2">
            <a:extLst>
              <a:ext uri="{FF2B5EF4-FFF2-40B4-BE49-F238E27FC236}">
                <a16:creationId xmlns:a16="http://schemas.microsoft.com/office/drawing/2014/main" id="{02E8619D-940D-447B-925E-FB4B776084F7}"/>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C924FF49-56C1-4836-B125-7971A38F6069}"/>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2AA104A4-1401-49E4-BEE1-DA3CDF3BF13E}"/>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80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5" grpId="0"/>
      <p:bldP spid="35" grpId="0"/>
      <p:bldP spid="38" grpId="0"/>
      <p:bldP spid="41" grpId="0"/>
      <p:bldP spid="44" grpId="0"/>
      <p:bldP spid="47" grpId="0"/>
      <p:bldP spid="56" grpId="0"/>
      <p:bldP spid="58" grpId="0"/>
      <p:bldP spid="61" grpId="0"/>
      <p:bldP spid="49" grpId="0"/>
      <p:bldP spid="3" grpId="0" animBg="1"/>
      <p:bldP spid="50"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7D1B12-39FD-4B15-B0C3-9038ACA90070}"/>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50" name="Rectangle 49">
            <a:extLst>
              <a:ext uri="{FF2B5EF4-FFF2-40B4-BE49-F238E27FC236}">
                <a16:creationId xmlns:a16="http://schemas.microsoft.com/office/drawing/2014/main" id="{C924FF49-56C1-4836-B125-7971A38F6069}"/>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descr=" 6">
            <a:extLst>
              <a:ext uri="{FF2B5EF4-FFF2-40B4-BE49-F238E27FC236}">
                <a16:creationId xmlns:a16="http://schemas.microsoft.com/office/drawing/2014/main" id="{C61532A7-6F3A-47C8-A66B-569A6F8FC35F}"/>
              </a:ext>
            </a:extLst>
          </p:cNvPr>
          <p:cNvSpPr txBox="1"/>
          <p:nvPr/>
        </p:nvSpPr>
        <p:spPr>
          <a:xfrm>
            <a:off x="3674794" y="3131042"/>
            <a:ext cx="10819698" cy="707882"/>
          </a:xfrm>
          <a:prstGeom prst="rect">
            <a:avLst/>
          </a:prstGeom>
          <a:noFill/>
        </p:spPr>
        <p:txBody>
          <a:bodyPr wrap="square" lIns="0" tIns="45718" rIns="0" bIns="45718" rtlCol="0">
            <a:spAutoFit/>
          </a:bodyPr>
          <a:lstStyle/>
          <a:p>
            <a:pPr marL="0" marR="0" lvl="0" indent="0" algn="l" defTabSz="912201" rtl="0" eaLnBrk="1" fontAlgn="auto" latinLnBrk="0" hangingPunct="1">
              <a:lnSpc>
                <a:spcPct val="100000"/>
              </a:lnSpc>
              <a:spcBef>
                <a:spcPts val="0"/>
              </a:spcBef>
              <a:spcAft>
                <a:spcPts val="0"/>
              </a:spcAft>
              <a:buClr>
                <a:prstClr val="white"/>
              </a:buClr>
              <a:buSzTx/>
              <a:buFontTx/>
              <a:buNone/>
              <a:tabLst/>
              <a:defRPr/>
            </a:pPr>
            <a:r>
              <a:rPr lang="en-US" sz="1200" dirty="0">
                <a:solidFill>
                  <a:srgbClr val="FFFFFF"/>
                </a:solidFill>
                <a:latin typeface="Segoe UI Light" panose="020B0502040204020203" pitchFamily="34" charset="0"/>
                <a:cs typeface="Segoe UI Light" panose="020B0502040204020203" pitchFamily="34" charset="0"/>
              </a:rPr>
              <a:t> </a:t>
            </a:r>
            <a:r>
              <a:rPr lang="en-US" sz="2000" dirty="0">
                <a:solidFill>
                  <a:srgbClr val="FFFFFF"/>
                </a:solidFill>
                <a:latin typeface="Segoe UI Light" panose="020B0502040204020203" pitchFamily="34" charset="0"/>
                <a:cs typeface="Segoe UI Light" panose="020B0502040204020203" pitchFamily="34" charset="0"/>
              </a:rPr>
              <a:t>Inspired from our recent DIS 2021 paper</a:t>
            </a:r>
          </a:p>
          <a:p>
            <a:pPr marL="0" marR="0" lvl="0" indent="0" algn="l" defTabSz="912201" rtl="0" eaLnBrk="1" fontAlgn="auto" latinLnBrk="0" hangingPunct="1">
              <a:lnSpc>
                <a:spcPct val="100000"/>
              </a:lnSpc>
              <a:spcBef>
                <a:spcPts val="0"/>
              </a:spcBef>
              <a:spcAft>
                <a:spcPts val="0"/>
              </a:spcAft>
              <a:buClr>
                <a:prstClr val="white"/>
              </a:buClr>
              <a:buSzTx/>
              <a:buFontTx/>
              <a:buNone/>
              <a:tabLst/>
              <a:defRPr/>
            </a:pPr>
            <a:r>
              <a:rPr lang="en-US" sz="2000" i="1" dirty="0">
                <a:solidFill>
                  <a:srgbClr val="FFFFFF"/>
                </a:solidFill>
                <a:latin typeface="Segoe UI Light" panose="020B0502040204020203" pitchFamily="34" charset="0"/>
                <a:cs typeface="Segoe UI Light" panose="020B0502040204020203" pitchFamily="34" charset="0"/>
              </a:rPr>
              <a:t>“</a:t>
            </a:r>
            <a:r>
              <a:rPr kumimoji="0" lang="en-US" b="0" i="1" u="none" strike="noStrike" kern="1200" cap="none" spc="0" normalizeH="0" baseline="0" noProof="0" dirty="0">
                <a:ln>
                  <a:noFill/>
                </a:ln>
                <a:solidFill>
                  <a:schemeClr val="bg1">
                    <a:lumMod val="85000"/>
                  </a:schemeClr>
                </a:solidFill>
                <a:effectLst/>
                <a:uLnTx/>
                <a:uFillTx/>
                <a:latin typeface="Segoe UI Semibold" panose="020B0702040204020203" pitchFamily="34" charset="0"/>
                <a:cs typeface="Segoe UI Semibold" panose="020B0702040204020203" pitchFamily="34" charset="0"/>
              </a:rPr>
              <a:t>A Taxonomy</a:t>
            </a:r>
            <a:r>
              <a:rPr kumimoji="0" lang="en-US" b="0" i="1" u="none" strike="noStrike" kern="1200" cap="none" spc="0" normalizeH="0" noProof="0" dirty="0">
                <a:ln>
                  <a:noFill/>
                </a:ln>
                <a:solidFill>
                  <a:schemeClr val="bg1">
                    <a:lumMod val="85000"/>
                  </a:schemeClr>
                </a:solidFill>
                <a:effectLst/>
                <a:uLnTx/>
                <a:uFillTx/>
                <a:latin typeface="Segoe UI Semibold" panose="020B0702040204020203" pitchFamily="34" charset="0"/>
                <a:cs typeface="Segoe UI Semibold" panose="020B0702040204020203" pitchFamily="34" charset="0"/>
              </a:rPr>
              <a:t> of Sounds in Virtual Reality”</a:t>
            </a:r>
            <a:endParaRPr kumimoji="0" lang="en-US" b="0" i="1" u="none" strike="noStrike" kern="1200" cap="none" spc="0" normalizeH="0" baseline="0" noProof="0" dirty="0">
              <a:ln>
                <a:noFill/>
              </a:ln>
              <a:solidFill>
                <a:schemeClr val="bg1">
                  <a:lumMod val="85000"/>
                </a:schemeClr>
              </a:solidFill>
              <a:effectLst/>
              <a:uLnTx/>
              <a:uFillTx/>
              <a:latin typeface="Segoe UI Semibold" panose="020B0702040204020203" pitchFamily="34" charset="0"/>
              <a:cs typeface="Segoe UI Semibold" panose="020B0702040204020203" pitchFamily="34" charset="0"/>
            </a:endParaRPr>
          </a:p>
        </p:txBody>
      </p:sp>
      <p:pic>
        <p:nvPicPr>
          <p:cNvPr id="5" name="Picture 4">
            <a:extLst>
              <a:ext uri="{FF2B5EF4-FFF2-40B4-BE49-F238E27FC236}">
                <a16:creationId xmlns:a16="http://schemas.microsoft.com/office/drawing/2014/main" id="{14E85D89-C4EF-4EA4-AFE5-CE95C649D699}"/>
              </a:ext>
            </a:extLst>
          </p:cNvPr>
          <p:cNvPicPr>
            <a:picLocks noChangeAspect="1"/>
          </p:cNvPicPr>
          <p:nvPr/>
        </p:nvPicPr>
        <p:blipFill rotWithShape="1">
          <a:blip r:embed="rId3"/>
          <a:srcRect l="2526" t="2107" r="3025" b="1927"/>
          <a:stretch/>
        </p:blipFill>
        <p:spPr>
          <a:xfrm rot="21039277">
            <a:off x="955618" y="3293191"/>
            <a:ext cx="2656558" cy="3520993"/>
          </a:xfrm>
          <a:prstGeom prst="rect">
            <a:avLst/>
          </a:prstGeom>
          <a:ln w="15875">
            <a:solidFill>
              <a:schemeClr val="bg1">
                <a:lumMod val="50000"/>
              </a:schemeClr>
            </a:solidFill>
          </a:ln>
        </p:spPr>
      </p:pic>
    </p:spTree>
    <p:extLst>
      <p:ext uri="{BB962C8B-B14F-4D97-AF65-F5344CB8AC3E}">
        <p14:creationId xmlns:p14="http://schemas.microsoft.com/office/powerpoint/2010/main" val="337565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7D1B12-39FD-4B15-B0C3-9038ACA90070}"/>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50" name="Rectangle 49">
            <a:extLst>
              <a:ext uri="{FF2B5EF4-FFF2-40B4-BE49-F238E27FC236}">
                <a16:creationId xmlns:a16="http://schemas.microsoft.com/office/drawing/2014/main" id="{C924FF49-56C1-4836-B125-7971A38F6069}"/>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descr=" 6">
            <a:extLst>
              <a:ext uri="{FF2B5EF4-FFF2-40B4-BE49-F238E27FC236}">
                <a16:creationId xmlns:a16="http://schemas.microsoft.com/office/drawing/2014/main" id="{C61532A7-6F3A-47C8-A66B-569A6F8FC35F}"/>
              </a:ext>
            </a:extLst>
          </p:cNvPr>
          <p:cNvSpPr txBox="1"/>
          <p:nvPr/>
        </p:nvSpPr>
        <p:spPr>
          <a:xfrm>
            <a:off x="2948931" y="860785"/>
            <a:ext cx="5118744" cy="707882"/>
          </a:xfrm>
          <a:prstGeom prst="rect">
            <a:avLst/>
          </a:prstGeom>
          <a:noFill/>
        </p:spPr>
        <p:txBody>
          <a:bodyPr wrap="square" lIns="0" tIns="45718" rIns="0" bIns="45718" rtlCol="0">
            <a:spAutoFit/>
          </a:bodyPr>
          <a:lstStyle/>
          <a:p>
            <a:pPr marL="0" marR="0" lvl="0" indent="0" algn="l" defTabSz="912201"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 </a:t>
            </a:r>
            <a:r>
              <a:rPr kumimoji="0" lang="en-US" sz="20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Inspired from our recent DIS 2021 paper</a:t>
            </a:r>
          </a:p>
          <a:p>
            <a:pPr marL="0" marR="0" lvl="0" indent="0" algn="l" defTabSz="912201" rtl="0" eaLnBrk="1" fontAlgn="auto" latinLnBrk="0" hangingPunct="1">
              <a:lnSpc>
                <a:spcPct val="100000"/>
              </a:lnSpc>
              <a:spcBef>
                <a:spcPts val="0"/>
              </a:spcBef>
              <a:spcAft>
                <a:spcPts val="0"/>
              </a:spcAft>
              <a:buClr>
                <a:prstClr val="white"/>
              </a:buClr>
              <a:buSzTx/>
              <a:buFontTx/>
              <a:buNone/>
              <a:tabLst/>
              <a:defRPr/>
            </a:pPr>
            <a:r>
              <a:rPr kumimoji="0" lang="en-US" sz="2000" b="0" i="1"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a:t>
            </a:r>
            <a:r>
              <a:rPr kumimoji="0" lang="en-US" sz="1800" b="0" i="1"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A Taxonomy of Sounds in Virtual Reality”</a:t>
            </a:r>
          </a:p>
        </p:txBody>
      </p:sp>
      <p:pic>
        <p:nvPicPr>
          <p:cNvPr id="7" name="Picture 6">
            <a:extLst>
              <a:ext uri="{FF2B5EF4-FFF2-40B4-BE49-F238E27FC236}">
                <a16:creationId xmlns:a16="http://schemas.microsoft.com/office/drawing/2014/main" id="{D52FB10F-447D-4FA4-A412-4C89A2405635}"/>
              </a:ext>
            </a:extLst>
          </p:cNvPr>
          <p:cNvPicPr>
            <a:picLocks noChangeAspect="1"/>
          </p:cNvPicPr>
          <p:nvPr/>
        </p:nvPicPr>
        <p:blipFill rotWithShape="1">
          <a:blip r:embed="rId3"/>
          <a:srcRect l="2526" t="2107" r="3025" b="1927"/>
          <a:stretch/>
        </p:blipFill>
        <p:spPr>
          <a:xfrm rot="21039277">
            <a:off x="1457922" y="928205"/>
            <a:ext cx="1336843" cy="1890720"/>
          </a:xfrm>
          <a:custGeom>
            <a:avLst/>
            <a:gdLst>
              <a:gd name="connsiteX0" fmla="*/ 1336843 w 1336843"/>
              <a:gd name="connsiteY0" fmla="*/ 0 h 1890720"/>
              <a:gd name="connsiteX1" fmla="*/ 1336843 w 1336843"/>
              <a:gd name="connsiteY1" fmla="*/ 1890720 h 1890720"/>
              <a:gd name="connsiteX2" fmla="*/ 831033 w 1336843"/>
              <a:gd name="connsiteY2" fmla="*/ 1890720 h 1890720"/>
              <a:gd name="connsiteX3" fmla="*/ 0 w 1336843"/>
              <a:gd name="connsiteY3" fmla="*/ 1753957 h 1890720"/>
              <a:gd name="connsiteX4" fmla="*/ 0 w 1336843"/>
              <a:gd name="connsiteY4" fmla="*/ 0 h 189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43" h="1890720">
                <a:moveTo>
                  <a:pt x="1336843" y="0"/>
                </a:moveTo>
                <a:lnTo>
                  <a:pt x="1336843" y="1890720"/>
                </a:lnTo>
                <a:lnTo>
                  <a:pt x="831033" y="1890720"/>
                </a:lnTo>
                <a:lnTo>
                  <a:pt x="0" y="1753957"/>
                </a:lnTo>
                <a:lnTo>
                  <a:pt x="0" y="0"/>
                </a:lnTo>
                <a:close/>
              </a:path>
            </a:pathLst>
          </a:custGeom>
          <a:ln w="15875">
            <a:noFill/>
          </a:ln>
        </p:spPr>
      </p:pic>
    </p:spTree>
    <p:extLst>
      <p:ext uri="{BB962C8B-B14F-4D97-AF65-F5344CB8AC3E}">
        <p14:creationId xmlns:p14="http://schemas.microsoft.com/office/powerpoint/2010/main" val="106010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7D1B12-39FD-4B15-B0C3-9038ACA90070}"/>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7" name="TextBox 6">
            <a:extLst>
              <a:ext uri="{FF2B5EF4-FFF2-40B4-BE49-F238E27FC236}">
                <a16:creationId xmlns:a16="http://schemas.microsoft.com/office/drawing/2014/main" id="{792F2745-A5D2-4D0F-B104-F735CEECFAFD}"/>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Point ambience (e.g., a river flowing)</a:t>
            </a:r>
          </a:p>
        </p:txBody>
      </p:sp>
      <p:sp>
        <p:nvSpPr>
          <p:cNvPr id="9" name="Title 1">
            <a:extLst>
              <a:ext uri="{FF2B5EF4-FFF2-40B4-BE49-F238E27FC236}">
                <a16:creationId xmlns:a16="http://schemas.microsoft.com/office/drawing/2014/main" id="{7AE9A3CA-8674-4991-801C-BBCA37FF4A5A}"/>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15" name="Straight Connector 14">
            <a:extLst>
              <a:ext uri="{FF2B5EF4-FFF2-40B4-BE49-F238E27FC236}">
                <a16:creationId xmlns:a16="http://schemas.microsoft.com/office/drawing/2014/main" id="{89C714DA-DB39-424E-BCA8-735F9BB45CF9}"/>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24" name="TextBox 23">
            <a:extLst>
              <a:ext uri="{FF2B5EF4-FFF2-40B4-BE49-F238E27FC236}">
                <a16:creationId xmlns:a16="http://schemas.microsoft.com/office/drawing/2014/main" id="{2BF935EE-61BC-4AE5-AACD-CA6D0B84EF55}"/>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25" name="Title 1">
            <a:extLst>
              <a:ext uri="{FF2B5EF4-FFF2-40B4-BE49-F238E27FC236}">
                <a16:creationId xmlns:a16="http://schemas.microsoft.com/office/drawing/2014/main" id="{3A79DEC6-0B88-467A-84EE-3EF216C1C68B}"/>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26" name="Straight Connector 25">
            <a:extLst>
              <a:ext uri="{FF2B5EF4-FFF2-40B4-BE49-F238E27FC236}">
                <a16:creationId xmlns:a16="http://schemas.microsoft.com/office/drawing/2014/main" id="{B4FEC6BB-AB58-4BE7-B02C-DA9D4A7A33A1}"/>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34" name="TextBox 33">
            <a:extLst>
              <a:ext uri="{FF2B5EF4-FFF2-40B4-BE49-F238E27FC236}">
                <a16:creationId xmlns:a16="http://schemas.microsoft.com/office/drawing/2014/main" id="{31DD2765-4A49-4FBE-9FAC-C0ACFA6FAB2A}"/>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35" name="Title 1">
            <a:extLst>
              <a:ext uri="{FF2B5EF4-FFF2-40B4-BE49-F238E27FC236}">
                <a16:creationId xmlns:a16="http://schemas.microsoft.com/office/drawing/2014/main" id="{EDF28F70-1CBA-4ECA-9799-883C95703723}"/>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36" name="Straight Connector 35">
            <a:extLst>
              <a:ext uri="{FF2B5EF4-FFF2-40B4-BE49-F238E27FC236}">
                <a16:creationId xmlns:a16="http://schemas.microsoft.com/office/drawing/2014/main" id="{60242985-1A19-452C-8A9D-2B0F126C18F3}"/>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50" name="Rectangle 49">
            <a:extLst>
              <a:ext uri="{FF2B5EF4-FFF2-40B4-BE49-F238E27FC236}">
                <a16:creationId xmlns:a16="http://schemas.microsoft.com/office/drawing/2014/main" id="{C924FF49-56C1-4836-B125-7971A38F6069}"/>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56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4">
                                            <p:txEl>
                                              <p:pRg st="3" end="3"/>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xEl>
                                              <p:pRg st="4" end="4"/>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4">
                                            <p:txEl>
                                              <p:pRg st="5" end="5"/>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How Can Developers Build Accessibility Bridges for Deafness and ...">
            <a:extLst>
              <a:ext uri="{FF2B5EF4-FFF2-40B4-BE49-F238E27FC236}">
                <a16:creationId xmlns:a16="http://schemas.microsoft.com/office/drawing/2014/main" id="{E9D8433A-B2B8-458E-A748-D19CD1A6F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500" y="0"/>
            <a:ext cx="1441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245935-C866-7143-A119-1566B79E3E40}"/>
              </a:ext>
            </a:extLst>
          </p:cNvPr>
          <p:cNvSpPr/>
          <p:nvPr/>
        </p:nvSpPr>
        <p:spPr>
          <a:xfrm>
            <a:off x="0" y="0"/>
            <a:ext cx="12192000" cy="6858000"/>
          </a:xfrm>
          <a:prstGeom prst="rect">
            <a:avLst/>
          </a:prstGeom>
          <a:gradFill flip="none" rotWithShape="1">
            <a:gsLst>
              <a:gs pos="0">
                <a:schemeClr val="tx1">
                  <a:alpha val="50000"/>
                </a:schemeClr>
              </a:gs>
              <a:gs pos="100000">
                <a:schemeClr val="tx1">
                  <a:alpha val="1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11941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C31D9185-A4AA-413A-97D2-F410281A9C2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0" name="TextBox 39">
            <a:extLst>
              <a:ext uri="{FF2B5EF4-FFF2-40B4-BE49-F238E27FC236}">
                <a16:creationId xmlns:a16="http://schemas.microsoft.com/office/drawing/2014/main" id="{2362357E-4ED3-481B-824A-6CCCEE556DAA}"/>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1" name="Title 1">
            <a:extLst>
              <a:ext uri="{FF2B5EF4-FFF2-40B4-BE49-F238E27FC236}">
                <a16:creationId xmlns:a16="http://schemas.microsoft.com/office/drawing/2014/main" id="{8F609C99-1E36-48DD-AF1C-6B0FF5ADDBD2}"/>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2" name="Straight Connector 41">
            <a:extLst>
              <a:ext uri="{FF2B5EF4-FFF2-40B4-BE49-F238E27FC236}">
                <a16:creationId xmlns:a16="http://schemas.microsoft.com/office/drawing/2014/main" id="{8B48D4AA-19D3-4E7A-A997-2CB57D520834}"/>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3" name="TextBox 42">
            <a:extLst>
              <a:ext uri="{FF2B5EF4-FFF2-40B4-BE49-F238E27FC236}">
                <a16:creationId xmlns:a16="http://schemas.microsoft.com/office/drawing/2014/main" id="{11F9C440-A240-47DC-B57E-888E421D7A1A}"/>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4" name="Title 1">
            <a:extLst>
              <a:ext uri="{FF2B5EF4-FFF2-40B4-BE49-F238E27FC236}">
                <a16:creationId xmlns:a16="http://schemas.microsoft.com/office/drawing/2014/main" id="{627435AC-977D-4AE2-8A9C-D5DCD8A71CE7}"/>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46" name="TextBox 45">
            <a:extLst>
              <a:ext uri="{FF2B5EF4-FFF2-40B4-BE49-F238E27FC236}">
                <a16:creationId xmlns:a16="http://schemas.microsoft.com/office/drawing/2014/main" id="{AF54DDA9-714C-481D-A84E-BE06C24CB59A}"/>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5B74F4CF-48A9-4639-8B08-E29FBEF5C9EE}"/>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48" name="Straight Connector 47">
            <a:extLst>
              <a:ext uri="{FF2B5EF4-FFF2-40B4-BE49-F238E27FC236}">
                <a16:creationId xmlns:a16="http://schemas.microsoft.com/office/drawing/2014/main" id="{9E7B0769-1B67-4871-AD2B-DDD8D449EF4F}"/>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56" name="TextBox 55">
            <a:extLst>
              <a:ext uri="{FF2B5EF4-FFF2-40B4-BE49-F238E27FC236}">
                <a16:creationId xmlns:a16="http://schemas.microsoft.com/office/drawing/2014/main" id="{4C92A56F-7A9E-4298-884A-3F8748ADB783}"/>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57" name="TextBox 56">
            <a:extLst>
              <a:ext uri="{FF2B5EF4-FFF2-40B4-BE49-F238E27FC236}">
                <a16:creationId xmlns:a16="http://schemas.microsoft.com/office/drawing/2014/main" id="{79C1F952-525F-4E79-AD34-D29E2C5F37A3}"/>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VR controller and gamepads</a:t>
            </a:r>
          </a:p>
          <a:p>
            <a:pPr lvl="0" defTabSz="912201">
              <a:spcAft>
                <a:spcPts val="200"/>
              </a:spcAft>
              <a:buClr>
                <a:prstClr val="black">
                  <a:lumMod val="65000"/>
                  <a:lumOff val="35000"/>
                </a:prstClr>
              </a:buClr>
              <a:defRPr/>
            </a:pPr>
            <a:r>
              <a:rPr lang="en-US" sz="1200" dirty="0">
                <a:solidFill>
                  <a:prstClr val="white">
                    <a:lumMod val="85000"/>
                  </a:prstClr>
                </a:solidFill>
                <a:latin typeface="Segoe Condensed" panose="020B0606040200020203" pitchFamily="34" charset="0"/>
              </a:rPr>
              <a:t>Other commodity devices </a:t>
            </a: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8" name="Title 1">
            <a:extLst>
              <a:ext uri="{FF2B5EF4-FFF2-40B4-BE49-F238E27FC236}">
                <a16:creationId xmlns:a16="http://schemas.microsoft.com/office/drawing/2014/main" id="{F1B22B2C-AA6E-40E3-BAFF-32C9EEC5259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cxnSp>
        <p:nvCxnSpPr>
          <p:cNvPr id="59" name="Straight Connector 58">
            <a:extLst>
              <a:ext uri="{FF2B5EF4-FFF2-40B4-BE49-F238E27FC236}">
                <a16:creationId xmlns:a16="http://schemas.microsoft.com/office/drawing/2014/main" id="{6F721EC4-A22A-469D-965E-E1819B86A583}"/>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60" name="TextBox 59">
            <a:extLst>
              <a:ext uri="{FF2B5EF4-FFF2-40B4-BE49-F238E27FC236}">
                <a16:creationId xmlns:a16="http://schemas.microsoft.com/office/drawing/2014/main" id="{5DAF8BC7-ADB5-42E9-BEF6-63C628A3604F}"/>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Legs</a:t>
            </a:r>
          </a:p>
        </p:txBody>
      </p:sp>
      <p:sp>
        <p:nvSpPr>
          <p:cNvPr id="61" name="Title 1">
            <a:extLst>
              <a:ext uri="{FF2B5EF4-FFF2-40B4-BE49-F238E27FC236}">
                <a16:creationId xmlns:a16="http://schemas.microsoft.com/office/drawing/2014/main" id="{B7284937-FDE7-40D6-AC3B-6F6E4F8F10B0}"/>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cxnSp>
        <p:nvCxnSpPr>
          <p:cNvPr id="62" name="Straight Connector 61">
            <a:extLst>
              <a:ext uri="{FF2B5EF4-FFF2-40B4-BE49-F238E27FC236}">
                <a16:creationId xmlns:a16="http://schemas.microsoft.com/office/drawing/2014/main" id="{A12F7867-E045-45FA-9E44-74B6AF84FB25}"/>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37" name="Straight Connector 36">
            <a:extLst>
              <a:ext uri="{FF2B5EF4-FFF2-40B4-BE49-F238E27FC236}">
                <a16:creationId xmlns:a16="http://schemas.microsoft.com/office/drawing/2014/main" id="{27B95EE3-4330-47C1-A31D-2E803F045F4A}"/>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3E25C3CE-DB53-40E9-8585-E467F081E94E}"/>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(i.e., beats)</a:t>
            </a:r>
          </a:p>
        </p:txBody>
      </p:sp>
      <p:sp>
        <p:nvSpPr>
          <p:cNvPr id="49" name="Title 1">
            <a:extLst>
              <a:ext uri="{FF2B5EF4-FFF2-40B4-BE49-F238E27FC236}">
                <a16:creationId xmlns:a16="http://schemas.microsoft.com/office/drawing/2014/main" id="{1900678F-A49C-491C-9C51-5A113891363F}"/>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cxnSp>
        <p:nvCxnSpPr>
          <p:cNvPr id="51" name="Straight Connector 50">
            <a:extLst>
              <a:ext uri="{FF2B5EF4-FFF2-40B4-BE49-F238E27FC236}">
                <a16:creationId xmlns:a16="http://schemas.microsoft.com/office/drawing/2014/main" id="{CD9CA2DF-4604-4D5A-AD59-E77D49A29996}"/>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3" name="Rectangle 2">
            <a:extLst>
              <a:ext uri="{FF2B5EF4-FFF2-40B4-BE49-F238E27FC236}">
                <a16:creationId xmlns:a16="http://schemas.microsoft.com/office/drawing/2014/main" id="{02E8619D-940D-447B-925E-FB4B776084F7}"/>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2AA104A4-1401-49E4-BEE1-DA3CDF3BF13E}"/>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5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0">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0">
                                            <p:txEl>
                                              <p:pRg st="3" end="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3">
                                            <p:txEl>
                                              <p:pRg st="0" end="0"/>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3">
                                            <p:txEl>
                                              <p:pRg st="1" end="1"/>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3">
                                            <p:txEl>
                                              <p:pRg st="2" end="2"/>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47" grpId="0"/>
      <p:bldP spid="58" grpId="0"/>
      <p:bldP spid="61"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7D1B12-39FD-4B15-B0C3-9038ACA90070}"/>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7" name="TextBox 6">
            <a:extLst>
              <a:ext uri="{FF2B5EF4-FFF2-40B4-BE49-F238E27FC236}">
                <a16:creationId xmlns:a16="http://schemas.microsoft.com/office/drawing/2014/main" id="{792F2745-A5D2-4D0F-B104-F735CEECFAFD}"/>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Point ambience (e.g., a river flowing)</a:t>
            </a:r>
          </a:p>
        </p:txBody>
      </p:sp>
      <p:sp>
        <p:nvSpPr>
          <p:cNvPr id="9" name="Title 1">
            <a:extLst>
              <a:ext uri="{FF2B5EF4-FFF2-40B4-BE49-F238E27FC236}">
                <a16:creationId xmlns:a16="http://schemas.microsoft.com/office/drawing/2014/main" id="{7AE9A3CA-8674-4991-801C-BBCA37FF4A5A}"/>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15" name="Straight Connector 14">
            <a:extLst>
              <a:ext uri="{FF2B5EF4-FFF2-40B4-BE49-F238E27FC236}">
                <a16:creationId xmlns:a16="http://schemas.microsoft.com/office/drawing/2014/main" id="{89C714DA-DB39-424E-BCA8-735F9BB45CF9}"/>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24" name="TextBox 23">
            <a:extLst>
              <a:ext uri="{FF2B5EF4-FFF2-40B4-BE49-F238E27FC236}">
                <a16:creationId xmlns:a16="http://schemas.microsoft.com/office/drawing/2014/main" id="{2BF935EE-61BC-4AE5-AACD-CA6D0B84EF55}"/>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25" name="Title 1">
            <a:extLst>
              <a:ext uri="{FF2B5EF4-FFF2-40B4-BE49-F238E27FC236}">
                <a16:creationId xmlns:a16="http://schemas.microsoft.com/office/drawing/2014/main" id="{3A79DEC6-0B88-467A-84EE-3EF216C1C68B}"/>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26" name="Straight Connector 25">
            <a:extLst>
              <a:ext uri="{FF2B5EF4-FFF2-40B4-BE49-F238E27FC236}">
                <a16:creationId xmlns:a16="http://schemas.microsoft.com/office/drawing/2014/main" id="{B4FEC6BB-AB58-4BE7-B02C-DA9D4A7A33A1}"/>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34" name="TextBox 33">
            <a:extLst>
              <a:ext uri="{FF2B5EF4-FFF2-40B4-BE49-F238E27FC236}">
                <a16:creationId xmlns:a16="http://schemas.microsoft.com/office/drawing/2014/main" id="{31DD2765-4A49-4FBE-9FAC-C0ACFA6FAB2A}"/>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35" name="Title 1">
            <a:extLst>
              <a:ext uri="{FF2B5EF4-FFF2-40B4-BE49-F238E27FC236}">
                <a16:creationId xmlns:a16="http://schemas.microsoft.com/office/drawing/2014/main" id="{EDF28F70-1CBA-4ECA-9799-883C95703723}"/>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36" name="Straight Connector 35">
            <a:extLst>
              <a:ext uri="{FF2B5EF4-FFF2-40B4-BE49-F238E27FC236}">
                <a16:creationId xmlns:a16="http://schemas.microsoft.com/office/drawing/2014/main" id="{60242985-1A19-452C-8A9D-2B0F126C18F3}"/>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38" name="TextBox 37">
            <a:extLst>
              <a:ext uri="{FF2B5EF4-FFF2-40B4-BE49-F238E27FC236}">
                <a16:creationId xmlns:a16="http://schemas.microsoft.com/office/drawing/2014/main" id="{C31D9185-A4AA-413A-97D2-F410281A9C2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0" name="TextBox 39">
            <a:extLst>
              <a:ext uri="{FF2B5EF4-FFF2-40B4-BE49-F238E27FC236}">
                <a16:creationId xmlns:a16="http://schemas.microsoft.com/office/drawing/2014/main" id="{2362357E-4ED3-481B-824A-6CCCEE556DAA}"/>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1" name="Title 1">
            <a:extLst>
              <a:ext uri="{FF2B5EF4-FFF2-40B4-BE49-F238E27FC236}">
                <a16:creationId xmlns:a16="http://schemas.microsoft.com/office/drawing/2014/main" id="{8F609C99-1E36-48DD-AF1C-6B0FF5ADDBD2}"/>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2" name="Straight Connector 41">
            <a:extLst>
              <a:ext uri="{FF2B5EF4-FFF2-40B4-BE49-F238E27FC236}">
                <a16:creationId xmlns:a16="http://schemas.microsoft.com/office/drawing/2014/main" id="{8B48D4AA-19D3-4E7A-A997-2CB57D520834}"/>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3" name="TextBox 42">
            <a:extLst>
              <a:ext uri="{FF2B5EF4-FFF2-40B4-BE49-F238E27FC236}">
                <a16:creationId xmlns:a16="http://schemas.microsoft.com/office/drawing/2014/main" id="{11F9C440-A240-47DC-B57E-888E421D7A1A}"/>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4" name="Title 1">
            <a:extLst>
              <a:ext uri="{FF2B5EF4-FFF2-40B4-BE49-F238E27FC236}">
                <a16:creationId xmlns:a16="http://schemas.microsoft.com/office/drawing/2014/main" id="{627435AC-977D-4AE2-8A9C-D5DCD8A71CE7}"/>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46" name="TextBox 45">
            <a:extLst>
              <a:ext uri="{FF2B5EF4-FFF2-40B4-BE49-F238E27FC236}">
                <a16:creationId xmlns:a16="http://schemas.microsoft.com/office/drawing/2014/main" id="{AF54DDA9-714C-481D-A84E-BE06C24CB59A}"/>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5B74F4CF-48A9-4639-8B08-E29FBEF5C9EE}"/>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48" name="Straight Connector 47">
            <a:extLst>
              <a:ext uri="{FF2B5EF4-FFF2-40B4-BE49-F238E27FC236}">
                <a16:creationId xmlns:a16="http://schemas.microsoft.com/office/drawing/2014/main" id="{9E7B0769-1B67-4871-AD2B-DDD8D449EF4F}"/>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56" name="TextBox 55">
            <a:extLst>
              <a:ext uri="{FF2B5EF4-FFF2-40B4-BE49-F238E27FC236}">
                <a16:creationId xmlns:a16="http://schemas.microsoft.com/office/drawing/2014/main" id="{4C92A56F-7A9E-4298-884A-3F8748ADB783}"/>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57" name="TextBox 56">
            <a:extLst>
              <a:ext uri="{FF2B5EF4-FFF2-40B4-BE49-F238E27FC236}">
                <a16:creationId xmlns:a16="http://schemas.microsoft.com/office/drawing/2014/main" id="{79C1F952-525F-4E79-AD34-D29E2C5F37A3}"/>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VR controller and gamepads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Other commodity devices (e.g.,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8" name="Title 1">
            <a:extLst>
              <a:ext uri="{FF2B5EF4-FFF2-40B4-BE49-F238E27FC236}">
                <a16:creationId xmlns:a16="http://schemas.microsoft.com/office/drawing/2014/main" id="{F1B22B2C-AA6E-40E3-BAFF-32C9EEC5259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cxnSp>
        <p:nvCxnSpPr>
          <p:cNvPr id="59" name="Straight Connector 58">
            <a:extLst>
              <a:ext uri="{FF2B5EF4-FFF2-40B4-BE49-F238E27FC236}">
                <a16:creationId xmlns:a16="http://schemas.microsoft.com/office/drawing/2014/main" id="{6F721EC4-A22A-469D-965E-E1819B86A583}"/>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60" name="TextBox 59">
            <a:extLst>
              <a:ext uri="{FF2B5EF4-FFF2-40B4-BE49-F238E27FC236}">
                <a16:creationId xmlns:a16="http://schemas.microsoft.com/office/drawing/2014/main" id="{5DAF8BC7-ADB5-42E9-BEF6-63C628A3604F}"/>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Legs</a:t>
            </a:r>
          </a:p>
        </p:txBody>
      </p:sp>
      <p:sp>
        <p:nvSpPr>
          <p:cNvPr id="61" name="Title 1">
            <a:extLst>
              <a:ext uri="{FF2B5EF4-FFF2-40B4-BE49-F238E27FC236}">
                <a16:creationId xmlns:a16="http://schemas.microsoft.com/office/drawing/2014/main" id="{B7284937-FDE7-40D6-AC3B-6F6E4F8F10B0}"/>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cxnSp>
        <p:nvCxnSpPr>
          <p:cNvPr id="62" name="Straight Connector 61">
            <a:extLst>
              <a:ext uri="{FF2B5EF4-FFF2-40B4-BE49-F238E27FC236}">
                <a16:creationId xmlns:a16="http://schemas.microsoft.com/office/drawing/2014/main" id="{A12F7867-E045-45FA-9E44-74B6AF84FB25}"/>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37" name="Straight Connector 36">
            <a:extLst>
              <a:ext uri="{FF2B5EF4-FFF2-40B4-BE49-F238E27FC236}">
                <a16:creationId xmlns:a16="http://schemas.microsoft.com/office/drawing/2014/main" id="{27B95EE3-4330-47C1-A31D-2E803F045F4A}"/>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3E25C3CE-DB53-40E9-8585-E467F081E94E}"/>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(i.e., beats)</a:t>
            </a:r>
          </a:p>
        </p:txBody>
      </p:sp>
      <p:sp>
        <p:nvSpPr>
          <p:cNvPr id="49" name="Title 1">
            <a:extLst>
              <a:ext uri="{FF2B5EF4-FFF2-40B4-BE49-F238E27FC236}">
                <a16:creationId xmlns:a16="http://schemas.microsoft.com/office/drawing/2014/main" id="{1900678F-A49C-491C-9C51-5A113891363F}"/>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cxnSp>
        <p:nvCxnSpPr>
          <p:cNvPr id="51" name="Straight Connector 50">
            <a:extLst>
              <a:ext uri="{FF2B5EF4-FFF2-40B4-BE49-F238E27FC236}">
                <a16:creationId xmlns:a16="http://schemas.microsoft.com/office/drawing/2014/main" id="{CD9CA2DF-4604-4D5A-AD59-E77D49A29996}"/>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3" name="Rectangle 2">
            <a:extLst>
              <a:ext uri="{FF2B5EF4-FFF2-40B4-BE49-F238E27FC236}">
                <a16:creationId xmlns:a16="http://schemas.microsoft.com/office/drawing/2014/main" id="{02E8619D-940D-447B-925E-FB4B776084F7}"/>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C924FF49-56C1-4836-B125-7971A38F6069}"/>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2AA104A4-1401-49E4-BEE1-DA3CDF3BF13E}"/>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058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7D1B12-39FD-4B15-B0C3-9038ACA90070}"/>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7" name="TextBox 6">
            <a:extLst>
              <a:ext uri="{FF2B5EF4-FFF2-40B4-BE49-F238E27FC236}">
                <a16:creationId xmlns:a16="http://schemas.microsoft.com/office/drawing/2014/main" id="{792F2745-A5D2-4D0F-B104-F735CEECFAFD}"/>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Point ambience (e.g., a river flowing)</a:t>
            </a:r>
          </a:p>
        </p:txBody>
      </p:sp>
      <p:sp>
        <p:nvSpPr>
          <p:cNvPr id="9" name="Title 1">
            <a:extLst>
              <a:ext uri="{FF2B5EF4-FFF2-40B4-BE49-F238E27FC236}">
                <a16:creationId xmlns:a16="http://schemas.microsoft.com/office/drawing/2014/main" id="{7AE9A3CA-8674-4991-801C-BBCA37FF4A5A}"/>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15" name="Straight Connector 14">
            <a:extLst>
              <a:ext uri="{FF2B5EF4-FFF2-40B4-BE49-F238E27FC236}">
                <a16:creationId xmlns:a16="http://schemas.microsoft.com/office/drawing/2014/main" id="{89C714DA-DB39-424E-BCA8-735F9BB45CF9}"/>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24" name="TextBox 23">
            <a:extLst>
              <a:ext uri="{FF2B5EF4-FFF2-40B4-BE49-F238E27FC236}">
                <a16:creationId xmlns:a16="http://schemas.microsoft.com/office/drawing/2014/main" id="{2BF935EE-61BC-4AE5-AACD-CA6D0B84EF55}"/>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25" name="Title 1">
            <a:extLst>
              <a:ext uri="{FF2B5EF4-FFF2-40B4-BE49-F238E27FC236}">
                <a16:creationId xmlns:a16="http://schemas.microsoft.com/office/drawing/2014/main" id="{3A79DEC6-0B88-467A-84EE-3EF216C1C68B}"/>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26" name="Straight Connector 25">
            <a:extLst>
              <a:ext uri="{FF2B5EF4-FFF2-40B4-BE49-F238E27FC236}">
                <a16:creationId xmlns:a16="http://schemas.microsoft.com/office/drawing/2014/main" id="{B4FEC6BB-AB58-4BE7-B02C-DA9D4A7A33A1}"/>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34" name="TextBox 33">
            <a:extLst>
              <a:ext uri="{FF2B5EF4-FFF2-40B4-BE49-F238E27FC236}">
                <a16:creationId xmlns:a16="http://schemas.microsoft.com/office/drawing/2014/main" id="{31DD2765-4A49-4FBE-9FAC-C0ACFA6FAB2A}"/>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35" name="Title 1">
            <a:extLst>
              <a:ext uri="{FF2B5EF4-FFF2-40B4-BE49-F238E27FC236}">
                <a16:creationId xmlns:a16="http://schemas.microsoft.com/office/drawing/2014/main" id="{EDF28F70-1CBA-4ECA-9799-883C95703723}"/>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36" name="Straight Connector 35">
            <a:extLst>
              <a:ext uri="{FF2B5EF4-FFF2-40B4-BE49-F238E27FC236}">
                <a16:creationId xmlns:a16="http://schemas.microsoft.com/office/drawing/2014/main" id="{60242985-1A19-452C-8A9D-2B0F126C18F3}"/>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50" name="Rectangle 49">
            <a:extLst>
              <a:ext uri="{FF2B5EF4-FFF2-40B4-BE49-F238E27FC236}">
                <a16:creationId xmlns:a16="http://schemas.microsoft.com/office/drawing/2014/main" id="{C924FF49-56C1-4836-B125-7971A38F6069}"/>
              </a:ext>
            </a:extLst>
          </p:cNvPr>
          <p:cNvSpPr/>
          <p:nvPr/>
        </p:nvSpPr>
        <p:spPr>
          <a:xfrm>
            <a:off x="622633" y="254775"/>
            <a:ext cx="10601018" cy="252519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EBD30579-F975-46D8-AFA0-D2C69825FFAB}"/>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52" name="TextBox 51">
            <a:extLst>
              <a:ext uri="{FF2B5EF4-FFF2-40B4-BE49-F238E27FC236}">
                <a16:creationId xmlns:a16="http://schemas.microsoft.com/office/drawing/2014/main" id="{ECD35E0C-40E8-44A0-A67F-D7DAC8F19B61}"/>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3" name="Title 1">
            <a:extLst>
              <a:ext uri="{FF2B5EF4-FFF2-40B4-BE49-F238E27FC236}">
                <a16:creationId xmlns:a16="http://schemas.microsoft.com/office/drawing/2014/main" id="{F4C45343-CE54-4770-9515-203CAEF6D047}"/>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54" name="Straight Connector 53">
            <a:extLst>
              <a:ext uri="{FF2B5EF4-FFF2-40B4-BE49-F238E27FC236}">
                <a16:creationId xmlns:a16="http://schemas.microsoft.com/office/drawing/2014/main" id="{5A1CB7CB-6A28-44F4-BCB2-0DD727FF7833}"/>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55" name="TextBox 54">
            <a:extLst>
              <a:ext uri="{FF2B5EF4-FFF2-40B4-BE49-F238E27FC236}">
                <a16:creationId xmlns:a16="http://schemas.microsoft.com/office/drawing/2014/main" id="{52C53EA0-E029-40B2-88AA-8FC4999E5274}"/>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63" name="Title 1">
            <a:extLst>
              <a:ext uri="{FF2B5EF4-FFF2-40B4-BE49-F238E27FC236}">
                <a16:creationId xmlns:a16="http://schemas.microsoft.com/office/drawing/2014/main" id="{40ED90A2-3952-4B18-ABBE-416D8E669603}"/>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64" name="TextBox 63">
            <a:extLst>
              <a:ext uri="{FF2B5EF4-FFF2-40B4-BE49-F238E27FC236}">
                <a16:creationId xmlns:a16="http://schemas.microsoft.com/office/drawing/2014/main" id="{7331F5E6-07AB-4C75-979B-8991B03563B2}"/>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65" name="Title 1">
            <a:extLst>
              <a:ext uri="{FF2B5EF4-FFF2-40B4-BE49-F238E27FC236}">
                <a16:creationId xmlns:a16="http://schemas.microsoft.com/office/drawing/2014/main" id="{B83366E3-5D38-49F5-A7C4-093186E37F8E}"/>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66" name="Straight Connector 65">
            <a:extLst>
              <a:ext uri="{FF2B5EF4-FFF2-40B4-BE49-F238E27FC236}">
                <a16:creationId xmlns:a16="http://schemas.microsoft.com/office/drawing/2014/main" id="{11C00D88-B966-48DF-80B1-F58D1D507D5B}"/>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67" name="TextBox 66">
            <a:extLst>
              <a:ext uri="{FF2B5EF4-FFF2-40B4-BE49-F238E27FC236}">
                <a16:creationId xmlns:a16="http://schemas.microsoft.com/office/drawing/2014/main" id="{E651482B-3812-4395-9948-97E47BCC4CE1}"/>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68" name="TextBox 67">
            <a:extLst>
              <a:ext uri="{FF2B5EF4-FFF2-40B4-BE49-F238E27FC236}">
                <a16:creationId xmlns:a16="http://schemas.microsoft.com/office/drawing/2014/main" id="{B1675FA0-5D52-48CB-98DA-169795BDB71E}"/>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VR controller and gamepads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Other commodity devices (e.g.,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69" name="Title 1">
            <a:extLst>
              <a:ext uri="{FF2B5EF4-FFF2-40B4-BE49-F238E27FC236}">
                <a16:creationId xmlns:a16="http://schemas.microsoft.com/office/drawing/2014/main" id="{A1421869-F8FA-478D-BBDF-EF21D2061DF0}"/>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cxnSp>
        <p:nvCxnSpPr>
          <p:cNvPr id="70" name="Straight Connector 69">
            <a:extLst>
              <a:ext uri="{FF2B5EF4-FFF2-40B4-BE49-F238E27FC236}">
                <a16:creationId xmlns:a16="http://schemas.microsoft.com/office/drawing/2014/main" id="{7AF95BAA-CF9D-499B-80FC-EA3919536B12}"/>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71" name="TextBox 70">
            <a:extLst>
              <a:ext uri="{FF2B5EF4-FFF2-40B4-BE49-F238E27FC236}">
                <a16:creationId xmlns:a16="http://schemas.microsoft.com/office/drawing/2014/main" id="{DC3286B7-78E6-45A6-914A-A7DF54093F56}"/>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Legs</a:t>
            </a:r>
          </a:p>
        </p:txBody>
      </p:sp>
      <p:sp>
        <p:nvSpPr>
          <p:cNvPr id="72" name="Title 1">
            <a:extLst>
              <a:ext uri="{FF2B5EF4-FFF2-40B4-BE49-F238E27FC236}">
                <a16:creationId xmlns:a16="http://schemas.microsoft.com/office/drawing/2014/main" id="{C456E68C-2FFC-47B3-A8BC-8836C693C7A0}"/>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cxnSp>
        <p:nvCxnSpPr>
          <p:cNvPr id="73" name="Straight Connector 72">
            <a:extLst>
              <a:ext uri="{FF2B5EF4-FFF2-40B4-BE49-F238E27FC236}">
                <a16:creationId xmlns:a16="http://schemas.microsoft.com/office/drawing/2014/main" id="{D34EE924-C098-4B7D-BF9B-77E7D8356B9C}"/>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74" name="Straight Connector 73">
            <a:extLst>
              <a:ext uri="{FF2B5EF4-FFF2-40B4-BE49-F238E27FC236}">
                <a16:creationId xmlns:a16="http://schemas.microsoft.com/office/drawing/2014/main" id="{C348F23D-871D-4715-8059-2FC671ACD266}"/>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75" name="TextBox 74">
            <a:extLst>
              <a:ext uri="{FF2B5EF4-FFF2-40B4-BE49-F238E27FC236}">
                <a16:creationId xmlns:a16="http://schemas.microsoft.com/office/drawing/2014/main" id="{6608E4D7-41BC-4554-A32D-A419633C6C29}"/>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(i.e., beats)</a:t>
            </a:r>
          </a:p>
        </p:txBody>
      </p:sp>
      <p:sp>
        <p:nvSpPr>
          <p:cNvPr id="76" name="Title 1">
            <a:extLst>
              <a:ext uri="{FF2B5EF4-FFF2-40B4-BE49-F238E27FC236}">
                <a16:creationId xmlns:a16="http://schemas.microsoft.com/office/drawing/2014/main" id="{A7A905CD-AD07-4BCC-BC4A-9D1C7F6553EA}"/>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cxnSp>
        <p:nvCxnSpPr>
          <p:cNvPr id="77" name="Straight Connector 76">
            <a:extLst>
              <a:ext uri="{FF2B5EF4-FFF2-40B4-BE49-F238E27FC236}">
                <a16:creationId xmlns:a16="http://schemas.microsoft.com/office/drawing/2014/main" id="{938092A8-0C06-44AA-881D-A4BC5B42DC5C}"/>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78" name="Rectangle 77">
            <a:extLst>
              <a:ext uri="{FF2B5EF4-FFF2-40B4-BE49-F238E27FC236}">
                <a16:creationId xmlns:a16="http://schemas.microsoft.com/office/drawing/2014/main" id="{EC435A0F-C43B-4A28-8049-C1EF64F055F7}"/>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DCE446C6-F5CB-4565-BC91-565861360268}"/>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653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7D1B12-39FD-4B15-B0C3-9038ACA90070}"/>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7" name="TextBox 6">
            <a:extLst>
              <a:ext uri="{FF2B5EF4-FFF2-40B4-BE49-F238E27FC236}">
                <a16:creationId xmlns:a16="http://schemas.microsoft.com/office/drawing/2014/main" id="{792F2745-A5D2-4D0F-B104-F735CEECFAFD}"/>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Point ambience (e.g., a river flowing)</a:t>
            </a:r>
          </a:p>
        </p:txBody>
      </p:sp>
      <p:sp>
        <p:nvSpPr>
          <p:cNvPr id="9" name="Title 1">
            <a:extLst>
              <a:ext uri="{FF2B5EF4-FFF2-40B4-BE49-F238E27FC236}">
                <a16:creationId xmlns:a16="http://schemas.microsoft.com/office/drawing/2014/main" id="{7AE9A3CA-8674-4991-801C-BBCA37FF4A5A}"/>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15" name="Straight Connector 14">
            <a:extLst>
              <a:ext uri="{FF2B5EF4-FFF2-40B4-BE49-F238E27FC236}">
                <a16:creationId xmlns:a16="http://schemas.microsoft.com/office/drawing/2014/main" id="{89C714DA-DB39-424E-BCA8-735F9BB45CF9}"/>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24" name="TextBox 23">
            <a:extLst>
              <a:ext uri="{FF2B5EF4-FFF2-40B4-BE49-F238E27FC236}">
                <a16:creationId xmlns:a16="http://schemas.microsoft.com/office/drawing/2014/main" id="{2BF935EE-61BC-4AE5-AACD-CA6D0B84EF55}"/>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25" name="Title 1">
            <a:extLst>
              <a:ext uri="{FF2B5EF4-FFF2-40B4-BE49-F238E27FC236}">
                <a16:creationId xmlns:a16="http://schemas.microsoft.com/office/drawing/2014/main" id="{3A79DEC6-0B88-467A-84EE-3EF216C1C68B}"/>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26" name="Straight Connector 25">
            <a:extLst>
              <a:ext uri="{FF2B5EF4-FFF2-40B4-BE49-F238E27FC236}">
                <a16:creationId xmlns:a16="http://schemas.microsoft.com/office/drawing/2014/main" id="{B4FEC6BB-AB58-4BE7-B02C-DA9D4A7A33A1}"/>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34" name="TextBox 33">
            <a:extLst>
              <a:ext uri="{FF2B5EF4-FFF2-40B4-BE49-F238E27FC236}">
                <a16:creationId xmlns:a16="http://schemas.microsoft.com/office/drawing/2014/main" id="{31DD2765-4A49-4FBE-9FAC-C0ACFA6FAB2A}"/>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35" name="Title 1">
            <a:extLst>
              <a:ext uri="{FF2B5EF4-FFF2-40B4-BE49-F238E27FC236}">
                <a16:creationId xmlns:a16="http://schemas.microsoft.com/office/drawing/2014/main" id="{EDF28F70-1CBA-4ECA-9799-883C95703723}"/>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36" name="Straight Connector 35">
            <a:extLst>
              <a:ext uri="{FF2B5EF4-FFF2-40B4-BE49-F238E27FC236}">
                <a16:creationId xmlns:a16="http://schemas.microsoft.com/office/drawing/2014/main" id="{60242985-1A19-452C-8A9D-2B0F126C18F3}"/>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38" name="TextBox 37">
            <a:extLst>
              <a:ext uri="{FF2B5EF4-FFF2-40B4-BE49-F238E27FC236}">
                <a16:creationId xmlns:a16="http://schemas.microsoft.com/office/drawing/2014/main" id="{C31D9185-A4AA-413A-97D2-F410281A9C2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0" name="TextBox 39">
            <a:extLst>
              <a:ext uri="{FF2B5EF4-FFF2-40B4-BE49-F238E27FC236}">
                <a16:creationId xmlns:a16="http://schemas.microsoft.com/office/drawing/2014/main" id="{2362357E-4ED3-481B-824A-6CCCEE556DAA}"/>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1" name="Title 1">
            <a:extLst>
              <a:ext uri="{FF2B5EF4-FFF2-40B4-BE49-F238E27FC236}">
                <a16:creationId xmlns:a16="http://schemas.microsoft.com/office/drawing/2014/main" id="{8F609C99-1E36-48DD-AF1C-6B0FF5ADDBD2}"/>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2" name="Straight Connector 41">
            <a:extLst>
              <a:ext uri="{FF2B5EF4-FFF2-40B4-BE49-F238E27FC236}">
                <a16:creationId xmlns:a16="http://schemas.microsoft.com/office/drawing/2014/main" id="{8B48D4AA-19D3-4E7A-A997-2CB57D520834}"/>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3" name="TextBox 42">
            <a:extLst>
              <a:ext uri="{FF2B5EF4-FFF2-40B4-BE49-F238E27FC236}">
                <a16:creationId xmlns:a16="http://schemas.microsoft.com/office/drawing/2014/main" id="{11F9C440-A240-47DC-B57E-888E421D7A1A}"/>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4" name="Title 1">
            <a:extLst>
              <a:ext uri="{FF2B5EF4-FFF2-40B4-BE49-F238E27FC236}">
                <a16:creationId xmlns:a16="http://schemas.microsoft.com/office/drawing/2014/main" id="{627435AC-977D-4AE2-8A9C-D5DCD8A71CE7}"/>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46" name="TextBox 45">
            <a:extLst>
              <a:ext uri="{FF2B5EF4-FFF2-40B4-BE49-F238E27FC236}">
                <a16:creationId xmlns:a16="http://schemas.microsoft.com/office/drawing/2014/main" id="{AF54DDA9-714C-481D-A84E-BE06C24CB59A}"/>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5B74F4CF-48A9-4639-8B08-E29FBEF5C9EE}"/>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48" name="Straight Connector 47">
            <a:extLst>
              <a:ext uri="{FF2B5EF4-FFF2-40B4-BE49-F238E27FC236}">
                <a16:creationId xmlns:a16="http://schemas.microsoft.com/office/drawing/2014/main" id="{9E7B0769-1B67-4871-AD2B-DDD8D449EF4F}"/>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56" name="TextBox 55">
            <a:extLst>
              <a:ext uri="{FF2B5EF4-FFF2-40B4-BE49-F238E27FC236}">
                <a16:creationId xmlns:a16="http://schemas.microsoft.com/office/drawing/2014/main" id="{4C92A56F-7A9E-4298-884A-3F8748ADB783}"/>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57" name="TextBox 56">
            <a:extLst>
              <a:ext uri="{FF2B5EF4-FFF2-40B4-BE49-F238E27FC236}">
                <a16:creationId xmlns:a16="http://schemas.microsoft.com/office/drawing/2014/main" id="{79C1F952-525F-4E79-AD34-D29E2C5F37A3}"/>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VR controller and gamepads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Other commodity devices (e.g.,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8" name="Title 1">
            <a:extLst>
              <a:ext uri="{FF2B5EF4-FFF2-40B4-BE49-F238E27FC236}">
                <a16:creationId xmlns:a16="http://schemas.microsoft.com/office/drawing/2014/main" id="{F1B22B2C-AA6E-40E3-BAFF-32C9EEC5259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cxnSp>
        <p:nvCxnSpPr>
          <p:cNvPr id="59" name="Straight Connector 58">
            <a:extLst>
              <a:ext uri="{FF2B5EF4-FFF2-40B4-BE49-F238E27FC236}">
                <a16:creationId xmlns:a16="http://schemas.microsoft.com/office/drawing/2014/main" id="{6F721EC4-A22A-469D-965E-E1819B86A583}"/>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60" name="TextBox 59">
            <a:extLst>
              <a:ext uri="{FF2B5EF4-FFF2-40B4-BE49-F238E27FC236}">
                <a16:creationId xmlns:a16="http://schemas.microsoft.com/office/drawing/2014/main" id="{5DAF8BC7-ADB5-42E9-BEF6-63C628A3604F}"/>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Legs</a:t>
            </a:r>
          </a:p>
        </p:txBody>
      </p:sp>
      <p:sp>
        <p:nvSpPr>
          <p:cNvPr id="61" name="Title 1">
            <a:extLst>
              <a:ext uri="{FF2B5EF4-FFF2-40B4-BE49-F238E27FC236}">
                <a16:creationId xmlns:a16="http://schemas.microsoft.com/office/drawing/2014/main" id="{B7284937-FDE7-40D6-AC3B-6F6E4F8F10B0}"/>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cxnSp>
        <p:nvCxnSpPr>
          <p:cNvPr id="62" name="Straight Connector 61">
            <a:extLst>
              <a:ext uri="{FF2B5EF4-FFF2-40B4-BE49-F238E27FC236}">
                <a16:creationId xmlns:a16="http://schemas.microsoft.com/office/drawing/2014/main" id="{A12F7867-E045-45FA-9E44-74B6AF84FB25}"/>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37" name="Straight Connector 36">
            <a:extLst>
              <a:ext uri="{FF2B5EF4-FFF2-40B4-BE49-F238E27FC236}">
                <a16:creationId xmlns:a16="http://schemas.microsoft.com/office/drawing/2014/main" id="{27B95EE3-4330-47C1-A31D-2E803F045F4A}"/>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3E25C3CE-DB53-40E9-8585-E467F081E94E}"/>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(i.e., beats)</a:t>
            </a:r>
          </a:p>
        </p:txBody>
      </p:sp>
      <p:sp>
        <p:nvSpPr>
          <p:cNvPr id="49" name="Title 1">
            <a:extLst>
              <a:ext uri="{FF2B5EF4-FFF2-40B4-BE49-F238E27FC236}">
                <a16:creationId xmlns:a16="http://schemas.microsoft.com/office/drawing/2014/main" id="{1900678F-A49C-491C-9C51-5A113891363F}"/>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cxnSp>
        <p:nvCxnSpPr>
          <p:cNvPr id="51" name="Straight Connector 50">
            <a:extLst>
              <a:ext uri="{FF2B5EF4-FFF2-40B4-BE49-F238E27FC236}">
                <a16:creationId xmlns:a16="http://schemas.microsoft.com/office/drawing/2014/main" id="{CD9CA2DF-4604-4D5A-AD59-E77D49A29996}"/>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3" name="Rectangle 2">
            <a:extLst>
              <a:ext uri="{FF2B5EF4-FFF2-40B4-BE49-F238E27FC236}">
                <a16:creationId xmlns:a16="http://schemas.microsoft.com/office/drawing/2014/main" id="{02E8619D-940D-447B-925E-FB4B776084F7}"/>
              </a:ext>
            </a:extLst>
          </p:cNvPr>
          <p:cNvSpPr/>
          <p:nvPr/>
        </p:nvSpPr>
        <p:spPr>
          <a:xfrm>
            <a:off x="622633" y="3025796"/>
            <a:ext cx="10601018" cy="370837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C924FF49-56C1-4836-B125-7971A38F6069}"/>
              </a:ext>
            </a:extLst>
          </p:cNvPr>
          <p:cNvSpPr/>
          <p:nvPr/>
        </p:nvSpPr>
        <p:spPr>
          <a:xfrm>
            <a:off x="622633" y="254775"/>
            <a:ext cx="10601018" cy="252519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96C131C4-B995-4487-A329-542337156534}"/>
              </a:ext>
            </a:extLst>
          </p:cNvPr>
          <p:cNvCxnSpPr>
            <a:cxnSpLocks/>
          </p:cNvCxnSpPr>
          <p:nvPr/>
        </p:nvCxnSpPr>
        <p:spPr>
          <a:xfrm>
            <a:off x="5722562" y="2586820"/>
            <a:ext cx="0" cy="806725"/>
          </a:xfrm>
          <a:prstGeom prst="straightConnector1">
            <a:avLst/>
          </a:prstGeom>
          <a:ln w="127000">
            <a:solidFill>
              <a:schemeClr val="bg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931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7D1B12-39FD-4B15-B0C3-9038ACA90070}"/>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7" name="TextBox 6">
            <a:extLst>
              <a:ext uri="{FF2B5EF4-FFF2-40B4-BE49-F238E27FC236}">
                <a16:creationId xmlns:a16="http://schemas.microsoft.com/office/drawing/2014/main" id="{792F2745-A5D2-4D0F-B104-F735CEECFAFD}"/>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Point ambience (e.g., a river flowing)</a:t>
            </a:r>
          </a:p>
        </p:txBody>
      </p:sp>
      <p:sp>
        <p:nvSpPr>
          <p:cNvPr id="9" name="Title 1">
            <a:extLst>
              <a:ext uri="{FF2B5EF4-FFF2-40B4-BE49-F238E27FC236}">
                <a16:creationId xmlns:a16="http://schemas.microsoft.com/office/drawing/2014/main" id="{7AE9A3CA-8674-4991-801C-BBCA37FF4A5A}"/>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Segoe UI Light" panose="020B0502040204020203" pitchFamily="34" charset="0"/>
              </a:rPr>
              <a:t>Source</a:t>
            </a:r>
          </a:p>
        </p:txBody>
      </p:sp>
      <p:cxnSp>
        <p:nvCxnSpPr>
          <p:cNvPr id="15" name="Straight Connector 14">
            <a:extLst>
              <a:ext uri="{FF2B5EF4-FFF2-40B4-BE49-F238E27FC236}">
                <a16:creationId xmlns:a16="http://schemas.microsoft.com/office/drawing/2014/main" id="{89C714DA-DB39-424E-BCA8-735F9BB45CF9}"/>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24" name="TextBox 23">
            <a:extLst>
              <a:ext uri="{FF2B5EF4-FFF2-40B4-BE49-F238E27FC236}">
                <a16:creationId xmlns:a16="http://schemas.microsoft.com/office/drawing/2014/main" id="{2BF935EE-61BC-4AE5-AACD-CA6D0B84EF55}"/>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85000"/>
                </a:schemeClr>
              </a:solidFill>
              <a:effectLst/>
              <a:uLnTx/>
              <a:uFillTx/>
              <a:latin typeface="Segoe UI Light"/>
              <a:ea typeface="+mn-ea"/>
              <a:cs typeface="Segoe UI Light"/>
            </a:endParaRPr>
          </a:p>
        </p:txBody>
      </p:sp>
      <p:sp>
        <p:nvSpPr>
          <p:cNvPr id="25" name="Title 1">
            <a:extLst>
              <a:ext uri="{FF2B5EF4-FFF2-40B4-BE49-F238E27FC236}">
                <a16:creationId xmlns:a16="http://schemas.microsoft.com/office/drawing/2014/main" id="{3A79DEC6-0B88-467A-84EE-3EF216C1C68B}"/>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mj-cs"/>
              </a:rPr>
              <a:t>Intent</a:t>
            </a:r>
          </a:p>
        </p:txBody>
      </p:sp>
      <p:cxnSp>
        <p:nvCxnSpPr>
          <p:cNvPr id="26" name="Straight Connector 25">
            <a:extLst>
              <a:ext uri="{FF2B5EF4-FFF2-40B4-BE49-F238E27FC236}">
                <a16:creationId xmlns:a16="http://schemas.microsoft.com/office/drawing/2014/main" id="{B4FEC6BB-AB58-4BE7-B02C-DA9D4A7A33A1}"/>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34" name="TextBox 33">
            <a:extLst>
              <a:ext uri="{FF2B5EF4-FFF2-40B4-BE49-F238E27FC236}">
                <a16:creationId xmlns:a16="http://schemas.microsoft.com/office/drawing/2014/main" id="{31DD2765-4A49-4FBE-9FAC-C0ACFA6FAB2A}"/>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85000"/>
                </a:schemeClr>
              </a:solidFill>
              <a:effectLst/>
              <a:uLnTx/>
              <a:uFillTx/>
              <a:latin typeface="Segoe UI Light"/>
              <a:ea typeface="+mn-ea"/>
              <a:cs typeface="Segoe UI Light"/>
            </a:endParaRPr>
          </a:p>
        </p:txBody>
      </p:sp>
      <p:sp>
        <p:nvSpPr>
          <p:cNvPr id="35" name="Title 1">
            <a:extLst>
              <a:ext uri="{FF2B5EF4-FFF2-40B4-BE49-F238E27FC236}">
                <a16:creationId xmlns:a16="http://schemas.microsoft.com/office/drawing/2014/main" id="{EDF28F70-1CBA-4ECA-9799-883C95703723}"/>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mj-cs"/>
              </a:rPr>
              <a:t>Characteristics</a:t>
            </a:r>
          </a:p>
        </p:txBody>
      </p:sp>
      <p:cxnSp>
        <p:nvCxnSpPr>
          <p:cNvPr id="36" name="Straight Connector 35">
            <a:extLst>
              <a:ext uri="{FF2B5EF4-FFF2-40B4-BE49-F238E27FC236}">
                <a16:creationId xmlns:a16="http://schemas.microsoft.com/office/drawing/2014/main" id="{60242985-1A19-452C-8A9D-2B0F126C18F3}"/>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38" name="TextBox 37">
            <a:extLst>
              <a:ext uri="{FF2B5EF4-FFF2-40B4-BE49-F238E27FC236}">
                <a16:creationId xmlns:a16="http://schemas.microsoft.com/office/drawing/2014/main" id="{C31D9185-A4AA-413A-97D2-F410281A9C2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0" name="TextBox 39">
            <a:extLst>
              <a:ext uri="{FF2B5EF4-FFF2-40B4-BE49-F238E27FC236}">
                <a16:creationId xmlns:a16="http://schemas.microsoft.com/office/drawing/2014/main" id="{2362357E-4ED3-481B-824A-6CCCEE556DAA}"/>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85000"/>
                </a:schemeClr>
              </a:solidFill>
              <a:effectLst/>
              <a:uLnTx/>
              <a:uFillTx/>
              <a:latin typeface="Segoe UI Light"/>
              <a:ea typeface="+mn-ea"/>
              <a:cs typeface="Segoe UI Light"/>
            </a:endParaRPr>
          </a:p>
        </p:txBody>
      </p:sp>
      <p:sp>
        <p:nvSpPr>
          <p:cNvPr id="41" name="Title 1">
            <a:extLst>
              <a:ext uri="{FF2B5EF4-FFF2-40B4-BE49-F238E27FC236}">
                <a16:creationId xmlns:a16="http://schemas.microsoft.com/office/drawing/2014/main" id="{8F609C99-1E36-48DD-AF1C-6B0FF5ADDBD2}"/>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Segoe UI Light" panose="020B0502040204020203" pitchFamily="34" charset="0"/>
              </a:rPr>
              <a:t>Form </a:t>
            </a:r>
            <a:r>
              <a:rPr lang="en-US" sz="1600" b="1" dirty="0">
                <a:solidFill>
                  <a:schemeClr val="bg1">
                    <a:lumMod val="85000"/>
                  </a:schemeClr>
                </a:solidFill>
                <a:latin typeface="Segoe Condensed" panose="020B0606040200020203" pitchFamily="34" charset="0"/>
                <a:cs typeface="Segoe UI Light" panose="020B0502040204020203" pitchFamily="34" charset="0"/>
              </a:rPr>
              <a:t>F</a:t>
            </a: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Segoe UI Light" panose="020B0502040204020203" pitchFamily="34" charset="0"/>
              </a:rPr>
              <a:t>actor</a:t>
            </a:r>
          </a:p>
        </p:txBody>
      </p:sp>
      <p:cxnSp>
        <p:nvCxnSpPr>
          <p:cNvPr id="42" name="Straight Connector 41">
            <a:extLst>
              <a:ext uri="{FF2B5EF4-FFF2-40B4-BE49-F238E27FC236}">
                <a16:creationId xmlns:a16="http://schemas.microsoft.com/office/drawing/2014/main" id="{8B48D4AA-19D3-4E7A-A997-2CB57D520834}"/>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3" name="TextBox 42">
            <a:extLst>
              <a:ext uri="{FF2B5EF4-FFF2-40B4-BE49-F238E27FC236}">
                <a16:creationId xmlns:a16="http://schemas.microsoft.com/office/drawing/2014/main" id="{11F9C440-A240-47DC-B57E-888E421D7A1A}"/>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85000"/>
                </a:schemeClr>
              </a:solidFill>
              <a:effectLst/>
              <a:uLnTx/>
              <a:uFillTx/>
              <a:latin typeface="Segoe UI Light"/>
              <a:ea typeface="+mn-ea"/>
              <a:cs typeface="Segoe UI Light"/>
            </a:endParaRPr>
          </a:p>
        </p:txBody>
      </p:sp>
      <p:sp>
        <p:nvSpPr>
          <p:cNvPr id="44" name="Title 1">
            <a:extLst>
              <a:ext uri="{FF2B5EF4-FFF2-40B4-BE49-F238E27FC236}">
                <a16:creationId xmlns:a16="http://schemas.microsoft.com/office/drawing/2014/main" id="{627435AC-977D-4AE2-8A9C-D5DCD8A71CE7}"/>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mj-cs"/>
              </a:rPr>
              <a:t>Elements</a:t>
            </a:r>
          </a:p>
        </p:txBody>
      </p:sp>
      <p:sp>
        <p:nvSpPr>
          <p:cNvPr id="46" name="TextBox 45">
            <a:extLst>
              <a:ext uri="{FF2B5EF4-FFF2-40B4-BE49-F238E27FC236}">
                <a16:creationId xmlns:a16="http://schemas.microsoft.com/office/drawing/2014/main" id="{AF54DDA9-714C-481D-A84E-BE06C24CB59A}"/>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85000"/>
                </a:scheme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5B74F4CF-48A9-4639-8B08-E29FBEF5C9EE}"/>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mj-cs"/>
              </a:rPr>
              <a:t>Location</a:t>
            </a:r>
          </a:p>
        </p:txBody>
      </p:sp>
      <p:cxnSp>
        <p:nvCxnSpPr>
          <p:cNvPr id="48" name="Straight Connector 47">
            <a:extLst>
              <a:ext uri="{FF2B5EF4-FFF2-40B4-BE49-F238E27FC236}">
                <a16:creationId xmlns:a16="http://schemas.microsoft.com/office/drawing/2014/main" id="{9E7B0769-1B67-4871-AD2B-DDD8D449EF4F}"/>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56" name="TextBox 55">
            <a:extLst>
              <a:ext uri="{FF2B5EF4-FFF2-40B4-BE49-F238E27FC236}">
                <a16:creationId xmlns:a16="http://schemas.microsoft.com/office/drawing/2014/main" id="{4C92A56F-7A9E-4298-884A-3F8748ADB783}"/>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all" dirty="0">
                <a:solidFill>
                  <a:srgbClr val="D6A300"/>
                </a:solidFill>
                <a:latin typeface="Segoe Condensed" panose="020B0606040200020203" pitchFamily="34" charset="0"/>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lang="en-US" sz="2400" b="1" cap="all" dirty="0">
                <a:solidFill>
                  <a:srgbClr val="D6A300"/>
                </a:solidFill>
                <a:latin typeface="Segoe Condensed" panose="020B0606040200020203" pitchFamily="34" charset="0"/>
                <a:cs typeface="Segoe UI Semibold" panose="020B0702040204020203" pitchFamily="34" charset="0"/>
              </a:rPr>
              <a:t>Dimensions</a:t>
            </a:r>
          </a:p>
        </p:txBody>
      </p:sp>
      <p:sp>
        <p:nvSpPr>
          <p:cNvPr id="57" name="TextBox 56">
            <a:extLst>
              <a:ext uri="{FF2B5EF4-FFF2-40B4-BE49-F238E27FC236}">
                <a16:creationId xmlns:a16="http://schemas.microsoft.com/office/drawing/2014/main" id="{79C1F952-525F-4E79-AD34-D29E2C5F37A3}"/>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VR controller and gamepads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Other commodity devices (e.g.,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85000"/>
                </a:schemeClr>
              </a:solidFill>
              <a:effectLst/>
              <a:uLnTx/>
              <a:uFillTx/>
              <a:latin typeface="Segoe UI Light"/>
              <a:ea typeface="+mn-ea"/>
              <a:cs typeface="Segoe UI Light"/>
            </a:endParaRPr>
          </a:p>
        </p:txBody>
      </p:sp>
      <p:sp>
        <p:nvSpPr>
          <p:cNvPr id="58" name="Title 1">
            <a:extLst>
              <a:ext uri="{FF2B5EF4-FFF2-40B4-BE49-F238E27FC236}">
                <a16:creationId xmlns:a16="http://schemas.microsoft.com/office/drawing/2014/main" id="{F1B22B2C-AA6E-40E3-BAFF-32C9EEC5259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Segoe UI Light" panose="020B0502040204020203" pitchFamily="34" charset="0"/>
              </a:rPr>
              <a:t>Form </a:t>
            </a:r>
            <a:r>
              <a:rPr lang="en-US" sz="1600" b="1" dirty="0">
                <a:solidFill>
                  <a:schemeClr val="bg1">
                    <a:lumMod val="85000"/>
                  </a:schemeClr>
                </a:solidFill>
                <a:latin typeface="Segoe Condensed" panose="020B0606040200020203" pitchFamily="34" charset="0"/>
                <a:cs typeface="Segoe UI Light" panose="020B0502040204020203" pitchFamily="34" charset="0"/>
              </a:rPr>
              <a:t>F</a:t>
            </a: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Segoe UI Light" panose="020B0502040204020203" pitchFamily="34" charset="0"/>
              </a:rPr>
              <a:t>actor</a:t>
            </a:r>
          </a:p>
        </p:txBody>
      </p:sp>
      <p:cxnSp>
        <p:nvCxnSpPr>
          <p:cNvPr id="59" name="Straight Connector 58">
            <a:extLst>
              <a:ext uri="{FF2B5EF4-FFF2-40B4-BE49-F238E27FC236}">
                <a16:creationId xmlns:a16="http://schemas.microsoft.com/office/drawing/2014/main" id="{6F721EC4-A22A-469D-965E-E1819B86A583}"/>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60" name="TextBox 59">
            <a:extLst>
              <a:ext uri="{FF2B5EF4-FFF2-40B4-BE49-F238E27FC236}">
                <a16:creationId xmlns:a16="http://schemas.microsoft.com/office/drawing/2014/main" id="{5DAF8BC7-ADB5-42E9-BEF6-63C628A3604F}"/>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Legs</a:t>
            </a:r>
          </a:p>
        </p:txBody>
      </p:sp>
      <p:sp>
        <p:nvSpPr>
          <p:cNvPr id="61" name="Title 1">
            <a:extLst>
              <a:ext uri="{FF2B5EF4-FFF2-40B4-BE49-F238E27FC236}">
                <a16:creationId xmlns:a16="http://schemas.microsoft.com/office/drawing/2014/main" id="{B7284937-FDE7-40D6-AC3B-6F6E4F8F10B0}"/>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mj-cs"/>
              </a:rPr>
              <a:t>Location</a:t>
            </a:r>
          </a:p>
        </p:txBody>
      </p:sp>
      <p:cxnSp>
        <p:nvCxnSpPr>
          <p:cNvPr id="62" name="Straight Connector 61">
            <a:extLst>
              <a:ext uri="{FF2B5EF4-FFF2-40B4-BE49-F238E27FC236}">
                <a16:creationId xmlns:a16="http://schemas.microsoft.com/office/drawing/2014/main" id="{A12F7867-E045-45FA-9E44-74B6AF84FB25}"/>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37" name="Straight Connector 36">
            <a:extLst>
              <a:ext uri="{FF2B5EF4-FFF2-40B4-BE49-F238E27FC236}">
                <a16:creationId xmlns:a16="http://schemas.microsoft.com/office/drawing/2014/main" id="{27B95EE3-4330-47C1-A31D-2E803F045F4A}"/>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3E25C3CE-DB53-40E9-8585-E467F081E94E}"/>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85000"/>
                  </a:schemeClr>
                </a:solidFill>
                <a:effectLst/>
                <a:uLnTx/>
                <a:uFillTx/>
                <a:latin typeface="Segoe Condensed" panose="020B0606040200020203" pitchFamily="34" charset="0"/>
                <a:ea typeface="+mn-ea"/>
                <a:cs typeface="+mn-cs"/>
              </a:rPr>
              <a:t>Rhythm (i.e., beats)</a:t>
            </a:r>
          </a:p>
        </p:txBody>
      </p:sp>
      <p:sp>
        <p:nvSpPr>
          <p:cNvPr id="49" name="Title 1">
            <a:extLst>
              <a:ext uri="{FF2B5EF4-FFF2-40B4-BE49-F238E27FC236}">
                <a16:creationId xmlns:a16="http://schemas.microsoft.com/office/drawing/2014/main" id="{1900678F-A49C-491C-9C51-5A113891363F}"/>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Segoe Condensed" panose="020B0606040200020203" pitchFamily="34" charset="0"/>
                <a:ea typeface="+mj-ea"/>
                <a:cs typeface="+mj-cs"/>
              </a:rPr>
              <a:t>Elements</a:t>
            </a:r>
          </a:p>
        </p:txBody>
      </p:sp>
      <p:cxnSp>
        <p:nvCxnSpPr>
          <p:cNvPr id="51" name="Straight Connector 50">
            <a:extLst>
              <a:ext uri="{FF2B5EF4-FFF2-40B4-BE49-F238E27FC236}">
                <a16:creationId xmlns:a16="http://schemas.microsoft.com/office/drawing/2014/main" id="{CD9CA2DF-4604-4D5A-AD59-E77D49A29996}"/>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3" name="Rectangle 2">
            <a:extLst>
              <a:ext uri="{FF2B5EF4-FFF2-40B4-BE49-F238E27FC236}">
                <a16:creationId xmlns:a16="http://schemas.microsoft.com/office/drawing/2014/main" id="{02E8619D-940D-447B-925E-FB4B776084F7}"/>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924FF49-56C1-4836-B125-7971A38F6069}"/>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AA104A4-1401-49E4-BEE1-DA3CDF3BF13E}"/>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9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119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6" name="TextBox 35">
            <a:extLst>
              <a:ext uri="{FF2B5EF4-FFF2-40B4-BE49-F238E27FC236}">
                <a16:creationId xmlns:a16="http://schemas.microsoft.com/office/drawing/2014/main" id="{DCF83DC9-13BC-42ED-B466-0CC71147CFAD}"/>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Point ambience (e.g., a river flowing)</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73F08834-85F4-47AA-88C6-F28E5C13A0A3}"/>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2" name="TextBox 41">
            <a:extLst>
              <a:ext uri="{FF2B5EF4-FFF2-40B4-BE49-F238E27FC236}">
                <a16:creationId xmlns:a16="http://schemas.microsoft.com/office/drawing/2014/main" id="{984BDAEA-B111-4459-9627-CD8F59458C2D}"/>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6" name="TextBox 45">
            <a:extLst>
              <a:ext uri="{FF2B5EF4-FFF2-40B4-BE49-F238E27FC236}">
                <a16:creationId xmlns:a16="http://schemas.microsoft.com/office/drawing/2014/main" id="{65B434B4-29D5-4351-80A8-892268AF031D}"/>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0" name="TextBox 49">
            <a:extLst>
              <a:ext uri="{FF2B5EF4-FFF2-40B4-BE49-F238E27FC236}">
                <a16:creationId xmlns:a16="http://schemas.microsoft.com/office/drawing/2014/main" id="{90DECAC2-8366-48A2-A55B-F7617EBE5C77}"/>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53" name="TextBox 52">
            <a:extLst>
              <a:ext uri="{FF2B5EF4-FFF2-40B4-BE49-F238E27FC236}">
                <a16:creationId xmlns:a16="http://schemas.microsoft.com/office/drawing/2014/main" id="{3DD79724-DD25-493B-96DF-93126E0F20F2}"/>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54" name="TextBox 53">
            <a:extLst>
              <a:ext uri="{FF2B5EF4-FFF2-40B4-BE49-F238E27FC236}">
                <a16:creationId xmlns:a16="http://schemas.microsoft.com/office/drawing/2014/main" id="{5463E91C-3156-4A91-B0C4-DA6927010CBB}"/>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VR controller and gamepads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Other commodity devices (e.g.,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5" name="Title 1">
            <a:extLst>
              <a:ext uri="{FF2B5EF4-FFF2-40B4-BE49-F238E27FC236}">
                <a16:creationId xmlns:a16="http://schemas.microsoft.com/office/drawing/2014/main" id="{529345B0-79C5-45E7-B3C3-D94B5402472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cxnSp>
        <p:nvCxnSpPr>
          <p:cNvPr id="56" name="Straight Connector 55">
            <a:extLst>
              <a:ext uri="{FF2B5EF4-FFF2-40B4-BE49-F238E27FC236}">
                <a16:creationId xmlns:a16="http://schemas.microsoft.com/office/drawing/2014/main" id="{DF2F5C11-F929-4A4C-BA9B-CD2EDBB42845}"/>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57" name="TextBox 56">
            <a:extLst>
              <a:ext uri="{FF2B5EF4-FFF2-40B4-BE49-F238E27FC236}">
                <a16:creationId xmlns:a16="http://schemas.microsoft.com/office/drawing/2014/main" id="{CD22D9D2-6269-457C-AC5F-463FF2EC48D9}"/>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Legs</a:t>
            </a:r>
          </a:p>
        </p:txBody>
      </p:sp>
      <p:sp>
        <p:nvSpPr>
          <p:cNvPr id="58" name="Title 1">
            <a:extLst>
              <a:ext uri="{FF2B5EF4-FFF2-40B4-BE49-F238E27FC236}">
                <a16:creationId xmlns:a16="http://schemas.microsoft.com/office/drawing/2014/main" id="{E67321D2-DE93-4B54-996B-04209E03ACE5}"/>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cxnSp>
        <p:nvCxnSpPr>
          <p:cNvPr id="59" name="Straight Connector 58">
            <a:extLst>
              <a:ext uri="{FF2B5EF4-FFF2-40B4-BE49-F238E27FC236}">
                <a16:creationId xmlns:a16="http://schemas.microsoft.com/office/drawing/2014/main" id="{12BF4348-F004-426C-8825-A2FF860E31FE}"/>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1" name="TextBox 60">
            <a:extLst>
              <a:ext uri="{FF2B5EF4-FFF2-40B4-BE49-F238E27FC236}">
                <a16:creationId xmlns:a16="http://schemas.microsoft.com/office/drawing/2014/main" id="{C36FD441-4B61-47A2-B103-27BF927E34C7}"/>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(i.e., beats)</a:t>
            </a:r>
          </a:p>
        </p:txBody>
      </p:sp>
      <p:cxnSp>
        <p:nvCxnSpPr>
          <p:cNvPr id="62" name="Straight Connector 61">
            <a:extLst>
              <a:ext uri="{FF2B5EF4-FFF2-40B4-BE49-F238E27FC236}">
                <a16:creationId xmlns:a16="http://schemas.microsoft.com/office/drawing/2014/main" id="{46D40B2A-5494-43DF-8984-1CD8D97BA64C}"/>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61172117-1C37-432E-872E-BC4D0C256D86}"/>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82FDED6D-074F-4284-AF66-79A093B3C5A8}"/>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67" name="Title 1">
            <a:extLst>
              <a:ext uri="{FF2B5EF4-FFF2-40B4-BE49-F238E27FC236}">
                <a16:creationId xmlns:a16="http://schemas.microsoft.com/office/drawing/2014/main" id="{005DD84B-90A6-4C7D-BF4F-F8642DAD3145}"/>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spTree>
    <p:extLst>
      <p:ext uri="{BB962C8B-B14F-4D97-AF65-F5344CB8AC3E}">
        <p14:creationId xmlns:p14="http://schemas.microsoft.com/office/powerpoint/2010/main" val="3458682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dirty="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73F08834-85F4-47AA-88C6-F28E5C13A0A3}"/>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2" name="TextBox 41">
            <a:extLst>
              <a:ext uri="{FF2B5EF4-FFF2-40B4-BE49-F238E27FC236}">
                <a16:creationId xmlns:a16="http://schemas.microsoft.com/office/drawing/2014/main" id="{984BDAEA-B111-4459-9627-CD8F59458C2D}"/>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6" name="TextBox 45">
            <a:extLst>
              <a:ext uri="{FF2B5EF4-FFF2-40B4-BE49-F238E27FC236}">
                <a16:creationId xmlns:a16="http://schemas.microsoft.com/office/drawing/2014/main" id="{65B434B4-29D5-4351-80A8-892268AF031D}"/>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0" name="TextBox 49">
            <a:extLst>
              <a:ext uri="{FF2B5EF4-FFF2-40B4-BE49-F238E27FC236}">
                <a16:creationId xmlns:a16="http://schemas.microsoft.com/office/drawing/2014/main" id="{90DECAC2-8366-48A2-A55B-F7617EBE5C77}"/>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53" name="TextBox 52">
            <a:extLst>
              <a:ext uri="{FF2B5EF4-FFF2-40B4-BE49-F238E27FC236}">
                <a16:creationId xmlns:a16="http://schemas.microsoft.com/office/drawing/2014/main" id="{3DD79724-DD25-493B-96DF-93126E0F20F2}"/>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54" name="TextBox 53">
            <a:extLst>
              <a:ext uri="{FF2B5EF4-FFF2-40B4-BE49-F238E27FC236}">
                <a16:creationId xmlns:a16="http://schemas.microsoft.com/office/drawing/2014/main" id="{5463E91C-3156-4A91-B0C4-DA6927010CBB}"/>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VR controller and gamepads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Other commodity devices (e.g.,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5" name="Title 1">
            <a:extLst>
              <a:ext uri="{FF2B5EF4-FFF2-40B4-BE49-F238E27FC236}">
                <a16:creationId xmlns:a16="http://schemas.microsoft.com/office/drawing/2014/main" id="{529345B0-79C5-45E7-B3C3-D94B5402472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cxnSp>
        <p:nvCxnSpPr>
          <p:cNvPr id="56" name="Straight Connector 55">
            <a:extLst>
              <a:ext uri="{FF2B5EF4-FFF2-40B4-BE49-F238E27FC236}">
                <a16:creationId xmlns:a16="http://schemas.microsoft.com/office/drawing/2014/main" id="{DF2F5C11-F929-4A4C-BA9B-CD2EDBB42845}"/>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57" name="TextBox 56">
            <a:extLst>
              <a:ext uri="{FF2B5EF4-FFF2-40B4-BE49-F238E27FC236}">
                <a16:creationId xmlns:a16="http://schemas.microsoft.com/office/drawing/2014/main" id="{CD22D9D2-6269-457C-AC5F-463FF2EC48D9}"/>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Legs</a:t>
            </a:r>
          </a:p>
        </p:txBody>
      </p:sp>
      <p:sp>
        <p:nvSpPr>
          <p:cNvPr id="58" name="Title 1">
            <a:extLst>
              <a:ext uri="{FF2B5EF4-FFF2-40B4-BE49-F238E27FC236}">
                <a16:creationId xmlns:a16="http://schemas.microsoft.com/office/drawing/2014/main" id="{E67321D2-DE93-4B54-996B-04209E03ACE5}"/>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cxnSp>
        <p:nvCxnSpPr>
          <p:cNvPr id="59" name="Straight Connector 58">
            <a:extLst>
              <a:ext uri="{FF2B5EF4-FFF2-40B4-BE49-F238E27FC236}">
                <a16:creationId xmlns:a16="http://schemas.microsoft.com/office/drawing/2014/main" id="{12BF4348-F004-426C-8825-A2FF860E31FE}"/>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1" name="TextBox 60">
            <a:extLst>
              <a:ext uri="{FF2B5EF4-FFF2-40B4-BE49-F238E27FC236}">
                <a16:creationId xmlns:a16="http://schemas.microsoft.com/office/drawing/2014/main" id="{C36FD441-4B61-47A2-B103-27BF927E34C7}"/>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(i.e., beats)</a:t>
            </a:r>
          </a:p>
        </p:txBody>
      </p:sp>
      <p:cxnSp>
        <p:nvCxnSpPr>
          <p:cNvPr id="62" name="Straight Connector 61">
            <a:extLst>
              <a:ext uri="{FF2B5EF4-FFF2-40B4-BE49-F238E27FC236}">
                <a16:creationId xmlns:a16="http://schemas.microsoft.com/office/drawing/2014/main" id="{46D40B2A-5494-43DF-8984-1CD8D97BA64C}"/>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61172117-1C37-432E-872E-BC4D0C256D86}"/>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82FDED6D-074F-4284-AF66-79A093B3C5A8}"/>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67" name="Title 1">
            <a:extLst>
              <a:ext uri="{FF2B5EF4-FFF2-40B4-BE49-F238E27FC236}">
                <a16:creationId xmlns:a16="http://schemas.microsoft.com/office/drawing/2014/main" id="{005DD84B-90A6-4C7D-BF4F-F8642DAD3145}"/>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sp>
        <p:nvSpPr>
          <p:cNvPr id="69" name="TextBox 68">
            <a:extLst>
              <a:ext uri="{FF2B5EF4-FFF2-40B4-BE49-F238E27FC236}">
                <a16:creationId xmlns:a16="http://schemas.microsoft.com/office/drawing/2014/main" id="{5B8B400B-0E37-4931-BBD2-02BD2F5A9BFD}"/>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Point ambience (e.g., a river flowing)</a:t>
            </a:r>
          </a:p>
        </p:txBody>
      </p:sp>
    </p:spTree>
    <p:extLst>
      <p:ext uri="{BB962C8B-B14F-4D97-AF65-F5344CB8AC3E}">
        <p14:creationId xmlns:p14="http://schemas.microsoft.com/office/powerpoint/2010/main" val="214012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73F08834-85F4-47AA-88C6-F28E5C13A0A3}"/>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2" name="TextBox 41">
            <a:extLst>
              <a:ext uri="{FF2B5EF4-FFF2-40B4-BE49-F238E27FC236}">
                <a16:creationId xmlns:a16="http://schemas.microsoft.com/office/drawing/2014/main" id="{984BDAEA-B111-4459-9627-CD8F59458C2D}"/>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6" name="TextBox 45">
            <a:extLst>
              <a:ext uri="{FF2B5EF4-FFF2-40B4-BE49-F238E27FC236}">
                <a16:creationId xmlns:a16="http://schemas.microsoft.com/office/drawing/2014/main" id="{65B434B4-29D5-4351-80A8-892268AF031D}"/>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0" name="TextBox 49">
            <a:extLst>
              <a:ext uri="{FF2B5EF4-FFF2-40B4-BE49-F238E27FC236}">
                <a16:creationId xmlns:a16="http://schemas.microsoft.com/office/drawing/2014/main" id="{90DECAC2-8366-48A2-A55B-F7617EBE5C77}"/>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53" name="TextBox 52">
            <a:extLst>
              <a:ext uri="{FF2B5EF4-FFF2-40B4-BE49-F238E27FC236}">
                <a16:creationId xmlns:a16="http://schemas.microsoft.com/office/drawing/2014/main" id="{3DD79724-DD25-493B-96DF-93126E0F20F2}"/>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54" name="TextBox 53">
            <a:extLst>
              <a:ext uri="{FF2B5EF4-FFF2-40B4-BE49-F238E27FC236}">
                <a16:creationId xmlns:a16="http://schemas.microsoft.com/office/drawing/2014/main" id="{5463E91C-3156-4A91-B0C4-DA6927010CBB}"/>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VR controller and gamepads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Other commodity devices (e.g.,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5" name="Title 1">
            <a:extLst>
              <a:ext uri="{FF2B5EF4-FFF2-40B4-BE49-F238E27FC236}">
                <a16:creationId xmlns:a16="http://schemas.microsoft.com/office/drawing/2014/main" id="{529345B0-79C5-45E7-B3C3-D94B5402472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cxnSp>
        <p:nvCxnSpPr>
          <p:cNvPr id="56" name="Straight Connector 55">
            <a:extLst>
              <a:ext uri="{FF2B5EF4-FFF2-40B4-BE49-F238E27FC236}">
                <a16:creationId xmlns:a16="http://schemas.microsoft.com/office/drawing/2014/main" id="{DF2F5C11-F929-4A4C-BA9B-CD2EDBB42845}"/>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57" name="TextBox 56">
            <a:extLst>
              <a:ext uri="{FF2B5EF4-FFF2-40B4-BE49-F238E27FC236}">
                <a16:creationId xmlns:a16="http://schemas.microsoft.com/office/drawing/2014/main" id="{CD22D9D2-6269-457C-AC5F-463FF2EC48D9}"/>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Legs</a:t>
            </a:r>
          </a:p>
        </p:txBody>
      </p:sp>
      <p:sp>
        <p:nvSpPr>
          <p:cNvPr id="58" name="Title 1">
            <a:extLst>
              <a:ext uri="{FF2B5EF4-FFF2-40B4-BE49-F238E27FC236}">
                <a16:creationId xmlns:a16="http://schemas.microsoft.com/office/drawing/2014/main" id="{E67321D2-DE93-4B54-996B-04209E03ACE5}"/>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cxnSp>
        <p:nvCxnSpPr>
          <p:cNvPr id="59" name="Straight Connector 58">
            <a:extLst>
              <a:ext uri="{FF2B5EF4-FFF2-40B4-BE49-F238E27FC236}">
                <a16:creationId xmlns:a16="http://schemas.microsoft.com/office/drawing/2014/main" id="{12BF4348-F004-426C-8825-A2FF860E31FE}"/>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1" name="TextBox 60">
            <a:extLst>
              <a:ext uri="{FF2B5EF4-FFF2-40B4-BE49-F238E27FC236}">
                <a16:creationId xmlns:a16="http://schemas.microsoft.com/office/drawing/2014/main" id="{C36FD441-4B61-47A2-B103-27BF927E34C7}"/>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(i.e., beats)</a:t>
            </a:r>
          </a:p>
        </p:txBody>
      </p:sp>
      <p:cxnSp>
        <p:nvCxnSpPr>
          <p:cNvPr id="62" name="Straight Connector 61">
            <a:extLst>
              <a:ext uri="{FF2B5EF4-FFF2-40B4-BE49-F238E27FC236}">
                <a16:creationId xmlns:a16="http://schemas.microsoft.com/office/drawing/2014/main" id="{46D40B2A-5494-43DF-8984-1CD8D97BA64C}"/>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61172117-1C37-432E-872E-BC4D0C256D86}"/>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82FDED6D-074F-4284-AF66-79A093B3C5A8}"/>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67" name="Title 1">
            <a:extLst>
              <a:ext uri="{FF2B5EF4-FFF2-40B4-BE49-F238E27FC236}">
                <a16:creationId xmlns:a16="http://schemas.microsoft.com/office/drawing/2014/main" id="{005DD84B-90A6-4C7D-BF4F-F8642DAD3145}"/>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sp>
        <p:nvSpPr>
          <p:cNvPr id="69" name="TextBox 68">
            <a:extLst>
              <a:ext uri="{FF2B5EF4-FFF2-40B4-BE49-F238E27FC236}">
                <a16:creationId xmlns:a16="http://schemas.microsoft.com/office/drawing/2014/main" id="{07B3EB00-2806-43BC-A625-603E5A95B6A8}"/>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Point ambience (e.g., a river flowing)</a:t>
            </a:r>
          </a:p>
        </p:txBody>
      </p:sp>
    </p:spTree>
    <p:extLst>
      <p:ext uri="{BB962C8B-B14F-4D97-AF65-F5344CB8AC3E}">
        <p14:creationId xmlns:p14="http://schemas.microsoft.com/office/powerpoint/2010/main" val="2667052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6" name="TextBox 45">
            <a:extLst>
              <a:ext uri="{FF2B5EF4-FFF2-40B4-BE49-F238E27FC236}">
                <a16:creationId xmlns:a16="http://schemas.microsoft.com/office/drawing/2014/main" id="{65B434B4-29D5-4351-80A8-892268AF031D}"/>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0" name="TextBox 49">
            <a:extLst>
              <a:ext uri="{FF2B5EF4-FFF2-40B4-BE49-F238E27FC236}">
                <a16:creationId xmlns:a16="http://schemas.microsoft.com/office/drawing/2014/main" id="{90DECAC2-8366-48A2-A55B-F7617EBE5C77}"/>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sp>
        <p:nvSpPr>
          <p:cNvPr id="53" name="TextBox 52">
            <a:extLst>
              <a:ext uri="{FF2B5EF4-FFF2-40B4-BE49-F238E27FC236}">
                <a16:creationId xmlns:a16="http://schemas.microsoft.com/office/drawing/2014/main" id="{3DD79724-DD25-493B-96DF-93126E0F20F2}"/>
              </a:ext>
            </a:extLst>
          </p:cNvPr>
          <p:cNvSpPr txBox="1"/>
          <p:nvPr/>
        </p:nvSpPr>
        <p:spPr>
          <a:xfrm>
            <a:off x="687369" y="4991131"/>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Haptic</a:t>
            </a:r>
            <a:r>
              <a:rPr kumimoji="0" lang="en-US" sz="24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 </a:t>
            </a: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Dimensions</a:t>
            </a:r>
          </a:p>
        </p:txBody>
      </p:sp>
      <p:sp>
        <p:nvSpPr>
          <p:cNvPr id="54" name="TextBox 53">
            <a:extLst>
              <a:ext uri="{FF2B5EF4-FFF2-40B4-BE49-F238E27FC236}">
                <a16:creationId xmlns:a16="http://schemas.microsoft.com/office/drawing/2014/main" id="{5463E91C-3156-4A91-B0C4-DA6927010CBB}"/>
              </a:ext>
            </a:extLst>
          </p:cNvPr>
          <p:cNvSpPr txBox="1"/>
          <p:nvPr/>
        </p:nvSpPr>
        <p:spPr>
          <a:xfrm>
            <a:off x="1016261" y="5666309"/>
            <a:ext cx="2672987"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VR controller and gamepads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Other commodity devices (e.g., a smartwatch)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Emerging devices (e.g., a haptic belt)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More forward-looking devices (e.g., phantom)</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5" name="Title 1">
            <a:extLst>
              <a:ext uri="{FF2B5EF4-FFF2-40B4-BE49-F238E27FC236}">
                <a16:creationId xmlns:a16="http://schemas.microsoft.com/office/drawing/2014/main" id="{529345B0-79C5-45E7-B3C3-D94B5402472D}"/>
              </a:ext>
            </a:extLst>
          </p:cNvPr>
          <p:cNvSpPr txBox="1">
            <a:spLocks/>
          </p:cNvSpPr>
          <p:nvPr/>
        </p:nvSpPr>
        <p:spPr>
          <a:xfrm>
            <a:off x="1099687" y="530665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Haptic Form Factor</a:t>
            </a:r>
          </a:p>
        </p:txBody>
      </p:sp>
      <p:cxnSp>
        <p:nvCxnSpPr>
          <p:cNvPr id="56" name="Straight Connector 55">
            <a:extLst>
              <a:ext uri="{FF2B5EF4-FFF2-40B4-BE49-F238E27FC236}">
                <a16:creationId xmlns:a16="http://schemas.microsoft.com/office/drawing/2014/main" id="{DF2F5C11-F929-4A4C-BA9B-CD2EDBB42845}"/>
              </a:ext>
            </a:extLst>
          </p:cNvPr>
          <p:cNvCxnSpPr>
            <a:cxnSpLocks/>
          </p:cNvCxnSpPr>
          <p:nvPr/>
        </p:nvCxnSpPr>
        <p:spPr>
          <a:xfrm>
            <a:off x="1062175" y="5687193"/>
            <a:ext cx="2490666" cy="0"/>
          </a:xfrm>
          <a:prstGeom prst="line">
            <a:avLst/>
          </a:prstGeom>
          <a:noFill/>
          <a:ln w="9525" cap="flat" cmpd="sng" algn="ctr">
            <a:solidFill>
              <a:schemeClr val="bg1">
                <a:lumMod val="50000"/>
              </a:schemeClr>
            </a:solidFill>
            <a:prstDash val="solid"/>
          </a:ln>
          <a:effectLst/>
        </p:spPr>
      </p:cxnSp>
      <p:sp>
        <p:nvSpPr>
          <p:cNvPr id="57" name="TextBox 56">
            <a:extLst>
              <a:ext uri="{FF2B5EF4-FFF2-40B4-BE49-F238E27FC236}">
                <a16:creationId xmlns:a16="http://schemas.microsoft.com/office/drawing/2014/main" id="{CD22D9D2-6269-457C-AC5F-463FF2EC48D9}"/>
              </a:ext>
            </a:extLst>
          </p:cNvPr>
          <p:cNvSpPr txBox="1"/>
          <p:nvPr/>
        </p:nvSpPr>
        <p:spPr>
          <a:xfrm>
            <a:off x="4671260" y="5687193"/>
            <a:ext cx="2881658" cy="907941"/>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Palm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Arm</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Torso (e.g., chest, waist, back)</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Legs</a:t>
            </a:r>
          </a:p>
        </p:txBody>
      </p:sp>
      <p:sp>
        <p:nvSpPr>
          <p:cNvPr id="58" name="Title 1">
            <a:extLst>
              <a:ext uri="{FF2B5EF4-FFF2-40B4-BE49-F238E27FC236}">
                <a16:creationId xmlns:a16="http://schemas.microsoft.com/office/drawing/2014/main" id="{E67321D2-DE93-4B54-996B-04209E03ACE5}"/>
              </a:ext>
            </a:extLst>
          </p:cNvPr>
          <p:cNvSpPr txBox="1">
            <a:spLocks/>
          </p:cNvSpPr>
          <p:nvPr/>
        </p:nvSpPr>
        <p:spPr>
          <a:xfrm>
            <a:off x="4741213"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Location</a:t>
            </a:r>
          </a:p>
        </p:txBody>
      </p:sp>
      <p:cxnSp>
        <p:nvCxnSpPr>
          <p:cNvPr id="59" name="Straight Connector 58">
            <a:extLst>
              <a:ext uri="{FF2B5EF4-FFF2-40B4-BE49-F238E27FC236}">
                <a16:creationId xmlns:a16="http://schemas.microsoft.com/office/drawing/2014/main" id="{12BF4348-F004-426C-8825-A2FF860E31FE}"/>
              </a:ext>
            </a:extLst>
          </p:cNvPr>
          <p:cNvCxnSpPr>
            <a:cxnSpLocks/>
          </p:cNvCxnSpPr>
          <p:nvPr/>
        </p:nvCxnSpPr>
        <p:spPr>
          <a:xfrm>
            <a:off x="4703701" y="5708077"/>
            <a:ext cx="2773225"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1" name="TextBox 60">
            <a:extLst>
              <a:ext uri="{FF2B5EF4-FFF2-40B4-BE49-F238E27FC236}">
                <a16:creationId xmlns:a16="http://schemas.microsoft.com/office/drawing/2014/main" id="{C36FD441-4B61-47A2-B103-27BF927E34C7}"/>
              </a:ext>
            </a:extLst>
          </p:cNvPr>
          <p:cNvSpPr txBox="1"/>
          <p:nvPr/>
        </p:nvSpPr>
        <p:spPr>
          <a:xfrm>
            <a:off x="8580844" y="5689577"/>
            <a:ext cx="2881658" cy="69762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Intensity (i.e., amplitude)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Timbre (i.e., sharpness)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Rhythm (i.e., beats)</a:t>
            </a:r>
          </a:p>
        </p:txBody>
      </p:sp>
      <p:cxnSp>
        <p:nvCxnSpPr>
          <p:cNvPr id="62" name="Straight Connector 61">
            <a:extLst>
              <a:ext uri="{FF2B5EF4-FFF2-40B4-BE49-F238E27FC236}">
                <a16:creationId xmlns:a16="http://schemas.microsoft.com/office/drawing/2014/main" id="{46D40B2A-5494-43DF-8984-1CD8D97BA64C}"/>
              </a:ext>
            </a:extLst>
          </p:cNvPr>
          <p:cNvCxnSpPr>
            <a:cxnSpLocks/>
          </p:cNvCxnSpPr>
          <p:nvPr/>
        </p:nvCxnSpPr>
        <p:spPr>
          <a:xfrm>
            <a:off x="8618356" y="570807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61172117-1C37-432E-872E-BC4D0C256D86}"/>
              </a:ext>
            </a:extLst>
          </p:cNvPr>
          <p:cNvSpPr/>
          <p:nvPr/>
        </p:nvSpPr>
        <p:spPr>
          <a:xfrm>
            <a:off x="622633" y="4963745"/>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82FDED6D-074F-4284-AF66-79A093B3C5A8}"/>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67" name="Title 1">
            <a:extLst>
              <a:ext uri="{FF2B5EF4-FFF2-40B4-BE49-F238E27FC236}">
                <a16:creationId xmlns:a16="http://schemas.microsoft.com/office/drawing/2014/main" id="{005DD84B-90A6-4C7D-BF4F-F8642DAD3145}"/>
              </a:ext>
            </a:extLst>
          </p:cNvPr>
          <p:cNvSpPr txBox="1">
            <a:spLocks/>
          </p:cNvSpPr>
          <p:nvPr/>
        </p:nvSpPr>
        <p:spPr>
          <a:xfrm>
            <a:off x="8650797" y="5327540"/>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Haptic Elements</a:t>
            </a:r>
          </a:p>
        </p:txBody>
      </p:sp>
      <p:sp>
        <p:nvSpPr>
          <p:cNvPr id="69" name="TextBox 68">
            <a:extLst>
              <a:ext uri="{FF2B5EF4-FFF2-40B4-BE49-F238E27FC236}">
                <a16:creationId xmlns:a16="http://schemas.microsoft.com/office/drawing/2014/main" id="{B9CD3277-76F8-4275-B129-073D94B0D457}"/>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75" name="TextBox 74">
            <a:extLst>
              <a:ext uri="{FF2B5EF4-FFF2-40B4-BE49-F238E27FC236}">
                <a16:creationId xmlns:a16="http://schemas.microsoft.com/office/drawing/2014/main" id="{5F02C096-F707-42EB-B07D-3F3AA740ED19}"/>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Point ambience (e.g., a river flowing)</a:t>
            </a:r>
          </a:p>
        </p:txBody>
      </p:sp>
      <p:sp>
        <p:nvSpPr>
          <p:cNvPr id="76" name="TextBox 75">
            <a:extLst>
              <a:ext uri="{FF2B5EF4-FFF2-40B4-BE49-F238E27FC236}">
                <a16:creationId xmlns:a16="http://schemas.microsoft.com/office/drawing/2014/main" id="{53E3964F-8792-4A44-BB8D-9A089DC27629}"/>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65000"/>
                </a:schemeClr>
              </a:solidFill>
              <a:effectLst/>
              <a:uLnTx/>
              <a:uFillTx/>
              <a:latin typeface="Segoe UI Light"/>
              <a:ea typeface="+mn-ea"/>
              <a:cs typeface="Segoe UI Light"/>
            </a:endParaRPr>
          </a:p>
        </p:txBody>
      </p:sp>
    </p:spTree>
    <p:extLst>
      <p:ext uri="{BB962C8B-B14F-4D97-AF65-F5344CB8AC3E}">
        <p14:creationId xmlns:p14="http://schemas.microsoft.com/office/powerpoint/2010/main" val="2364124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eWaveVR – The Music VR Social Platform – Virtual Reality Times">
            <a:extLst>
              <a:ext uri="{FF2B5EF4-FFF2-40B4-BE49-F238E27FC236}">
                <a16:creationId xmlns:a16="http://schemas.microsoft.com/office/drawing/2014/main" id="{FA5DB5A1-2361-4B66-B7CE-91BD8EE31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3101EEA-0EDB-4B3F-B2E0-BA76CC92D813}"/>
              </a:ext>
            </a:extLst>
          </p:cNvPr>
          <p:cNvSpPr/>
          <p:nvPr/>
        </p:nvSpPr>
        <p:spPr>
          <a:xfrm>
            <a:off x="0" y="0"/>
            <a:ext cx="12192000" cy="6858000"/>
          </a:xfrm>
          <a:prstGeom prst="rect">
            <a:avLst/>
          </a:prstGeom>
          <a:gradFill flip="none" rotWithShape="1">
            <a:gsLst>
              <a:gs pos="0">
                <a:schemeClr val="tx1">
                  <a:alpha val="70000"/>
                </a:schemeClr>
              </a:gs>
              <a:gs pos="100000">
                <a:schemeClr val="tx1">
                  <a:alpha val="3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 name="BlackOverlay">
            <a:extLst>
              <a:ext uri="{FF2B5EF4-FFF2-40B4-BE49-F238E27FC236}">
                <a16:creationId xmlns:a16="http://schemas.microsoft.com/office/drawing/2014/main" id="{002468AA-DF3E-4B0E-ADDE-D24C8D2BE764}"/>
              </a:ext>
            </a:extLst>
          </p:cNvPr>
          <p:cNvSpPr/>
          <p:nvPr/>
        </p:nvSpPr>
        <p:spPr>
          <a:xfrm>
            <a:off x="1284515" y="400729"/>
            <a:ext cx="9622971" cy="1470027"/>
          </a:xfrm>
          <a:prstGeom prst="rect">
            <a:avLst/>
          </a:prstGeom>
          <a:no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lvl="0" algn="ctr" defTabSz="456039">
              <a:defRPr/>
            </a:pPr>
            <a:r>
              <a:rPr lang="en-US" sz="3200" dirty="0">
                <a:solidFill>
                  <a:srgbClr val="00B0F0"/>
                </a:solidFill>
                <a:highlight>
                  <a:srgbClr val="000000"/>
                </a:highlight>
                <a:latin typeface="Segoe UI Semibold" panose="020B0702040204020203" pitchFamily="34" charset="0"/>
                <a:cs typeface="Segoe UI Semibold" panose="020B0702040204020203" pitchFamily="34" charset="0"/>
              </a:rPr>
              <a:t>Sound is a very critical component of the VR world</a:t>
            </a:r>
          </a:p>
        </p:txBody>
      </p:sp>
    </p:spTree>
    <p:extLst>
      <p:ext uri="{BB962C8B-B14F-4D97-AF65-F5344CB8AC3E}">
        <p14:creationId xmlns:p14="http://schemas.microsoft.com/office/powerpoint/2010/main" val="1751770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6" name="TextBox 45">
            <a:extLst>
              <a:ext uri="{FF2B5EF4-FFF2-40B4-BE49-F238E27FC236}">
                <a16:creationId xmlns:a16="http://schemas.microsoft.com/office/drawing/2014/main" id="{65B434B4-29D5-4351-80A8-892268AF031D}"/>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0" name="TextBox 49">
            <a:extLst>
              <a:ext uri="{FF2B5EF4-FFF2-40B4-BE49-F238E27FC236}">
                <a16:creationId xmlns:a16="http://schemas.microsoft.com/office/drawing/2014/main" id="{90DECAC2-8366-48A2-A55B-F7617EBE5C77}"/>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82FDED6D-074F-4284-AF66-79A093B3C5A8}"/>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69" name="TextBox 68">
            <a:extLst>
              <a:ext uri="{FF2B5EF4-FFF2-40B4-BE49-F238E27FC236}">
                <a16:creationId xmlns:a16="http://schemas.microsoft.com/office/drawing/2014/main" id="{2A7EB1A2-90F3-4007-82CD-F7416960A3E5}"/>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70" name="TextBox 69">
            <a:extLst>
              <a:ext uri="{FF2B5EF4-FFF2-40B4-BE49-F238E27FC236}">
                <a16:creationId xmlns:a16="http://schemas.microsoft.com/office/drawing/2014/main" id="{745B695B-3B48-4E6E-B3D1-66EB8B1D77C5}"/>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65000"/>
                </a:schemeClr>
              </a:solidFill>
              <a:effectLst/>
              <a:uLnTx/>
              <a:uFillTx/>
              <a:latin typeface="Segoe UI Light"/>
              <a:ea typeface="+mn-ea"/>
              <a:cs typeface="Segoe UI Light"/>
            </a:endParaRPr>
          </a:p>
        </p:txBody>
      </p:sp>
      <p:sp>
        <p:nvSpPr>
          <p:cNvPr id="71" name="TextBox 70">
            <a:extLst>
              <a:ext uri="{FF2B5EF4-FFF2-40B4-BE49-F238E27FC236}">
                <a16:creationId xmlns:a16="http://schemas.microsoft.com/office/drawing/2014/main" id="{4C886030-7AF3-4DAA-9B41-49D26B8A81E8}"/>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Point ambience (e.g., a river flowing)</a:t>
            </a:r>
          </a:p>
        </p:txBody>
      </p:sp>
    </p:spTree>
    <p:extLst>
      <p:ext uri="{BB962C8B-B14F-4D97-AF65-F5344CB8AC3E}">
        <p14:creationId xmlns:p14="http://schemas.microsoft.com/office/powerpoint/2010/main" val="3602566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0" name="TextBox 49">
            <a:extLst>
              <a:ext uri="{FF2B5EF4-FFF2-40B4-BE49-F238E27FC236}">
                <a16:creationId xmlns:a16="http://schemas.microsoft.com/office/drawing/2014/main" id="{90DECAC2-8366-48A2-A55B-F7617EBE5C77}"/>
              </a:ext>
            </a:extLst>
          </p:cNvPr>
          <p:cNvSpPr txBox="1"/>
          <p:nvPr/>
        </p:nvSpPr>
        <p:spPr>
          <a:xfrm>
            <a:off x="4668156" y="3768646"/>
            <a:ext cx="250798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82FDED6D-074F-4284-AF66-79A093B3C5A8}"/>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26" name="TextBox 25">
            <a:extLst>
              <a:ext uri="{FF2B5EF4-FFF2-40B4-BE49-F238E27FC236}">
                <a16:creationId xmlns:a16="http://schemas.microsoft.com/office/drawing/2014/main" id="{C6B2DDFB-EC91-45F3-A62A-DAC98F49682D}"/>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27" name="TextBox 26">
            <a:extLst>
              <a:ext uri="{FF2B5EF4-FFF2-40B4-BE49-F238E27FC236}">
                <a16:creationId xmlns:a16="http://schemas.microsoft.com/office/drawing/2014/main" id="{054B8043-4D53-4865-AE15-4E10DE81189E}"/>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65000"/>
                </a:schemeClr>
              </a:solidFill>
              <a:effectLst/>
              <a:uLnTx/>
              <a:uFillTx/>
              <a:latin typeface="Segoe UI Light"/>
              <a:ea typeface="+mn-ea"/>
              <a:cs typeface="Segoe UI Light"/>
            </a:endParaRPr>
          </a:p>
        </p:txBody>
      </p:sp>
      <p:sp>
        <p:nvSpPr>
          <p:cNvPr id="28" name="TextBox 27">
            <a:extLst>
              <a:ext uri="{FF2B5EF4-FFF2-40B4-BE49-F238E27FC236}">
                <a16:creationId xmlns:a16="http://schemas.microsoft.com/office/drawing/2014/main" id="{62FE70B0-2CC4-45EF-B80D-56BD7C110B77}"/>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29" name="TextBox 28">
            <a:extLst>
              <a:ext uri="{FF2B5EF4-FFF2-40B4-BE49-F238E27FC236}">
                <a16:creationId xmlns:a16="http://schemas.microsoft.com/office/drawing/2014/main" id="{878230DD-2DC4-46F2-B42A-048CF63BAFC9}"/>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Point ambience (e.g., a river flowing)</a:t>
            </a:r>
          </a:p>
        </p:txBody>
      </p:sp>
    </p:spTree>
    <p:extLst>
      <p:ext uri="{BB962C8B-B14F-4D97-AF65-F5344CB8AC3E}">
        <p14:creationId xmlns:p14="http://schemas.microsoft.com/office/powerpoint/2010/main" val="1516160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82FDED6D-074F-4284-AF66-79A093B3C5A8}"/>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26" name="TextBox 25">
            <a:extLst>
              <a:ext uri="{FF2B5EF4-FFF2-40B4-BE49-F238E27FC236}">
                <a16:creationId xmlns:a16="http://schemas.microsoft.com/office/drawing/2014/main" id="{19A4E49B-8527-4C19-AF8B-E31AD69F3D4C}"/>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27" name="TextBox 26">
            <a:extLst>
              <a:ext uri="{FF2B5EF4-FFF2-40B4-BE49-F238E27FC236}">
                <a16:creationId xmlns:a16="http://schemas.microsoft.com/office/drawing/2014/main" id="{3F0FD00C-D042-4515-B24B-1446F3C72C45}"/>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65000"/>
                </a:schemeClr>
              </a:solidFill>
              <a:effectLst/>
              <a:uLnTx/>
              <a:uFillTx/>
              <a:latin typeface="Segoe UI Light"/>
              <a:ea typeface="+mn-ea"/>
              <a:cs typeface="Segoe UI Light"/>
            </a:endParaRPr>
          </a:p>
        </p:txBody>
      </p:sp>
      <p:sp>
        <p:nvSpPr>
          <p:cNvPr id="28" name="TextBox 27">
            <a:extLst>
              <a:ext uri="{FF2B5EF4-FFF2-40B4-BE49-F238E27FC236}">
                <a16:creationId xmlns:a16="http://schemas.microsoft.com/office/drawing/2014/main" id="{0FAF109A-3F3A-473F-94A5-FC951745E135}"/>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29" name="TextBox 28">
            <a:extLst>
              <a:ext uri="{FF2B5EF4-FFF2-40B4-BE49-F238E27FC236}">
                <a16:creationId xmlns:a16="http://schemas.microsoft.com/office/drawing/2014/main" id="{32F49552-AA17-4CD8-8D7B-1148AFF19D8B}"/>
              </a:ext>
            </a:extLst>
          </p:cNvPr>
          <p:cNvSpPr txBox="1"/>
          <p:nvPr/>
        </p:nvSpPr>
        <p:spPr>
          <a:xfrm>
            <a:off x="4668156" y="3768646"/>
            <a:ext cx="2808770"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30" name="TextBox 29">
            <a:extLst>
              <a:ext uri="{FF2B5EF4-FFF2-40B4-BE49-F238E27FC236}">
                <a16:creationId xmlns:a16="http://schemas.microsoft.com/office/drawing/2014/main" id="{C1C4C20A-11A8-4046-9DA5-78D220597F4D}"/>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Point ambience (e.g., a river flowing)</a:t>
            </a:r>
          </a:p>
        </p:txBody>
      </p:sp>
    </p:spTree>
    <p:extLst>
      <p:ext uri="{BB962C8B-B14F-4D97-AF65-F5344CB8AC3E}">
        <p14:creationId xmlns:p14="http://schemas.microsoft.com/office/powerpoint/2010/main" val="1163878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73F08834-85F4-47AA-88C6-F28E5C13A0A3}"/>
              </a:ext>
            </a:extLst>
          </p:cNvPr>
          <p:cNvSpPr txBox="1"/>
          <p:nvPr/>
        </p:nvSpPr>
        <p:spPr>
          <a:xfrm>
            <a:off x="4657788" y="986382"/>
            <a:ext cx="2881658" cy="160043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For critical information (e.g., enemy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Increasing realism (e.g., a river flowing)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Rhythm or movement (e.g., exercise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Inducing affective state (e.g., meditation app)</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Aesthetic or decoration (e.g., background music)</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Non-critical interaction (e.g., picking up a flower)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2" name="TextBox 41">
            <a:extLst>
              <a:ext uri="{FF2B5EF4-FFF2-40B4-BE49-F238E27FC236}">
                <a16:creationId xmlns:a16="http://schemas.microsoft.com/office/drawing/2014/main" id="{984BDAEA-B111-4459-9627-CD8F59458C2D}"/>
              </a:ext>
            </a:extLst>
          </p:cNvPr>
          <p:cNvSpPr txBox="1"/>
          <p:nvPr/>
        </p:nvSpPr>
        <p:spPr>
          <a:xfrm>
            <a:off x="8534930" y="988766"/>
            <a:ext cx="2070709" cy="181075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Spatial location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Loudness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Pitch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Persistence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Priority</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Environmental effects (e.g., reverb)</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65000"/>
                </a:schemeClr>
              </a:solidFill>
              <a:effectLst/>
              <a:uLnTx/>
              <a:uFillTx/>
              <a:latin typeface="Segoe UI Light"/>
              <a:ea typeface="+mn-ea"/>
              <a:cs typeface="Segoe UI Light"/>
            </a:endParaRPr>
          </a:p>
        </p:txBody>
      </p: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6" name="TextBox 45">
            <a:extLst>
              <a:ext uri="{FF2B5EF4-FFF2-40B4-BE49-F238E27FC236}">
                <a16:creationId xmlns:a16="http://schemas.microsoft.com/office/drawing/2014/main" id="{65B434B4-29D5-4351-80A8-892268AF031D}"/>
              </a:ext>
            </a:extLst>
          </p:cNvPr>
          <p:cNvSpPr txBox="1"/>
          <p:nvPr/>
        </p:nvSpPr>
        <p:spPr>
          <a:xfrm>
            <a:off x="1008961" y="3741793"/>
            <a:ext cx="2926836"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Headset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Smartphone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Room-scale VR</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1179810"/>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Text</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Icons (e.g., pulses, arrows)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Time series (e.g., waveform, spectrogram)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Abstract (e.g., color overlay)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0" name="TextBox 49">
            <a:extLst>
              <a:ext uri="{FF2B5EF4-FFF2-40B4-BE49-F238E27FC236}">
                <a16:creationId xmlns:a16="http://schemas.microsoft.com/office/drawing/2014/main" id="{90DECAC2-8366-48A2-A55B-F7617EBE5C77}"/>
              </a:ext>
            </a:extLst>
          </p:cNvPr>
          <p:cNvSpPr txBox="1"/>
          <p:nvPr/>
        </p:nvSpPr>
        <p:spPr>
          <a:xfrm>
            <a:off x="4668156" y="3768646"/>
            <a:ext cx="2808770" cy="96949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Cue (icon placed in the 3D space)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82FDED6D-074F-4284-AF66-79A093B3C5A8}"/>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
        <p:nvSpPr>
          <p:cNvPr id="68" name="TextBox 67">
            <a:extLst>
              <a:ext uri="{FF2B5EF4-FFF2-40B4-BE49-F238E27FC236}">
                <a16:creationId xmlns:a16="http://schemas.microsoft.com/office/drawing/2014/main" id="{96215237-CC09-4F86-92C3-53D01659D9C8}"/>
              </a:ext>
            </a:extLst>
          </p:cNvPr>
          <p:cNvSpPr txBox="1"/>
          <p:nvPr/>
        </p:nvSpPr>
        <p:spPr>
          <a:xfrm>
            <a:off x="1005992" y="965498"/>
            <a:ext cx="2926836" cy="1749197"/>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Localized speech (e.g., a character speaking)</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Animate sounds (e.g., footsteps)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Inanimate objects (e.g., weapons)</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Notification sounds (e.g., low on ammunition)</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Interaction sounds (e.g., clicking a menu)</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Surrounding ambience (e.g., a crowd)</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schemeClr val="bg1">
                    <a:lumMod val="50000"/>
                  </a:schemeClr>
                </a:solidFill>
                <a:effectLst/>
                <a:uLnTx/>
                <a:uFillTx/>
                <a:latin typeface="Segoe Condensed" panose="020B0606040200020203" pitchFamily="34" charset="0"/>
                <a:ea typeface="+mn-ea"/>
                <a:cs typeface="+mn-cs"/>
              </a:rPr>
              <a:t>Point ambience (e.g., a river flowing)</a:t>
            </a:r>
          </a:p>
        </p:txBody>
      </p:sp>
    </p:spTree>
    <p:extLst>
      <p:ext uri="{BB962C8B-B14F-4D97-AF65-F5344CB8AC3E}">
        <p14:creationId xmlns:p14="http://schemas.microsoft.com/office/powerpoint/2010/main" val="4158641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5" name="TextBox 34">
            <a:extLst>
              <a:ext uri="{FF2B5EF4-FFF2-40B4-BE49-F238E27FC236}">
                <a16:creationId xmlns:a16="http://schemas.microsoft.com/office/drawing/2014/main" id="{6E97D70C-7766-4A02-A9F3-387A0AAB027A}"/>
              </a:ext>
            </a:extLst>
          </p:cNvPr>
          <p:cNvSpPr txBox="1"/>
          <p:nvPr/>
        </p:nvSpPr>
        <p:spPr>
          <a:xfrm>
            <a:off x="687369" y="28495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B0F0"/>
                </a:solidFill>
                <a:effectLst/>
                <a:uLnTx/>
                <a:uFillTx/>
                <a:latin typeface="Segoe Condensed" panose="020B0606040200020203" pitchFamily="34" charset="0"/>
                <a:ea typeface="+mn-ea"/>
                <a:cs typeface="Segoe UI Semibold" panose="020B0702040204020203" pitchFamily="34" charset="0"/>
              </a:rPr>
              <a:t>Sound Dimensions</a:t>
            </a:r>
          </a:p>
        </p:txBody>
      </p:sp>
      <p:sp>
        <p:nvSpPr>
          <p:cNvPr id="36" name="TextBox 35">
            <a:extLst>
              <a:ext uri="{FF2B5EF4-FFF2-40B4-BE49-F238E27FC236}">
                <a16:creationId xmlns:a16="http://schemas.microsoft.com/office/drawing/2014/main" id="{DCF83DC9-13BC-42ED-B466-0CC71147CFAD}"/>
              </a:ext>
            </a:extLst>
          </p:cNvPr>
          <p:cNvSpPr txBox="1"/>
          <p:nvPr/>
        </p:nvSpPr>
        <p:spPr>
          <a:xfrm>
            <a:off x="1005992" y="965498"/>
            <a:ext cx="2926836" cy="487313"/>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rPr>
              <a:t> </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1089418" y="605845"/>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1051906" y="988766"/>
            <a:ext cx="2493635"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73F08834-85F4-47AA-88C6-F28E5C13A0A3}"/>
              </a:ext>
            </a:extLst>
          </p:cNvPr>
          <p:cNvSpPr txBox="1"/>
          <p:nvPr/>
        </p:nvSpPr>
        <p:spPr>
          <a:xfrm>
            <a:off x="4657788" y="986382"/>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For critical information (e.g., enemy footsteps)</a:t>
            </a:r>
          </a:p>
        </p:txBody>
      </p:sp>
      <p:sp>
        <p:nvSpPr>
          <p:cNvPr id="40" name="Title 1">
            <a:extLst>
              <a:ext uri="{FF2B5EF4-FFF2-40B4-BE49-F238E27FC236}">
                <a16:creationId xmlns:a16="http://schemas.microsoft.com/office/drawing/2014/main" id="{38F46285-4D3B-4C31-97FE-566FB6850C57}"/>
              </a:ext>
            </a:extLst>
          </p:cNvPr>
          <p:cNvSpPr txBox="1">
            <a:spLocks/>
          </p:cNvSpPr>
          <p:nvPr/>
        </p:nvSpPr>
        <p:spPr>
          <a:xfrm>
            <a:off x="4741213"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4703701" y="1009650"/>
            <a:ext cx="2773225" cy="0"/>
          </a:xfrm>
          <a:prstGeom prst="line">
            <a:avLst/>
          </a:prstGeom>
          <a:noFill/>
          <a:ln w="9525" cap="flat" cmpd="sng" algn="ctr">
            <a:solidFill>
              <a:schemeClr val="bg1">
                <a:lumMod val="50000"/>
              </a:schemeClr>
            </a:solidFill>
            <a:prstDash val="solid"/>
          </a:ln>
          <a:effectLst/>
        </p:spPr>
      </p:cxnSp>
      <p:sp>
        <p:nvSpPr>
          <p:cNvPr id="42" name="TextBox 41">
            <a:extLst>
              <a:ext uri="{FF2B5EF4-FFF2-40B4-BE49-F238E27FC236}">
                <a16:creationId xmlns:a16="http://schemas.microsoft.com/office/drawing/2014/main" id="{984BDAEA-B111-4459-9627-CD8F59458C2D}"/>
              </a:ext>
            </a:extLst>
          </p:cNvPr>
          <p:cNvSpPr txBox="1"/>
          <p:nvPr/>
        </p:nvSpPr>
        <p:spPr>
          <a:xfrm>
            <a:off x="8534930" y="988766"/>
            <a:ext cx="2070709"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p:txBody>
      </p:sp>
      <p:sp>
        <p:nvSpPr>
          <p:cNvPr id="43" name="Title 1">
            <a:extLst>
              <a:ext uri="{FF2B5EF4-FFF2-40B4-BE49-F238E27FC236}">
                <a16:creationId xmlns:a16="http://schemas.microsoft.com/office/drawing/2014/main" id="{2F5A7E55-F5A3-4B88-B131-D50DA8AC2CCF}"/>
              </a:ext>
            </a:extLst>
          </p:cNvPr>
          <p:cNvSpPr txBox="1">
            <a:spLocks/>
          </p:cNvSpPr>
          <p:nvPr/>
        </p:nvSpPr>
        <p:spPr>
          <a:xfrm>
            <a:off x="8618356" y="629113"/>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8580844" y="1012034"/>
            <a:ext cx="2024796" cy="0"/>
          </a:xfrm>
          <a:prstGeom prst="line">
            <a:avLst/>
          </a:prstGeom>
          <a:noFill/>
          <a:ln w="9525" cap="flat" cmpd="sng" algn="ctr">
            <a:solidFill>
              <a:schemeClr val="bg1">
                <a:lumMod val="50000"/>
              </a:schemeClr>
            </a:solidFill>
            <a:prstDash val="solid"/>
          </a:ln>
          <a:effectLst/>
        </p:spPr>
      </p:cxnSp>
      <p:sp>
        <p:nvSpPr>
          <p:cNvPr id="45" name="TextBox 44">
            <a:extLst>
              <a:ext uri="{FF2B5EF4-FFF2-40B4-BE49-F238E27FC236}">
                <a16:creationId xmlns:a16="http://schemas.microsoft.com/office/drawing/2014/main" id="{633D4A6C-7A74-42CF-AE2F-21967404CAE0}"/>
              </a:ext>
            </a:extLst>
          </p:cNvPr>
          <p:cNvSpPr txBox="1"/>
          <p:nvPr/>
        </p:nvSpPr>
        <p:spPr>
          <a:xfrm>
            <a:off x="687369" y="3072134"/>
            <a:ext cx="283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D6A300"/>
                </a:solidFill>
                <a:effectLst/>
                <a:uLnTx/>
                <a:uFillTx/>
                <a:latin typeface="Segoe Condensed" panose="020B0606040200020203" pitchFamily="34" charset="0"/>
                <a:ea typeface="+mn-ea"/>
                <a:cs typeface="Segoe UI Semibold" panose="020B0702040204020203" pitchFamily="34" charset="0"/>
              </a:rPr>
              <a:t>Visual Dimensions</a:t>
            </a:r>
          </a:p>
        </p:txBody>
      </p:sp>
      <p:sp>
        <p:nvSpPr>
          <p:cNvPr id="46" name="TextBox 45">
            <a:extLst>
              <a:ext uri="{FF2B5EF4-FFF2-40B4-BE49-F238E27FC236}">
                <a16:creationId xmlns:a16="http://schemas.microsoft.com/office/drawing/2014/main" id="{65B434B4-29D5-4351-80A8-892268AF031D}"/>
              </a:ext>
            </a:extLst>
          </p:cNvPr>
          <p:cNvSpPr txBox="1"/>
          <p:nvPr/>
        </p:nvSpPr>
        <p:spPr>
          <a:xfrm>
            <a:off x="1008961" y="3741793"/>
            <a:ext cx="2926836" cy="54886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Headset</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1092388" y="3383448"/>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1054876" y="3766369"/>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8580844" y="3766369"/>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Text</a:t>
            </a:r>
          </a:p>
        </p:txBody>
      </p:sp>
      <p:sp>
        <p:nvSpPr>
          <p:cNvPr id="50" name="TextBox 49">
            <a:extLst>
              <a:ext uri="{FF2B5EF4-FFF2-40B4-BE49-F238E27FC236}">
                <a16:creationId xmlns:a16="http://schemas.microsoft.com/office/drawing/2014/main" id="{90DECAC2-8366-48A2-A55B-F7617EBE5C77}"/>
              </a:ext>
            </a:extLst>
          </p:cNvPr>
          <p:cNvSpPr txBox="1"/>
          <p:nvPr/>
        </p:nvSpPr>
        <p:spPr>
          <a:xfrm>
            <a:off x="4668156" y="3768646"/>
            <a:ext cx="2808770" cy="75918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4751581" y="3408993"/>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4687796" y="3787708"/>
            <a:ext cx="2851650"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8618356" y="3789637"/>
            <a:ext cx="2024796" cy="0"/>
          </a:xfrm>
          <a:prstGeom prst="line">
            <a:avLst/>
          </a:prstGeom>
          <a:noFill/>
          <a:ln w="9525" cap="flat" cmpd="sng" algn="ctr">
            <a:solidFill>
              <a:schemeClr val="bg1">
                <a:lumMod val="50000"/>
              </a:schemeClr>
            </a:solidFill>
            <a:prstDash val="solid"/>
          </a:ln>
          <a:effectLst/>
        </p:spPr>
      </p:cxnSp>
      <p:sp>
        <p:nvSpPr>
          <p:cNvPr id="63" name="Rectangle 62">
            <a:extLst>
              <a:ext uri="{FF2B5EF4-FFF2-40B4-BE49-F238E27FC236}">
                <a16:creationId xmlns:a16="http://schemas.microsoft.com/office/drawing/2014/main" id="{E9B1E94A-AE09-4D5A-BE83-A1CC4D3AC8AF}"/>
              </a:ext>
            </a:extLst>
          </p:cNvPr>
          <p:cNvSpPr/>
          <p:nvPr/>
        </p:nvSpPr>
        <p:spPr>
          <a:xfrm>
            <a:off x="622633" y="3025796"/>
            <a:ext cx="10601018" cy="1685493"/>
          </a:xfrm>
          <a:prstGeom prst="rect">
            <a:avLst/>
          </a:prstGeom>
          <a:no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3C5FCA8-031A-46C3-BB2C-FA4CBFE4D91F}"/>
              </a:ext>
            </a:extLst>
          </p:cNvPr>
          <p:cNvSpPr/>
          <p:nvPr/>
        </p:nvSpPr>
        <p:spPr>
          <a:xfrm>
            <a:off x="622633" y="254775"/>
            <a:ext cx="10601018" cy="252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A507DCAD-4BC3-4B34-B536-FFEC3790F5E6}"/>
              </a:ext>
            </a:extLst>
          </p:cNvPr>
          <p:cNvSpPr txBox="1">
            <a:spLocks/>
          </p:cNvSpPr>
          <p:nvPr/>
        </p:nvSpPr>
        <p:spPr>
          <a:xfrm>
            <a:off x="8664272" y="340671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Tree>
    <p:extLst>
      <p:ext uri="{BB962C8B-B14F-4D97-AF65-F5344CB8AC3E}">
        <p14:creationId xmlns:p14="http://schemas.microsoft.com/office/powerpoint/2010/main" val="1260178818"/>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040603B8-1AEA-457F-81D8-178A47B2B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619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32A79-7904-41A3-8AE6-E0BF6EE92899}"/>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36" name="TextBox 35">
            <a:extLst>
              <a:ext uri="{FF2B5EF4-FFF2-40B4-BE49-F238E27FC236}">
                <a16:creationId xmlns:a16="http://schemas.microsoft.com/office/drawing/2014/main" id="{DCF83DC9-13BC-42ED-B466-0CC71147CFAD}"/>
              </a:ext>
            </a:extLst>
          </p:cNvPr>
          <p:cNvSpPr txBox="1"/>
          <p:nvPr/>
        </p:nvSpPr>
        <p:spPr>
          <a:xfrm>
            <a:off x="3811404" y="986382"/>
            <a:ext cx="2926836"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p:txBody>
      </p:sp>
      <p:sp>
        <p:nvSpPr>
          <p:cNvPr id="37" name="Title 1">
            <a:extLst>
              <a:ext uri="{FF2B5EF4-FFF2-40B4-BE49-F238E27FC236}">
                <a16:creationId xmlns:a16="http://schemas.microsoft.com/office/drawing/2014/main" id="{8023EA9C-60C0-4207-93E8-673F53FE3BDC}"/>
              </a:ext>
            </a:extLst>
          </p:cNvPr>
          <p:cNvSpPr txBox="1">
            <a:spLocks/>
          </p:cNvSpPr>
          <p:nvPr/>
        </p:nvSpPr>
        <p:spPr>
          <a:xfrm>
            <a:off x="3894830"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38" name="Straight Connector 37">
            <a:extLst>
              <a:ext uri="{FF2B5EF4-FFF2-40B4-BE49-F238E27FC236}">
                <a16:creationId xmlns:a16="http://schemas.microsoft.com/office/drawing/2014/main" id="{8B8E0F4A-366A-4EA5-BB77-ABA9F0D8DCD3}"/>
              </a:ext>
            </a:extLst>
          </p:cNvPr>
          <p:cNvCxnSpPr>
            <a:cxnSpLocks/>
          </p:cNvCxnSpPr>
          <p:nvPr/>
        </p:nvCxnSpPr>
        <p:spPr>
          <a:xfrm>
            <a:off x="3857318" y="1009650"/>
            <a:ext cx="2493635" cy="0"/>
          </a:xfrm>
          <a:prstGeom prst="line">
            <a:avLst/>
          </a:prstGeom>
          <a:noFill/>
          <a:ln w="9525" cap="flat" cmpd="sng" algn="ctr">
            <a:solidFill>
              <a:schemeClr val="bg1">
                <a:lumMod val="50000"/>
              </a:schemeClr>
            </a:solidFill>
            <a:prstDash val="solid"/>
          </a:ln>
          <a:effectLst/>
        </p:spPr>
      </p:cxnSp>
      <p:sp>
        <p:nvSpPr>
          <p:cNvPr id="39" name="TextBox 38">
            <a:extLst>
              <a:ext uri="{FF2B5EF4-FFF2-40B4-BE49-F238E27FC236}">
                <a16:creationId xmlns:a16="http://schemas.microsoft.com/office/drawing/2014/main" id="{73F08834-85F4-47AA-88C6-F28E5C13A0A3}"/>
              </a:ext>
            </a:extLst>
          </p:cNvPr>
          <p:cNvSpPr txBox="1"/>
          <p:nvPr/>
        </p:nvSpPr>
        <p:spPr>
          <a:xfrm>
            <a:off x="6657405" y="986382"/>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For critical information (e.g., enemy footsteps)</a:t>
            </a:r>
          </a:p>
        </p:txBody>
      </p:sp>
      <p:sp>
        <p:nvSpPr>
          <p:cNvPr id="40" name="Title 1">
            <a:extLst>
              <a:ext uri="{FF2B5EF4-FFF2-40B4-BE49-F238E27FC236}">
                <a16:creationId xmlns:a16="http://schemas.microsoft.com/office/drawing/2014/main" id="{38F46285-4D3B-4C31-97FE-566FB6850C57}"/>
              </a:ext>
            </a:extLst>
          </p:cNvPr>
          <p:cNvSpPr txBox="1">
            <a:spLocks/>
          </p:cNvSpPr>
          <p:nvPr/>
        </p:nvSpPr>
        <p:spPr>
          <a:xfrm>
            <a:off x="6740830"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41" name="Straight Connector 40">
            <a:extLst>
              <a:ext uri="{FF2B5EF4-FFF2-40B4-BE49-F238E27FC236}">
                <a16:creationId xmlns:a16="http://schemas.microsoft.com/office/drawing/2014/main" id="{7D8E8C28-F243-47CD-A681-10035923FAF4}"/>
              </a:ext>
            </a:extLst>
          </p:cNvPr>
          <p:cNvCxnSpPr>
            <a:cxnSpLocks/>
          </p:cNvCxnSpPr>
          <p:nvPr/>
        </p:nvCxnSpPr>
        <p:spPr>
          <a:xfrm>
            <a:off x="6703318" y="1009650"/>
            <a:ext cx="2773225" cy="0"/>
          </a:xfrm>
          <a:prstGeom prst="line">
            <a:avLst/>
          </a:prstGeom>
          <a:noFill/>
          <a:ln w="9525" cap="flat" cmpd="sng" algn="ctr">
            <a:solidFill>
              <a:schemeClr val="bg1">
                <a:lumMod val="50000"/>
              </a:schemeClr>
            </a:solidFill>
            <a:prstDash val="solid"/>
          </a:ln>
          <a:effectLst/>
        </p:spPr>
      </p:cxnSp>
      <p:sp>
        <p:nvSpPr>
          <p:cNvPr id="42" name="TextBox 41">
            <a:extLst>
              <a:ext uri="{FF2B5EF4-FFF2-40B4-BE49-F238E27FC236}">
                <a16:creationId xmlns:a16="http://schemas.microsoft.com/office/drawing/2014/main" id="{984BDAEA-B111-4459-9627-CD8F59458C2D}"/>
              </a:ext>
            </a:extLst>
          </p:cNvPr>
          <p:cNvSpPr txBox="1"/>
          <p:nvPr/>
        </p:nvSpPr>
        <p:spPr>
          <a:xfrm>
            <a:off x="9845515" y="986382"/>
            <a:ext cx="2070709"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p:txBody>
      </p:sp>
      <p:sp>
        <p:nvSpPr>
          <p:cNvPr id="43" name="Title 1">
            <a:extLst>
              <a:ext uri="{FF2B5EF4-FFF2-40B4-BE49-F238E27FC236}">
                <a16:creationId xmlns:a16="http://schemas.microsoft.com/office/drawing/2014/main" id="{2F5A7E55-F5A3-4B88-B131-D50DA8AC2CCF}"/>
              </a:ext>
            </a:extLst>
          </p:cNvPr>
          <p:cNvSpPr txBox="1">
            <a:spLocks/>
          </p:cNvSpPr>
          <p:nvPr/>
        </p:nvSpPr>
        <p:spPr>
          <a:xfrm>
            <a:off x="9928941" y="626729"/>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44" name="Straight Connector 43">
            <a:extLst>
              <a:ext uri="{FF2B5EF4-FFF2-40B4-BE49-F238E27FC236}">
                <a16:creationId xmlns:a16="http://schemas.microsoft.com/office/drawing/2014/main" id="{29C64DB1-5FCF-4335-BA5C-B4A016CE6BC9}"/>
              </a:ext>
            </a:extLst>
          </p:cNvPr>
          <p:cNvCxnSpPr>
            <a:cxnSpLocks/>
          </p:cNvCxnSpPr>
          <p:nvPr/>
        </p:nvCxnSpPr>
        <p:spPr>
          <a:xfrm>
            <a:off x="9891429" y="1009650"/>
            <a:ext cx="2024796" cy="0"/>
          </a:xfrm>
          <a:prstGeom prst="line">
            <a:avLst/>
          </a:prstGeom>
          <a:noFill/>
          <a:ln w="9525" cap="flat" cmpd="sng" algn="ctr">
            <a:solidFill>
              <a:schemeClr val="bg1">
                <a:lumMod val="50000"/>
              </a:schemeClr>
            </a:solidFill>
            <a:prstDash val="solid"/>
          </a:ln>
          <a:effectLst/>
        </p:spPr>
      </p:cxnSp>
      <p:sp>
        <p:nvSpPr>
          <p:cNvPr id="46" name="TextBox 45">
            <a:extLst>
              <a:ext uri="{FF2B5EF4-FFF2-40B4-BE49-F238E27FC236}">
                <a16:creationId xmlns:a16="http://schemas.microsoft.com/office/drawing/2014/main" id="{65B434B4-29D5-4351-80A8-892268AF031D}"/>
              </a:ext>
            </a:extLst>
          </p:cNvPr>
          <p:cNvSpPr txBox="1"/>
          <p:nvPr/>
        </p:nvSpPr>
        <p:spPr>
          <a:xfrm>
            <a:off x="3811403" y="2138352"/>
            <a:ext cx="2926836" cy="54886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Headset</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47" name="Title 1">
            <a:extLst>
              <a:ext uri="{FF2B5EF4-FFF2-40B4-BE49-F238E27FC236}">
                <a16:creationId xmlns:a16="http://schemas.microsoft.com/office/drawing/2014/main" id="{956AED5B-817C-4E1D-BD4C-9A70FC28CB09}"/>
              </a:ext>
            </a:extLst>
          </p:cNvPr>
          <p:cNvSpPr txBox="1">
            <a:spLocks/>
          </p:cNvSpPr>
          <p:nvPr/>
        </p:nvSpPr>
        <p:spPr>
          <a:xfrm>
            <a:off x="3894830" y="1780007"/>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48" name="Straight Connector 47">
            <a:extLst>
              <a:ext uri="{FF2B5EF4-FFF2-40B4-BE49-F238E27FC236}">
                <a16:creationId xmlns:a16="http://schemas.microsoft.com/office/drawing/2014/main" id="{B5FE1ECA-C009-4FF8-B44F-06A014A97121}"/>
              </a:ext>
            </a:extLst>
          </p:cNvPr>
          <p:cNvCxnSpPr>
            <a:cxnSpLocks/>
          </p:cNvCxnSpPr>
          <p:nvPr/>
        </p:nvCxnSpPr>
        <p:spPr>
          <a:xfrm>
            <a:off x="3857318" y="2162928"/>
            <a:ext cx="2490666" cy="0"/>
          </a:xfrm>
          <a:prstGeom prst="line">
            <a:avLst/>
          </a:prstGeom>
          <a:noFill/>
          <a:ln w="9525" cap="flat" cmpd="sng" algn="ctr">
            <a:solidFill>
              <a:schemeClr val="bg1">
                <a:lumMod val="50000"/>
              </a:schemeClr>
            </a:solidFill>
            <a:prstDash val="solid"/>
          </a:ln>
          <a:effectLst/>
        </p:spPr>
      </p:cxnSp>
      <p:sp>
        <p:nvSpPr>
          <p:cNvPr id="49" name="TextBox 48">
            <a:extLst>
              <a:ext uri="{FF2B5EF4-FFF2-40B4-BE49-F238E27FC236}">
                <a16:creationId xmlns:a16="http://schemas.microsoft.com/office/drawing/2014/main" id="{D0691228-C677-4059-8816-96D27B28C9AD}"/>
              </a:ext>
            </a:extLst>
          </p:cNvPr>
          <p:cNvSpPr txBox="1"/>
          <p:nvPr/>
        </p:nvSpPr>
        <p:spPr>
          <a:xfrm>
            <a:off x="9891429" y="2139660"/>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Text</a:t>
            </a:r>
          </a:p>
        </p:txBody>
      </p:sp>
      <p:sp>
        <p:nvSpPr>
          <p:cNvPr id="50" name="TextBox 49">
            <a:extLst>
              <a:ext uri="{FF2B5EF4-FFF2-40B4-BE49-F238E27FC236}">
                <a16:creationId xmlns:a16="http://schemas.microsoft.com/office/drawing/2014/main" id="{90DECAC2-8366-48A2-A55B-F7617EBE5C77}"/>
              </a:ext>
            </a:extLst>
          </p:cNvPr>
          <p:cNvSpPr txBox="1"/>
          <p:nvPr/>
        </p:nvSpPr>
        <p:spPr>
          <a:xfrm>
            <a:off x="6657405" y="2139660"/>
            <a:ext cx="2808770" cy="75918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51" name="Title 1">
            <a:extLst>
              <a:ext uri="{FF2B5EF4-FFF2-40B4-BE49-F238E27FC236}">
                <a16:creationId xmlns:a16="http://schemas.microsoft.com/office/drawing/2014/main" id="{8E619451-C6A2-44D0-812D-AAAA2DEE2AF1}"/>
              </a:ext>
            </a:extLst>
          </p:cNvPr>
          <p:cNvSpPr txBox="1">
            <a:spLocks/>
          </p:cNvSpPr>
          <p:nvPr/>
        </p:nvSpPr>
        <p:spPr>
          <a:xfrm>
            <a:off x="6740830" y="1780007"/>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52" name="Straight Connector 51">
            <a:extLst>
              <a:ext uri="{FF2B5EF4-FFF2-40B4-BE49-F238E27FC236}">
                <a16:creationId xmlns:a16="http://schemas.microsoft.com/office/drawing/2014/main" id="{DC7EC92E-4523-4CBD-A013-9844B39B7FE8}"/>
              </a:ext>
            </a:extLst>
          </p:cNvPr>
          <p:cNvCxnSpPr>
            <a:cxnSpLocks/>
          </p:cNvCxnSpPr>
          <p:nvPr/>
        </p:nvCxnSpPr>
        <p:spPr>
          <a:xfrm>
            <a:off x="6677045" y="2158722"/>
            <a:ext cx="2851650" cy="0"/>
          </a:xfrm>
          <a:prstGeom prst="line">
            <a:avLst/>
          </a:prstGeom>
          <a:noFill/>
          <a:ln w="9525" cap="flat" cmpd="sng" algn="ctr">
            <a:solidFill>
              <a:schemeClr val="bg1">
                <a:lumMod val="50000"/>
              </a:schemeClr>
            </a:solidFill>
            <a:prstDash val="solid"/>
          </a:ln>
          <a:effectLst/>
        </p:spPr>
      </p:cxnSp>
      <p:cxnSp>
        <p:nvCxnSpPr>
          <p:cNvPr id="60" name="Straight Connector 59">
            <a:extLst>
              <a:ext uri="{FF2B5EF4-FFF2-40B4-BE49-F238E27FC236}">
                <a16:creationId xmlns:a16="http://schemas.microsoft.com/office/drawing/2014/main" id="{B1A85DFE-7B47-4C4B-B3FF-8AAC21D982EC}"/>
              </a:ext>
            </a:extLst>
          </p:cNvPr>
          <p:cNvCxnSpPr>
            <a:cxnSpLocks/>
          </p:cNvCxnSpPr>
          <p:nvPr/>
        </p:nvCxnSpPr>
        <p:spPr>
          <a:xfrm>
            <a:off x="9928941" y="2162928"/>
            <a:ext cx="2024796" cy="0"/>
          </a:xfrm>
          <a:prstGeom prst="line">
            <a:avLst/>
          </a:prstGeom>
          <a:noFill/>
          <a:ln w="9525" cap="flat" cmpd="sng" algn="ctr">
            <a:solidFill>
              <a:schemeClr val="bg1">
                <a:lumMod val="50000"/>
              </a:schemeClr>
            </a:solidFill>
            <a:prstDash val="solid"/>
          </a:ln>
          <a:effectLst/>
        </p:spPr>
      </p:cxnSp>
      <p:sp>
        <p:nvSpPr>
          <p:cNvPr id="66" name="Title 1">
            <a:extLst>
              <a:ext uri="{FF2B5EF4-FFF2-40B4-BE49-F238E27FC236}">
                <a16:creationId xmlns:a16="http://schemas.microsoft.com/office/drawing/2014/main" id="{A507DCAD-4BC3-4B34-B536-FFEC3790F5E6}"/>
              </a:ext>
            </a:extLst>
          </p:cNvPr>
          <p:cNvSpPr txBox="1">
            <a:spLocks/>
          </p:cNvSpPr>
          <p:nvPr/>
        </p:nvSpPr>
        <p:spPr>
          <a:xfrm>
            <a:off x="9953949" y="178000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Tree>
    <p:extLst>
      <p:ext uri="{BB962C8B-B14F-4D97-AF65-F5344CB8AC3E}">
        <p14:creationId xmlns:p14="http://schemas.microsoft.com/office/powerpoint/2010/main" val="4005291995"/>
      </p:ext>
    </p:extLst>
  </p:cSld>
  <p:clrMapOvr>
    <a:masterClrMapping/>
  </p:clrMapOvr>
  <mc:AlternateContent xmlns:mc="http://schemas.openxmlformats.org/markup-compatibility/2006" xmlns:p159="http://schemas.microsoft.com/office/powerpoint/2015/09/main">
    <mc:Choice Requires="p159">
      <p:transition spd="slow" advClick="0" advTm="750">
        <p159:morph option="byObject"/>
      </p:transition>
    </mc:Choice>
    <mc:Fallback xmlns="">
      <p:transition spd="slow" advClick="0" advTm="75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9F00C6B4-5511-4FAC-A380-EC2EE658B710}"/>
              </a:ext>
            </a:extLst>
          </p:cNvPr>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6883" y="586624"/>
            <a:ext cx="3493008" cy="1965960"/>
          </a:xfrm>
          <a:prstGeom prst="rect">
            <a:avLst/>
          </a:prstGeom>
          <a:noFill/>
          <a:ln w="25400">
            <a:solidFill>
              <a:schemeClr val="bg1">
                <a:lumMod val="85000"/>
              </a:schemeClr>
            </a:solidFill>
          </a:ln>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F330142-E559-42C1-80B9-778C00F3F961}"/>
              </a:ext>
            </a:extLst>
          </p:cNvPr>
          <p:cNvCxnSpPr>
            <a:cxnSpLocks/>
          </p:cNvCxnSpPr>
          <p:nvPr/>
        </p:nvCxnSpPr>
        <p:spPr>
          <a:xfrm>
            <a:off x="8660848" y="7803674"/>
            <a:ext cx="821621" cy="0"/>
          </a:xfrm>
          <a:prstGeom prst="straightConnector1">
            <a:avLst/>
          </a:prstGeom>
          <a:ln w="15875">
            <a:solidFill>
              <a:schemeClr val="tx1">
                <a:lumMod val="50000"/>
                <a:lumOff val="50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8CDB9B4B-78D9-4287-A0D2-62A5377433B5}"/>
              </a:ext>
            </a:extLst>
          </p:cNvPr>
          <p:cNvCxnSpPr>
            <a:cxnSpLocks/>
          </p:cNvCxnSpPr>
          <p:nvPr/>
        </p:nvCxnSpPr>
        <p:spPr>
          <a:xfrm>
            <a:off x="8663994" y="10469883"/>
            <a:ext cx="821621" cy="0"/>
          </a:xfrm>
          <a:prstGeom prst="straightConnector1">
            <a:avLst/>
          </a:prstGeom>
          <a:ln w="15875">
            <a:solidFill>
              <a:schemeClr val="tx1">
                <a:lumMod val="50000"/>
                <a:lumOff val="50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142DEFA1-1BF8-47CD-B8F2-1A56239F6986}"/>
              </a:ext>
            </a:extLst>
          </p:cNvPr>
          <p:cNvSpPr txBox="1"/>
          <p:nvPr/>
        </p:nvSpPr>
        <p:spPr>
          <a:xfrm>
            <a:off x="3811404" y="986382"/>
            <a:ext cx="2926836"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p:txBody>
      </p:sp>
      <p:sp>
        <p:nvSpPr>
          <p:cNvPr id="84" name="Title 1">
            <a:extLst>
              <a:ext uri="{FF2B5EF4-FFF2-40B4-BE49-F238E27FC236}">
                <a16:creationId xmlns:a16="http://schemas.microsoft.com/office/drawing/2014/main" id="{48C44BC2-C1B2-4B04-BC3F-FB43C1ECE163}"/>
              </a:ext>
            </a:extLst>
          </p:cNvPr>
          <p:cNvSpPr txBox="1">
            <a:spLocks/>
          </p:cNvSpPr>
          <p:nvPr/>
        </p:nvSpPr>
        <p:spPr>
          <a:xfrm>
            <a:off x="3894830"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85" name="Straight Connector 84">
            <a:extLst>
              <a:ext uri="{FF2B5EF4-FFF2-40B4-BE49-F238E27FC236}">
                <a16:creationId xmlns:a16="http://schemas.microsoft.com/office/drawing/2014/main" id="{710EEC7E-2A5B-44DA-85C6-B7AF1BF4F633}"/>
              </a:ext>
            </a:extLst>
          </p:cNvPr>
          <p:cNvCxnSpPr>
            <a:cxnSpLocks/>
          </p:cNvCxnSpPr>
          <p:nvPr/>
        </p:nvCxnSpPr>
        <p:spPr>
          <a:xfrm>
            <a:off x="3857318" y="1009650"/>
            <a:ext cx="2493635" cy="0"/>
          </a:xfrm>
          <a:prstGeom prst="line">
            <a:avLst/>
          </a:prstGeom>
          <a:noFill/>
          <a:ln w="9525" cap="flat" cmpd="sng" algn="ctr">
            <a:solidFill>
              <a:schemeClr val="bg1">
                <a:lumMod val="50000"/>
              </a:schemeClr>
            </a:solidFill>
            <a:prstDash val="solid"/>
          </a:ln>
          <a:effectLst/>
        </p:spPr>
      </p:cxnSp>
      <p:sp>
        <p:nvSpPr>
          <p:cNvPr id="86" name="TextBox 85">
            <a:extLst>
              <a:ext uri="{FF2B5EF4-FFF2-40B4-BE49-F238E27FC236}">
                <a16:creationId xmlns:a16="http://schemas.microsoft.com/office/drawing/2014/main" id="{6FED45EE-4302-4E99-98EE-950DB73DC588}"/>
              </a:ext>
            </a:extLst>
          </p:cNvPr>
          <p:cNvSpPr txBox="1"/>
          <p:nvPr/>
        </p:nvSpPr>
        <p:spPr>
          <a:xfrm>
            <a:off x="6657405" y="986382"/>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For critical information (e.g., enemy footsteps)</a:t>
            </a:r>
          </a:p>
        </p:txBody>
      </p:sp>
      <p:sp>
        <p:nvSpPr>
          <p:cNvPr id="87" name="Title 1">
            <a:extLst>
              <a:ext uri="{FF2B5EF4-FFF2-40B4-BE49-F238E27FC236}">
                <a16:creationId xmlns:a16="http://schemas.microsoft.com/office/drawing/2014/main" id="{EF438B3D-CEE6-443B-A35D-9B237222BFA3}"/>
              </a:ext>
            </a:extLst>
          </p:cNvPr>
          <p:cNvSpPr txBox="1">
            <a:spLocks/>
          </p:cNvSpPr>
          <p:nvPr/>
        </p:nvSpPr>
        <p:spPr>
          <a:xfrm>
            <a:off x="6740830"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88" name="Straight Connector 87">
            <a:extLst>
              <a:ext uri="{FF2B5EF4-FFF2-40B4-BE49-F238E27FC236}">
                <a16:creationId xmlns:a16="http://schemas.microsoft.com/office/drawing/2014/main" id="{2126B252-838D-4BF2-A098-D4515B3F03CF}"/>
              </a:ext>
            </a:extLst>
          </p:cNvPr>
          <p:cNvCxnSpPr>
            <a:cxnSpLocks/>
          </p:cNvCxnSpPr>
          <p:nvPr/>
        </p:nvCxnSpPr>
        <p:spPr>
          <a:xfrm>
            <a:off x="6703318" y="1009650"/>
            <a:ext cx="2773225" cy="0"/>
          </a:xfrm>
          <a:prstGeom prst="line">
            <a:avLst/>
          </a:prstGeom>
          <a:noFill/>
          <a:ln w="9525" cap="flat" cmpd="sng" algn="ctr">
            <a:solidFill>
              <a:schemeClr val="bg1">
                <a:lumMod val="50000"/>
              </a:schemeClr>
            </a:solidFill>
            <a:prstDash val="solid"/>
          </a:ln>
          <a:effectLst/>
        </p:spPr>
      </p:cxnSp>
      <p:sp>
        <p:nvSpPr>
          <p:cNvPr id="89" name="TextBox 88">
            <a:extLst>
              <a:ext uri="{FF2B5EF4-FFF2-40B4-BE49-F238E27FC236}">
                <a16:creationId xmlns:a16="http://schemas.microsoft.com/office/drawing/2014/main" id="{BE0BE7E5-52A0-467D-A860-996EF5E69BB4}"/>
              </a:ext>
            </a:extLst>
          </p:cNvPr>
          <p:cNvSpPr txBox="1"/>
          <p:nvPr/>
        </p:nvSpPr>
        <p:spPr>
          <a:xfrm>
            <a:off x="9845515" y="986382"/>
            <a:ext cx="2070709"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p:txBody>
      </p:sp>
      <p:sp>
        <p:nvSpPr>
          <p:cNvPr id="90" name="Title 1">
            <a:extLst>
              <a:ext uri="{FF2B5EF4-FFF2-40B4-BE49-F238E27FC236}">
                <a16:creationId xmlns:a16="http://schemas.microsoft.com/office/drawing/2014/main" id="{D8DDE147-865B-42D9-B4CD-F800409E07A6}"/>
              </a:ext>
            </a:extLst>
          </p:cNvPr>
          <p:cNvSpPr txBox="1">
            <a:spLocks/>
          </p:cNvSpPr>
          <p:nvPr/>
        </p:nvSpPr>
        <p:spPr>
          <a:xfrm>
            <a:off x="9928941" y="626729"/>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91" name="Straight Connector 90">
            <a:extLst>
              <a:ext uri="{FF2B5EF4-FFF2-40B4-BE49-F238E27FC236}">
                <a16:creationId xmlns:a16="http://schemas.microsoft.com/office/drawing/2014/main" id="{9D113DF5-7DDC-4160-AA84-5D1906CF2931}"/>
              </a:ext>
            </a:extLst>
          </p:cNvPr>
          <p:cNvCxnSpPr>
            <a:cxnSpLocks/>
          </p:cNvCxnSpPr>
          <p:nvPr/>
        </p:nvCxnSpPr>
        <p:spPr>
          <a:xfrm>
            <a:off x="9891429" y="1009650"/>
            <a:ext cx="2024796" cy="0"/>
          </a:xfrm>
          <a:prstGeom prst="line">
            <a:avLst/>
          </a:prstGeom>
          <a:noFill/>
          <a:ln w="9525" cap="flat" cmpd="sng" algn="ctr">
            <a:solidFill>
              <a:schemeClr val="bg1">
                <a:lumMod val="50000"/>
              </a:schemeClr>
            </a:solidFill>
            <a:prstDash val="solid"/>
          </a:ln>
          <a:effectLst/>
        </p:spPr>
      </p:cxnSp>
      <p:sp>
        <p:nvSpPr>
          <p:cNvPr id="92" name="TextBox 91">
            <a:extLst>
              <a:ext uri="{FF2B5EF4-FFF2-40B4-BE49-F238E27FC236}">
                <a16:creationId xmlns:a16="http://schemas.microsoft.com/office/drawing/2014/main" id="{6FB61C27-061E-441B-8A34-FD4BA821C4E6}"/>
              </a:ext>
            </a:extLst>
          </p:cNvPr>
          <p:cNvSpPr txBox="1"/>
          <p:nvPr/>
        </p:nvSpPr>
        <p:spPr>
          <a:xfrm>
            <a:off x="3811403" y="2138352"/>
            <a:ext cx="2926836" cy="54886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Headset</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93" name="Title 1">
            <a:extLst>
              <a:ext uri="{FF2B5EF4-FFF2-40B4-BE49-F238E27FC236}">
                <a16:creationId xmlns:a16="http://schemas.microsoft.com/office/drawing/2014/main" id="{AF23EDF8-70AF-4BC0-95A5-119731EAD6CE}"/>
              </a:ext>
            </a:extLst>
          </p:cNvPr>
          <p:cNvSpPr txBox="1">
            <a:spLocks/>
          </p:cNvSpPr>
          <p:nvPr/>
        </p:nvSpPr>
        <p:spPr>
          <a:xfrm>
            <a:off x="3894830" y="1780007"/>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94" name="Straight Connector 93">
            <a:extLst>
              <a:ext uri="{FF2B5EF4-FFF2-40B4-BE49-F238E27FC236}">
                <a16:creationId xmlns:a16="http://schemas.microsoft.com/office/drawing/2014/main" id="{61741FD3-6634-4416-9CA1-0E2617ACBDF4}"/>
              </a:ext>
            </a:extLst>
          </p:cNvPr>
          <p:cNvCxnSpPr>
            <a:cxnSpLocks/>
          </p:cNvCxnSpPr>
          <p:nvPr/>
        </p:nvCxnSpPr>
        <p:spPr>
          <a:xfrm>
            <a:off x="3857318" y="2162928"/>
            <a:ext cx="2490666" cy="0"/>
          </a:xfrm>
          <a:prstGeom prst="line">
            <a:avLst/>
          </a:prstGeom>
          <a:noFill/>
          <a:ln w="9525" cap="flat" cmpd="sng" algn="ctr">
            <a:solidFill>
              <a:schemeClr val="bg1">
                <a:lumMod val="50000"/>
              </a:schemeClr>
            </a:solidFill>
            <a:prstDash val="solid"/>
          </a:ln>
          <a:effectLst/>
        </p:spPr>
      </p:cxnSp>
      <p:sp>
        <p:nvSpPr>
          <p:cNvPr id="95" name="TextBox 94">
            <a:extLst>
              <a:ext uri="{FF2B5EF4-FFF2-40B4-BE49-F238E27FC236}">
                <a16:creationId xmlns:a16="http://schemas.microsoft.com/office/drawing/2014/main" id="{33974201-8923-4ED9-9C6F-8DF122C60D5D}"/>
              </a:ext>
            </a:extLst>
          </p:cNvPr>
          <p:cNvSpPr txBox="1"/>
          <p:nvPr/>
        </p:nvSpPr>
        <p:spPr>
          <a:xfrm>
            <a:off x="9891429" y="2139660"/>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Text</a:t>
            </a:r>
          </a:p>
        </p:txBody>
      </p:sp>
      <p:sp>
        <p:nvSpPr>
          <p:cNvPr id="96" name="TextBox 95">
            <a:extLst>
              <a:ext uri="{FF2B5EF4-FFF2-40B4-BE49-F238E27FC236}">
                <a16:creationId xmlns:a16="http://schemas.microsoft.com/office/drawing/2014/main" id="{03E1227A-82FC-418A-9E76-73CF01B35DBA}"/>
              </a:ext>
            </a:extLst>
          </p:cNvPr>
          <p:cNvSpPr txBox="1"/>
          <p:nvPr/>
        </p:nvSpPr>
        <p:spPr>
          <a:xfrm>
            <a:off x="6657405" y="2139660"/>
            <a:ext cx="2808770" cy="75918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97" name="Title 1">
            <a:extLst>
              <a:ext uri="{FF2B5EF4-FFF2-40B4-BE49-F238E27FC236}">
                <a16:creationId xmlns:a16="http://schemas.microsoft.com/office/drawing/2014/main" id="{01FF9336-CB55-4B18-89F9-FB4B2D3F5F1B}"/>
              </a:ext>
            </a:extLst>
          </p:cNvPr>
          <p:cNvSpPr txBox="1">
            <a:spLocks/>
          </p:cNvSpPr>
          <p:nvPr/>
        </p:nvSpPr>
        <p:spPr>
          <a:xfrm>
            <a:off x="6740830" y="1780007"/>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98" name="Straight Connector 97">
            <a:extLst>
              <a:ext uri="{FF2B5EF4-FFF2-40B4-BE49-F238E27FC236}">
                <a16:creationId xmlns:a16="http://schemas.microsoft.com/office/drawing/2014/main" id="{415F0E15-B08B-4F8F-B0DB-897F242F4489}"/>
              </a:ext>
            </a:extLst>
          </p:cNvPr>
          <p:cNvCxnSpPr>
            <a:cxnSpLocks/>
          </p:cNvCxnSpPr>
          <p:nvPr/>
        </p:nvCxnSpPr>
        <p:spPr>
          <a:xfrm>
            <a:off x="6677045" y="2158722"/>
            <a:ext cx="2851650" cy="0"/>
          </a:xfrm>
          <a:prstGeom prst="line">
            <a:avLst/>
          </a:prstGeom>
          <a:noFill/>
          <a:ln w="9525" cap="flat" cmpd="sng" algn="ctr">
            <a:solidFill>
              <a:schemeClr val="bg1">
                <a:lumMod val="50000"/>
              </a:schemeClr>
            </a:solidFill>
            <a:prstDash val="solid"/>
          </a:ln>
          <a:effectLst/>
        </p:spPr>
      </p:cxnSp>
      <p:cxnSp>
        <p:nvCxnSpPr>
          <p:cNvPr id="99" name="Straight Connector 98">
            <a:extLst>
              <a:ext uri="{FF2B5EF4-FFF2-40B4-BE49-F238E27FC236}">
                <a16:creationId xmlns:a16="http://schemas.microsoft.com/office/drawing/2014/main" id="{2D563043-D474-4D19-BE31-3B19B86F9C46}"/>
              </a:ext>
            </a:extLst>
          </p:cNvPr>
          <p:cNvCxnSpPr>
            <a:cxnSpLocks/>
          </p:cNvCxnSpPr>
          <p:nvPr/>
        </p:nvCxnSpPr>
        <p:spPr>
          <a:xfrm>
            <a:off x="9928941" y="2162928"/>
            <a:ext cx="2024796" cy="0"/>
          </a:xfrm>
          <a:prstGeom prst="line">
            <a:avLst/>
          </a:prstGeom>
          <a:noFill/>
          <a:ln w="9525" cap="flat" cmpd="sng" algn="ctr">
            <a:solidFill>
              <a:schemeClr val="bg1">
                <a:lumMod val="50000"/>
              </a:schemeClr>
            </a:solidFill>
            <a:prstDash val="solid"/>
          </a:ln>
          <a:effectLst/>
        </p:spPr>
      </p:cxnSp>
      <p:sp>
        <p:nvSpPr>
          <p:cNvPr id="100" name="Title 1">
            <a:extLst>
              <a:ext uri="{FF2B5EF4-FFF2-40B4-BE49-F238E27FC236}">
                <a16:creationId xmlns:a16="http://schemas.microsoft.com/office/drawing/2014/main" id="{78B67F58-81CC-49DC-B990-E6701711DEC0}"/>
              </a:ext>
            </a:extLst>
          </p:cNvPr>
          <p:cNvSpPr txBox="1">
            <a:spLocks/>
          </p:cNvSpPr>
          <p:nvPr/>
        </p:nvSpPr>
        <p:spPr>
          <a:xfrm>
            <a:off x="9953949" y="178000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cxnSp>
        <p:nvCxnSpPr>
          <p:cNvPr id="102" name="Straight Arrow Connector 101">
            <a:extLst>
              <a:ext uri="{FF2B5EF4-FFF2-40B4-BE49-F238E27FC236}">
                <a16:creationId xmlns:a16="http://schemas.microsoft.com/office/drawing/2014/main" id="{D4D8372F-ACDD-4D7C-8352-73AE47B0ECC5}"/>
              </a:ext>
            </a:extLst>
          </p:cNvPr>
          <p:cNvCxnSpPr>
            <a:cxnSpLocks/>
          </p:cNvCxnSpPr>
          <p:nvPr/>
        </p:nvCxnSpPr>
        <p:spPr>
          <a:xfrm>
            <a:off x="7657397" y="1363474"/>
            <a:ext cx="0" cy="416532"/>
          </a:xfrm>
          <a:prstGeom prst="straightConnector1">
            <a:avLst/>
          </a:prstGeom>
          <a:ln w="79375">
            <a:solidFill>
              <a:schemeClr val="bg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8435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Spice &amp; Wolf VR Leaves You Wanting For More Of Lawrence And Holo's ...">
            <a:extLst>
              <a:ext uri="{FF2B5EF4-FFF2-40B4-BE49-F238E27FC236}">
                <a16:creationId xmlns:a16="http://schemas.microsoft.com/office/drawing/2014/main" id="{9F00C6B4-5511-4FAC-A380-EC2EE658B710}"/>
              </a:ext>
            </a:extLst>
          </p:cNvPr>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6883" y="586624"/>
            <a:ext cx="3493008" cy="1965960"/>
          </a:xfrm>
          <a:prstGeom prst="rect">
            <a:avLst/>
          </a:prstGeom>
          <a:noFill/>
          <a:ln w="25400">
            <a:solidFill>
              <a:schemeClr val="bg1">
                <a:lumMod val="85000"/>
              </a:schemeClr>
            </a:solidFill>
          </a:ln>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F330142-E559-42C1-80B9-778C00F3F961}"/>
              </a:ext>
            </a:extLst>
          </p:cNvPr>
          <p:cNvCxnSpPr>
            <a:cxnSpLocks/>
          </p:cNvCxnSpPr>
          <p:nvPr/>
        </p:nvCxnSpPr>
        <p:spPr>
          <a:xfrm>
            <a:off x="8660848" y="7803674"/>
            <a:ext cx="821621" cy="0"/>
          </a:xfrm>
          <a:prstGeom prst="straightConnector1">
            <a:avLst/>
          </a:prstGeom>
          <a:ln w="15875">
            <a:solidFill>
              <a:schemeClr val="tx1">
                <a:lumMod val="50000"/>
                <a:lumOff val="50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8CDB9B4B-78D9-4287-A0D2-62A5377433B5}"/>
              </a:ext>
            </a:extLst>
          </p:cNvPr>
          <p:cNvCxnSpPr>
            <a:cxnSpLocks/>
          </p:cNvCxnSpPr>
          <p:nvPr/>
        </p:nvCxnSpPr>
        <p:spPr>
          <a:xfrm>
            <a:off x="8663994" y="10469883"/>
            <a:ext cx="821621" cy="0"/>
          </a:xfrm>
          <a:prstGeom prst="straightConnector1">
            <a:avLst/>
          </a:prstGeom>
          <a:ln w="15875">
            <a:solidFill>
              <a:schemeClr val="tx1">
                <a:lumMod val="50000"/>
                <a:lumOff val="50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142DEFA1-1BF8-47CD-B8F2-1A56239F6986}"/>
              </a:ext>
            </a:extLst>
          </p:cNvPr>
          <p:cNvSpPr txBox="1"/>
          <p:nvPr/>
        </p:nvSpPr>
        <p:spPr>
          <a:xfrm>
            <a:off x="3811404" y="986382"/>
            <a:ext cx="2926836"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Non-localized speech (e.g., narrative speech)</a:t>
            </a:r>
          </a:p>
        </p:txBody>
      </p:sp>
      <p:sp>
        <p:nvSpPr>
          <p:cNvPr id="84" name="Title 1">
            <a:extLst>
              <a:ext uri="{FF2B5EF4-FFF2-40B4-BE49-F238E27FC236}">
                <a16:creationId xmlns:a16="http://schemas.microsoft.com/office/drawing/2014/main" id="{48C44BC2-C1B2-4B04-BC3F-FB43C1ECE163}"/>
              </a:ext>
            </a:extLst>
          </p:cNvPr>
          <p:cNvSpPr txBox="1">
            <a:spLocks/>
          </p:cNvSpPr>
          <p:nvPr/>
        </p:nvSpPr>
        <p:spPr>
          <a:xfrm>
            <a:off x="3894830"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85" name="Straight Connector 84">
            <a:extLst>
              <a:ext uri="{FF2B5EF4-FFF2-40B4-BE49-F238E27FC236}">
                <a16:creationId xmlns:a16="http://schemas.microsoft.com/office/drawing/2014/main" id="{710EEC7E-2A5B-44DA-85C6-B7AF1BF4F633}"/>
              </a:ext>
            </a:extLst>
          </p:cNvPr>
          <p:cNvCxnSpPr>
            <a:cxnSpLocks/>
          </p:cNvCxnSpPr>
          <p:nvPr/>
        </p:nvCxnSpPr>
        <p:spPr>
          <a:xfrm>
            <a:off x="3857318" y="1009650"/>
            <a:ext cx="2493635" cy="0"/>
          </a:xfrm>
          <a:prstGeom prst="line">
            <a:avLst/>
          </a:prstGeom>
          <a:noFill/>
          <a:ln w="9525" cap="flat" cmpd="sng" algn="ctr">
            <a:solidFill>
              <a:schemeClr val="bg1">
                <a:lumMod val="50000"/>
              </a:schemeClr>
            </a:solidFill>
            <a:prstDash val="solid"/>
          </a:ln>
          <a:effectLst/>
        </p:spPr>
      </p:cxnSp>
      <p:sp>
        <p:nvSpPr>
          <p:cNvPr id="86" name="TextBox 85">
            <a:extLst>
              <a:ext uri="{FF2B5EF4-FFF2-40B4-BE49-F238E27FC236}">
                <a16:creationId xmlns:a16="http://schemas.microsoft.com/office/drawing/2014/main" id="{6FED45EE-4302-4E99-98EE-950DB73DC588}"/>
              </a:ext>
            </a:extLst>
          </p:cNvPr>
          <p:cNvSpPr txBox="1"/>
          <p:nvPr/>
        </p:nvSpPr>
        <p:spPr>
          <a:xfrm>
            <a:off x="6657405" y="986382"/>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For critical information (e.g., enemy footsteps)</a:t>
            </a:r>
          </a:p>
        </p:txBody>
      </p:sp>
      <p:sp>
        <p:nvSpPr>
          <p:cNvPr id="87" name="Title 1">
            <a:extLst>
              <a:ext uri="{FF2B5EF4-FFF2-40B4-BE49-F238E27FC236}">
                <a16:creationId xmlns:a16="http://schemas.microsoft.com/office/drawing/2014/main" id="{EF438B3D-CEE6-443B-A35D-9B237222BFA3}"/>
              </a:ext>
            </a:extLst>
          </p:cNvPr>
          <p:cNvSpPr txBox="1">
            <a:spLocks/>
          </p:cNvSpPr>
          <p:nvPr/>
        </p:nvSpPr>
        <p:spPr>
          <a:xfrm>
            <a:off x="6740830" y="62672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88" name="Straight Connector 87">
            <a:extLst>
              <a:ext uri="{FF2B5EF4-FFF2-40B4-BE49-F238E27FC236}">
                <a16:creationId xmlns:a16="http://schemas.microsoft.com/office/drawing/2014/main" id="{2126B252-838D-4BF2-A098-D4515B3F03CF}"/>
              </a:ext>
            </a:extLst>
          </p:cNvPr>
          <p:cNvCxnSpPr>
            <a:cxnSpLocks/>
          </p:cNvCxnSpPr>
          <p:nvPr/>
        </p:nvCxnSpPr>
        <p:spPr>
          <a:xfrm>
            <a:off x="6703318" y="1009650"/>
            <a:ext cx="2773225" cy="0"/>
          </a:xfrm>
          <a:prstGeom prst="line">
            <a:avLst/>
          </a:prstGeom>
          <a:noFill/>
          <a:ln w="9525" cap="flat" cmpd="sng" algn="ctr">
            <a:solidFill>
              <a:schemeClr val="bg1">
                <a:lumMod val="50000"/>
              </a:schemeClr>
            </a:solidFill>
            <a:prstDash val="solid"/>
          </a:ln>
          <a:effectLst/>
        </p:spPr>
      </p:cxnSp>
      <p:sp>
        <p:nvSpPr>
          <p:cNvPr id="89" name="TextBox 88">
            <a:extLst>
              <a:ext uri="{FF2B5EF4-FFF2-40B4-BE49-F238E27FC236}">
                <a16:creationId xmlns:a16="http://schemas.microsoft.com/office/drawing/2014/main" id="{BE0BE7E5-52A0-467D-A860-996EF5E69BB4}"/>
              </a:ext>
            </a:extLst>
          </p:cNvPr>
          <p:cNvSpPr txBox="1"/>
          <p:nvPr/>
        </p:nvSpPr>
        <p:spPr>
          <a:xfrm>
            <a:off x="9845515" y="986382"/>
            <a:ext cx="2070709"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p:txBody>
      </p:sp>
      <p:sp>
        <p:nvSpPr>
          <p:cNvPr id="90" name="Title 1">
            <a:extLst>
              <a:ext uri="{FF2B5EF4-FFF2-40B4-BE49-F238E27FC236}">
                <a16:creationId xmlns:a16="http://schemas.microsoft.com/office/drawing/2014/main" id="{D8DDE147-865B-42D9-B4CD-F800409E07A6}"/>
              </a:ext>
            </a:extLst>
          </p:cNvPr>
          <p:cNvSpPr txBox="1">
            <a:spLocks/>
          </p:cNvSpPr>
          <p:nvPr/>
        </p:nvSpPr>
        <p:spPr>
          <a:xfrm>
            <a:off x="9928941" y="626729"/>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91" name="Straight Connector 90">
            <a:extLst>
              <a:ext uri="{FF2B5EF4-FFF2-40B4-BE49-F238E27FC236}">
                <a16:creationId xmlns:a16="http://schemas.microsoft.com/office/drawing/2014/main" id="{9D113DF5-7DDC-4160-AA84-5D1906CF2931}"/>
              </a:ext>
            </a:extLst>
          </p:cNvPr>
          <p:cNvCxnSpPr>
            <a:cxnSpLocks/>
          </p:cNvCxnSpPr>
          <p:nvPr/>
        </p:nvCxnSpPr>
        <p:spPr>
          <a:xfrm>
            <a:off x="9891429" y="1009650"/>
            <a:ext cx="2024796" cy="0"/>
          </a:xfrm>
          <a:prstGeom prst="line">
            <a:avLst/>
          </a:prstGeom>
          <a:noFill/>
          <a:ln w="9525" cap="flat" cmpd="sng" algn="ctr">
            <a:solidFill>
              <a:schemeClr val="bg1">
                <a:lumMod val="50000"/>
              </a:schemeClr>
            </a:solidFill>
            <a:prstDash val="solid"/>
          </a:ln>
          <a:effectLst/>
        </p:spPr>
      </p:cxnSp>
      <p:sp>
        <p:nvSpPr>
          <p:cNvPr id="92" name="TextBox 91">
            <a:extLst>
              <a:ext uri="{FF2B5EF4-FFF2-40B4-BE49-F238E27FC236}">
                <a16:creationId xmlns:a16="http://schemas.microsoft.com/office/drawing/2014/main" id="{6FB61C27-061E-441B-8A34-FD4BA821C4E6}"/>
              </a:ext>
            </a:extLst>
          </p:cNvPr>
          <p:cNvSpPr txBox="1"/>
          <p:nvPr/>
        </p:nvSpPr>
        <p:spPr>
          <a:xfrm>
            <a:off x="3811403" y="2138352"/>
            <a:ext cx="2926836" cy="54886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Headset</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93" name="Title 1">
            <a:extLst>
              <a:ext uri="{FF2B5EF4-FFF2-40B4-BE49-F238E27FC236}">
                <a16:creationId xmlns:a16="http://schemas.microsoft.com/office/drawing/2014/main" id="{AF23EDF8-70AF-4BC0-95A5-119731EAD6CE}"/>
              </a:ext>
            </a:extLst>
          </p:cNvPr>
          <p:cNvSpPr txBox="1">
            <a:spLocks/>
          </p:cNvSpPr>
          <p:nvPr/>
        </p:nvSpPr>
        <p:spPr>
          <a:xfrm>
            <a:off x="3894830" y="1780007"/>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94" name="Straight Connector 93">
            <a:extLst>
              <a:ext uri="{FF2B5EF4-FFF2-40B4-BE49-F238E27FC236}">
                <a16:creationId xmlns:a16="http://schemas.microsoft.com/office/drawing/2014/main" id="{61741FD3-6634-4416-9CA1-0E2617ACBDF4}"/>
              </a:ext>
            </a:extLst>
          </p:cNvPr>
          <p:cNvCxnSpPr>
            <a:cxnSpLocks/>
          </p:cNvCxnSpPr>
          <p:nvPr/>
        </p:nvCxnSpPr>
        <p:spPr>
          <a:xfrm>
            <a:off x="3857318" y="2162928"/>
            <a:ext cx="2490666" cy="0"/>
          </a:xfrm>
          <a:prstGeom prst="line">
            <a:avLst/>
          </a:prstGeom>
          <a:noFill/>
          <a:ln w="9525" cap="flat" cmpd="sng" algn="ctr">
            <a:solidFill>
              <a:schemeClr val="bg1">
                <a:lumMod val="50000"/>
              </a:schemeClr>
            </a:solidFill>
            <a:prstDash val="solid"/>
          </a:ln>
          <a:effectLst/>
        </p:spPr>
      </p:cxnSp>
      <p:sp>
        <p:nvSpPr>
          <p:cNvPr id="95" name="TextBox 94">
            <a:extLst>
              <a:ext uri="{FF2B5EF4-FFF2-40B4-BE49-F238E27FC236}">
                <a16:creationId xmlns:a16="http://schemas.microsoft.com/office/drawing/2014/main" id="{33974201-8923-4ED9-9C6F-8DF122C60D5D}"/>
              </a:ext>
            </a:extLst>
          </p:cNvPr>
          <p:cNvSpPr txBox="1"/>
          <p:nvPr/>
        </p:nvSpPr>
        <p:spPr>
          <a:xfrm>
            <a:off x="9891429" y="2139660"/>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Text</a:t>
            </a:r>
          </a:p>
        </p:txBody>
      </p:sp>
      <p:sp>
        <p:nvSpPr>
          <p:cNvPr id="96" name="TextBox 95">
            <a:extLst>
              <a:ext uri="{FF2B5EF4-FFF2-40B4-BE49-F238E27FC236}">
                <a16:creationId xmlns:a16="http://schemas.microsoft.com/office/drawing/2014/main" id="{03E1227A-82FC-418A-9E76-73CF01B35DBA}"/>
              </a:ext>
            </a:extLst>
          </p:cNvPr>
          <p:cNvSpPr txBox="1"/>
          <p:nvPr/>
        </p:nvSpPr>
        <p:spPr>
          <a:xfrm>
            <a:off x="6657405" y="2139660"/>
            <a:ext cx="2808770" cy="759182"/>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Overlay (visual affixed to the user’s gaze)</a:t>
            </a:r>
          </a:p>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97" name="Title 1">
            <a:extLst>
              <a:ext uri="{FF2B5EF4-FFF2-40B4-BE49-F238E27FC236}">
                <a16:creationId xmlns:a16="http://schemas.microsoft.com/office/drawing/2014/main" id="{01FF9336-CB55-4B18-89F9-FB4B2D3F5F1B}"/>
              </a:ext>
            </a:extLst>
          </p:cNvPr>
          <p:cNvSpPr txBox="1">
            <a:spLocks/>
          </p:cNvSpPr>
          <p:nvPr/>
        </p:nvSpPr>
        <p:spPr>
          <a:xfrm>
            <a:off x="6740830" y="1780007"/>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98" name="Straight Connector 97">
            <a:extLst>
              <a:ext uri="{FF2B5EF4-FFF2-40B4-BE49-F238E27FC236}">
                <a16:creationId xmlns:a16="http://schemas.microsoft.com/office/drawing/2014/main" id="{415F0E15-B08B-4F8F-B0DB-897F242F4489}"/>
              </a:ext>
            </a:extLst>
          </p:cNvPr>
          <p:cNvCxnSpPr>
            <a:cxnSpLocks/>
          </p:cNvCxnSpPr>
          <p:nvPr/>
        </p:nvCxnSpPr>
        <p:spPr>
          <a:xfrm>
            <a:off x="6677045" y="2158722"/>
            <a:ext cx="2851650" cy="0"/>
          </a:xfrm>
          <a:prstGeom prst="line">
            <a:avLst/>
          </a:prstGeom>
          <a:noFill/>
          <a:ln w="9525" cap="flat" cmpd="sng" algn="ctr">
            <a:solidFill>
              <a:schemeClr val="bg1">
                <a:lumMod val="50000"/>
              </a:schemeClr>
            </a:solidFill>
            <a:prstDash val="solid"/>
          </a:ln>
          <a:effectLst/>
        </p:spPr>
      </p:cxnSp>
      <p:cxnSp>
        <p:nvCxnSpPr>
          <p:cNvPr id="99" name="Straight Connector 98">
            <a:extLst>
              <a:ext uri="{FF2B5EF4-FFF2-40B4-BE49-F238E27FC236}">
                <a16:creationId xmlns:a16="http://schemas.microsoft.com/office/drawing/2014/main" id="{2D563043-D474-4D19-BE31-3B19B86F9C46}"/>
              </a:ext>
            </a:extLst>
          </p:cNvPr>
          <p:cNvCxnSpPr>
            <a:cxnSpLocks/>
          </p:cNvCxnSpPr>
          <p:nvPr/>
        </p:nvCxnSpPr>
        <p:spPr>
          <a:xfrm>
            <a:off x="9928941" y="2162928"/>
            <a:ext cx="2024796" cy="0"/>
          </a:xfrm>
          <a:prstGeom prst="line">
            <a:avLst/>
          </a:prstGeom>
          <a:noFill/>
          <a:ln w="9525" cap="flat" cmpd="sng" algn="ctr">
            <a:solidFill>
              <a:schemeClr val="bg1">
                <a:lumMod val="50000"/>
              </a:schemeClr>
            </a:solidFill>
            <a:prstDash val="solid"/>
          </a:ln>
          <a:effectLst/>
        </p:spPr>
      </p:cxnSp>
      <p:sp>
        <p:nvSpPr>
          <p:cNvPr id="100" name="Title 1">
            <a:extLst>
              <a:ext uri="{FF2B5EF4-FFF2-40B4-BE49-F238E27FC236}">
                <a16:creationId xmlns:a16="http://schemas.microsoft.com/office/drawing/2014/main" id="{78B67F58-81CC-49DC-B990-E6701711DEC0}"/>
              </a:ext>
            </a:extLst>
          </p:cNvPr>
          <p:cNvSpPr txBox="1">
            <a:spLocks/>
          </p:cNvSpPr>
          <p:nvPr/>
        </p:nvSpPr>
        <p:spPr>
          <a:xfrm>
            <a:off x="9953949" y="1780006"/>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cxnSp>
        <p:nvCxnSpPr>
          <p:cNvPr id="23" name="Straight Arrow Connector 22">
            <a:extLst>
              <a:ext uri="{FF2B5EF4-FFF2-40B4-BE49-F238E27FC236}">
                <a16:creationId xmlns:a16="http://schemas.microsoft.com/office/drawing/2014/main" id="{731DC4A9-319F-4E1E-8566-9C651C7262B6}"/>
              </a:ext>
            </a:extLst>
          </p:cNvPr>
          <p:cNvCxnSpPr>
            <a:cxnSpLocks/>
          </p:cNvCxnSpPr>
          <p:nvPr/>
        </p:nvCxnSpPr>
        <p:spPr>
          <a:xfrm>
            <a:off x="7657397" y="4250747"/>
            <a:ext cx="0" cy="416532"/>
          </a:xfrm>
          <a:prstGeom prst="straightConnector1">
            <a:avLst/>
          </a:prstGeom>
          <a:ln w="79375">
            <a:solidFill>
              <a:schemeClr val="bg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981D265-99C6-4A22-A0BA-47C361843B1C}"/>
              </a:ext>
            </a:extLst>
          </p:cNvPr>
          <p:cNvSpPr txBox="1"/>
          <p:nvPr/>
        </p:nvSpPr>
        <p:spPr>
          <a:xfrm>
            <a:off x="3854742" y="3883702"/>
            <a:ext cx="2714620"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lang="en-US" sz="1200" b="1" dirty="0">
                <a:solidFill>
                  <a:srgbClr val="00B0F0"/>
                </a:solidFill>
                <a:latin typeface="Segoe Condensed" panose="020B0606040200020203" pitchFamily="34" charset="0"/>
              </a:rPr>
              <a:t>Localized</a:t>
            </a: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rPr>
              <a:t> speech (e.g., a character speaking)</a:t>
            </a:r>
          </a:p>
        </p:txBody>
      </p:sp>
      <p:sp>
        <p:nvSpPr>
          <p:cNvPr id="25" name="Title 1">
            <a:extLst>
              <a:ext uri="{FF2B5EF4-FFF2-40B4-BE49-F238E27FC236}">
                <a16:creationId xmlns:a16="http://schemas.microsoft.com/office/drawing/2014/main" id="{3E24295C-A549-43F0-B673-D7D68A52935A}"/>
              </a:ext>
            </a:extLst>
          </p:cNvPr>
          <p:cNvSpPr txBox="1">
            <a:spLocks/>
          </p:cNvSpPr>
          <p:nvPr/>
        </p:nvSpPr>
        <p:spPr>
          <a:xfrm>
            <a:off x="3938168" y="352404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Sound Source</a:t>
            </a:r>
          </a:p>
        </p:txBody>
      </p:sp>
      <p:cxnSp>
        <p:nvCxnSpPr>
          <p:cNvPr id="26" name="Straight Connector 25">
            <a:extLst>
              <a:ext uri="{FF2B5EF4-FFF2-40B4-BE49-F238E27FC236}">
                <a16:creationId xmlns:a16="http://schemas.microsoft.com/office/drawing/2014/main" id="{1EE18937-959E-4151-888D-69E74836BFD8}"/>
              </a:ext>
            </a:extLst>
          </p:cNvPr>
          <p:cNvCxnSpPr>
            <a:cxnSpLocks/>
          </p:cNvCxnSpPr>
          <p:nvPr/>
        </p:nvCxnSpPr>
        <p:spPr>
          <a:xfrm>
            <a:off x="3900656" y="3906970"/>
            <a:ext cx="2493635" cy="0"/>
          </a:xfrm>
          <a:prstGeom prst="line">
            <a:avLst/>
          </a:prstGeom>
          <a:noFill/>
          <a:ln w="9525" cap="flat" cmpd="sng" algn="ctr">
            <a:solidFill>
              <a:schemeClr val="bg1">
                <a:lumMod val="50000"/>
              </a:schemeClr>
            </a:solidFill>
            <a:prstDash val="solid"/>
          </a:ln>
          <a:effectLst/>
        </p:spPr>
      </p:cxnSp>
      <p:sp>
        <p:nvSpPr>
          <p:cNvPr id="27" name="TextBox 26">
            <a:extLst>
              <a:ext uri="{FF2B5EF4-FFF2-40B4-BE49-F238E27FC236}">
                <a16:creationId xmlns:a16="http://schemas.microsoft.com/office/drawing/2014/main" id="{3606CEC8-8195-4FE6-8FF3-70617A4E6B18}"/>
              </a:ext>
            </a:extLst>
          </p:cNvPr>
          <p:cNvSpPr txBox="1"/>
          <p:nvPr/>
        </p:nvSpPr>
        <p:spPr>
          <a:xfrm>
            <a:off x="6700743" y="3883702"/>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For critical information</a:t>
            </a:r>
          </a:p>
        </p:txBody>
      </p:sp>
      <p:sp>
        <p:nvSpPr>
          <p:cNvPr id="28" name="Title 1">
            <a:extLst>
              <a:ext uri="{FF2B5EF4-FFF2-40B4-BE49-F238E27FC236}">
                <a16:creationId xmlns:a16="http://schemas.microsoft.com/office/drawing/2014/main" id="{3898E20B-27D9-4C9F-B15D-4E9E398F2406}"/>
              </a:ext>
            </a:extLst>
          </p:cNvPr>
          <p:cNvSpPr txBox="1">
            <a:spLocks/>
          </p:cNvSpPr>
          <p:nvPr/>
        </p:nvSpPr>
        <p:spPr>
          <a:xfrm>
            <a:off x="6784168" y="3524049"/>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Intent</a:t>
            </a:r>
          </a:p>
        </p:txBody>
      </p:sp>
      <p:cxnSp>
        <p:nvCxnSpPr>
          <p:cNvPr id="29" name="Straight Connector 28">
            <a:extLst>
              <a:ext uri="{FF2B5EF4-FFF2-40B4-BE49-F238E27FC236}">
                <a16:creationId xmlns:a16="http://schemas.microsoft.com/office/drawing/2014/main" id="{21D2E7BD-90FB-4F0F-8BF9-D059D411377A}"/>
              </a:ext>
            </a:extLst>
          </p:cNvPr>
          <p:cNvCxnSpPr>
            <a:cxnSpLocks/>
          </p:cNvCxnSpPr>
          <p:nvPr/>
        </p:nvCxnSpPr>
        <p:spPr>
          <a:xfrm>
            <a:off x="6746656" y="3906970"/>
            <a:ext cx="2773225" cy="0"/>
          </a:xfrm>
          <a:prstGeom prst="line">
            <a:avLst/>
          </a:prstGeom>
          <a:noFill/>
          <a:ln w="9525" cap="flat" cmpd="sng" algn="ctr">
            <a:solidFill>
              <a:schemeClr val="bg1">
                <a:lumMod val="50000"/>
              </a:schemeClr>
            </a:solidFill>
            <a:prstDash val="solid"/>
          </a:ln>
          <a:effectLst/>
        </p:spPr>
      </p:cxnSp>
      <p:sp>
        <p:nvSpPr>
          <p:cNvPr id="30" name="TextBox 29">
            <a:extLst>
              <a:ext uri="{FF2B5EF4-FFF2-40B4-BE49-F238E27FC236}">
                <a16:creationId xmlns:a16="http://schemas.microsoft.com/office/drawing/2014/main" id="{7157D1B6-FDD6-4E26-93F3-71CDFBDF6CDF}"/>
              </a:ext>
            </a:extLst>
          </p:cNvPr>
          <p:cNvSpPr txBox="1"/>
          <p:nvPr/>
        </p:nvSpPr>
        <p:spPr>
          <a:xfrm>
            <a:off x="9888853" y="3883702"/>
            <a:ext cx="2070709"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00B0F0"/>
                </a:solidFill>
                <a:effectLst/>
                <a:uLnTx/>
                <a:uFillTx/>
                <a:latin typeface="Segoe Condensed" panose="020B0606040200020203" pitchFamily="34" charset="0"/>
                <a:ea typeface="+mn-ea"/>
                <a:cs typeface="+mn-cs"/>
              </a:rPr>
              <a:t>Identity</a:t>
            </a:r>
          </a:p>
        </p:txBody>
      </p:sp>
      <p:sp>
        <p:nvSpPr>
          <p:cNvPr id="31" name="Title 1">
            <a:extLst>
              <a:ext uri="{FF2B5EF4-FFF2-40B4-BE49-F238E27FC236}">
                <a16:creationId xmlns:a16="http://schemas.microsoft.com/office/drawing/2014/main" id="{E1E596A7-69D9-4802-AAF0-B0F0011FEAE0}"/>
              </a:ext>
            </a:extLst>
          </p:cNvPr>
          <p:cNvSpPr txBox="1">
            <a:spLocks/>
          </p:cNvSpPr>
          <p:nvPr/>
        </p:nvSpPr>
        <p:spPr>
          <a:xfrm>
            <a:off x="9972279" y="3524049"/>
            <a:ext cx="2024797"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Sound Characteristics</a:t>
            </a:r>
          </a:p>
        </p:txBody>
      </p:sp>
      <p:cxnSp>
        <p:nvCxnSpPr>
          <p:cNvPr id="32" name="Straight Connector 31">
            <a:extLst>
              <a:ext uri="{FF2B5EF4-FFF2-40B4-BE49-F238E27FC236}">
                <a16:creationId xmlns:a16="http://schemas.microsoft.com/office/drawing/2014/main" id="{FF925A09-0F20-4615-B397-C292640F9B89}"/>
              </a:ext>
            </a:extLst>
          </p:cNvPr>
          <p:cNvCxnSpPr>
            <a:cxnSpLocks/>
          </p:cNvCxnSpPr>
          <p:nvPr/>
        </p:nvCxnSpPr>
        <p:spPr>
          <a:xfrm>
            <a:off x="9934767" y="3906970"/>
            <a:ext cx="2024796" cy="0"/>
          </a:xfrm>
          <a:prstGeom prst="line">
            <a:avLst/>
          </a:prstGeom>
          <a:noFill/>
          <a:ln w="9525" cap="flat" cmpd="sng" algn="ctr">
            <a:solidFill>
              <a:schemeClr val="bg1">
                <a:lumMod val="50000"/>
              </a:schemeClr>
            </a:solidFill>
            <a:prstDash val="solid"/>
          </a:ln>
          <a:effectLst/>
        </p:spPr>
      </p:cxnSp>
      <p:sp>
        <p:nvSpPr>
          <p:cNvPr id="33" name="TextBox 32">
            <a:extLst>
              <a:ext uri="{FF2B5EF4-FFF2-40B4-BE49-F238E27FC236}">
                <a16:creationId xmlns:a16="http://schemas.microsoft.com/office/drawing/2014/main" id="{7244C02C-D88A-47B8-B319-F0F92D5543BB}"/>
              </a:ext>
            </a:extLst>
          </p:cNvPr>
          <p:cNvSpPr txBox="1"/>
          <p:nvPr/>
        </p:nvSpPr>
        <p:spPr>
          <a:xfrm>
            <a:off x="3854741" y="5035672"/>
            <a:ext cx="2926836" cy="548868"/>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Headset</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34" name="Title 1">
            <a:extLst>
              <a:ext uri="{FF2B5EF4-FFF2-40B4-BE49-F238E27FC236}">
                <a16:creationId xmlns:a16="http://schemas.microsoft.com/office/drawing/2014/main" id="{66069643-3784-4E7A-B2EE-4F6BC068D7BF}"/>
              </a:ext>
            </a:extLst>
          </p:cNvPr>
          <p:cNvSpPr txBox="1">
            <a:spLocks/>
          </p:cNvSpPr>
          <p:nvPr/>
        </p:nvSpPr>
        <p:spPr>
          <a:xfrm>
            <a:off x="3938168" y="4677327"/>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Segoe UI Light" panose="020B0502040204020203" pitchFamily="34" charset="0"/>
              </a:rPr>
              <a:t>Visual Form Factor</a:t>
            </a:r>
          </a:p>
        </p:txBody>
      </p:sp>
      <p:cxnSp>
        <p:nvCxnSpPr>
          <p:cNvPr id="35" name="Straight Connector 34">
            <a:extLst>
              <a:ext uri="{FF2B5EF4-FFF2-40B4-BE49-F238E27FC236}">
                <a16:creationId xmlns:a16="http://schemas.microsoft.com/office/drawing/2014/main" id="{D36D140B-EDA1-4EF4-B94C-1EB3642F9240}"/>
              </a:ext>
            </a:extLst>
          </p:cNvPr>
          <p:cNvCxnSpPr>
            <a:cxnSpLocks/>
          </p:cNvCxnSpPr>
          <p:nvPr/>
        </p:nvCxnSpPr>
        <p:spPr>
          <a:xfrm>
            <a:off x="3900656" y="5060248"/>
            <a:ext cx="2490666" cy="0"/>
          </a:xfrm>
          <a:prstGeom prst="line">
            <a:avLst/>
          </a:prstGeom>
          <a:noFill/>
          <a:ln w="9525" cap="flat" cmpd="sng" algn="ctr">
            <a:solidFill>
              <a:schemeClr val="bg1">
                <a:lumMod val="50000"/>
              </a:schemeClr>
            </a:solidFill>
            <a:prstDash val="solid"/>
          </a:ln>
          <a:effectLst/>
        </p:spPr>
      </p:cxnSp>
      <p:sp>
        <p:nvSpPr>
          <p:cNvPr id="36" name="TextBox 35">
            <a:extLst>
              <a:ext uri="{FF2B5EF4-FFF2-40B4-BE49-F238E27FC236}">
                <a16:creationId xmlns:a16="http://schemas.microsoft.com/office/drawing/2014/main" id="{930E136C-2999-4448-B0D8-2F1F8B7A9AEE}"/>
              </a:ext>
            </a:extLst>
          </p:cNvPr>
          <p:cNvSpPr txBox="1"/>
          <p:nvPr/>
        </p:nvSpPr>
        <p:spPr>
          <a:xfrm>
            <a:off x="6700743" y="5036980"/>
            <a:ext cx="2808770" cy="579646"/>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Cue (icon placed in the 3D space) </a:t>
            </a:r>
            <a:endParaRPr kumimoji="0" lang="en-US" sz="1200" b="0" i="0" u="none" strike="noStrike" kern="1200" cap="none" spc="0" normalizeH="0" baseline="0" noProof="0" dirty="0">
              <a:ln>
                <a:noFill/>
              </a:ln>
              <a:solidFill>
                <a:prstClr val="white">
                  <a:lumMod val="85000"/>
                </a:prstClr>
              </a:solidFill>
              <a:effectLst/>
              <a:uLnTx/>
              <a:uFillTx/>
              <a:latin typeface="Segoe Condensed" panose="020B0606040200020203" pitchFamily="34" charset="0"/>
              <a:ea typeface="+mn-ea"/>
              <a:cs typeface="+mn-cs"/>
            </a:endParaRP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lumMod val="85000"/>
                </a:prstClr>
              </a:solidFill>
              <a:effectLst/>
              <a:uLnTx/>
              <a:uFillTx/>
              <a:latin typeface="Segoe UI Light"/>
              <a:ea typeface="+mn-ea"/>
              <a:cs typeface="Segoe UI Light"/>
            </a:endParaRPr>
          </a:p>
        </p:txBody>
      </p:sp>
      <p:sp>
        <p:nvSpPr>
          <p:cNvPr id="37" name="Title 1">
            <a:extLst>
              <a:ext uri="{FF2B5EF4-FFF2-40B4-BE49-F238E27FC236}">
                <a16:creationId xmlns:a16="http://schemas.microsoft.com/office/drawing/2014/main" id="{5C8C5E5F-C3B3-4A03-8630-12DFCC3F7B62}"/>
              </a:ext>
            </a:extLst>
          </p:cNvPr>
          <p:cNvSpPr txBox="1">
            <a:spLocks/>
          </p:cNvSpPr>
          <p:nvPr/>
        </p:nvSpPr>
        <p:spPr>
          <a:xfrm>
            <a:off x="6784168" y="4677327"/>
            <a:ext cx="1961012"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Location</a:t>
            </a:r>
          </a:p>
        </p:txBody>
      </p:sp>
      <p:cxnSp>
        <p:nvCxnSpPr>
          <p:cNvPr id="38" name="Straight Connector 37">
            <a:extLst>
              <a:ext uri="{FF2B5EF4-FFF2-40B4-BE49-F238E27FC236}">
                <a16:creationId xmlns:a16="http://schemas.microsoft.com/office/drawing/2014/main" id="{C4A2D6BE-3627-463C-8348-923F5182077D}"/>
              </a:ext>
            </a:extLst>
          </p:cNvPr>
          <p:cNvCxnSpPr>
            <a:cxnSpLocks/>
          </p:cNvCxnSpPr>
          <p:nvPr/>
        </p:nvCxnSpPr>
        <p:spPr>
          <a:xfrm>
            <a:off x="6720383" y="5056042"/>
            <a:ext cx="2851650" cy="0"/>
          </a:xfrm>
          <a:prstGeom prst="line">
            <a:avLst/>
          </a:prstGeom>
          <a:noFill/>
          <a:ln w="9525" cap="flat" cmpd="sng" algn="ctr">
            <a:solidFill>
              <a:schemeClr val="bg1">
                <a:lumMod val="50000"/>
              </a:schemeClr>
            </a:solidFill>
            <a:prstDash val="solid"/>
          </a:ln>
          <a:effectLst/>
        </p:spPr>
      </p:cxnSp>
      <p:cxnSp>
        <p:nvCxnSpPr>
          <p:cNvPr id="39" name="Straight Connector 38">
            <a:extLst>
              <a:ext uri="{FF2B5EF4-FFF2-40B4-BE49-F238E27FC236}">
                <a16:creationId xmlns:a16="http://schemas.microsoft.com/office/drawing/2014/main" id="{E10A2CA8-8526-4A16-833E-F4CA6A4AB161}"/>
              </a:ext>
            </a:extLst>
          </p:cNvPr>
          <p:cNvCxnSpPr>
            <a:cxnSpLocks/>
          </p:cNvCxnSpPr>
          <p:nvPr/>
        </p:nvCxnSpPr>
        <p:spPr>
          <a:xfrm>
            <a:off x="9972279" y="5060248"/>
            <a:ext cx="2024796" cy="0"/>
          </a:xfrm>
          <a:prstGeom prst="line">
            <a:avLst/>
          </a:prstGeom>
          <a:noFill/>
          <a:ln w="9525" cap="flat" cmpd="sng" algn="ctr">
            <a:solidFill>
              <a:schemeClr val="bg1">
                <a:lumMod val="50000"/>
              </a:schemeClr>
            </a:solidFill>
            <a:prstDash val="solid"/>
          </a:ln>
          <a:effectLst/>
        </p:spPr>
      </p:cxnSp>
      <p:pic>
        <p:nvPicPr>
          <p:cNvPr id="40" name="Picture 2" descr="width=&quot;1920&quot;">
            <a:extLst>
              <a:ext uri="{FF2B5EF4-FFF2-40B4-BE49-F238E27FC236}">
                <a16:creationId xmlns:a16="http://schemas.microsoft.com/office/drawing/2014/main" id="{FA9A3504-733B-4B4B-BC24-9CB2AD8E915C}"/>
              </a:ext>
            </a:extLst>
          </p:cNvPr>
          <p:cNvPicPr>
            <a:picLocks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30355" y="3465699"/>
            <a:ext cx="3493008" cy="1965960"/>
          </a:xfrm>
          <a:prstGeom prst="rect">
            <a:avLst/>
          </a:prstGeom>
          <a:noFill/>
          <a:ln w="25400">
            <a:solidFill>
              <a:schemeClr val="bg1">
                <a:lumMod val="85000"/>
              </a:schemeClr>
            </a:solidFill>
          </a:ln>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8E097B74-81EE-42E5-AC62-A2C52E205989}"/>
              </a:ext>
            </a:extLst>
          </p:cNvPr>
          <p:cNvCxnSpPr>
            <a:cxnSpLocks/>
          </p:cNvCxnSpPr>
          <p:nvPr/>
        </p:nvCxnSpPr>
        <p:spPr>
          <a:xfrm>
            <a:off x="7657397" y="1363474"/>
            <a:ext cx="0" cy="416532"/>
          </a:xfrm>
          <a:prstGeom prst="straightConnector1">
            <a:avLst/>
          </a:prstGeom>
          <a:ln w="79375">
            <a:solidFill>
              <a:schemeClr val="bg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75AA6A6-7D20-4514-B7EF-11AF632047F9}"/>
              </a:ext>
            </a:extLst>
          </p:cNvPr>
          <p:cNvSpPr txBox="1"/>
          <p:nvPr/>
        </p:nvSpPr>
        <p:spPr>
          <a:xfrm>
            <a:off x="9891429" y="5036981"/>
            <a:ext cx="2881658" cy="276999"/>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200"/>
              </a:spcAft>
              <a:buClr>
                <a:prstClr val="black">
                  <a:lumMod val="65000"/>
                  <a:lumOff val="35000"/>
                </a:prstClr>
              </a:buClr>
              <a:buSzTx/>
              <a:buFontTx/>
              <a:buNone/>
              <a:tabLst/>
              <a:defRPr/>
            </a:pPr>
            <a:r>
              <a:rPr kumimoji="0" lang="en-US" sz="1200" b="1" i="0" u="none" strike="noStrike" kern="1200" cap="none" spc="0" normalizeH="0" baseline="0" noProof="0" dirty="0">
                <a:ln>
                  <a:noFill/>
                </a:ln>
                <a:solidFill>
                  <a:srgbClr val="D6A300"/>
                </a:solidFill>
                <a:effectLst/>
                <a:uLnTx/>
                <a:uFillTx/>
                <a:latin typeface="Segoe Condensed" panose="020B0606040200020203" pitchFamily="34" charset="0"/>
                <a:ea typeface="+mn-ea"/>
                <a:cs typeface="+mn-cs"/>
              </a:rPr>
              <a:t>Text</a:t>
            </a:r>
          </a:p>
        </p:txBody>
      </p:sp>
      <p:sp>
        <p:nvSpPr>
          <p:cNvPr id="43" name="Title 1">
            <a:extLst>
              <a:ext uri="{FF2B5EF4-FFF2-40B4-BE49-F238E27FC236}">
                <a16:creationId xmlns:a16="http://schemas.microsoft.com/office/drawing/2014/main" id="{1CB87BD1-B364-4E45-88E4-FE091D5E3143}"/>
              </a:ext>
            </a:extLst>
          </p:cNvPr>
          <p:cNvSpPr txBox="1">
            <a:spLocks/>
          </p:cNvSpPr>
          <p:nvPr/>
        </p:nvSpPr>
        <p:spPr>
          <a:xfrm>
            <a:off x="9953949" y="4677327"/>
            <a:ext cx="3300658"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prstClr val="white">
                    <a:lumMod val="85000"/>
                  </a:prstClr>
                </a:solidFill>
                <a:effectLst/>
                <a:uLnTx/>
                <a:uFillTx/>
                <a:latin typeface="Segoe Condensed" panose="020B0606040200020203" pitchFamily="34" charset="0"/>
                <a:ea typeface="+mj-ea"/>
                <a:cs typeface="+mj-cs"/>
              </a:rPr>
              <a:t>Visual Elements</a:t>
            </a:r>
          </a:p>
        </p:txBody>
      </p:sp>
    </p:spTree>
    <p:extLst>
      <p:ext uri="{BB962C8B-B14F-4D97-AF65-F5344CB8AC3E}">
        <p14:creationId xmlns:p14="http://schemas.microsoft.com/office/powerpoint/2010/main" val="66926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28" grpId="0"/>
      <p:bldP spid="30" grpId="0"/>
      <p:bldP spid="31" grpId="0"/>
      <p:bldP spid="33" grpId="0"/>
      <p:bldP spid="34" grpId="0"/>
      <p:bldP spid="36" grpId="0"/>
      <p:bldP spid="37" grpId="0"/>
      <p:bldP spid="42" grpId="0"/>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492BA-4E4D-4E49-BA95-B87D09C0CB2C}"/>
              </a:ext>
            </a:extLst>
          </p:cNvPr>
          <p:cNvSpPr txBox="1"/>
          <p:nvPr/>
        </p:nvSpPr>
        <p:spPr>
          <a:xfrm>
            <a:off x="695255" y="3428998"/>
            <a:ext cx="2989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Design Space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to map sounds to visual/haptic feedback</a:t>
            </a:r>
          </a:p>
        </p:txBody>
      </p:sp>
      <p:sp>
        <p:nvSpPr>
          <p:cNvPr id="14" name="TextBox 13">
            <a:extLst>
              <a:ext uri="{FF2B5EF4-FFF2-40B4-BE49-F238E27FC236}">
                <a16:creationId xmlns:a16="http://schemas.microsoft.com/office/drawing/2014/main" id="{2B57D279-CE15-49EE-AF9D-582C2A54B55A}"/>
              </a:ext>
            </a:extLst>
          </p:cNvPr>
          <p:cNvSpPr txBox="1"/>
          <p:nvPr/>
        </p:nvSpPr>
        <p:spPr>
          <a:xfrm>
            <a:off x="4342387" y="3428998"/>
            <a:ext cx="3123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Exploration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 state-of-the-art in sound accessibility</a:t>
            </a:r>
          </a:p>
        </p:txBody>
      </p:sp>
      <p:sp>
        <p:nvSpPr>
          <p:cNvPr id="16" name="TextBox 15">
            <a:extLst>
              <a:ext uri="{FF2B5EF4-FFF2-40B4-BE49-F238E27FC236}">
                <a16:creationId xmlns:a16="http://schemas.microsoft.com/office/drawing/2014/main" id="{B97CE64E-841F-4232-9E68-5877ED872461}"/>
              </a:ext>
            </a:extLst>
          </p:cNvPr>
          <p:cNvSpPr txBox="1"/>
          <p:nvPr/>
        </p:nvSpPr>
        <p:spPr>
          <a:xfrm>
            <a:off x="241435" y="162138"/>
            <a:ext cx="2609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Outline</a:t>
            </a:r>
            <a:endParaRPr kumimoji="0" lang="en-US" sz="6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Oval 16">
            <a:extLst>
              <a:ext uri="{FF2B5EF4-FFF2-40B4-BE49-F238E27FC236}">
                <a16:creationId xmlns:a16="http://schemas.microsoft.com/office/drawing/2014/main" id="{B07D7A27-2BA9-4578-ACA1-362C931F7207}"/>
              </a:ext>
            </a:extLst>
          </p:cNvPr>
          <p:cNvSpPr/>
          <p:nvPr/>
        </p:nvSpPr>
        <p:spPr>
          <a:xfrm>
            <a:off x="2030206" y="2876955"/>
            <a:ext cx="320040" cy="321013"/>
          </a:xfrm>
          <a:prstGeom prst="ellipse">
            <a:avLst/>
          </a:prstGeom>
          <a:solidFill>
            <a:srgbClr val="00B0F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7F0B438-EABA-4E8D-A6CF-15081741F88D}"/>
              </a:ext>
            </a:extLst>
          </p:cNvPr>
          <p:cNvSpPr/>
          <p:nvPr/>
        </p:nvSpPr>
        <p:spPr>
          <a:xfrm>
            <a:off x="5744214" y="2876955"/>
            <a:ext cx="320040" cy="321013"/>
          </a:xfrm>
          <a:prstGeom prst="ellipse">
            <a:avLst/>
          </a:prstGeom>
          <a:solidFill>
            <a:schemeClr val="tx1"/>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9F84EC3A-0A17-4967-A5D9-0FA7050116FF}"/>
              </a:ext>
            </a:extLst>
          </p:cNvPr>
          <p:cNvCxnSpPr>
            <a:cxnSpLocks/>
            <a:stCxn id="17" idx="6"/>
            <a:endCxn id="18" idx="2"/>
          </p:cNvCxnSpPr>
          <p:nvPr/>
        </p:nvCxnSpPr>
        <p:spPr>
          <a:xfrm>
            <a:off x="2350246" y="3037462"/>
            <a:ext cx="339396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40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descr=" 6">
            <a:extLst>
              <a:ext uri="{FF2B5EF4-FFF2-40B4-BE49-F238E27FC236}">
                <a16:creationId xmlns:a16="http://schemas.microsoft.com/office/drawing/2014/main" id="{24D93042-D600-4198-9068-A2FCA13491D4}"/>
              </a:ext>
            </a:extLst>
          </p:cNvPr>
          <p:cNvSpPr txBox="1"/>
          <p:nvPr/>
        </p:nvSpPr>
        <p:spPr>
          <a:xfrm>
            <a:off x="1" y="3198170"/>
            <a:ext cx="12192000" cy="830993"/>
          </a:xfrm>
          <a:prstGeom prst="rect">
            <a:avLst/>
          </a:prstGeom>
          <a:noFill/>
        </p:spPr>
        <p:txBody>
          <a:bodyPr wrap="square" lIns="0" tIns="45718" rIns="0" bIns="45718" rtlCol="0">
            <a:spAutoFit/>
          </a:bodyPr>
          <a:lstStyle/>
          <a:p>
            <a:pPr marL="0" marR="0" lvl="0" indent="0" algn="ctr" defTabSz="912201" rtl="0" eaLnBrk="1" fontAlgn="auto" latinLnBrk="0" hangingPunct="1">
              <a:lnSpc>
                <a:spcPct val="100000"/>
              </a:lnSpc>
              <a:spcBef>
                <a:spcPts val="0"/>
              </a:spcBef>
              <a:spcAft>
                <a:spcPts val="0"/>
              </a:spcAft>
              <a:buClr>
                <a:prstClr val="white"/>
              </a:buClr>
              <a:buSzTx/>
              <a:buFontTx/>
              <a:buNone/>
              <a:tabLst/>
              <a:defRPr/>
            </a:pPr>
            <a:r>
              <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A successful design space should be able to both </a:t>
            </a: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cs typeface="Segoe UI Semibold" panose="020B0702040204020203" pitchFamily="34" charset="0"/>
              </a:rPr>
              <a:t>contextualize </a:t>
            </a:r>
          </a:p>
          <a:p>
            <a:pPr marL="0" marR="0" lvl="0" indent="0" algn="ctr" defTabSz="912201" rtl="0" eaLnBrk="1" fontAlgn="auto" latinLnBrk="0" hangingPunct="1">
              <a:lnSpc>
                <a:spcPct val="100000"/>
              </a:lnSpc>
              <a:spcBef>
                <a:spcPts val="0"/>
              </a:spcBef>
              <a:spcAft>
                <a:spcPts val="0"/>
              </a:spcAft>
              <a:buClr>
                <a:prstClr val="white"/>
              </a:buClr>
              <a:buSzTx/>
              <a:buFontTx/>
              <a:buNone/>
              <a:tabLst/>
              <a:defRPr/>
            </a:pP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cs typeface="Segoe UI Semibold" panose="020B0702040204020203" pitchFamily="34" charset="0"/>
              </a:rPr>
              <a:t>prior mappings </a:t>
            </a:r>
            <a:r>
              <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and </a:t>
            </a: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cs typeface="Segoe UI Semibold" panose="020B0702040204020203" pitchFamily="34" charset="0"/>
              </a:rPr>
              <a:t>generate</a:t>
            </a:r>
            <a:r>
              <a:rPr kumimoji="0" lang="en-US" sz="2400" b="0" i="0" u="none" strike="noStrike" kern="1200" cap="none" spc="0" normalizeH="0" noProof="0" dirty="0">
                <a:ln>
                  <a:noFill/>
                </a:ln>
                <a:solidFill>
                  <a:srgbClr val="00B0F0"/>
                </a:solidFill>
                <a:effectLst/>
                <a:uLnTx/>
                <a:uFillTx/>
                <a:latin typeface="Segoe UI Semibold" panose="020B0702040204020203" pitchFamily="34" charset="0"/>
                <a:cs typeface="Segoe UI Semibold" panose="020B0702040204020203" pitchFamily="34" charset="0"/>
              </a:rPr>
              <a:t> new mappings</a:t>
            </a:r>
            <a:r>
              <a:rPr lang="en-US" sz="2400" dirty="0">
                <a:solidFill>
                  <a:srgbClr val="00B0F0"/>
                </a:solidFill>
                <a:latin typeface="Segoe UI Semibold" panose="020B0702040204020203" pitchFamily="34" charset="0"/>
                <a:cs typeface="Segoe UI Semibold" panose="020B0702040204020203" pitchFamily="34" charset="0"/>
              </a:rPr>
              <a:t>.</a:t>
            </a:r>
            <a:endParaRPr kumimoji="0" lang="en-US" sz="2200" b="0" i="0" u="none" strike="noStrike" kern="1200" cap="none" spc="0" normalizeH="0" baseline="0" noProof="0" dirty="0">
              <a:ln>
                <a:noFill/>
              </a:ln>
              <a:solidFill>
                <a:srgbClr val="00B0F0"/>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51539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all of Duty: Warzone Footsteps Audio Fix Coming">
            <a:extLst>
              <a:ext uri="{FF2B5EF4-FFF2-40B4-BE49-F238E27FC236}">
                <a16:creationId xmlns:a16="http://schemas.microsoft.com/office/drawing/2014/main" id="{A9FC12B2-7268-4EF5-9AA5-B87ECC4D7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06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85705" y="2006910"/>
            <a:ext cx="6134845" cy="3277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Procedure</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r>
              <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rPr>
              <a:t>Investigated </a:t>
            </a:r>
            <a:r>
              <a:rPr lang="en-US" dirty="0">
                <a:solidFill>
                  <a:prstClr val="white"/>
                </a:solidFill>
                <a:latin typeface="Segoe UI Light" pitchFamily="34" charset="0"/>
              </a:rPr>
              <a:t>recent apps and games containing accessibility features for DHH users (</a:t>
            </a:r>
            <a:r>
              <a:rPr lang="en-US" i="1" dirty="0">
                <a:solidFill>
                  <a:prstClr val="white"/>
                </a:solidFill>
                <a:latin typeface="Segoe UI Light" pitchFamily="34" charset="0"/>
              </a:rPr>
              <a:t>e.g., </a:t>
            </a:r>
            <a:r>
              <a:rPr lang="en-US" dirty="0">
                <a:solidFill>
                  <a:prstClr val="white"/>
                </a:solidFill>
                <a:latin typeface="Segoe UI Light" pitchFamily="34" charset="0"/>
              </a:rPr>
              <a:t>captions,      sound direction indicators)</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r>
              <a:rPr lang="en-US" dirty="0">
                <a:solidFill>
                  <a:prstClr val="white"/>
                </a:solidFill>
                <a:latin typeface="Segoe UI Light" pitchFamily="34" charset="0"/>
              </a:rPr>
              <a:t>We analyzed 78 apps</a:t>
            </a:r>
          </a:p>
          <a:p>
            <a:pPr marR="0" lvl="0" algn="l" defTabSz="914400" rtl="0" eaLnBrk="1" fontAlgn="auto" latinLnBrk="0" hangingPunct="1">
              <a:lnSpc>
                <a:spcPct val="100000"/>
              </a:lnSpc>
              <a:spcBef>
                <a:spcPts val="0"/>
              </a:spcBef>
              <a:spcAft>
                <a:spcPts val="600"/>
              </a:spcAft>
              <a:buClrTx/>
              <a:buSzTx/>
              <a:tabLst/>
              <a:defRPr/>
            </a:pPr>
            <a:endParaRPr kumimoji="0" lang="en-US" sz="8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Findings</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r>
              <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rPr>
              <a:t>114 sound-to-visual/haptic</a:t>
            </a:r>
            <a:r>
              <a:rPr kumimoji="0" lang="en-US" sz="1800" b="0" i="0" u="none" strike="noStrike" kern="1200" cap="none" spc="0" normalizeH="0" noProof="0" dirty="0">
                <a:ln>
                  <a:noFill/>
                </a:ln>
                <a:solidFill>
                  <a:prstClr val="white"/>
                </a:solidFill>
                <a:effectLst/>
                <a:uLnTx/>
                <a:uFillTx/>
                <a:latin typeface="Segoe UI Light" pitchFamily="34" charset="0"/>
                <a:ea typeface="+mn-ea"/>
                <a:cs typeface="+mn-cs"/>
              </a:rPr>
              <a:t> </a:t>
            </a:r>
            <a:r>
              <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rPr>
              <a:t>mappings were found</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r>
              <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rPr>
              <a:t>Our design space successfully represented all these </a:t>
            </a:r>
            <a:r>
              <a:rPr kumimoji="0" lang="en-US" sz="1800" b="0" i="0" u="none" strike="noStrike" kern="1200" cap="none" spc="0" normalizeH="0" noProof="0" dirty="0">
                <a:ln>
                  <a:noFill/>
                </a:ln>
                <a:solidFill>
                  <a:prstClr val="white"/>
                </a:solidFill>
                <a:effectLst/>
                <a:uLnTx/>
                <a:uFillTx/>
                <a:latin typeface="Segoe UI Light" pitchFamily="34" charset="0"/>
                <a:ea typeface="+mn-ea"/>
                <a:cs typeface="+mn-cs"/>
              </a:rPr>
              <a:t>mappings</a:t>
            </a:r>
            <a:endPar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pic>
        <p:nvPicPr>
          <p:cNvPr id="12290" name="Picture 2" descr="Game Design | Vancouver Film School">
            <a:extLst>
              <a:ext uri="{FF2B5EF4-FFF2-40B4-BE49-F238E27FC236}">
                <a16:creationId xmlns:a16="http://schemas.microsoft.com/office/drawing/2014/main" id="{8BEA7124-B1D8-427C-BA51-3842575BFF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2"/>
          <a:stretch/>
        </p:blipFill>
        <p:spPr bwMode="auto">
          <a:xfrm>
            <a:off x="298584" y="1950712"/>
            <a:ext cx="5435465" cy="3262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3BF5A5-F92E-4A51-86BC-9A77D176C379}"/>
              </a:ext>
            </a:extLst>
          </p:cNvPr>
          <p:cNvSpPr txBox="1"/>
          <p:nvPr/>
        </p:nvSpPr>
        <p:spPr>
          <a:xfrm>
            <a:off x="203334" y="162138"/>
            <a:ext cx="8483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cap="small" dirty="0">
                <a:solidFill>
                  <a:schemeClr val="bg1">
                    <a:lumMod val="95000"/>
                  </a:schemeClr>
                </a:solidFill>
                <a:latin typeface="Segoe UI Semibold" panose="020B0702040204020203" pitchFamily="34" charset="0"/>
                <a:ea typeface="+mj-ea"/>
                <a:cs typeface="+mj-cs"/>
              </a:rPr>
              <a:t>Contextualizing Prior Mappings</a:t>
            </a:r>
            <a:endParaRPr kumimoji="0" lang="en-US" sz="6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417890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492BA-4E4D-4E49-BA95-B87D09C0CB2C}"/>
              </a:ext>
            </a:extLst>
          </p:cNvPr>
          <p:cNvSpPr txBox="1"/>
          <p:nvPr/>
        </p:nvSpPr>
        <p:spPr>
          <a:xfrm>
            <a:off x="695255" y="3428998"/>
            <a:ext cx="2989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Design Space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to map sounds to visual/haptic feedback</a:t>
            </a:r>
          </a:p>
        </p:txBody>
      </p:sp>
      <p:sp>
        <p:nvSpPr>
          <p:cNvPr id="16" name="TextBox 15">
            <a:extLst>
              <a:ext uri="{FF2B5EF4-FFF2-40B4-BE49-F238E27FC236}">
                <a16:creationId xmlns:a16="http://schemas.microsoft.com/office/drawing/2014/main" id="{B97CE64E-841F-4232-9E68-5877ED872461}"/>
              </a:ext>
            </a:extLst>
          </p:cNvPr>
          <p:cNvSpPr txBox="1"/>
          <p:nvPr/>
        </p:nvSpPr>
        <p:spPr>
          <a:xfrm>
            <a:off x="241435" y="162138"/>
            <a:ext cx="2609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n-ea"/>
                <a:cs typeface="+mn-cs"/>
              </a:rPr>
              <a:t>Outline</a:t>
            </a:r>
            <a:endParaRPr kumimoji="0" lang="en-US" sz="6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Oval 16">
            <a:extLst>
              <a:ext uri="{FF2B5EF4-FFF2-40B4-BE49-F238E27FC236}">
                <a16:creationId xmlns:a16="http://schemas.microsoft.com/office/drawing/2014/main" id="{B07D7A27-2BA9-4578-ACA1-362C931F7207}"/>
              </a:ext>
            </a:extLst>
          </p:cNvPr>
          <p:cNvSpPr/>
          <p:nvPr/>
        </p:nvSpPr>
        <p:spPr>
          <a:xfrm>
            <a:off x="2030206" y="2876955"/>
            <a:ext cx="320040" cy="321013"/>
          </a:xfrm>
          <a:prstGeom prst="ellipse">
            <a:avLst/>
          </a:prstGeom>
          <a:solidFill>
            <a:srgbClr val="00B0F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7F0B438-EABA-4E8D-A6CF-15081741F88D}"/>
              </a:ext>
            </a:extLst>
          </p:cNvPr>
          <p:cNvSpPr/>
          <p:nvPr/>
        </p:nvSpPr>
        <p:spPr>
          <a:xfrm>
            <a:off x="5744214" y="2876955"/>
            <a:ext cx="320040" cy="321013"/>
          </a:xfrm>
          <a:prstGeom prst="ellipse">
            <a:avLst/>
          </a:prstGeom>
          <a:solidFill>
            <a:srgbClr val="00B0F0"/>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4DBB09E-7E80-4BC6-933E-BDE0AADA8D2E}"/>
              </a:ext>
            </a:extLst>
          </p:cNvPr>
          <p:cNvSpPr/>
          <p:nvPr/>
        </p:nvSpPr>
        <p:spPr>
          <a:xfrm>
            <a:off x="9458223" y="2876955"/>
            <a:ext cx="320040" cy="321013"/>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9F84EC3A-0A17-4967-A5D9-0FA7050116FF}"/>
              </a:ext>
            </a:extLst>
          </p:cNvPr>
          <p:cNvCxnSpPr>
            <a:cxnSpLocks/>
            <a:stCxn id="17" idx="6"/>
            <a:endCxn id="18" idx="2"/>
          </p:cNvCxnSpPr>
          <p:nvPr/>
        </p:nvCxnSpPr>
        <p:spPr>
          <a:xfrm>
            <a:off x="2350246" y="3037462"/>
            <a:ext cx="339396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E65339-BCE4-48C0-9F07-885D6A43630C}"/>
              </a:ext>
            </a:extLst>
          </p:cNvPr>
          <p:cNvCxnSpPr>
            <a:cxnSpLocks/>
          </p:cNvCxnSpPr>
          <p:nvPr/>
        </p:nvCxnSpPr>
        <p:spPr>
          <a:xfrm>
            <a:off x="6064255" y="3037462"/>
            <a:ext cx="339396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9F2730-A49D-4837-A3FC-B5789E153EF8}"/>
              </a:ext>
            </a:extLst>
          </p:cNvPr>
          <p:cNvSpPr txBox="1"/>
          <p:nvPr/>
        </p:nvSpPr>
        <p:spPr>
          <a:xfrm>
            <a:off x="8235027" y="3428998"/>
            <a:ext cx="2766431" cy="1015663"/>
          </a:xfrm>
          <a:prstGeom prst="rect">
            <a:avLst/>
          </a:prstGeom>
          <a:noFill/>
        </p:spPr>
        <p:txBody>
          <a:bodyPr wrap="square" rtlCol="0">
            <a:spAutoFit/>
          </a:bodyPr>
          <a:lstStyle/>
          <a:p>
            <a:pPr lvl="0" algn="ctr"/>
            <a:r>
              <a:rPr lang="en-US" sz="2400" dirty="0">
                <a:solidFill>
                  <a:srgbClr val="00B0F0"/>
                </a:solidFill>
                <a:latin typeface="Segoe UI Semibold" panose="020B0702040204020203" pitchFamily="34" charset="0"/>
                <a:cs typeface="Segoe UI Semibold" panose="020B0702040204020203" pitchFamily="34" charset="0"/>
              </a:rPr>
              <a:t>Exploration 2</a:t>
            </a:r>
            <a:endParaRPr lang="en-US" dirty="0">
              <a:solidFill>
                <a:schemeClr val="bg1">
                  <a:lumMod val="85000"/>
                </a:schemeClr>
              </a:solidFill>
              <a:latin typeface="Segoe UI Light" pitchFamily="34" charset="0"/>
            </a:endParaRPr>
          </a:p>
          <a:p>
            <a:pPr algn="ctr"/>
            <a:r>
              <a:rPr lang="en-US" dirty="0">
                <a:solidFill>
                  <a:schemeClr val="bg1">
                    <a:lumMod val="85000"/>
                  </a:schemeClr>
                </a:solidFill>
                <a:latin typeface="Segoe UI Light" pitchFamily="34" charset="0"/>
              </a:rPr>
              <a:t>Develop new VR sound accessibility prototypes</a:t>
            </a:r>
          </a:p>
        </p:txBody>
      </p:sp>
      <p:sp>
        <p:nvSpPr>
          <p:cNvPr id="13" name="TextBox 12">
            <a:extLst>
              <a:ext uri="{FF2B5EF4-FFF2-40B4-BE49-F238E27FC236}">
                <a16:creationId xmlns:a16="http://schemas.microsoft.com/office/drawing/2014/main" id="{1DA9247D-B8A1-40E8-A72F-98C8BA412D2A}"/>
              </a:ext>
            </a:extLst>
          </p:cNvPr>
          <p:cNvSpPr txBox="1"/>
          <p:nvPr/>
        </p:nvSpPr>
        <p:spPr>
          <a:xfrm>
            <a:off x="4342387" y="3428998"/>
            <a:ext cx="3123694" cy="1015663"/>
          </a:xfrm>
          <a:prstGeom prst="rect">
            <a:avLst/>
          </a:prstGeom>
          <a:noFill/>
        </p:spPr>
        <p:txBody>
          <a:bodyPr wrap="square" rtlCol="0">
            <a:spAutoFit/>
          </a:bodyPr>
          <a:lstStyle/>
          <a:p>
            <a:pPr algn="ctr"/>
            <a:r>
              <a:rPr lang="en-US" sz="2400" dirty="0">
                <a:solidFill>
                  <a:srgbClr val="00B0F0"/>
                </a:solidFill>
                <a:latin typeface="Segoe UI Semibold" panose="020B0702040204020203" pitchFamily="34" charset="0"/>
                <a:cs typeface="Segoe UI Semibold" panose="020B0702040204020203" pitchFamily="34" charset="0"/>
              </a:rPr>
              <a:t>Exploration 1</a:t>
            </a:r>
          </a:p>
          <a:p>
            <a:pPr lvl="0" algn="ctr">
              <a:defRPr/>
            </a:pPr>
            <a:r>
              <a:rPr lang="en-US" dirty="0">
                <a:solidFill>
                  <a:prstClr val="white">
                    <a:lumMod val="85000"/>
                  </a:prstClr>
                </a:solidFill>
                <a:latin typeface="Segoe UI Light" pitchFamily="34" charset="0"/>
              </a:rPr>
              <a:t>Contextualize state-of-the-art in sound accessibility</a:t>
            </a:r>
          </a:p>
        </p:txBody>
      </p:sp>
    </p:spTree>
    <p:extLst>
      <p:ext uri="{BB962C8B-B14F-4D97-AF65-F5344CB8AC3E}">
        <p14:creationId xmlns:p14="http://schemas.microsoft.com/office/powerpoint/2010/main" val="175846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descr=" 6">
            <a:extLst>
              <a:ext uri="{FF2B5EF4-FFF2-40B4-BE49-F238E27FC236}">
                <a16:creationId xmlns:a16="http://schemas.microsoft.com/office/drawing/2014/main" id="{24D93042-D600-4198-9068-A2FCA13491D4}"/>
              </a:ext>
            </a:extLst>
          </p:cNvPr>
          <p:cNvSpPr txBox="1"/>
          <p:nvPr/>
        </p:nvSpPr>
        <p:spPr>
          <a:xfrm>
            <a:off x="0" y="3005665"/>
            <a:ext cx="12192000" cy="1569656"/>
          </a:xfrm>
          <a:prstGeom prst="rect">
            <a:avLst/>
          </a:prstGeom>
          <a:noFill/>
        </p:spPr>
        <p:txBody>
          <a:bodyPr wrap="square" lIns="0" tIns="45718" rIns="0" bIns="45718" rtlCol="0">
            <a:spAutoFit/>
          </a:bodyPr>
          <a:lstStyle/>
          <a:p>
            <a:pPr lvl="0" algn="ctr" defTabSz="912201">
              <a:buClr>
                <a:prstClr val="white"/>
              </a:buClr>
              <a:defRPr/>
            </a:pPr>
            <a:r>
              <a:rPr lang="en-US" sz="2400" dirty="0">
                <a:solidFill>
                  <a:srgbClr val="FFFFFF"/>
                </a:solidFill>
                <a:latin typeface="Segoe UI Light" panose="020B0502040204020203" pitchFamily="34" charset="0"/>
                <a:cs typeface="Segoe UI Light" panose="020B0502040204020203" pitchFamily="34" charset="0"/>
              </a:rPr>
              <a:t>The prototypes were developed through a </a:t>
            </a:r>
            <a:r>
              <a:rPr lang="en-US" sz="2400" dirty="0">
                <a:solidFill>
                  <a:srgbClr val="00B0F0"/>
                </a:solidFill>
                <a:latin typeface="Segoe UI Semibold" panose="020B0702040204020203" pitchFamily="34" charset="0"/>
                <a:cs typeface="Segoe UI Semibold" panose="020B0702040204020203" pitchFamily="34" charset="0"/>
              </a:rPr>
              <a:t>multi-faceted process </a:t>
            </a:r>
            <a:r>
              <a:rPr lang="en-US" sz="2400" dirty="0">
                <a:solidFill>
                  <a:srgbClr val="FFFFFF"/>
                </a:solidFill>
                <a:latin typeface="Segoe UI Light" panose="020B0502040204020203" pitchFamily="34" charset="0"/>
                <a:cs typeface="Segoe UI Light" panose="020B0502040204020203" pitchFamily="34" charset="0"/>
              </a:rPr>
              <a:t>in consultations </a:t>
            </a:r>
          </a:p>
          <a:p>
            <a:pPr lvl="0" algn="ctr" defTabSz="912201">
              <a:buClr>
                <a:prstClr val="white"/>
              </a:buClr>
              <a:defRPr/>
            </a:pPr>
            <a:r>
              <a:rPr lang="en-US" sz="2400" dirty="0">
                <a:solidFill>
                  <a:srgbClr val="FFFFFF"/>
                </a:solidFill>
                <a:latin typeface="Segoe UI Light" panose="020B0502040204020203" pitchFamily="34" charset="0"/>
                <a:cs typeface="Segoe UI Light" panose="020B0502040204020203" pitchFamily="34" charset="0"/>
              </a:rPr>
              <a:t>with VR developers, sound designers, and two DHH members of our team.</a:t>
            </a:r>
          </a:p>
          <a:p>
            <a:pPr lvl="0" algn="ctr" defTabSz="912201">
              <a:buClr>
                <a:prstClr val="white"/>
              </a:buClr>
              <a:defRPr/>
            </a:pPr>
            <a:endPar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lvl="0" algn="ctr" defTabSz="912201">
              <a:buClr>
                <a:prstClr val="white"/>
              </a:buClr>
              <a:defRPr/>
            </a:pPr>
            <a:r>
              <a:rPr lang="en-US" sz="2400" dirty="0">
                <a:solidFill>
                  <a:srgbClr val="FFFFFF"/>
                </a:solidFill>
                <a:latin typeface="Segoe UI Light" panose="020B0502040204020203" pitchFamily="34" charset="0"/>
                <a:cs typeface="Segoe UI Light" panose="020B0502040204020203" pitchFamily="34" charset="0"/>
              </a:rPr>
              <a:t>In total, we generated </a:t>
            </a:r>
            <a:r>
              <a:rPr lang="en-US" sz="2400" dirty="0">
                <a:solidFill>
                  <a:srgbClr val="00B0F0"/>
                </a:solidFill>
                <a:latin typeface="Segoe UI Semibold" panose="020B0702040204020203" pitchFamily="34" charset="0"/>
                <a:cs typeface="Segoe UI Semibold" panose="020B0702040204020203" pitchFamily="34" charset="0"/>
              </a:rPr>
              <a:t>six prototypes:</a:t>
            </a:r>
            <a:r>
              <a:rPr lang="en-US" sz="2400" dirty="0">
                <a:solidFill>
                  <a:srgbClr val="FFFFFF"/>
                </a:solidFill>
                <a:latin typeface="Segoe UI Light" panose="020B0502040204020203" pitchFamily="34" charset="0"/>
                <a:cs typeface="Segoe UI Light" panose="020B0502040204020203" pitchFamily="34" charset="0"/>
              </a:rPr>
              <a:t> four visual and two haptic.</a:t>
            </a:r>
            <a:endParaRPr kumimoji="0" lang="en-US" sz="22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7056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VideoFigure">
            <a:hlinkClick r:id="" action="ppaction://media"/>
            <a:extLst>
              <a:ext uri="{FF2B5EF4-FFF2-40B4-BE49-F238E27FC236}">
                <a16:creationId xmlns:a16="http://schemas.microsoft.com/office/drawing/2014/main" id="{C1215598-A992-4C4B-8D60-1ADB267E720B}"/>
              </a:ext>
            </a:extLst>
          </p:cNvPr>
          <p:cNvPicPr>
            <a:picLocks noChangeAspect="1"/>
          </p:cNvPicPr>
          <p:nvPr>
            <a:videoFile r:link="rId1"/>
            <p:extLst>
              <p:ext uri="{DAA4B4D4-6D71-4841-9C94-3DE7FCFB9230}">
                <p14:media xmlns:p14="http://schemas.microsoft.com/office/powerpoint/2010/main" r:embed="rId2">
                  <p14:trim end="2839"/>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6869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9338A-C5FF-446A-A9CE-2D4C35F4123B}"/>
              </a:ext>
            </a:extLst>
          </p:cNvPr>
          <p:cNvPicPr>
            <a:picLocks noChangeAspect="1"/>
          </p:cNvPicPr>
          <p:nvPr/>
        </p:nvPicPr>
        <p:blipFill>
          <a:blip r:embed="rId3"/>
          <a:stretch>
            <a:fillRect/>
          </a:stretch>
        </p:blipFill>
        <p:spPr>
          <a:xfrm>
            <a:off x="-1604927" y="-169309"/>
            <a:ext cx="15852299" cy="7339262"/>
          </a:xfrm>
          <a:prstGeom prst="rect">
            <a:avLst/>
          </a:prstGeom>
        </p:spPr>
      </p:pic>
      <p:sp>
        <p:nvSpPr>
          <p:cNvPr id="19" name="Rectangle 18">
            <a:extLst>
              <a:ext uri="{FF2B5EF4-FFF2-40B4-BE49-F238E27FC236}">
                <a16:creationId xmlns:a16="http://schemas.microsoft.com/office/drawing/2014/main" id="{B71E3CDA-3477-4FAA-89D7-E9A60B6019B7}"/>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gn="ctr">
              <a:lnSpc>
                <a:spcPct val="110000"/>
              </a:lnSpc>
              <a:buNone/>
            </a:pPr>
            <a:endParaRPr lang="en-US" sz="2400" dirty="0">
              <a:latin typeface="Segoe UI Light" panose="020B0502040204020203" pitchFamily="34" charset="0"/>
              <a:cs typeface="Segoe UI Light" panose="020B0502040204020203" pitchFamily="34" charset="0"/>
            </a:endParaRPr>
          </a:p>
          <a:p>
            <a:pPr marL="0" indent="0" algn="ctr">
              <a:lnSpc>
                <a:spcPct val="110000"/>
              </a:lnSpc>
              <a:buNone/>
            </a:pPr>
            <a:endParaRPr lang="en-US" sz="2400" dirty="0">
              <a:latin typeface="Segoe UI Light" panose="020B0502040204020203" pitchFamily="34" charset="0"/>
              <a:cs typeface="Segoe UI Light" panose="020B0502040204020203" pitchFamily="34" charset="0"/>
            </a:endParaRPr>
          </a:p>
          <a:p>
            <a:pPr marL="0" indent="0" algn="ctr">
              <a:lnSpc>
                <a:spcPct val="110000"/>
              </a:lnSpc>
              <a:buNone/>
            </a:pPr>
            <a:endParaRPr lang="en-US" sz="2400" dirty="0">
              <a:latin typeface="Segoe UI Light" panose="020B0502040204020203" pitchFamily="34" charset="0"/>
              <a:cs typeface="Segoe UI Light" panose="020B0502040204020203" pitchFamily="34" charset="0"/>
            </a:endParaRPr>
          </a:p>
          <a:p>
            <a:pPr marL="0" indent="0" algn="ctr">
              <a:lnSpc>
                <a:spcPct val="110000"/>
              </a:lnSpc>
              <a:buNone/>
            </a:pPr>
            <a:endParaRPr lang="en-US" sz="2400" dirty="0">
              <a:latin typeface="Segoe UI Light" panose="020B0502040204020203" pitchFamily="34" charset="0"/>
              <a:cs typeface="Segoe UI Light" panose="020B0502040204020203" pitchFamily="34" charset="0"/>
            </a:endParaRPr>
          </a:p>
          <a:p>
            <a:pPr marL="0" indent="0" algn="ctr">
              <a:lnSpc>
                <a:spcPct val="110000"/>
              </a:lnSpc>
              <a:buNone/>
            </a:pPr>
            <a:r>
              <a:rPr lang="en-US" sz="2400" dirty="0">
                <a:latin typeface="Segoe UI Light" panose="020B0502040204020203" pitchFamily="34" charset="0"/>
                <a:cs typeface="Segoe UI Light" panose="020B0502040204020203" pitchFamily="34" charset="0"/>
              </a:rPr>
              <a:t>These prototypes are </a:t>
            </a:r>
            <a:r>
              <a:rPr lang="en-US" sz="2400" dirty="0">
                <a:solidFill>
                  <a:srgbClr val="00B0F0"/>
                </a:solidFill>
                <a:latin typeface="Segoe UI Semibold" panose="020B0702040204020203" pitchFamily="34" charset="0"/>
                <a:cs typeface="Segoe UI Semibold" panose="020B0702040204020203" pitchFamily="34" charset="0"/>
              </a:rPr>
              <a:t>generalizable</a:t>
            </a:r>
            <a:r>
              <a:rPr lang="en-US" sz="2400" dirty="0">
                <a:latin typeface="Segoe UI Light" panose="020B0502040204020203" pitchFamily="34" charset="0"/>
                <a:cs typeface="Segoe UI Light" panose="020B0502040204020203" pitchFamily="34" charset="0"/>
              </a:rPr>
              <a:t> and can be augmented by </a:t>
            </a:r>
          </a:p>
          <a:p>
            <a:pPr marL="0" indent="0" algn="ctr">
              <a:lnSpc>
                <a:spcPct val="110000"/>
              </a:lnSpc>
              <a:buNone/>
            </a:pPr>
            <a:r>
              <a:rPr lang="en-US" sz="2400" dirty="0">
                <a:latin typeface="Segoe UI Light" panose="020B0502040204020203" pitchFamily="34" charset="0"/>
                <a:cs typeface="Segoe UI Light" panose="020B0502040204020203" pitchFamily="34" charset="0"/>
              </a:rPr>
              <a:t>developers to </a:t>
            </a:r>
            <a:r>
              <a:rPr lang="en-US" sz="2400" dirty="0">
                <a:solidFill>
                  <a:srgbClr val="00B0F0"/>
                </a:solidFill>
                <a:latin typeface="Segoe UI Semibold" panose="020B0702040204020203" pitchFamily="34" charset="0"/>
                <a:cs typeface="Segoe UI Semibold" panose="020B0702040204020203" pitchFamily="34" charset="0"/>
              </a:rPr>
              <a:t>any</a:t>
            </a:r>
            <a:r>
              <a:rPr lang="en-US" sz="2400" dirty="0">
                <a:latin typeface="Segoe UI Light" panose="020B0502040204020203" pitchFamily="34" charset="0"/>
                <a:cs typeface="Segoe UI Light" panose="020B0502040204020203" pitchFamily="34" charset="0"/>
              </a:rPr>
              <a:t> new or existing VR app using our code module.</a:t>
            </a:r>
          </a:p>
          <a:p>
            <a:pPr marL="0" indent="0" algn="ctr">
              <a:lnSpc>
                <a:spcPct val="110000"/>
              </a:lnSpc>
              <a:buNone/>
            </a:pPr>
            <a:endParaRPr lang="en-US" sz="2400" dirty="0">
              <a:latin typeface="Segoe UI Light" panose="020B0502040204020203" pitchFamily="34" charset="0"/>
              <a:cs typeface="Segoe UI Light" panose="020B0502040204020203" pitchFamily="34" charset="0"/>
            </a:endParaRPr>
          </a:p>
          <a:p>
            <a:pPr algn="ctr">
              <a:lnSpc>
                <a:spcPct val="110000"/>
              </a:lnSpc>
              <a:spcAft>
                <a:spcPts val="200"/>
              </a:spcAft>
            </a:pPr>
            <a:r>
              <a:rPr lang="en-US" sz="2400" dirty="0">
                <a:latin typeface="Segoe UI Light" panose="020B0502040204020203" pitchFamily="34" charset="0"/>
                <a:cs typeface="Segoe UI Light" panose="020B0502040204020203" pitchFamily="34" charset="0"/>
              </a:rPr>
              <a:t>We briefly evaluated these prototypes with </a:t>
            </a:r>
            <a:r>
              <a:rPr lang="en-US" sz="2400" dirty="0">
                <a:solidFill>
                  <a:srgbClr val="00B0F0"/>
                </a:solidFill>
                <a:latin typeface="Segoe UI Semibold" panose="020B0702040204020203" pitchFamily="34" charset="0"/>
                <a:cs typeface="Segoe UI Semibold" panose="020B0702040204020203" pitchFamily="34" charset="0"/>
              </a:rPr>
              <a:t>DHH users </a:t>
            </a:r>
            <a:r>
              <a:rPr lang="en-US" sz="2400" dirty="0">
                <a:latin typeface="Segoe UI Light" panose="020B0502040204020203" pitchFamily="34" charset="0"/>
                <a:cs typeface="Segoe UI Light" panose="020B0502040204020203" pitchFamily="34" charset="0"/>
              </a:rPr>
              <a:t>and </a:t>
            </a:r>
            <a:r>
              <a:rPr lang="en-US" sz="2400" dirty="0">
                <a:solidFill>
                  <a:srgbClr val="00B0F0"/>
                </a:solidFill>
                <a:latin typeface="Segoe UI Semibold" panose="020B0702040204020203" pitchFamily="34" charset="0"/>
                <a:cs typeface="Segoe UI Semibold" panose="020B0702040204020203" pitchFamily="34" charset="0"/>
              </a:rPr>
              <a:t>VR developers. </a:t>
            </a:r>
          </a:p>
          <a:p>
            <a:pPr algn="ctr">
              <a:lnSpc>
                <a:spcPct val="110000"/>
              </a:lnSpc>
            </a:pPr>
            <a:r>
              <a:rPr lang="en-US" sz="2400" dirty="0">
                <a:latin typeface="Segoe UI Light" panose="020B0502040204020203" pitchFamily="34" charset="0"/>
                <a:cs typeface="Segoe UI Light" panose="020B0502040204020203" pitchFamily="34" charset="0"/>
              </a:rPr>
              <a:t>More details are in the paper.</a:t>
            </a:r>
          </a:p>
          <a:p>
            <a:pPr marL="0" indent="0" algn="ctr">
              <a:lnSpc>
                <a:spcPct val="110000"/>
              </a:lnSpc>
              <a:buNone/>
            </a:pPr>
            <a:endParaRPr lang="en-US"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12083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sing Virtual Reality to Improve Employee Training - Training Industry">
            <a:extLst>
              <a:ext uri="{FF2B5EF4-FFF2-40B4-BE49-F238E27FC236}">
                <a16:creationId xmlns:a16="http://schemas.microsoft.com/office/drawing/2014/main" id="{0DA7A50E-6650-4766-9F28-1EA29B19374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BlackOverlay">
            <a:extLst>
              <a:ext uri="{FF2B5EF4-FFF2-40B4-BE49-F238E27FC236}">
                <a16:creationId xmlns:a16="http://schemas.microsoft.com/office/drawing/2014/main" id="{B6A8A6EF-0588-445A-9CD2-0F8B23F855C4}"/>
              </a:ext>
            </a:extLst>
          </p:cNvPr>
          <p:cNvSpPr/>
          <p:nvPr/>
        </p:nvSpPr>
        <p:spPr>
          <a:xfrm>
            <a:off x="0" y="0"/>
            <a:ext cx="12192000" cy="6858000"/>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TextBox 5">
            <a:extLst>
              <a:ext uri="{FF2B5EF4-FFF2-40B4-BE49-F238E27FC236}">
                <a16:creationId xmlns:a16="http://schemas.microsoft.com/office/drawing/2014/main" id="{C4839F00-5D8A-4506-9FAB-8BCA1099005F}"/>
              </a:ext>
            </a:extLst>
          </p:cNvPr>
          <p:cNvSpPr txBox="1"/>
          <p:nvPr/>
        </p:nvSpPr>
        <p:spPr>
          <a:xfrm>
            <a:off x="-36096" y="5340783"/>
            <a:ext cx="5699760" cy="1323439"/>
          </a:xfrm>
          <a:prstGeom prst="rect">
            <a:avLst/>
          </a:prstGeom>
          <a:noFill/>
        </p:spPr>
        <p:txBody>
          <a:bodyPr wrap="square">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Reflections</a:t>
            </a:r>
            <a:endParaRPr kumimoji="0" lang="en-US" sz="8800" b="1"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0157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37C7BB6-5AE5-4AA6-BB80-02A447E61510}"/>
              </a:ext>
            </a:extLst>
          </p:cNvPr>
          <p:cNvSpPr txBox="1"/>
          <p:nvPr/>
        </p:nvSpPr>
        <p:spPr>
          <a:xfrm>
            <a:off x="1163571" y="1509771"/>
            <a:ext cx="8810807" cy="83095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design</a:t>
            </a:r>
            <a:r>
              <a:rPr kumimoji="0" lang="en-US" sz="2400" b="0" i="0" u="none" strike="noStrike" kern="1200" cap="none" spc="0" normalizeH="0" noProof="0" dirty="0">
                <a:ln>
                  <a:noFill/>
                </a:ln>
                <a:solidFill>
                  <a:prstClr val="white">
                    <a:lumMod val="85000"/>
                  </a:prstClr>
                </a:solidFill>
                <a:effectLst/>
                <a:uLnTx/>
                <a:uFillTx/>
                <a:latin typeface="Segoe UI Light" pitchFamily="34" charset="0"/>
                <a:ea typeface="+mn-ea"/>
                <a:cs typeface="+mn-cs"/>
              </a:rPr>
              <a:t> space for developing visual and haptic representations of VR sounds to support DHH users.</a:t>
            </a:r>
            <a:endParaRPr kumimoji="0" lang="en-US" sz="3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28" name="TextBox 27">
            <a:extLst>
              <a:ext uri="{FF2B5EF4-FFF2-40B4-BE49-F238E27FC236}">
                <a16:creationId xmlns:a16="http://schemas.microsoft.com/office/drawing/2014/main" id="{60959D83-6A98-4A2B-A514-7CA1F606CF22}"/>
              </a:ext>
            </a:extLst>
          </p:cNvPr>
          <p:cNvSpPr txBox="1"/>
          <p:nvPr/>
        </p:nvSpPr>
        <p:spPr>
          <a:xfrm>
            <a:off x="678018" y="1476327"/>
            <a:ext cx="43313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Semibold" pitchFamily="34" charset="0"/>
                <a:ea typeface="+mn-ea"/>
                <a:cs typeface="+mn-cs"/>
              </a:rPr>
              <a:t>1</a:t>
            </a:r>
          </a:p>
        </p:txBody>
      </p:sp>
      <p:sp>
        <p:nvSpPr>
          <p:cNvPr id="35" name="Rectangle 34">
            <a:extLst>
              <a:ext uri="{FF2B5EF4-FFF2-40B4-BE49-F238E27FC236}">
                <a16:creationId xmlns:a16="http://schemas.microsoft.com/office/drawing/2014/main" id="{DD5FB1E3-EB32-46E8-8B07-5E99131F9ED0}"/>
              </a:ext>
            </a:extLst>
          </p:cNvPr>
          <p:cNvSpPr/>
          <p:nvPr/>
        </p:nvSpPr>
        <p:spPr>
          <a:xfrm>
            <a:off x="608627" y="1466599"/>
            <a:ext cx="9280202" cy="920152"/>
          </a:xfrm>
          <a:prstGeom prst="rect">
            <a:avLst/>
          </a:prstGeom>
          <a:ln>
            <a:solidFill>
              <a:schemeClr val="bg1">
                <a:lumMod val="95000"/>
              </a:schemeClr>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10" name="TextBox 9">
            <a:extLst>
              <a:ext uri="{FF2B5EF4-FFF2-40B4-BE49-F238E27FC236}">
                <a16:creationId xmlns:a16="http://schemas.microsoft.com/office/drawing/2014/main" id="{6171AA30-F301-486E-92A3-C13A8723829A}"/>
              </a:ext>
            </a:extLst>
          </p:cNvPr>
          <p:cNvSpPr txBox="1"/>
          <p:nvPr/>
        </p:nvSpPr>
        <p:spPr>
          <a:xfrm>
            <a:off x="495216" y="242985"/>
            <a:ext cx="12025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Contributions</a:t>
            </a:r>
            <a:endParaRPr kumimoji="0" lang="en-US" sz="3200" b="0" i="1" u="none" strike="noStrike" kern="1200" cap="none" spc="0" normalizeH="0" baseline="0" noProof="0" dirty="0">
              <a:ln>
                <a:noFill/>
              </a:ln>
              <a:solidFill>
                <a:prstClr val="white">
                  <a:lumMod val="95000"/>
                </a:prstClr>
              </a:solidFill>
              <a:effectLst/>
              <a:uLnTx/>
              <a:uFillTx/>
              <a:latin typeface="Segoe UI Light" pitchFamily="34" charset="0"/>
              <a:ea typeface="+mn-ea"/>
              <a:cs typeface="+mn-cs"/>
            </a:endParaRPr>
          </a:p>
        </p:txBody>
      </p:sp>
      <p:sp>
        <p:nvSpPr>
          <p:cNvPr id="9" name="TextBox 8">
            <a:extLst>
              <a:ext uri="{FF2B5EF4-FFF2-40B4-BE49-F238E27FC236}">
                <a16:creationId xmlns:a16="http://schemas.microsoft.com/office/drawing/2014/main" id="{5CDB86B0-FDBA-4EF4-8097-A2D0D61BF0DF}"/>
              </a:ext>
            </a:extLst>
          </p:cNvPr>
          <p:cNvSpPr txBox="1"/>
          <p:nvPr/>
        </p:nvSpPr>
        <p:spPr>
          <a:xfrm>
            <a:off x="1164867" y="2703030"/>
            <a:ext cx="8810807" cy="830954"/>
          </a:xfrm>
          <a:prstGeom prst="rect">
            <a:avLst/>
          </a:prstGeom>
          <a:noFill/>
        </p:spPr>
        <p:txBody>
          <a:bodyPr wrap="square" lIns="91395" tIns="45699" rIns="91395" bIns="45699" rtlCol="0">
            <a:spAutoFit/>
          </a:bodyPr>
          <a:lstStyle/>
          <a:p>
            <a:pPr lvl="0">
              <a:defRPr/>
            </a:pPr>
            <a:r>
              <a:rPr lang="en-US" sz="2400" dirty="0">
                <a:solidFill>
                  <a:prstClr val="white">
                    <a:lumMod val="85000"/>
                  </a:prstClr>
                </a:solidFill>
                <a:latin typeface="Segoe UI Light" pitchFamily="34" charset="0"/>
              </a:rPr>
              <a:t>Characterization of sound accessibility features in several recent VR apps and games.</a:t>
            </a:r>
            <a:endParaRPr kumimoji="0" lang="en-US" sz="3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1" name="TextBox 10">
            <a:extLst>
              <a:ext uri="{FF2B5EF4-FFF2-40B4-BE49-F238E27FC236}">
                <a16:creationId xmlns:a16="http://schemas.microsoft.com/office/drawing/2014/main" id="{93B28895-1E98-41E1-AF0E-CAD9D27525C6}"/>
              </a:ext>
            </a:extLst>
          </p:cNvPr>
          <p:cNvSpPr txBox="1"/>
          <p:nvPr/>
        </p:nvSpPr>
        <p:spPr>
          <a:xfrm>
            <a:off x="640403" y="2659858"/>
            <a:ext cx="5261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Segoe UI Semibold" pitchFamily="34" charset="0"/>
              </a:rPr>
              <a:t>2</a:t>
            </a:r>
            <a:endParaRPr kumimoji="0" lang="en-US" sz="4800" b="0" i="0" u="none" strike="noStrike" kern="1200" cap="none" spc="0" normalizeH="0" baseline="0" noProof="0" dirty="0">
              <a:ln>
                <a:noFill/>
              </a:ln>
              <a:solidFill>
                <a:prstClr val="white"/>
              </a:solidFill>
              <a:effectLst/>
              <a:uLnTx/>
              <a:uFillTx/>
              <a:latin typeface="Segoe UI Semibold" pitchFamily="34" charset="0"/>
              <a:ea typeface="+mn-ea"/>
              <a:cs typeface="+mn-cs"/>
            </a:endParaRPr>
          </a:p>
        </p:txBody>
      </p:sp>
      <p:sp>
        <p:nvSpPr>
          <p:cNvPr id="12" name="Rectangle 11">
            <a:extLst>
              <a:ext uri="{FF2B5EF4-FFF2-40B4-BE49-F238E27FC236}">
                <a16:creationId xmlns:a16="http://schemas.microsoft.com/office/drawing/2014/main" id="{7C74D013-D194-4CC1-A295-40BA4E5551C6}"/>
              </a:ext>
            </a:extLst>
          </p:cNvPr>
          <p:cNvSpPr/>
          <p:nvPr/>
        </p:nvSpPr>
        <p:spPr>
          <a:xfrm>
            <a:off x="609923" y="2659858"/>
            <a:ext cx="9280202" cy="920152"/>
          </a:xfrm>
          <a:prstGeom prst="rect">
            <a:avLst/>
          </a:prstGeom>
          <a:ln>
            <a:solidFill>
              <a:schemeClr val="bg1">
                <a:lumMod val="95000"/>
              </a:schemeClr>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14" name="TextBox 13">
            <a:extLst>
              <a:ext uri="{FF2B5EF4-FFF2-40B4-BE49-F238E27FC236}">
                <a16:creationId xmlns:a16="http://schemas.microsoft.com/office/drawing/2014/main" id="{AFE8E20D-A068-4AC1-AAAD-0006911E0991}"/>
              </a:ext>
            </a:extLst>
          </p:cNvPr>
          <p:cNvSpPr txBox="1"/>
          <p:nvPr/>
        </p:nvSpPr>
        <p:spPr>
          <a:xfrm>
            <a:off x="1164867" y="3896289"/>
            <a:ext cx="8810807" cy="830954"/>
          </a:xfrm>
          <a:prstGeom prst="rect">
            <a:avLst/>
          </a:prstGeom>
          <a:noFill/>
        </p:spPr>
        <p:txBody>
          <a:bodyPr wrap="square" lIns="91395" tIns="45699" rIns="91395" bIns="45699" rtlCol="0">
            <a:spAutoFit/>
          </a:bodyPr>
          <a:lstStyle/>
          <a:p>
            <a:pPr lvl="0">
              <a:defRPr/>
            </a:pPr>
            <a:r>
              <a:rPr lang="en-US" sz="2400" dirty="0">
                <a:solidFill>
                  <a:prstClr val="white">
                    <a:lumMod val="85000"/>
                  </a:prstClr>
                </a:solidFill>
                <a:latin typeface="Segoe UI Light" pitchFamily="34" charset="0"/>
              </a:rPr>
              <a:t>Six generalizable VR prototypes instantiating novel sound to visual and haptic mappings.</a:t>
            </a:r>
            <a:endParaRPr kumimoji="0" lang="en-US" sz="3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5" name="TextBox 14">
            <a:extLst>
              <a:ext uri="{FF2B5EF4-FFF2-40B4-BE49-F238E27FC236}">
                <a16:creationId xmlns:a16="http://schemas.microsoft.com/office/drawing/2014/main" id="{E82BA268-4B51-4EFD-B080-32B5FAAFD325}"/>
              </a:ext>
            </a:extLst>
          </p:cNvPr>
          <p:cNvSpPr txBox="1"/>
          <p:nvPr/>
        </p:nvSpPr>
        <p:spPr>
          <a:xfrm>
            <a:off x="640403" y="3853117"/>
            <a:ext cx="5261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noProof="0" dirty="0">
                <a:solidFill>
                  <a:prstClr val="white"/>
                </a:solidFill>
                <a:latin typeface="Segoe UI Semibold" pitchFamily="34" charset="0"/>
              </a:rPr>
              <a:t>3</a:t>
            </a:r>
            <a:endParaRPr kumimoji="0" lang="en-US" sz="4800" b="0" i="0" u="none" strike="noStrike" kern="1200" cap="none" spc="0" normalizeH="0" baseline="0" noProof="0" dirty="0">
              <a:ln>
                <a:noFill/>
              </a:ln>
              <a:solidFill>
                <a:prstClr val="white"/>
              </a:solidFill>
              <a:effectLst/>
              <a:uLnTx/>
              <a:uFillTx/>
              <a:latin typeface="Segoe UI Semibold" pitchFamily="34" charset="0"/>
              <a:ea typeface="+mn-ea"/>
              <a:cs typeface="+mn-cs"/>
            </a:endParaRPr>
          </a:p>
        </p:txBody>
      </p:sp>
      <p:sp>
        <p:nvSpPr>
          <p:cNvPr id="16" name="Rectangle 15">
            <a:extLst>
              <a:ext uri="{FF2B5EF4-FFF2-40B4-BE49-F238E27FC236}">
                <a16:creationId xmlns:a16="http://schemas.microsoft.com/office/drawing/2014/main" id="{E9829ACA-B1F3-4096-8652-876DCBF6EA3C}"/>
              </a:ext>
            </a:extLst>
          </p:cNvPr>
          <p:cNvSpPr/>
          <p:nvPr/>
        </p:nvSpPr>
        <p:spPr>
          <a:xfrm>
            <a:off x="609923" y="3853117"/>
            <a:ext cx="9280202" cy="920152"/>
          </a:xfrm>
          <a:prstGeom prst="rect">
            <a:avLst/>
          </a:prstGeom>
          <a:ln>
            <a:solidFill>
              <a:schemeClr val="bg1">
                <a:lumMod val="95000"/>
              </a:schemeClr>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Tree>
    <p:extLst>
      <p:ext uri="{BB962C8B-B14F-4D97-AF65-F5344CB8AC3E}">
        <p14:creationId xmlns:p14="http://schemas.microsoft.com/office/powerpoint/2010/main" val="26670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animBg="1"/>
      <p:bldP spid="11" grpId="0"/>
      <p:bldP spid="12" grpId="0" animBg="1"/>
      <p:bldP spid="15" grpId="0"/>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3402D69-08BB-4A05-8EDF-8E9A2B94846C}"/>
              </a:ext>
            </a:extLst>
          </p:cNvPr>
          <p:cNvPicPr>
            <a:picLocks noChangeAspect="1"/>
          </p:cNvPicPr>
          <p:nvPr/>
        </p:nvPicPr>
        <p:blipFill rotWithShape="1">
          <a:blip r:embed="rId3"/>
          <a:srcRect b="443"/>
          <a:stretch/>
        </p:blipFill>
        <p:spPr>
          <a:xfrm>
            <a:off x="20" y="10"/>
            <a:ext cx="12191980" cy="6857990"/>
          </a:xfrm>
          <a:prstGeom prst="rect">
            <a:avLst/>
          </a:prstGeom>
          <a:noFill/>
        </p:spPr>
      </p:pic>
      <p:sp>
        <p:nvSpPr>
          <p:cNvPr id="42" name="Rectangle 41">
            <a:extLst>
              <a:ext uri="{FF2B5EF4-FFF2-40B4-BE49-F238E27FC236}">
                <a16:creationId xmlns:a16="http://schemas.microsoft.com/office/drawing/2014/main" id="{B4971C03-9186-481A-8217-90881C6DE138}"/>
              </a:ext>
            </a:extLst>
          </p:cNvPr>
          <p:cNvSpPr/>
          <p:nvPr/>
        </p:nvSpPr>
        <p:spPr>
          <a:xfrm>
            <a:off x="-1" y="-15176"/>
            <a:ext cx="12192001" cy="693244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descr=" 6">
            <a:extLst>
              <a:ext uri="{FF2B5EF4-FFF2-40B4-BE49-F238E27FC236}">
                <a16:creationId xmlns:a16="http://schemas.microsoft.com/office/drawing/2014/main" id="{E8B6A605-4E9A-422D-A8AA-DF028E3E8FA8}"/>
              </a:ext>
            </a:extLst>
          </p:cNvPr>
          <p:cNvSpPr txBox="1"/>
          <p:nvPr/>
        </p:nvSpPr>
        <p:spPr>
          <a:xfrm>
            <a:off x="686150" y="2459506"/>
            <a:ext cx="10819698" cy="1938988"/>
          </a:xfrm>
          <a:prstGeom prst="rect">
            <a:avLst/>
          </a:prstGeom>
          <a:noFill/>
        </p:spPr>
        <p:txBody>
          <a:bodyPr wrap="square" lIns="0" tIns="45718" rIns="0" bIns="45718" rtlCol="0">
            <a:spAutoFit/>
          </a:bodyPr>
          <a:lstStyle/>
          <a:p>
            <a:pPr marL="0" marR="0" lvl="0" indent="0" algn="l" defTabSz="912201" rtl="0" eaLnBrk="1" fontAlgn="auto" latinLnBrk="0" hangingPunct="1">
              <a:lnSpc>
                <a:spcPct val="100000"/>
              </a:lnSpc>
              <a:spcBef>
                <a:spcPts val="0"/>
              </a:spcBef>
              <a:spcAft>
                <a:spcPts val="0"/>
              </a:spcAft>
              <a:buClr>
                <a:prstClr val="white"/>
              </a:buClr>
              <a:buSzTx/>
              <a:buFontTx/>
              <a:buNone/>
              <a:tabLst/>
              <a:defRPr/>
            </a:pPr>
            <a:r>
              <a:rPr lang="en-US" sz="2400" dirty="0">
                <a:solidFill>
                  <a:srgbClr val="00B0F0"/>
                </a:solidFill>
                <a:latin typeface="Segoe UI Semibold" panose="020B0702040204020203" pitchFamily="34" charset="0"/>
                <a:cs typeface="Segoe UI Semibold" panose="020B0702040204020203" pitchFamily="34" charset="0"/>
              </a:rPr>
              <a:t>Further prototype exploration:</a:t>
            </a:r>
          </a:p>
          <a:p>
            <a:pPr marL="0" marR="0" lvl="0" indent="0" algn="l" defTabSz="912201" rtl="0" eaLnBrk="1" fontAlgn="auto" latinLnBrk="0" hangingPunct="1">
              <a:lnSpc>
                <a:spcPct val="100000"/>
              </a:lnSpc>
              <a:spcBef>
                <a:spcPts val="0"/>
              </a:spcBef>
              <a:spcAft>
                <a:spcPts val="0"/>
              </a:spcAft>
              <a:buClr>
                <a:prstClr val="white"/>
              </a:buClr>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lvl="0" defTabSz="912201">
              <a:buClr>
                <a:prstClr val="white"/>
              </a:buClr>
              <a:defRPr/>
            </a:pPr>
            <a:r>
              <a:rPr lang="en-US" sz="2400" dirty="0">
                <a:solidFill>
                  <a:srgbClr val="00B0F0"/>
                </a:solidFill>
                <a:latin typeface="Segoe UI Semibold" panose="020B0702040204020203" pitchFamily="34" charset="0"/>
                <a:cs typeface="Segoe UI Semibold" panose="020B0702040204020203" pitchFamily="34" charset="0"/>
              </a:rPr>
              <a:t>Personalization:</a:t>
            </a:r>
            <a:endPar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12201" rtl="0" eaLnBrk="1" fontAlgn="auto" latinLnBrk="0" hangingPunct="1">
              <a:lnSpc>
                <a:spcPct val="100000"/>
              </a:lnSpc>
              <a:spcBef>
                <a:spcPts val="0"/>
              </a:spcBef>
              <a:spcAft>
                <a:spcPts val="0"/>
              </a:spcAft>
              <a:buClr>
                <a:prstClr val="white"/>
              </a:buClr>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defTabSz="912201">
              <a:buClr>
                <a:prstClr val="white"/>
              </a:buClr>
              <a:defRPr/>
            </a:pPr>
            <a:r>
              <a:rPr lang="en-US" sz="2400" dirty="0">
                <a:solidFill>
                  <a:srgbClr val="00B0F0"/>
                </a:solidFill>
                <a:latin typeface="Segoe UI Semibold" panose="020B0702040204020203" pitchFamily="34" charset="0"/>
                <a:cs typeface="Segoe UI Semibold" panose="020B0702040204020203" pitchFamily="34" charset="0"/>
              </a:rPr>
              <a:t>Other domains:</a:t>
            </a:r>
            <a:endPar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44" name="TextBox 43">
            <a:extLst>
              <a:ext uri="{FF2B5EF4-FFF2-40B4-BE49-F238E27FC236}">
                <a16:creationId xmlns:a16="http://schemas.microsoft.com/office/drawing/2014/main" id="{83C25993-7AAE-4445-A3C6-D5B5CA66F00F}"/>
              </a:ext>
            </a:extLst>
          </p:cNvPr>
          <p:cNvSpPr txBox="1"/>
          <p:nvPr/>
        </p:nvSpPr>
        <p:spPr>
          <a:xfrm>
            <a:off x="571416" y="242985"/>
            <a:ext cx="120250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Future Work</a:t>
            </a:r>
            <a:endParaRPr kumimoji="0" lang="en-US" sz="3200" b="0" i="1" u="none" strike="noStrike" kern="1200" cap="none" spc="0" normalizeH="0" baseline="0" noProof="0" dirty="0">
              <a:ln>
                <a:noFill/>
              </a:ln>
              <a:solidFill>
                <a:prstClr val="white">
                  <a:lumMod val="95000"/>
                </a:prstClr>
              </a:solidFill>
              <a:effectLst/>
              <a:uLnTx/>
              <a:uFillTx/>
              <a:latin typeface="Segoe UI Light" pitchFamily="34" charset="0"/>
              <a:ea typeface="+mn-ea"/>
              <a:cs typeface="+mn-cs"/>
            </a:endParaRPr>
          </a:p>
        </p:txBody>
      </p:sp>
      <p:sp>
        <p:nvSpPr>
          <p:cNvPr id="9" name="TextBox 8">
            <a:extLst>
              <a:ext uri="{FF2B5EF4-FFF2-40B4-BE49-F238E27FC236}">
                <a16:creationId xmlns:a16="http://schemas.microsoft.com/office/drawing/2014/main" id="{4E3797F9-595D-4170-A33D-40F05C2A7D3B}"/>
              </a:ext>
            </a:extLst>
          </p:cNvPr>
          <p:cNvSpPr txBox="1"/>
          <p:nvPr/>
        </p:nvSpPr>
        <p:spPr>
          <a:xfrm>
            <a:off x="4896852" y="2459506"/>
            <a:ext cx="6296526" cy="461665"/>
          </a:xfrm>
          <a:prstGeom prst="rect">
            <a:avLst/>
          </a:prstGeom>
          <a:noFill/>
        </p:spPr>
        <p:txBody>
          <a:bodyPr wrap="square">
            <a:spAutoFit/>
          </a:bodyPr>
          <a:lstStyle/>
          <a:p>
            <a:pPr marL="0" marR="0" lvl="0" indent="0" algn="l" defTabSz="912201" rtl="0" eaLnBrk="1" fontAlgn="auto" latinLnBrk="0" hangingPunct="1">
              <a:lnSpc>
                <a:spcPct val="100000"/>
              </a:lnSpc>
              <a:spcBef>
                <a:spcPts val="0"/>
              </a:spcBef>
              <a:spcAft>
                <a:spcPts val="0"/>
              </a:spcAft>
              <a:buClr>
                <a:prstClr val="white"/>
              </a:buClr>
              <a:buSzTx/>
              <a:buFontTx/>
              <a:buNone/>
              <a:tabLst/>
              <a:defRPr/>
            </a:pPr>
            <a:r>
              <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How best to combine multiple sound feedback?</a:t>
            </a:r>
            <a:endPar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TextBox 12">
            <a:extLst>
              <a:ext uri="{FF2B5EF4-FFF2-40B4-BE49-F238E27FC236}">
                <a16:creationId xmlns:a16="http://schemas.microsoft.com/office/drawing/2014/main" id="{2B4D7656-1CCA-4959-AD62-6F7EE030F957}"/>
              </a:ext>
            </a:extLst>
          </p:cNvPr>
          <p:cNvSpPr txBox="1"/>
          <p:nvPr/>
        </p:nvSpPr>
        <p:spPr>
          <a:xfrm>
            <a:off x="2867525" y="3198167"/>
            <a:ext cx="7880684"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How and what end-user customization features to provide? </a:t>
            </a:r>
            <a:endParaRPr lang="en-US" dirty="0"/>
          </a:p>
        </p:txBody>
      </p:sp>
      <p:sp>
        <p:nvSpPr>
          <p:cNvPr id="17" name="TextBox 16">
            <a:extLst>
              <a:ext uri="{FF2B5EF4-FFF2-40B4-BE49-F238E27FC236}">
                <a16:creationId xmlns:a16="http://schemas.microsoft.com/office/drawing/2014/main" id="{5DEB6171-0B7D-4C7C-9FCF-B84F7A201DD5}"/>
              </a:ext>
            </a:extLst>
          </p:cNvPr>
          <p:cNvSpPr txBox="1"/>
          <p:nvPr/>
        </p:nvSpPr>
        <p:spPr>
          <a:xfrm>
            <a:off x="2835441" y="3920787"/>
            <a:ext cx="6296526"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What applications exist for other domains?</a:t>
            </a:r>
            <a:endParaRPr lang="en-US" dirty="0"/>
          </a:p>
        </p:txBody>
      </p:sp>
    </p:spTree>
    <p:extLst>
      <p:ext uri="{BB962C8B-B14F-4D97-AF65-F5344CB8AC3E}">
        <p14:creationId xmlns:p14="http://schemas.microsoft.com/office/powerpoint/2010/main" val="246121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BlackOverlay"/>
          <p:cNvSpPr/>
          <p:nvPr/>
        </p:nvSpPr>
        <p:spPr>
          <a:xfrm>
            <a:off x="1" y="0"/>
            <a:ext cx="12191999" cy="6858000"/>
          </a:xfrm>
          <a:prstGeom prst="rect">
            <a:avLst/>
          </a:prstGeom>
          <a:solidFill>
            <a:schemeClr val="tx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Too often, accessibility is an afterthought.</a:t>
            </a:r>
            <a:endParaRPr kumimoji="0" lang="en-US" sz="4400" b="0" i="0" u="none" strike="noStrike" kern="1200" cap="none" spc="0" normalizeH="0" baseline="0" noProof="0" dirty="0">
              <a:ln>
                <a:noFill/>
              </a:ln>
              <a:solidFill>
                <a:srgbClr val="00B0F0"/>
              </a:solidFill>
              <a:effectLst/>
              <a:uLnTx/>
              <a:uFillTx/>
              <a:latin typeface="Segoe UI Light" panose="020B0502040204020203" pitchFamily="34" charset="0"/>
              <a:ea typeface="+mn-ea"/>
              <a:cs typeface="Segoe UI Light" panose="020B05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750" b="0" i="0" u="none" strike="noStrike" kern="120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Since VR </a:t>
            </a:r>
            <a:r>
              <a:rPr lang="en-US" sz="2750" dirty="0">
                <a:solidFill>
                  <a:prstClr val="white"/>
                </a:solidFill>
                <a:latin typeface="Segoe UI Light" panose="020B0502040204020203" pitchFamily="34" charset="0"/>
                <a:cs typeface="Segoe UI Light" panose="020B0502040204020203" pitchFamily="34" charset="0"/>
              </a:rPr>
              <a:t>is an emerging technology, we are at a crossroads in time when </a:t>
            </a: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750" dirty="0">
                <a:solidFill>
                  <a:prstClr val="white"/>
                </a:solidFill>
                <a:latin typeface="Segoe UI Light" panose="020B0502040204020203" pitchFamily="34" charset="0"/>
                <a:cs typeface="Segoe UI Light" panose="020B0502040204020203" pitchFamily="34" charset="0"/>
              </a:rPr>
              <a:t>we can incorporate accessibility into this medium from the beginning.</a:t>
            </a:r>
          </a:p>
          <a:p>
            <a:pPr marL="0" marR="0" lvl="0" indent="0" algn="ctr" defTabSz="456039"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Segoe UI Light" panose="020B0502040204020203" pitchFamily="34" charset="0"/>
              <a:cs typeface="Segoe UI Light" panose="020B05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Segoe UI Light" panose="020B0502040204020203" pitchFamily="34" charset="0"/>
                <a:cs typeface="Segoe UI Light" panose="020B0502040204020203" pitchFamily="34" charset="0"/>
              </a:rPr>
              <a:t>needs of DHH users are as-yet unexplored….</a:t>
            </a:r>
            <a:endParaRPr kumimoji="0" lang="en-US" sz="2800" b="0" i="1" u="none" strike="noStrike" kern="120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89815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BlackOverlay"/>
          <p:cNvSpPr/>
          <p:nvPr/>
        </p:nvSpPr>
        <p:spPr>
          <a:xfrm>
            <a:off x="1" y="0"/>
            <a:ext cx="12191999" cy="6858000"/>
          </a:xfrm>
          <a:prstGeom prst="rect">
            <a:avLst/>
          </a:prstGeom>
          <a:solidFill>
            <a:schemeClr val="tx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4800" dirty="0">
                <a:solidFill>
                  <a:prstClr val="white"/>
                </a:solidFill>
                <a:latin typeface="Segoe UI Light" panose="020B0502040204020203" pitchFamily="34" charset="0"/>
                <a:cs typeface="Segoe UI Light" panose="020B0502040204020203" pitchFamily="34" charset="0"/>
              </a:rPr>
              <a:t>The first comprehensive look at </a:t>
            </a:r>
            <a:br>
              <a:rPr lang="en-US" sz="5400" dirty="0">
                <a:solidFill>
                  <a:srgbClr val="00B0F0"/>
                </a:solidFill>
                <a:latin typeface="Segoe UI Semibold" panose="020B0702040204020203" pitchFamily="34" charset="0"/>
                <a:cs typeface="Segoe UI Semibold" panose="020B0702040204020203" pitchFamily="34" charset="0"/>
              </a:rPr>
            </a:br>
            <a:r>
              <a:rPr lang="en-US" sz="5600" dirty="0">
                <a:solidFill>
                  <a:srgbClr val="00B0F0"/>
                </a:solidFill>
                <a:latin typeface="Segoe UI Semibold" panose="020B0702040204020203" pitchFamily="34" charset="0"/>
                <a:cs typeface="Segoe UI Semibold" panose="020B0702040204020203" pitchFamily="34" charset="0"/>
              </a:rPr>
              <a:t>sound accessibility in VR</a:t>
            </a:r>
          </a:p>
        </p:txBody>
      </p:sp>
    </p:spTree>
    <p:extLst>
      <p:ext uri="{BB962C8B-B14F-4D97-AF65-F5344CB8AC3E}">
        <p14:creationId xmlns:p14="http://schemas.microsoft.com/office/powerpoint/2010/main" val="22790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The Great &quot;Too Windy to Play&quot; Hoax (And How It's Costing You Points if Not  Games &amp; Matches) - Pickleball Strategies, Tips and Tricks; Pickleball  Lessons, Coaching, Clinics and Bootcamps">
            <a:extLst>
              <a:ext uri="{FF2B5EF4-FFF2-40B4-BE49-F238E27FC236}">
                <a16:creationId xmlns:a16="http://schemas.microsoft.com/office/drawing/2014/main" id="{A47AD8C5-A359-40A1-B091-2B018F950E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350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ow to Become a VR Developer. We created a quick starter guide to ...">
            <a:extLst>
              <a:ext uri="{FF2B5EF4-FFF2-40B4-BE49-F238E27FC236}">
                <a16:creationId xmlns:a16="http://schemas.microsoft.com/office/drawing/2014/main" id="{98110BC8-FE5E-4573-97F5-36232BFDD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1" y="-1286933"/>
            <a:ext cx="12217400" cy="8144933"/>
          </a:xfrm>
          <a:prstGeom prst="rect">
            <a:avLst/>
          </a:prstGeom>
          <a:noFill/>
          <a:extLst>
            <a:ext uri="{909E8E84-426E-40DD-AFC4-6F175D3DCCD1}">
              <a14:hiddenFill xmlns:a14="http://schemas.microsoft.com/office/drawing/2010/main">
                <a:solidFill>
                  <a:srgbClr val="FFFFFF"/>
                </a:solidFill>
              </a14:hiddenFill>
            </a:ext>
          </a:extLst>
        </p:spPr>
      </p:pic>
      <p:sp>
        <p:nvSpPr>
          <p:cNvPr id="20" name="BlackOverlay"/>
          <p:cNvSpPr/>
          <p:nvPr/>
        </p:nvSpPr>
        <p:spPr>
          <a:xfrm>
            <a:off x="0" y="0"/>
            <a:ext cx="12191999"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Calling out to VR researchers and practitioners</a:t>
            </a:r>
            <a:endParaRPr kumimoji="0" lang="en-US" sz="4200" b="0" i="0" u="none" strike="noStrike" kern="1200" cap="none" spc="0" normalizeH="0" baseline="0" noProof="0" dirty="0">
              <a:ln>
                <a:noFill/>
              </a:ln>
              <a:solidFill>
                <a:srgbClr val="00B0F0"/>
              </a:solidFill>
              <a:effectLst/>
              <a:uLnTx/>
              <a:uFillTx/>
              <a:latin typeface="Segoe UI Light" panose="020B0502040204020203" pitchFamily="34" charset="0"/>
              <a:ea typeface="+mn-ea"/>
              <a:cs typeface="Segoe UI Light" panose="020B0502040204020203" pitchFamily="34" charset="0"/>
            </a:endParaRP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Segoe UI Light" panose="020B0502040204020203" pitchFamily="34" charset="0"/>
                <a:cs typeface="Segoe UI Light" panose="020B0502040204020203" pitchFamily="34" charset="0"/>
              </a:rPr>
              <a:t>to </a:t>
            </a: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continue to enhance sound accessibility in VR because it affects all of us.</a:t>
            </a:r>
          </a:p>
        </p:txBody>
      </p:sp>
    </p:spTree>
    <p:extLst>
      <p:ext uri="{BB962C8B-B14F-4D97-AF65-F5344CB8AC3E}">
        <p14:creationId xmlns:p14="http://schemas.microsoft.com/office/powerpoint/2010/main" val="233121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87349" y="171865"/>
            <a:ext cx="26098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cap="small" dirty="0">
                <a:solidFill>
                  <a:schemeClr val="bg1">
                    <a:lumMod val="95000"/>
                  </a:schemeClr>
                </a:solidFill>
                <a:latin typeface="Segoe UI Semibold" panose="020B0702040204020203" pitchFamily="34" charset="0"/>
                <a:ea typeface="+mj-ea"/>
                <a:cs typeface="+mj-cs"/>
              </a:rPr>
              <a:t>Study 1</a:t>
            </a:r>
            <a:endParaRPr kumimoji="0" lang="en-US" sz="8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5" name="TextBox 4"/>
          <p:cNvSpPr txBox="1"/>
          <p:nvPr/>
        </p:nvSpPr>
        <p:spPr>
          <a:xfrm>
            <a:off x="5994402" y="1575697"/>
            <a:ext cx="5664195"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r>
              <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rPr>
              <a:t>To explore different</a:t>
            </a:r>
            <a:r>
              <a:rPr kumimoji="0" lang="en-US" sz="1800" b="0" i="0" u="none" strike="noStrike" kern="1200" cap="none" spc="0" normalizeH="0" noProof="0" dirty="0">
                <a:ln>
                  <a:noFill/>
                </a:ln>
                <a:solidFill>
                  <a:prstClr val="white"/>
                </a:solidFill>
                <a:effectLst/>
                <a:uLnTx/>
                <a:uFillTx/>
                <a:latin typeface="Segoe UI Light" pitchFamily="34" charset="0"/>
                <a:ea typeface="+mn-ea"/>
                <a:cs typeface="+mn-cs"/>
              </a:rPr>
              <a:t> ways in which sound are used or represented in VR.</a:t>
            </a:r>
            <a:endParaRPr lang="en-US" dirty="0">
              <a:solidFill>
                <a:prstClr val="white"/>
              </a:solidFill>
              <a:latin typeface="Segoe UI Light"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Courier New" pitchFamily="49" charset="0"/>
              <a:buChar char="o"/>
              <a:tabLst/>
              <a:defRPr/>
            </a:pPr>
            <a:endParaRPr kumimoji="0" lang="en-US" sz="105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Procedure</a:t>
            </a:r>
          </a:p>
          <a:p>
            <a:pPr marL="342900" lvl="0" indent="-342900">
              <a:spcAft>
                <a:spcPts val="600"/>
              </a:spcAft>
              <a:buFont typeface="Courier New" pitchFamily="49" charset="0"/>
              <a:buChar char="o"/>
              <a:defRPr/>
            </a:pPr>
            <a:r>
              <a:rPr lang="en-US" dirty="0">
                <a:solidFill>
                  <a:prstClr val="white"/>
                </a:solidFill>
                <a:latin typeface="Segoe UI Light" pitchFamily="34" charset="0"/>
              </a:rPr>
              <a:t>Interviewed 10 VR sound designers on their experience of designing sounds for 2-3 VR apps.</a:t>
            </a:r>
            <a:endParaRPr lang="en-US" sz="1050" dirty="0">
              <a:solidFill>
                <a:prstClr val="white"/>
              </a:solidFill>
              <a:latin typeface="Segoe UI Light" pitchFamily="34" charset="0"/>
            </a:endParaRPr>
          </a:p>
          <a:p>
            <a:pPr marL="342900" lvl="0" indent="-342900">
              <a:spcAft>
                <a:spcPts val="600"/>
              </a:spcAft>
              <a:buFont typeface="Courier New" pitchFamily="49" charset="0"/>
              <a:buChar char="o"/>
              <a:defRPr/>
            </a:pPr>
            <a:endParaRPr lang="en-US" sz="1050" dirty="0">
              <a:solidFill>
                <a:prstClr val="white"/>
              </a:solidFill>
              <a:latin typeface="Segoe UI Semibold" pitchFamily="34" charset="0"/>
            </a:endParaRPr>
          </a:p>
          <a:p>
            <a:pPr lvl="0">
              <a:defRPr/>
            </a:pPr>
            <a:r>
              <a:rPr lang="en-US" sz="2400" dirty="0">
                <a:solidFill>
                  <a:prstClr val="white"/>
                </a:solidFill>
                <a:latin typeface="Segoe UI Semibold" pitchFamily="34" charset="0"/>
              </a:rPr>
              <a:t>Analysis</a:t>
            </a:r>
            <a:endPar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Using open, axial, and selective coding, we developed our taxonomy of sounds and other findings related to sound design in VR.</a:t>
            </a:r>
            <a:endParaRPr kumimoji="0" lang="en-US" sz="1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pic>
        <p:nvPicPr>
          <p:cNvPr id="16388" name="Picture 4" descr="A audio designer working on a computer showing audio visualizations of sound clips.&#10;">
            <a:extLst>
              <a:ext uri="{FF2B5EF4-FFF2-40B4-BE49-F238E27FC236}">
                <a16:creationId xmlns:a16="http://schemas.microsoft.com/office/drawing/2014/main" id="{31A3B01D-F18E-4A5F-8739-FAE945F2E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9" t="23425" r="841" b="-1175"/>
          <a:stretch/>
        </p:blipFill>
        <p:spPr bwMode="auto">
          <a:xfrm>
            <a:off x="533403" y="1323895"/>
            <a:ext cx="5164156" cy="432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1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F45DF5D-67C9-4904-8153-842248E38675}"/>
              </a:ext>
            </a:extLst>
          </p:cNvPr>
          <p:cNvSpPr/>
          <p:nvPr/>
        </p:nvSpPr>
        <p:spPr>
          <a:xfrm>
            <a:off x="0" y="0"/>
            <a:ext cx="121920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a:cs typeface="Segoe UI Light"/>
              </a:rPr>
              <a:t>No </a:t>
            </a:r>
            <a:r>
              <a:rPr lang="en-US" sz="2400" dirty="0">
                <a:solidFill>
                  <a:srgbClr val="FFC000"/>
                </a:solidFill>
                <a:latin typeface="Segoe UI Semibold" panose="020B0702040204020203" pitchFamily="34" charset="0"/>
                <a:cs typeface="Segoe UI Semibold" panose="020B0702040204020203" pitchFamily="34" charset="0"/>
              </a:rPr>
              <a:t>agreed upon terminology or common language </a:t>
            </a:r>
            <a:r>
              <a:rPr lang="en-US" sz="2400" dirty="0">
                <a:solidFill>
                  <a:prstClr val="white"/>
                </a:solidFill>
                <a:latin typeface="Segoe UI Light"/>
                <a:cs typeface="Segoe UI Light"/>
              </a:rPr>
              <a:t>for describing sounds in VR!</a:t>
            </a: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p:txBody>
      </p:sp>
      <p:sp>
        <p:nvSpPr>
          <p:cNvPr id="5" name="Title 7">
            <a:extLst>
              <a:ext uri="{FF2B5EF4-FFF2-40B4-BE49-F238E27FC236}">
                <a16:creationId xmlns:a16="http://schemas.microsoft.com/office/drawing/2014/main" id="{5A4300D8-71E9-4153-B5C7-02FCFA2A9565}"/>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802785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Best racing games on iOS mobile devices: The top 10">
            <a:extLst>
              <a:ext uri="{FF2B5EF4-FFF2-40B4-BE49-F238E27FC236}">
                <a16:creationId xmlns:a16="http://schemas.microsoft.com/office/drawing/2014/main" id="{0CD67495-0628-4E59-9ACE-C5C1B0F7F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74442"/>
            <a:ext cx="12192001" cy="6932442"/>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423920" y="2703192"/>
            <a:ext cx="8290560" cy="2677652"/>
          </a:xfrm>
          <a:prstGeom prst="rect">
            <a:avLst/>
          </a:prstGeom>
          <a:noFill/>
        </p:spPr>
        <p:txBody>
          <a:bodyPr wrap="square" lIns="91246" tIns="45718" rIns="91246" bIns="45718" rtlCol="0">
            <a:spAutoFit/>
          </a:bodyPr>
          <a:lstStyle/>
          <a:p>
            <a:pPr marL="0" marR="0" lvl="0" indent="0" algn="l" defTabSz="912201" rtl="0" eaLnBrk="1" fontAlgn="auto" latinLnBrk="0" hangingPunct="1">
              <a:lnSpc>
                <a:spcPct val="100000"/>
              </a:lnSpc>
              <a:spcBef>
                <a:spcPts val="0"/>
              </a:spcBef>
              <a:spcAft>
                <a:spcPts val="12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Segoe UI Light" pitchFamily="34" charset="0"/>
                <a:ea typeface="+mn-ea"/>
                <a:cs typeface="+mn-cs"/>
              </a:rPr>
              <a:t>“We were trying to describe the sound when a car engine sounded weird... And we described it as a “</a:t>
            </a:r>
            <a:r>
              <a:rPr kumimoji="0" lang="en-US" sz="2800" b="0" i="1" u="none" strike="noStrike" kern="1200" cap="none" spc="0" normalizeH="0" baseline="0" noProof="0" dirty="0" err="1">
                <a:ln>
                  <a:noFill/>
                </a:ln>
                <a:solidFill>
                  <a:prstClr val="white"/>
                </a:solidFill>
                <a:effectLst/>
                <a:uLnTx/>
                <a:uFillTx/>
                <a:latin typeface="Segoe UI Light" pitchFamily="34" charset="0"/>
                <a:ea typeface="+mn-ea"/>
                <a:cs typeface="+mn-cs"/>
              </a:rPr>
              <a:t>chuddering</a:t>
            </a:r>
            <a:r>
              <a:rPr kumimoji="0" lang="en-US" sz="2800" b="0" i="1" u="none" strike="noStrike" kern="1200" cap="none" spc="0" normalizeH="0" baseline="0" noProof="0" dirty="0">
                <a:ln>
                  <a:noFill/>
                </a:ln>
                <a:solidFill>
                  <a:prstClr val="white"/>
                </a:solidFill>
                <a:effectLst/>
                <a:uLnTx/>
                <a:uFillTx/>
                <a:latin typeface="Segoe UI Light" pitchFamily="34" charset="0"/>
                <a:ea typeface="+mn-ea"/>
                <a:cs typeface="+mn-cs"/>
              </a:rPr>
              <a:t>” sound. It sounded like an onomatopoeia for it, but that is it. No one else is going to know it. [...] That’s how a lot of audio stuff goes by. </a:t>
            </a:r>
            <a:r>
              <a:rPr lang="en-US" sz="2800" i="1" dirty="0">
                <a:solidFill>
                  <a:prstClr val="white"/>
                </a:solidFill>
                <a:latin typeface="Segoe UI Light" pitchFamily="34" charset="0"/>
              </a:rPr>
              <a:t>People</a:t>
            </a:r>
            <a:r>
              <a:rPr kumimoji="0" lang="en-US" sz="2800" b="0" i="1" u="none" strike="noStrike" kern="1200" cap="none" spc="0" normalizeH="0" baseline="0" noProof="0" dirty="0">
                <a:ln>
                  <a:noFill/>
                </a:ln>
                <a:solidFill>
                  <a:prstClr val="white"/>
                </a:solidFill>
                <a:effectLst/>
                <a:uLnTx/>
                <a:uFillTx/>
                <a:latin typeface="Segoe UI Light" pitchFamily="34" charset="0"/>
                <a:ea typeface="+mn-ea"/>
                <a:cs typeface="+mn-cs"/>
              </a:rPr>
              <a:t> name different things. </a:t>
            </a:r>
            <a:r>
              <a:rPr lang="en-US" sz="2800" i="1" dirty="0">
                <a:solidFill>
                  <a:prstClr val="white"/>
                </a:solidFill>
                <a:latin typeface="Segoe UI Light" pitchFamily="34" charset="0"/>
              </a:rPr>
              <a:t>T</a:t>
            </a:r>
            <a:r>
              <a:rPr kumimoji="0" lang="en-US" sz="2800" b="0" i="1" u="none" strike="noStrike" kern="1200" cap="none" spc="0" normalizeH="0" baseline="0" noProof="0" dirty="0">
                <a:ln>
                  <a:noFill/>
                </a:ln>
                <a:solidFill>
                  <a:prstClr val="white"/>
                </a:solidFill>
                <a:effectLst/>
                <a:uLnTx/>
                <a:uFillTx/>
                <a:latin typeface="Segoe UI Light" pitchFamily="34" charset="0"/>
                <a:ea typeface="+mn-ea"/>
                <a:cs typeface="+mn-cs"/>
              </a:rPr>
              <a:t>hey don’t have a common language.”</a:t>
            </a:r>
          </a:p>
        </p:txBody>
      </p:sp>
      <p:sp>
        <p:nvSpPr>
          <p:cNvPr id="4" name="Rectangle 3"/>
          <p:cNvSpPr/>
          <p:nvPr/>
        </p:nvSpPr>
        <p:spPr>
          <a:xfrm>
            <a:off x="10832645" y="5455286"/>
            <a:ext cx="804637" cy="523216"/>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rPr>
              <a:t>- P8</a:t>
            </a:r>
          </a:p>
        </p:txBody>
      </p:sp>
      <p:sp>
        <p:nvSpPr>
          <p:cNvPr id="7" name="Title 7">
            <a:extLst>
              <a:ext uri="{FF2B5EF4-FFF2-40B4-BE49-F238E27FC236}">
                <a16:creationId xmlns:a16="http://schemas.microsoft.com/office/drawing/2014/main" id="{408F4C41-5D80-4AB5-92A0-E46513ED3E1F}"/>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847196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F45DF5D-67C9-4904-8153-842248E38675}"/>
              </a:ext>
            </a:extLst>
          </p:cNvPr>
          <p:cNvSpPr/>
          <p:nvPr/>
        </p:nvSpPr>
        <p:spPr>
          <a:xfrm>
            <a:off x="0" y="0"/>
            <a:ext cx="121920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algn="ctr">
              <a:lnSpc>
                <a:spcPct val="110000"/>
              </a:lnSpc>
              <a:spcBef>
                <a:spcPts val="0"/>
              </a:spcBef>
              <a:spcAft>
                <a:spcPts val="0"/>
              </a:spcAft>
            </a:pPr>
            <a:endParaRPr lang="en-US" sz="2400" dirty="0">
              <a:solidFill>
                <a:prstClr val="white"/>
              </a:solidFill>
              <a:latin typeface="Segoe UI Light"/>
              <a:cs typeface="Segoe UI Light"/>
            </a:endParaRPr>
          </a:p>
        </p:txBody>
      </p:sp>
      <p:cxnSp>
        <p:nvCxnSpPr>
          <p:cNvPr id="3" name="Straight Connector 2">
            <a:extLst>
              <a:ext uri="{FF2B5EF4-FFF2-40B4-BE49-F238E27FC236}">
                <a16:creationId xmlns:a16="http://schemas.microsoft.com/office/drawing/2014/main" id="{0B7E6F21-D0AF-436E-8AD6-CFA9F707F7E5}"/>
              </a:ext>
            </a:extLst>
          </p:cNvPr>
          <p:cNvCxnSpPr>
            <a:cxnSpLocks/>
          </p:cNvCxnSpPr>
          <p:nvPr/>
        </p:nvCxnSpPr>
        <p:spPr>
          <a:xfrm>
            <a:off x="592365" y="3302045"/>
            <a:ext cx="10960099" cy="0"/>
          </a:xfrm>
          <a:prstGeom prst="line">
            <a:avLst/>
          </a:prstGeom>
          <a:noFill/>
          <a:ln w="9525" cap="flat" cmpd="sng" algn="ctr">
            <a:solidFill>
              <a:sysClr val="window" lastClr="FFFFFF">
                <a:lumMod val="65000"/>
              </a:sysClr>
            </a:solidFill>
            <a:prstDash val="solid"/>
          </a:ln>
          <a:effectLst/>
        </p:spPr>
      </p:cxnSp>
      <p:sp>
        <p:nvSpPr>
          <p:cNvPr id="5" name="Title 1">
            <a:extLst>
              <a:ext uri="{FF2B5EF4-FFF2-40B4-BE49-F238E27FC236}">
                <a16:creationId xmlns:a16="http://schemas.microsoft.com/office/drawing/2014/main" id="{43FD0783-FC00-4660-9D45-3554658E5320}"/>
              </a:ext>
            </a:extLst>
          </p:cNvPr>
          <p:cNvSpPr txBox="1">
            <a:spLocks/>
          </p:cNvSpPr>
          <p:nvPr/>
        </p:nvSpPr>
        <p:spPr>
          <a:xfrm>
            <a:off x="698502" y="2750965"/>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dirty="0">
                <a:ln>
                  <a:noFill/>
                </a:ln>
                <a:solidFill>
                  <a:sysClr val="window" lastClr="FFFFFF"/>
                </a:solidFill>
                <a:effectLst/>
                <a:uLnTx/>
                <a:uFillTx/>
                <a:latin typeface="Segoe UI Semibold" panose="020B0702040204020203" pitchFamily="34" charset="0"/>
                <a:ea typeface="+mj-ea"/>
                <a:cs typeface="+mj-cs"/>
              </a:rPr>
              <a:t>Diegesis</a:t>
            </a:r>
          </a:p>
        </p:txBody>
      </p:sp>
      <p:sp>
        <p:nvSpPr>
          <p:cNvPr id="11" name="TextBox 10">
            <a:extLst>
              <a:ext uri="{FF2B5EF4-FFF2-40B4-BE49-F238E27FC236}">
                <a16:creationId xmlns:a16="http://schemas.microsoft.com/office/drawing/2014/main" id="{A73ABFC9-ABA3-4AC2-9562-155A99E5202F}"/>
              </a:ext>
            </a:extLst>
          </p:cNvPr>
          <p:cNvSpPr txBox="1"/>
          <p:nvPr/>
        </p:nvSpPr>
        <p:spPr>
          <a:xfrm>
            <a:off x="616857" y="3311609"/>
            <a:ext cx="11160578" cy="872996"/>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Used to differentiate sounds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emanating from objects in the VR world </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a:t>
            </a:r>
            <a:r>
              <a:rPr kumimoji="0" lang="en-US" sz="2400" b="0" i="1" u="none" strike="noStrike" kern="1200" cap="none" spc="0" normalizeH="0" baseline="0" noProof="0" dirty="0">
                <a:ln>
                  <a:noFill/>
                </a:ln>
                <a:solidFill>
                  <a:prstClr val="white"/>
                </a:solidFill>
                <a:effectLst/>
                <a:uLnTx/>
                <a:uFillTx/>
                <a:latin typeface="Segoe UI Light"/>
                <a:ea typeface="+mn-ea"/>
                <a:cs typeface="Segoe UI Light"/>
              </a:rPr>
              <a:t>e.g.,</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 a river </a:t>
            </a:r>
          </a:p>
          <a:p>
            <a:pPr marL="0" marR="0" lvl="0" indent="0"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flowing) and</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 </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those that are played in the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background </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a:t>
            </a:r>
            <a:r>
              <a:rPr kumimoji="0" lang="en-US" sz="2400" b="0" i="1" u="none" strike="noStrike" kern="1200" cap="none" spc="0" normalizeH="0" baseline="0" noProof="0" dirty="0">
                <a:ln>
                  <a:noFill/>
                </a:ln>
                <a:solidFill>
                  <a:prstClr val="white"/>
                </a:solidFill>
                <a:effectLst/>
                <a:uLnTx/>
                <a:uFillTx/>
                <a:latin typeface="Segoe UI Light"/>
                <a:ea typeface="+mn-ea"/>
                <a:cs typeface="Segoe UI Light"/>
              </a:rPr>
              <a:t>e.g.,</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 a background music). </a:t>
            </a:r>
          </a:p>
        </p:txBody>
      </p:sp>
      <p:sp>
        <p:nvSpPr>
          <p:cNvPr id="7" name="Title 7">
            <a:extLst>
              <a:ext uri="{FF2B5EF4-FFF2-40B4-BE49-F238E27FC236}">
                <a16:creationId xmlns:a16="http://schemas.microsoft.com/office/drawing/2014/main" id="{4DEEBD54-AA70-42D2-8C1C-CB1F3954EAF4}"/>
              </a:ext>
            </a:extLst>
          </p:cNvPr>
          <p:cNvSpPr txBox="1">
            <a:spLocks/>
          </p:cNvSpPr>
          <p:nvPr/>
        </p:nvSpPr>
        <p:spPr>
          <a:xfrm>
            <a:off x="-1" y="6466113"/>
            <a:ext cx="2775857" cy="391887"/>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rPr>
              <a:t>Study 1 Findings</a:t>
            </a:r>
            <a:endParaRPr kumimoji="0" lang="en-US" sz="1100" b="0" i="0" u="none" strike="noStrike" kern="1200" cap="small" spc="0" normalizeH="0" baseline="0" noProof="0" dirty="0">
              <a:ln>
                <a:noFill/>
              </a:ln>
              <a:solidFill>
                <a:prstClr val="white">
                  <a:lumMod val="50000"/>
                </a:prstClr>
              </a:solidFill>
              <a:effectLst/>
              <a:uLnTx/>
              <a:uFillTx/>
              <a:latin typeface="Segoe UI Light" panose="020B0502040204020203" pitchFamily="34" charset="0"/>
              <a:ea typeface="+mj-ea"/>
              <a:cs typeface="Segoe UI Light" panose="020B0502040204020203" pitchFamily="34" charset="0"/>
            </a:endParaRPr>
          </a:p>
        </p:txBody>
      </p:sp>
    </p:spTree>
    <p:extLst>
      <p:ext uri="{BB962C8B-B14F-4D97-AF65-F5344CB8AC3E}">
        <p14:creationId xmlns:p14="http://schemas.microsoft.com/office/powerpoint/2010/main" val="3002899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What people are playing, watching and doing in VR in 2016">
            <a:extLst>
              <a:ext uri="{FF2B5EF4-FFF2-40B4-BE49-F238E27FC236}">
                <a16:creationId xmlns:a16="http://schemas.microsoft.com/office/drawing/2014/main" id="{AB662062-96B6-4B4B-84EE-85997D46EC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solidFill>
            <a:srgbClr val="FFFFFF"/>
          </a:solidFill>
        </p:spPr>
      </p:pic>
      <p:sp>
        <p:nvSpPr>
          <p:cNvPr id="5" name="BlackOverlay">
            <a:extLst>
              <a:ext uri="{FF2B5EF4-FFF2-40B4-BE49-F238E27FC236}">
                <a16:creationId xmlns:a16="http://schemas.microsoft.com/office/drawing/2014/main" id="{5248872F-6E1B-4E2F-9E42-3B4F5252C034}"/>
              </a:ext>
            </a:extLst>
          </p:cNvPr>
          <p:cNvSpPr/>
          <p:nvPr/>
        </p:nvSpPr>
        <p:spPr>
          <a:xfrm>
            <a:off x="0" y="0"/>
            <a:ext cx="121920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Segoe UI Light"/>
              <a:ea typeface="+mn-ea"/>
              <a:cs typeface="Segoe UI Light"/>
            </a:endParaRPr>
          </a:p>
        </p:txBody>
      </p:sp>
      <p:sp>
        <p:nvSpPr>
          <p:cNvPr id="6" name="TextBox 5">
            <a:extLst>
              <a:ext uri="{FF2B5EF4-FFF2-40B4-BE49-F238E27FC236}">
                <a16:creationId xmlns:a16="http://schemas.microsoft.com/office/drawing/2014/main" id="{03E512D6-905E-4731-9A41-6CF4D7BEA524}"/>
              </a:ext>
            </a:extLst>
          </p:cNvPr>
          <p:cNvSpPr txBox="1"/>
          <p:nvPr/>
        </p:nvSpPr>
        <p:spPr>
          <a:xfrm>
            <a:off x="931334" y="2579514"/>
            <a:ext cx="10227734" cy="2816156"/>
          </a:xfrm>
          <a:prstGeom prst="rect">
            <a:avLst/>
          </a:prstGeom>
          <a:noFill/>
        </p:spPr>
        <p:txBody>
          <a:bodyPr wrap="square">
            <a:spAutoFit/>
          </a:bodyPr>
          <a:lstStyle/>
          <a:p>
            <a:pPr marL="342900" indent="-342900" defTabSz="912201">
              <a:spcAft>
                <a:spcPts val="1800"/>
              </a:spcAft>
              <a:buClr>
                <a:prstClr val="white"/>
              </a:buClr>
              <a:buFont typeface="Arial" panose="020B0604020202020204" pitchFamily="34" charset="0"/>
              <a:buChar char="•"/>
              <a:defRPr/>
            </a:pPr>
            <a:r>
              <a:rPr lang="en-US" sz="2200" dirty="0">
                <a:solidFill>
                  <a:prstClr val="white">
                    <a:lumMod val="85000"/>
                  </a:prstClr>
                </a:solidFill>
                <a:latin typeface="Segoe UI Light" pitchFamily="34" charset="0"/>
              </a:rPr>
              <a:t>Our taxonomy was able to cover </a:t>
            </a:r>
            <a:r>
              <a:rPr lang="en-US" sz="2200" dirty="0">
                <a:solidFill>
                  <a:srgbClr val="FFC000"/>
                </a:solidFill>
                <a:latin typeface="Segoe UI Semibold" panose="020B0702040204020203" pitchFamily="34" charset="0"/>
                <a:cs typeface="Segoe UI Semibold" panose="020B0702040204020203" pitchFamily="34" charset="0"/>
              </a:rPr>
              <a:t>nearly all sounds (265/267) </a:t>
            </a:r>
            <a:r>
              <a:rPr lang="en-US" sz="2200" dirty="0">
                <a:solidFill>
                  <a:prstClr val="white">
                    <a:lumMod val="85000"/>
                  </a:prstClr>
                </a:solidFill>
                <a:latin typeface="Segoe UI Light" pitchFamily="34" charset="0"/>
              </a:rPr>
              <a:t>in the 33 VR apps. </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lumMod val="85000"/>
                  </a:prstClr>
                </a:solidFill>
                <a:latin typeface="Segoe UI Light" pitchFamily="34" charset="0"/>
              </a:rPr>
              <a:t>For two sounds that were not covered, little confusion arose among “surrounding ambience” and “music” categories.</a:t>
            </a:r>
          </a:p>
          <a:p>
            <a:pPr marL="342900" lvl="0" indent="-342900" defTabSz="912201">
              <a:spcAft>
                <a:spcPts val="1800"/>
              </a:spcAft>
              <a:buClr>
                <a:prstClr val="white"/>
              </a:buClr>
              <a:buFont typeface="Arial" panose="020B0604020202020204" pitchFamily="34" charset="0"/>
              <a:buChar char="•"/>
              <a:defRPr/>
            </a:pPr>
            <a:r>
              <a:rPr lang="en-US" sz="2200" dirty="0">
                <a:solidFill>
                  <a:prstClr val="white">
                    <a:lumMod val="85000"/>
                  </a:prstClr>
                </a:solidFill>
                <a:latin typeface="Segoe UI Light" pitchFamily="34" charset="0"/>
              </a:rPr>
              <a:t>We also identified </a:t>
            </a:r>
            <a:r>
              <a:rPr lang="en-US" sz="2200" dirty="0">
                <a:solidFill>
                  <a:srgbClr val="FFC000"/>
                </a:solidFill>
                <a:latin typeface="Segoe UI Semibold" panose="020B0702040204020203" pitchFamily="34" charset="0"/>
                <a:cs typeface="Segoe UI Semibold" panose="020B0702040204020203" pitchFamily="34" charset="0"/>
              </a:rPr>
              <a:t>what sounds categories are important to represent accessibly</a:t>
            </a:r>
            <a:r>
              <a:rPr lang="en-US" sz="2200" dirty="0">
                <a:solidFill>
                  <a:prstClr val="white">
                    <a:lumMod val="85000"/>
                  </a:prstClr>
                </a:solidFill>
                <a:latin typeface="Segoe UI Light" pitchFamily="34" charset="0"/>
              </a:rPr>
              <a:t> and how to develop visual and haptic substitutes for these sounds.</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Segoe UI Light"/>
              <a:ea typeface="+mn-ea"/>
              <a:cs typeface="Segoe UI Light"/>
            </a:endParaRPr>
          </a:p>
        </p:txBody>
      </p:sp>
      <p:cxnSp>
        <p:nvCxnSpPr>
          <p:cNvPr id="7" name="Straight Connector 6">
            <a:extLst>
              <a:ext uri="{FF2B5EF4-FFF2-40B4-BE49-F238E27FC236}">
                <a16:creationId xmlns:a16="http://schemas.microsoft.com/office/drawing/2014/main" id="{7C9D3FAF-7D20-4A28-9819-16A1E1239E4F}"/>
              </a:ext>
            </a:extLst>
          </p:cNvPr>
          <p:cNvCxnSpPr>
            <a:cxnSpLocks/>
          </p:cNvCxnSpPr>
          <p:nvPr/>
        </p:nvCxnSpPr>
        <p:spPr>
          <a:xfrm>
            <a:off x="931333" y="2482712"/>
            <a:ext cx="10227734" cy="0"/>
          </a:xfrm>
          <a:prstGeom prst="line">
            <a:avLst/>
          </a:prstGeom>
          <a:noFill/>
          <a:ln w="9525" cap="flat" cmpd="sng" algn="ctr">
            <a:solidFill>
              <a:sysClr val="window" lastClr="FFFFFF">
                <a:lumMod val="65000"/>
              </a:sysClr>
            </a:solidFill>
            <a:prstDash val="solid"/>
          </a:ln>
          <a:effectLst/>
        </p:spPr>
      </p:cxnSp>
      <p:sp>
        <p:nvSpPr>
          <p:cNvPr id="8" name="Title 1">
            <a:extLst>
              <a:ext uri="{FF2B5EF4-FFF2-40B4-BE49-F238E27FC236}">
                <a16:creationId xmlns:a16="http://schemas.microsoft.com/office/drawing/2014/main" id="{7434CBCB-A807-46BD-B182-A183A13EF680}"/>
              </a:ext>
            </a:extLst>
          </p:cNvPr>
          <p:cNvSpPr txBox="1">
            <a:spLocks/>
          </p:cNvSpPr>
          <p:nvPr/>
        </p:nvSpPr>
        <p:spPr>
          <a:xfrm>
            <a:off x="1041400" y="1899560"/>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dirty="0">
                <a:ln>
                  <a:noFill/>
                </a:ln>
                <a:solidFill>
                  <a:sysClr val="window" lastClr="FFFFFF"/>
                </a:solidFill>
                <a:effectLst/>
                <a:uLnTx/>
                <a:uFillTx/>
                <a:latin typeface="Segoe UI Semibold" panose="020B0702040204020203" pitchFamily="34" charset="0"/>
                <a:ea typeface="+mj-ea"/>
                <a:cs typeface="+mj-cs"/>
              </a:rPr>
              <a:t>Study 2 Findings</a:t>
            </a:r>
          </a:p>
        </p:txBody>
      </p:sp>
    </p:spTree>
    <p:extLst>
      <p:ext uri="{BB962C8B-B14F-4D97-AF65-F5344CB8AC3E}">
        <p14:creationId xmlns:p14="http://schemas.microsoft.com/office/powerpoint/2010/main" val="365093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028" name="Picture 4" descr="The navigation apps that help the visually impaired - OpenLearn ...">
            <a:extLst>
              <a:ext uri="{FF2B5EF4-FFF2-40B4-BE49-F238E27FC236}">
                <a16:creationId xmlns:a16="http://schemas.microsoft.com/office/drawing/2014/main" id="{3A058779-D670-4A1B-A35F-041A2606E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3" y="-90048"/>
            <a:ext cx="12216082" cy="70242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828C87-90FD-439B-9976-BF51EE58F4AA}"/>
              </a:ext>
            </a:extLst>
          </p:cNvPr>
          <p:cNvSpPr txBox="1"/>
          <p:nvPr/>
        </p:nvSpPr>
        <p:spPr>
          <a:xfrm>
            <a:off x="6657982" y="217425"/>
            <a:ext cx="5314139" cy="2669962"/>
          </a:xfrm>
          <a:prstGeom prst="rect">
            <a:avLst/>
          </a:prstGeom>
          <a:solidFill>
            <a:schemeClr val="tx1">
              <a:alpha val="70000"/>
            </a:schemeClr>
          </a:solid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Beyond DHH people, ability to </a:t>
            </a:r>
            <a:r>
              <a:rPr kumimoji="0" lang="en-US" sz="2200" b="0" i="0" u="none" strike="noStrike" kern="1200" cap="none" spc="0" normalizeH="0" baseline="0" noProof="0">
                <a:ln>
                  <a:noFill/>
                </a:ln>
                <a:solidFill>
                  <a:srgbClr val="00B0F0"/>
                </a:solidFill>
                <a:effectLst/>
                <a:uLnTx/>
                <a:uFillTx/>
                <a:latin typeface="Segoe UI Semibold" panose="020B0702040204020203" pitchFamily="34" charset="0"/>
                <a:ea typeface="+mn-ea"/>
                <a:cs typeface="Segoe UI Semibold" panose="020B0702040204020203" pitchFamily="34" charset="0"/>
              </a:rPr>
              <a:t>unobtrusively represent sound information affects a variety of users and use cases</a:t>
            </a:r>
            <a:r>
              <a:rPr kumimoji="0" lang="en-US" sz="2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including blind people and situational impairments of hearing people (e.g., when not wearing headphones, or in a noisy environment).</a:t>
            </a:r>
          </a:p>
        </p:txBody>
      </p:sp>
    </p:spTree>
    <p:extLst>
      <p:ext uri="{BB962C8B-B14F-4D97-AF65-F5344CB8AC3E}">
        <p14:creationId xmlns:p14="http://schemas.microsoft.com/office/powerpoint/2010/main" val="3237834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458A41F-1C9C-4509-8511-6AE2C2166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D62A8BD-BD08-425E-B7BA-75D7F700C52A}"/>
              </a:ext>
            </a:extLst>
          </p:cNvPr>
          <p:cNvSpPr txBox="1">
            <a:spLocks/>
          </p:cNvSpPr>
          <p:nvPr/>
        </p:nvSpPr>
        <p:spPr>
          <a:xfrm>
            <a:off x="189809" y="115915"/>
            <a:ext cx="2653144" cy="923330"/>
          </a:xfrm>
          <a:prstGeom prst="rect">
            <a:avLst/>
          </a:prstGeom>
          <a:solidFill>
            <a:schemeClr val="tx1"/>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5400" cap="small">
                <a:solidFill>
                  <a:schemeClr val="bg1">
                    <a:lumMod val="95000"/>
                  </a:schemeClr>
                </a:solidFill>
                <a:latin typeface="Segoe UI Semibold" panose="020B0702040204020203" pitchFamily="34" charset="0"/>
              </a:rPr>
              <a:t>Example</a:t>
            </a:r>
          </a:p>
        </p:txBody>
      </p:sp>
    </p:spTree>
    <p:extLst>
      <p:ext uri="{BB962C8B-B14F-4D97-AF65-F5344CB8AC3E}">
        <p14:creationId xmlns:p14="http://schemas.microsoft.com/office/powerpoint/2010/main" val="30815005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width=&quot;1920&quot;">
            <a:extLst>
              <a:ext uri="{FF2B5EF4-FFF2-40B4-BE49-F238E27FC236}">
                <a16:creationId xmlns:a16="http://schemas.microsoft.com/office/drawing/2014/main" id="{36409A74-43D0-4CD7-ABEC-C5BE3D715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188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The Best Shooters To Play In 2018 By Score - GameSpot">
            <a:extLst>
              <a:ext uri="{FF2B5EF4-FFF2-40B4-BE49-F238E27FC236}">
                <a16:creationId xmlns:a16="http://schemas.microsoft.com/office/drawing/2014/main" id="{B4D6369B-8C44-40CB-AEEA-F6AFD4549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BlackOverlay">
            <a:extLst>
              <a:ext uri="{FF2B5EF4-FFF2-40B4-BE49-F238E27FC236}">
                <a16:creationId xmlns:a16="http://schemas.microsoft.com/office/drawing/2014/main" id="{69081E35-3DDC-4019-8D69-A870EC8187B2}"/>
              </a:ext>
            </a:extLst>
          </p:cNvPr>
          <p:cNvSpPr/>
          <p:nvPr/>
        </p:nvSpPr>
        <p:spPr>
          <a:xfrm>
            <a:off x="7622002" y="172492"/>
            <a:ext cx="4800868" cy="1470027"/>
          </a:xfrm>
          <a:prstGeom prst="rect">
            <a:avLst/>
          </a:prstGeom>
          <a:no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lvl="0" defTabSz="456039">
              <a:defRPr/>
            </a:pPr>
            <a:r>
              <a:rPr lang="en-US" sz="2800" dirty="0">
                <a:solidFill>
                  <a:srgbClr val="00B0F0"/>
                </a:solidFill>
                <a:highlight>
                  <a:srgbClr val="000000"/>
                </a:highlight>
                <a:latin typeface="Segoe UI Semibold" panose="020B0702040204020203" pitchFamily="34" charset="0"/>
                <a:cs typeface="Segoe UI Semibold" panose="020B0702040204020203" pitchFamily="34" charset="0"/>
              </a:rPr>
              <a:t>Virtual Reality (VR) is filled with</a:t>
            </a:r>
          </a:p>
          <a:p>
            <a:pPr lvl="0" defTabSz="456039">
              <a:defRPr/>
            </a:pPr>
            <a:r>
              <a:rPr lang="en-US" sz="2800" dirty="0">
                <a:solidFill>
                  <a:srgbClr val="00B0F0"/>
                </a:solidFill>
                <a:highlight>
                  <a:srgbClr val="000000"/>
                </a:highlight>
                <a:latin typeface="Segoe UI Semibold" panose="020B0702040204020203" pitchFamily="34" charset="0"/>
                <a:cs typeface="Segoe UI Semibold" panose="020B0702040204020203" pitchFamily="34" charset="0"/>
              </a:rPr>
              <a:t>a rich </a:t>
            </a:r>
            <a:r>
              <a:rPr lang="en-US" sz="2800" dirty="0" err="1">
                <a:solidFill>
                  <a:srgbClr val="00B0F0"/>
                </a:solidFill>
                <a:highlight>
                  <a:srgbClr val="000000"/>
                </a:highlight>
                <a:latin typeface="Segoe UI Semibold" panose="020B0702040204020203" pitchFamily="34" charset="0"/>
                <a:cs typeface="Segoe UI Semibold" panose="020B0702040204020203" pitchFamily="34" charset="0"/>
              </a:rPr>
              <a:t>diveenvironmentrsity</a:t>
            </a:r>
            <a:r>
              <a:rPr lang="en-US" sz="2800" dirty="0">
                <a:solidFill>
                  <a:srgbClr val="00B0F0"/>
                </a:solidFill>
                <a:highlight>
                  <a:srgbClr val="000000"/>
                </a:highlight>
                <a:latin typeface="Segoe UI Semibold" panose="020B0702040204020203" pitchFamily="34" charset="0"/>
                <a:cs typeface="Segoe UI Semibold" panose="020B0702040204020203" pitchFamily="34" charset="0"/>
              </a:rPr>
              <a:t> of sounds.</a:t>
            </a:r>
          </a:p>
        </p:txBody>
      </p:sp>
    </p:spTree>
    <p:extLst>
      <p:ext uri="{BB962C8B-B14F-4D97-AF65-F5344CB8AC3E}">
        <p14:creationId xmlns:p14="http://schemas.microsoft.com/office/powerpoint/2010/main" val="426936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platoon 2 gets dirty.">
            <a:extLst>
              <a:ext uri="{FF2B5EF4-FFF2-40B4-BE49-F238E27FC236}">
                <a16:creationId xmlns:a16="http://schemas.microsoft.com/office/drawing/2014/main" id="{F84266EC-4937-4FC9-B76F-10480EC0E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76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Using Virtual Reality to Improve Employee Training - Training Industry">
            <a:extLst>
              <a:ext uri="{FF2B5EF4-FFF2-40B4-BE49-F238E27FC236}">
                <a16:creationId xmlns:a16="http://schemas.microsoft.com/office/drawing/2014/main" id="{0DA7A50E-6650-4766-9F28-1EA29B19374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846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4" name="Picture 6" descr="TheWaveVR – The Music VR Social Platform – Virtual Reality Times">
            <a:extLst>
              <a:ext uri="{FF2B5EF4-FFF2-40B4-BE49-F238E27FC236}">
                <a16:creationId xmlns:a16="http://schemas.microsoft.com/office/drawing/2014/main" id="{FA5DB5A1-2361-4B66-B7CE-91BD8EE31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896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The Science of Virtual Reality | The Franklin Institute">
            <a:extLst>
              <a:ext uri="{FF2B5EF4-FFF2-40B4-BE49-F238E27FC236}">
                <a16:creationId xmlns:a16="http://schemas.microsoft.com/office/drawing/2014/main" id="{BB6C3CC6-3AAE-4FA2-B7C0-63FFAC800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880" y="0"/>
            <a:ext cx="15826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BlackOverlay">
            <a:extLst>
              <a:ext uri="{FF2B5EF4-FFF2-40B4-BE49-F238E27FC236}">
                <a16:creationId xmlns:a16="http://schemas.microsoft.com/office/drawing/2014/main" id="{5130DCC8-DEC1-4963-AE7C-5CE8856DB77D}"/>
              </a:ext>
            </a:extLst>
          </p:cNvPr>
          <p:cNvSpPr/>
          <p:nvPr/>
        </p:nvSpPr>
        <p:spPr>
          <a:xfrm>
            <a:off x="0" y="0"/>
            <a:ext cx="12192000" cy="6858000"/>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 name="TextBox 3">
            <a:extLst>
              <a:ext uri="{FF2B5EF4-FFF2-40B4-BE49-F238E27FC236}">
                <a16:creationId xmlns:a16="http://schemas.microsoft.com/office/drawing/2014/main" id="{18E46B10-6CD3-4BF3-8BAC-C2F9300D7999}"/>
              </a:ext>
            </a:extLst>
          </p:cNvPr>
          <p:cNvSpPr txBox="1"/>
          <p:nvPr/>
        </p:nvSpPr>
        <p:spPr>
          <a:xfrm>
            <a:off x="6492240" y="155172"/>
            <a:ext cx="5699760" cy="1323439"/>
          </a:xfrm>
          <a:prstGeom prst="rect">
            <a:avLst/>
          </a:prstGeom>
          <a:noFill/>
        </p:spPr>
        <p:txBody>
          <a:bodyPr wrap="square">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Reflections</a:t>
            </a:r>
            <a:endParaRPr kumimoji="0" lang="en-US" sz="8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1052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descr="Call of Duty: Warzone Footsteps Audio Fix Coming">
            <a:extLst>
              <a:ext uri="{FF2B5EF4-FFF2-40B4-BE49-F238E27FC236}">
                <a16:creationId xmlns:a16="http://schemas.microsoft.com/office/drawing/2014/main" id="{51611795-F2EE-4D69-890D-5F997AC167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 r="2" b="2"/>
          <a:stretch/>
        </p:blipFill>
        <p:spPr bwMode="auto">
          <a:xfrm>
            <a:off x="-8741" y="3428980"/>
            <a:ext cx="6110329" cy="3428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Great &quot;Too Windy to Play&quot; Hoax (And How It's Costing You Points if Not  Games &amp; Matches) - Pickleball Strategies, Tips and Tricks; Pickleball  Lessons, Coaching, Clinics and Bootcamps">
            <a:extLst>
              <a:ext uri="{FF2B5EF4-FFF2-40B4-BE49-F238E27FC236}">
                <a16:creationId xmlns:a16="http://schemas.microsoft.com/office/drawing/2014/main" id="{3C795485-98CE-4D6B-94A1-8FB937A467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3"/>
          <a:stretch/>
        </p:blipFill>
        <p:spPr bwMode="auto">
          <a:xfrm>
            <a:off x="6095239"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platoon 2 gets dirty.">
            <a:extLst>
              <a:ext uri="{FF2B5EF4-FFF2-40B4-BE49-F238E27FC236}">
                <a16:creationId xmlns:a16="http://schemas.microsoft.com/office/drawing/2014/main" id="{7EF755B2-CB91-4ED9-9B35-E2271944AE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 r="2" b="2"/>
          <a:stretch/>
        </p:blipFill>
        <p:spPr bwMode="auto">
          <a:xfrm>
            <a:off x="6095239" y="342899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WaveVR – The Music VR Social Platform – Virtual Reality Times">
            <a:extLst>
              <a:ext uri="{FF2B5EF4-FFF2-40B4-BE49-F238E27FC236}">
                <a16:creationId xmlns:a16="http://schemas.microsoft.com/office/drawing/2014/main" id="{FA5DB5A1-2361-4B66-B7CE-91BD8EE31D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 r="2" b="2"/>
          <a:stretch/>
        </p:blipFill>
        <p:spPr bwMode="auto">
          <a:xfrm>
            <a:off x="-10160" y="-10200"/>
            <a:ext cx="6110329" cy="34391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10942B2-B438-4E79-8CBB-06C01E9E6EDE}"/>
              </a:ext>
            </a:extLst>
          </p:cNvPr>
          <p:cNvSpPr/>
          <p:nvPr/>
        </p:nvSpPr>
        <p:spPr>
          <a:xfrm>
            <a:off x="-25608" y="0"/>
            <a:ext cx="12216084"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15" name="BlackOverlay">
            <a:extLst>
              <a:ext uri="{FF2B5EF4-FFF2-40B4-BE49-F238E27FC236}">
                <a16:creationId xmlns:a16="http://schemas.microsoft.com/office/drawing/2014/main" id="{E9BD8DE1-953E-4D83-A2AA-401D2DD643DA}"/>
              </a:ext>
            </a:extLst>
          </p:cNvPr>
          <p:cNvSpPr/>
          <p:nvPr/>
        </p:nvSpPr>
        <p:spPr>
          <a:xfrm>
            <a:off x="2870305" y="2704146"/>
            <a:ext cx="7007191" cy="1470027"/>
          </a:xfrm>
          <a:prstGeom prst="rect">
            <a:avLst/>
          </a:prstGeom>
          <a:no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lvl="0" defTabSz="456039">
              <a:defRPr/>
            </a:pPr>
            <a:r>
              <a:rPr lang="en-US" sz="2600" dirty="0">
                <a:solidFill>
                  <a:srgbClr val="F0DD74"/>
                </a:solidFill>
                <a:highlight>
                  <a:srgbClr val="000000"/>
                </a:highlight>
                <a:latin typeface="Segoe UI Semibold" panose="020B0702040204020203" pitchFamily="34" charset="0"/>
                <a:cs typeface="Segoe UI Semibold" panose="020B0702040204020203" pitchFamily="34" charset="0"/>
              </a:rPr>
              <a:t>For many deaf and hard-of-hearing (DHH) people, these sounds and the information they convey are not accessible, which may limit their VR experience. </a:t>
            </a:r>
          </a:p>
        </p:txBody>
      </p:sp>
    </p:spTree>
    <p:extLst>
      <p:ext uri="{BB962C8B-B14F-4D97-AF65-F5344CB8AC3E}">
        <p14:creationId xmlns:p14="http://schemas.microsoft.com/office/powerpoint/2010/main" val="1687321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How Can Developers Build Accessibility Bridges for Deafness and ...">
            <a:extLst>
              <a:ext uri="{FF2B5EF4-FFF2-40B4-BE49-F238E27FC236}">
                <a16:creationId xmlns:a16="http://schemas.microsoft.com/office/drawing/2014/main" id="{E9D8433A-B2B8-458E-A748-D19CD1A6F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299" y="0"/>
            <a:ext cx="14411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5C1D2B-D884-483F-A195-98211A64838D}"/>
              </a:ext>
            </a:extLst>
          </p:cNvPr>
          <p:cNvSpPr/>
          <p:nvPr/>
        </p:nvSpPr>
        <p:spPr>
          <a:xfrm>
            <a:off x="-24084" y="0"/>
            <a:ext cx="12216084"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indent="0">
              <a:lnSpc>
                <a:spcPct val="110000"/>
              </a:lnSpc>
              <a:buNone/>
            </a:pPr>
            <a:endParaRPr lang="en-US" sz="2400">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919E1715-7178-44FD-9E3E-B8E36C61D0B2}"/>
              </a:ext>
            </a:extLst>
          </p:cNvPr>
          <p:cNvSpPr txBox="1"/>
          <p:nvPr/>
        </p:nvSpPr>
        <p:spPr>
          <a:xfrm>
            <a:off x="2095730" y="2732271"/>
            <a:ext cx="7203440" cy="1523559"/>
          </a:xfrm>
          <a:prstGeom prst="rect">
            <a:avLst/>
          </a:prstGeom>
          <a:noFill/>
        </p:spPr>
        <p:txBody>
          <a:bodyPr wrap="square">
            <a:spAutoFit/>
          </a:bodyPr>
          <a:lstStyle/>
          <a:p>
            <a:pPr marL="0" marR="0" lvl="0" indent="0" algn="ctr" defTabSz="914400" rtl="0" eaLnBrk="1" fontAlgn="auto" latinLnBrk="0" hangingPunct="1">
              <a:lnSpc>
                <a:spcPct val="110000"/>
              </a:lnSpc>
              <a:spcBef>
                <a:spcPts val="50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rPr>
              <a:t>How to make </a:t>
            </a:r>
            <a:r>
              <a:rPr lang="en-US" sz="4400" dirty="0">
                <a:solidFill>
                  <a:srgbClr val="00B0F0"/>
                </a:solidFill>
                <a:latin typeface="Segoe UI Semibold" panose="020B0702040204020203" pitchFamily="34" charset="0"/>
                <a:cs typeface="Segoe UI Semibold" panose="020B0702040204020203" pitchFamily="34" charset="0"/>
              </a:rPr>
              <a:t>sounds</a:t>
            </a:r>
            <a:r>
              <a:rPr kumimoji="0" lang="en-US" sz="440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rPr>
              <a:t> in VR </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4400" dirty="0">
                <a:solidFill>
                  <a:srgbClr val="00B0F0"/>
                </a:solidFill>
                <a:latin typeface="Segoe UI Semibold" panose="020B0702040204020203" pitchFamily="34" charset="0"/>
                <a:cs typeface="Segoe UI Semibold" panose="020B0702040204020203" pitchFamily="34" charset="0"/>
              </a:rPr>
              <a:t>accessible</a:t>
            </a:r>
            <a:r>
              <a:rPr kumimoji="0" lang="en-US" sz="4400" b="0"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rPr>
              <a:t> to DHH people?</a:t>
            </a:r>
          </a:p>
        </p:txBody>
      </p:sp>
    </p:spTree>
    <p:extLst>
      <p:ext uri="{BB962C8B-B14F-4D97-AF65-F5344CB8AC3E}">
        <p14:creationId xmlns:p14="http://schemas.microsoft.com/office/powerpoint/2010/main" val="381236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492BA-4E4D-4E49-BA95-B87D09C0CB2C}"/>
              </a:ext>
            </a:extLst>
          </p:cNvPr>
          <p:cNvSpPr txBox="1"/>
          <p:nvPr/>
        </p:nvSpPr>
        <p:spPr>
          <a:xfrm>
            <a:off x="695255" y="3428998"/>
            <a:ext cx="2989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Design Space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to map sounds to visual/haptic feedback</a:t>
            </a:r>
          </a:p>
        </p:txBody>
      </p:sp>
      <p:sp>
        <p:nvSpPr>
          <p:cNvPr id="3" name="TextBox 2">
            <a:extLst>
              <a:ext uri="{FF2B5EF4-FFF2-40B4-BE49-F238E27FC236}">
                <a16:creationId xmlns:a16="http://schemas.microsoft.com/office/drawing/2014/main" id="{D846E4A2-0A0D-4911-AA6E-1DBE914BBFAD}"/>
              </a:ext>
            </a:extLst>
          </p:cNvPr>
          <p:cNvSpPr txBox="1"/>
          <p:nvPr/>
        </p:nvSpPr>
        <p:spPr>
          <a:xfrm>
            <a:off x="8235027" y="3428998"/>
            <a:ext cx="27664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Exploration 2</a:t>
            </a:r>
            <a:endParaRPr kumimoji="0" lang="en-US" sz="1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Develop new VR sound accessibility prototypes</a:t>
            </a:r>
          </a:p>
        </p:txBody>
      </p:sp>
      <p:sp>
        <p:nvSpPr>
          <p:cNvPr id="14" name="TextBox 13">
            <a:extLst>
              <a:ext uri="{FF2B5EF4-FFF2-40B4-BE49-F238E27FC236}">
                <a16:creationId xmlns:a16="http://schemas.microsoft.com/office/drawing/2014/main" id="{2B57D279-CE15-49EE-AF9D-582C2A54B55A}"/>
              </a:ext>
            </a:extLst>
          </p:cNvPr>
          <p:cNvSpPr txBox="1"/>
          <p:nvPr/>
        </p:nvSpPr>
        <p:spPr>
          <a:xfrm>
            <a:off x="4342387" y="3428998"/>
            <a:ext cx="3123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Exploration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 state-of-the-art in sound accessibility</a:t>
            </a:r>
          </a:p>
        </p:txBody>
      </p:sp>
      <p:sp>
        <p:nvSpPr>
          <p:cNvPr id="17" name="Oval 16">
            <a:extLst>
              <a:ext uri="{FF2B5EF4-FFF2-40B4-BE49-F238E27FC236}">
                <a16:creationId xmlns:a16="http://schemas.microsoft.com/office/drawing/2014/main" id="{B07D7A27-2BA9-4578-ACA1-362C931F7207}"/>
              </a:ext>
            </a:extLst>
          </p:cNvPr>
          <p:cNvSpPr/>
          <p:nvPr/>
        </p:nvSpPr>
        <p:spPr>
          <a:xfrm>
            <a:off x="2030206" y="2876955"/>
            <a:ext cx="320040" cy="321013"/>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7F0B438-EABA-4E8D-A6CF-15081741F88D}"/>
              </a:ext>
            </a:extLst>
          </p:cNvPr>
          <p:cNvSpPr/>
          <p:nvPr/>
        </p:nvSpPr>
        <p:spPr>
          <a:xfrm>
            <a:off x="5744214" y="2876955"/>
            <a:ext cx="320040" cy="321013"/>
          </a:xfrm>
          <a:prstGeom prst="ellipse">
            <a:avLst/>
          </a:prstGeom>
          <a:solidFill>
            <a:schemeClr val="tx1"/>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4DBB09E-7E80-4BC6-933E-BDE0AADA8D2E}"/>
              </a:ext>
            </a:extLst>
          </p:cNvPr>
          <p:cNvSpPr/>
          <p:nvPr/>
        </p:nvSpPr>
        <p:spPr>
          <a:xfrm>
            <a:off x="9458223" y="2876955"/>
            <a:ext cx="320040" cy="321013"/>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9F84EC3A-0A17-4967-A5D9-0FA7050116FF}"/>
              </a:ext>
            </a:extLst>
          </p:cNvPr>
          <p:cNvCxnSpPr>
            <a:cxnSpLocks/>
            <a:stCxn id="17" idx="6"/>
            <a:endCxn id="18" idx="2"/>
          </p:cNvCxnSpPr>
          <p:nvPr/>
        </p:nvCxnSpPr>
        <p:spPr>
          <a:xfrm>
            <a:off x="2350246" y="3037462"/>
            <a:ext cx="339396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E65339-BCE4-48C0-9F07-885D6A43630C}"/>
              </a:ext>
            </a:extLst>
          </p:cNvPr>
          <p:cNvCxnSpPr>
            <a:cxnSpLocks/>
          </p:cNvCxnSpPr>
          <p:nvPr/>
        </p:nvCxnSpPr>
        <p:spPr>
          <a:xfrm>
            <a:off x="6064255" y="3037462"/>
            <a:ext cx="339396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28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P spid="17"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AutoTags xmlns="35a6dbdb-0c31-4964-9ec3-2ed17bed71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3EF7EF35CB724DA3393C9EC50D1D5D" ma:contentTypeVersion="12" ma:contentTypeDescription="Create a new document." ma:contentTypeScope="" ma:versionID="d972195657c754d59472bb6ea07b055f">
  <xsd:schema xmlns:xsd="http://www.w3.org/2001/XMLSchema" xmlns:xs="http://www.w3.org/2001/XMLSchema" xmlns:p="http://schemas.microsoft.com/office/2006/metadata/properties" xmlns:ns2="b245eed8-bb7d-4eac-a670-423f4b87103a" xmlns:ns3="35a6dbdb-0c31-4964-9ec3-2ed17bed71f4" targetNamespace="http://schemas.microsoft.com/office/2006/metadata/properties" ma:root="true" ma:fieldsID="fa53d90480033a9d5208ea133ed9e2e3" ns2:_="" ns3:_="">
    <xsd:import namespace="b245eed8-bb7d-4eac-a670-423f4b87103a"/>
    <xsd:import namespace="35a6dbdb-0c31-4964-9ec3-2ed17bed71f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5eed8-bb7d-4eac-a670-423f4b8710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a6dbdb-0c31-4964-9ec3-2ed17bed71f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fals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E23D86-57BC-4679-9C1C-47E652F71507}">
  <ds:schemaRefs>
    <ds:schemaRef ds:uri="http://schemas.microsoft.com/sharepoint/v3/contenttype/forms"/>
  </ds:schemaRefs>
</ds:datastoreItem>
</file>

<file path=customXml/itemProps2.xml><?xml version="1.0" encoding="utf-8"?>
<ds:datastoreItem xmlns:ds="http://schemas.openxmlformats.org/officeDocument/2006/customXml" ds:itemID="{E1396E46-ADBB-477F-B8BD-B1F0EF499F74}">
  <ds:schemaRefs>
    <ds:schemaRef ds:uri="b245eed8-bb7d-4eac-a670-423f4b87103a"/>
    <ds:schemaRef ds:uri="http://schemas.microsoft.com/office/2006/documentManagement/types"/>
    <ds:schemaRef ds:uri="http://purl.org/dc/dcmitype/"/>
    <ds:schemaRef ds:uri="http://schemas.microsoft.com/office/infopath/2007/PartnerControls"/>
    <ds:schemaRef ds:uri="http://purl.org/dc/terms/"/>
    <ds:schemaRef ds:uri="35a6dbdb-0c31-4964-9ec3-2ed17bed71f4"/>
    <ds:schemaRef ds:uri="http://schemas.openxmlformats.org/package/2006/metadata/core-properti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696F870D-AD17-419B-9239-098970A8D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5eed8-bb7d-4eac-a670-423f4b87103a"/>
    <ds:schemaRef ds:uri="35a6dbdb-0c31-4964-9ec3-2ed17bed71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2094</TotalTime>
  <Words>8716</Words>
  <Application>Microsoft Macintosh PowerPoint</Application>
  <PresentationFormat>Widescreen</PresentationFormat>
  <Paragraphs>1030</Paragraphs>
  <Slides>62</Slides>
  <Notes>61</Notes>
  <HiddenSlides>14</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62</vt:i4>
      </vt:variant>
    </vt:vector>
  </HeadingPairs>
  <TitlesOfParts>
    <vt:vector size="72" baseType="lpstr">
      <vt:lpstr>Arial</vt:lpstr>
      <vt:lpstr>Calibri</vt:lpstr>
      <vt:lpstr>Calibri Light</vt:lpstr>
      <vt:lpstr>Courier New</vt:lpstr>
      <vt:lpstr>Segoe Condensed</vt:lpstr>
      <vt:lpstr>Segoe UI Light</vt:lpstr>
      <vt:lpstr>Segoe UI Semibold</vt:lpstr>
      <vt:lpstr>Office Theme</vt:lpstr>
      <vt:lpstr>17_Office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Dhruv Jain</dc:creator>
  <cp:lastModifiedBy>DJ Jain</cp:lastModifiedBy>
  <cp:revision>94</cp:revision>
  <dcterms:created xsi:type="dcterms:W3CDTF">2020-07-29T21:36:20Z</dcterms:created>
  <dcterms:modified xsi:type="dcterms:W3CDTF">2021-09-24T16:45:06Z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0x010100243EF7EF35CB724DA3393C9EC50D1D5D</vt:lpwstr>
  </property>
</Properties>
</file>