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678" r:id="rId2"/>
    <p:sldId id="862" r:id="rId3"/>
    <p:sldId id="864" r:id="rId4"/>
    <p:sldId id="879" r:id="rId5"/>
    <p:sldId id="863" r:id="rId6"/>
    <p:sldId id="866" r:id="rId7"/>
    <p:sldId id="867" r:id="rId8"/>
    <p:sldId id="868" r:id="rId9"/>
    <p:sldId id="869" r:id="rId10"/>
    <p:sldId id="870" r:id="rId11"/>
    <p:sldId id="871" r:id="rId12"/>
    <p:sldId id="881" r:id="rId13"/>
    <p:sldId id="888" r:id="rId14"/>
    <p:sldId id="884" r:id="rId15"/>
    <p:sldId id="885" r:id="rId16"/>
    <p:sldId id="875" r:id="rId17"/>
    <p:sldId id="876" r:id="rId18"/>
    <p:sldId id="882" r:id="rId19"/>
    <p:sldId id="883" r:id="rId20"/>
    <p:sldId id="887" r:id="rId21"/>
    <p:sldId id="841" r:id="rId2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SimSun" charset="0"/>
        <a:cs typeface="SimSun" charset="0"/>
      </a:defRPr>
    </a:lvl1pPr>
    <a:lvl2pPr marL="457200" algn="ctr" rtl="0" fontAlgn="base">
      <a:spcBef>
        <a:spcPct val="0"/>
      </a:spcBef>
      <a:spcAft>
        <a:spcPct val="0"/>
      </a:spcAft>
      <a:defRPr sz="2400" kern="1200">
        <a:solidFill>
          <a:schemeClr val="tx1"/>
        </a:solidFill>
        <a:latin typeface="Arial" charset="0"/>
        <a:ea typeface="SimSun" charset="0"/>
        <a:cs typeface="SimSun" charset="0"/>
      </a:defRPr>
    </a:lvl2pPr>
    <a:lvl3pPr marL="914400" algn="ctr" rtl="0" fontAlgn="base">
      <a:spcBef>
        <a:spcPct val="0"/>
      </a:spcBef>
      <a:spcAft>
        <a:spcPct val="0"/>
      </a:spcAft>
      <a:defRPr sz="2400" kern="1200">
        <a:solidFill>
          <a:schemeClr val="tx1"/>
        </a:solidFill>
        <a:latin typeface="Arial" charset="0"/>
        <a:ea typeface="SimSun" charset="0"/>
        <a:cs typeface="SimSun" charset="0"/>
      </a:defRPr>
    </a:lvl3pPr>
    <a:lvl4pPr marL="1371600" algn="ctr" rtl="0" fontAlgn="base">
      <a:spcBef>
        <a:spcPct val="0"/>
      </a:spcBef>
      <a:spcAft>
        <a:spcPct val="0"/>
      </a:spcAft>
      <a:defRPr sz="2400" kern="1200">
        <a:solidFill>
          <a:schemeClr val="tx1"/>
        </a:solidFill>
        <a:latin typeface="Arial" charset="0"/>
        <a:ea typeface="SimSun" charset="0"/>
        <a:cs typeface="SimSun" charset="0"/>
      </a:defRPr>
    </a:lvl4pPr>
    <a:lvl5pPr marL="1828800" algn="ctr" rtl="0" fontAlgn="base">
      <a:spcBef>
        <a:spcPct val="0"/>
      </a:spcBef>
      <a:spcAft>
        <a:spcPct val="0"/>
      </a:spcAft>
      <a:defRPr sz="2400" kern="1200">
        <a:solidFill>
          <a:schemeClr val="tx1"/>
        </a:solidFill>
        <a:latin typeface="Arial" charset="0"/>
        <a:ea typeface="SimSun" charset="0"/>
        <a:cs typeface="SimSun" charset="0"/>
      </a:defRPr>
    </a:lvl5pPr>
    <a:lvl6pPr marL="2286000" algn="l" defTabSz="457200" rtl="0" eaLnBrk="1" latinLnBrk="0" hangingPunct="1">
      <a:defRPr sz="2400" kern="1200">
        <a:solidFill>
          <a:schemeClr val="tx1"/>
        </a:solidFill>
        <a:latin typeface="Arial" charset="0"/>
        <a:ea typeface="SimSun" charset="0"/>
        <a:cs typeface="SimSun" charset="0"/>
      </a:defRPr>
    </a:lvl6pPr>
    <a:lvl7pPr marL="2743200" algn="l" defTabSz="457200" rtl="0" eaLnBrk="1" latinLnBrk="0" hangingPunct="1">
      <a:defRPr sz="2400" kern="1200">
        <a:solidFill>
          <a:schemeClr val="tx1"/>
        </a:solidFill>
        <a:latin typeface="Arial" charset="0"/>
        <a:ea typeface="SimSun" charset="0"/>
        <a:cs typeface="SimSun" charset="0"/>
      </a:defRPr>
    </a:lvl7pPr>
    <a:lvl8pPr marL="3200400" algn="l" defTabSz="457200" rtl="0" eaLnBrk="1" latinLnBrk="0" hangingPunct="1">
      <a:defRPr sz="2400" kern="1200">
        <a:solidFill>
          <a:schemeClr val="tx1"/>
        </a:solidFill>
        <a:latin typeface="Arial" charset="0"/>
        <a:ea typeface="SimSun" charset="0"/>
        <a:cs typeface="SimSun" charset="0"/>
      </a:defRPr>
    </a:lvl8pPr>
    <a:lvl9pPr marL="3657600" algn="l" defTabSz="457200" rtl="0" eaLnBrk="1" latinLnBrk="0" hangingPunct="1">
      <a:defRPr sz="2400" kern="1200">
        <a:solidFill>
          <a:schemeClr val="tx1"/>
        </a:solidFill>
        <a:latin typeface="Arial" charset="0"/>
        <a:ea typeface="SimSun" charset="0"/>
        <a:cs typeface="SimSun"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0000"/>
    <a:srgbClr val="0D46FF"/>
    <a:srgbClr val="FFA01B"/>
    <a:srgbClr val="0000CC"/>
    <a:srgbClr val="773A46"/>
    <a:srgbClr val="E6E6E6"/>
    <a:srgbClr val="993366"/>
    <a:srgbClr val="009E47"/>
    <a:srgbClr val="3333FF"/>
    <a:srgbClr val="FF67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89"/>
    <p:restoredTop sz="99914" autoAdjust="0"/>
  </p:normalViewPr>
  <p:slideViewPr>
    <p:cSldViewPr>
      <p:cViewPr>
        <p:scale>
          <a:sx n="195" d="100"/>
          <a:sy n="195" d="100"/>
        </p:scale>
        <p:origin x="-2872" y="-432"/>
      </p:cViewPr>
      <p:guideLst>
        <p:guide orient="horz" pos="2160"/>
        <p:guide pos="2880"/>
      </p:guideLst>
    </p:cSldViewPr>
  </p:slideViewPr>
  <p:outlineViewPr>
    <p:cViewPr>
      <p:scale>
        <a:sx n="33" d="100"/>
        <a:sy n="33" d="100"/>
      </p:scale>
      <p:origin x="42" y="9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eaLnBrk="0" hangingPunct="0">
              <a:defRPr sz="1200" smtClean="0">
                <a:ea typeface="MS PGothic" charset="0"/>
                <a:cs typeface="MS PGothic" charset="0"/>
              </a:defRPr>
            </a:lvl1pPr>
          </a:lstStyle>
          <a:p>
            <a:pPr>
              <a:defRPr/>
            </a:pPr>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ea typeface="MS PGothic" charset="0"/>
                <a:cs typeface="MS PGothic" charset="0"/>
              </a:defRPr>
            </a:lvl1pPr>
          </a:lstStyle>
          <a:p>
            <a:pPr>
              <a:defRPr/>
            </a:pPr>
            <a:fld id="{0BBC2010-63B0-CF47-AB08-0736EE782537}" type="datetimeFigureOut">
              <a:rPr lang="zh-CN" altLang="en-US"/>
              <a:pPr>
                <a:defRPr/>
              </a:pPr>
              <a:t>3/24/17</a:t>
            </a:fld>
            <a:endParaRPr lang="en-US" altLang="zh-CN"/>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eaLnBrk="0" hangingPunct="0">
              <a:defRPr sz="1200" smtClean="0">
                <a:ea typeface="MS PGothic" charset="0"/>
                <a:cs typeface="MS PGothic" charset="0"/>
              </a:defRPr>
            </a:lvl1pPr>
          </a:lstStyle>
          <a:p>
            <a:pPr>
              <a:defRPr/>
            </a:pPr>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ea typeface="MS PGothic" charset="0"/>
                <a:cs typeface="MS PGothic" charset="0"/>
              </a:defRPr>
            </a:lvl1pPr>
          </a:lstStyle>
          <a:p>
            <a:pPr>
              <a:defRPr/>
            </a:pPr>
            <a:fld id="{290BFEA3-E2D5-7941-8466-4F3145515212}" type="slidenum">
              <a:rPr lang="zh-CN" altLang="en-US"/>
              <a:pPr>
                <a:defRPr/>
              </a:pPr>
              <a:t>‹#›</a:t>
            </a:fld>
            <a:endParaRPr lang="en-US" altLang="zh-CN"/>
          </a:p>
        </p:txBody>
      </p:sp>
    </p:spTree>
    <p:extLst>
      <p:ext uri="{BB962C8B-B14F-4D97-AF65-F5344CB8AC3E}">
        <p14:creationId xmlns:p14="http://schemas.microsoft.com/office/powerpoint/2010/main" val="27093062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200" smtClean="0">
                <a:ea typeface="MS PGothic" charset="0"/>
                <a:cs typeface="MS PGothic" charset="0"/>
              </a:defRPr>
            </a:lvl1pPr>
          </a:lstStyle>
          <a:p>
            <a:pPr>
              <a:defRPr/>
            </a:pPr>
            <a:endParaRPr lang="zh-CN" alt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smtClean="0">
                <a:ea typeface="MS PGothic" charset="0"/>
                <a:cs typeface="MS PGothic" charset="0"/>
              </a:defRPr>
            </a:lvl1pPr>
          </a:lstStyle>
          <a:p>
            <a:pPr>
              <a:defRPr/>
            </a:pPr>
            <a:endParaRPr lang="zh-CN"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sz="1200" smtClean="0">
                <a:ea typeface="MS PGothic" charset="0"/>
                <a:cs typeface="MS PGothic" charset="0"/>
              </a:defRPr>
            </a:lvl1pPr>
          </a:lstStyle>
          <a:p>
            <a:pPr>
              <a:defRPr/>
            </a:pPr>
            <a:endParaRPr lang="zh-CN"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smtClean="0">
                <a:ea typeface="MS PGothic" charset="0"/>
                <a:cs typeface="MS PGothic" charset="0"/>
              </a:defRPr>
            </a:lvl1pPr>
          </a:lstStyle>
          <a:p>
            <a:pPr>
              <a:defRPr/>
            </a:pPr>
            <a:fld id="{F3AEAA6B-AC95-384B-9399-BE60699F3447}" type="slidenum">
              <a:rPr lang="zh-CN" altLang="en-US"/>
              <a:pPr>
                <a:defRPr/>
              </a:pPr>
              <a:t>‹#›</a:t>
            </a:fld>
            <a:endParaRPr lang="en-US" altLang="zh-CN"/>
          </a:p>
        </p:txBody>
      </p:sp>
    </p:spTree>
    <p:extLst>
      <p:ext uri="{BB962C8B-B14F-4D97-AF65-F5344CB8AC3E}">
        <p14:creationId xmlns:p14="http://schemas.microsoft.com/office/powerpoint/2010/main" val="73334540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MS PGothic" charset="0"/>
        <a:cs typeface="MS PGothic" charset="0"/>
      </a:defRPr>
    </a:lvl1pPr>
    <a:lvl2pPr marL="457200" algn="l" rtl="0" eaLnBrk="0" fontAlgn="base" hangingPunct="0">
      <a:spcBef>
        <a:spcPct val="30000"/>
      </a:spcBef>
      <a:spcAft>
        <a:spcPct val="0"/>
      </a:spcAft>
      <a:defRPr kumimoji="1" sz="1200" kern="1200">
        <a:solidFill>
          <a:schemeClr val="tx1"/>
        </a:solidFill>
        <a:latin typeface="Arial" charset="0"/>
        <a:ea typeface="MS PGothic" charset="0"/>
        <a:cs typeface="MS PGothic" charset="0"/>
      </a:defRPr>
    </a:lvl2pPr>
    <a:lvl3pPr marL="914400" algn="l" rtl="0" eaLnBrk="0" fontAlgn="base" hangingPunct="0">
      <a:spcBef>
        <a:spcPct val="30000"/>
      </a:spcBef>
      <a:spcAft>
        <a:spcPct val="0"/>
      </a:spcAft>
      <a:defRPr kumimoji="1" sz="1200" kern="1200">
        <a:solidFill>
          <a:schemeClr val="tx1"/>
        </a:solidFill>
        <a:latin typeface="Arial" charset="0"/>
        <a:ea typeface="MS PGothic" charset="0"/>
        <a:cs typeface="MS PGothic" charset="0"/>
      </a:defRPr>
    </a:lvl3pPr>
    <a:lvl4pPr marL="1371600" algn="l" rtl="0" eaLnBrk="0" fontAlgn="base" hangingPunct="0">
      <a:spcBef>
        <a:spcPct val="30000"/>
      </a:spcBef>
      <a:spcAft>
        <a:spcPct val="0"/>
      </a:spcAft>
      <a:defRPr kumimoji="1" sz="1200" kern="1200">
        <a:solidFill>
          <a:schemeClr val="tx1"/>
        </a:solidFill>
        <a:latin typeface="Arial" charset="0"/>
        <a:ea typeface="MS PGothic" charset="0"/>
        <a:cs typeface="MS PGothic" charset="0"/>
      </a:defRPr>
    </a:lvl4pPr>
    <a:lvl5pPr marL="1828800" algn="l" rtl="0" eaLnBrk="0" fontAlgn="base" hangingPunct="0">
      <a:spcBef>
        <a:spcPct val="30000"/>
      </a:spcBef>
      <a:spcAft>
        <a:spcPct val="0"/>
      </a:spcAft>
      <a:defRPr kumimoji="1" sz="1200" kern="1200">
        <a:solidFill>
          <a:schemeClr val="tx1"/>
        </a:solidFill>
        <a:latin typeface="Arial" charset="0"/>
        <a:ea typeface="MS PGothic" charset="0"/>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kumimoji="1" sz="2400">
                <a:solidFill>
                  <a:schemeClr val="tx1"/>
                </a:solidFill>
                <a:latin typeface="Arial" charset="0"/>
                <a:ea typeface="SimSun" charset="0"/>
                <a:cs typeface="SimSun" charset="0"/>
              </a:defRPr>
            </a:lvl1pPr>
            <a:lvl2pPr marL="742950" indent="-285750" defTabSz="896938">
              <a:defRPr kumimoji="1" sz="2400">
                <a:solidFill>
                  <a:schemeClr val="tx1"/>
                </a:solidFill>
                <a:latin typeface="Arial" charset="0"/>
                <a:ea typeface="SimSun" charset="0"/>
                <a:cs typeface="SimSun" charset="0"/>
              </a:defRPr>
            </a:lvl2pPr>
            <a:lvl3pPr marL="1143000" indent="-228600" defTabSz="896938">
              <a:defRPr kumimoji="1" sz="2400">
                <a:solidFill>
                  <a:schemeClr val="tx1"/>
                </a:solidFill>
                <a:latin typeface="Arial" charset="0"/>
                <a:ea typeface="SimSun" charset="0"/>
                <a:cs typeface="SimSun" charset="0"/>
              </a:defRPr>
            </a:lvl3pPr>
            <a:lvl4pPr marL="1600200" indent="-228600" defTabSz="896938">
              <a:defRPr kumimoji="1" sz="2400">
                <a:solidFill>
                  <a:schemeClr val="tx1"/>
                </a:solidFill>
                <a:latin typeface="Arial" charset="0"/>
                <a:ea typeface="SimSun" charset="0"/>
                <a:cs typeface="SimSun" charset="0"/>
              </a:defRPr>
            </a:lvl4pPr>
            <a:lvl5pPr marL="2057400" indent="-228600" defTabSz="896938">
              <a:defRPr kumimoji="1" sz="2400">
                <a:solidFill>
                  <a:schemeClr val="tx1"/>
                </a:solidFill>
                <a:latin typeface="Arial" charset="0"/>
                <a:ea typeface="SimSun" charset="0"/>
                <a:cs typeface="SimSun" charset="0"/>
              </a:defRPr>
            </a:lvl5pPr>
            <a:lvl6pPr marL="2514600" indent="-228600" algn="ctr" defTabSz="896938" fontAlgn="base">
              <a:spcBef>
                <a:spcPct val="0"/>
              </a:spcBef>
              <a:spcAft>
                <a:spcPct val="0"/>
              </a:spcAft>
              <a:defRPr kumimoji="1" sz="2400">
                <a:solidFill>
                  <a:schemeClr val="tx1"/>
                </a:solidFill>
                <a:latin typeface="Arial" charset="0"/>
                <a:ea typeface="SimSun" charset="0"/>
                <a:cs typeface="SimSun" charset="0"/>
              </a:defRPr>
            </a:lvl6pPr>
            <a:lvl7pPr marL="2971800" indent="-228600" algn="ctr" defTabSz="896938" fontAlgn="base">
              <a:spcBef>
                <a:spcPct val="0"/>
              </a:spcBef>
              <a:spcAft>
                <a:spcPct val="0"/>
              </a:spcAft>
              <a:defRPr kumimoji="1" sz="2400">
                <a:solidFill>
                  <a:schemeClr val="tx1"/>
                </a:solidFill>
                <a:latin typeface="Arial" charset="0"/>
                <a:ea typeface="SimSun" charset="0"/>
                <a:cs typeface="SimSun" charset="0"/>
              </a:defRPr>
            </a:lvl7pPr>
            <a:lvl8pPr marL="3429000" indent="-228600" algn="ctr" defTabSz="896938" fontAlgn="base">
              <a:spcBef>
                <a:spcPct val="0"/>
              </a:spcBef>
              <a:spcAft>
                <a:spcPct val="0"/>
              </a:spcAft>
              <a:defRPr kumimoji="1" sz="2400">
                <a:solidFill>
                  <a:schemeClr val="tx1"/>
                </a:solidFill>
                <a:latin typeface="Arial" charset="0"/>
                <a:ea typeface="SimSun" charset="0"/>
                <a:cs typeface="SimSun" charset="0"/>
              </a:defRPr>
            </a:lvl8pPr>
            <a:lvl9pPr marL="3886200" indent="-228600" algn="ctr" defTabSz="896938" fontAlgn="base">
              <a:spcBef>
                <a:spcPct val="0"/>
              </a:spcBef>
              <a:spcAft>
                <a:spcPct val="0"/>
              </a:spcAft>
              <a:defRPr kumimoji="1" sz="2400">
                <a:solidFill>
                  <a:schemeClr val="tx1"/>
                </a:solidFill>
                <a:latin typeface="Arial" charset="0"/>
                <a:ea typeface="SimSun" charset="0"/>
                <a:cs typeface="SimSun" charset="0"/>
              </a:defRPr>
            </a:lvl9pPr>
          </a:lstStyle>
          <a:p>
            <a:pPr algn="r" eaLnBrk="0" hangingPunct="0"/>
            <a:fld id="{F0011C60-F8E7-3B4B-9ED7-FE91C61DE836}" type="slidenum">
              <a:rPr kumimoji="0" lang="en-US" altLang="zh-CN" sz="1200">
                <a:ea typeface="MS PGothic" charset="0"/>
                <a:cs typeface="MS PGothic" charset="0"/>
              </a:rPr>
              <a:pPr algn="r" eaLnBrk="0" hangingPunct="0"/>
              <a:t>1</a:t>
            </a:fld>
            <a:endParaRPr kumimoji="0" lang="en-US" altLang="zh-CN" sz="1200">
              <a:ea typeface="MS PGothic" charset="0"/>
              <a:cs typeface="MS PGothic"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5" tIns="45718" rIns="91435" bIns="45718"/>
          <a:lstStyle/>
          <a:p>
            <a:pPr eaLnBrk="1" hangingPunct="1"/>
            <a:endParaRPr kumimoji="0" lang="en-US" altLang="zh-CN" sz="1400" baseline="0" dirty="0"/>
          </a:p>
        </p:txBody>
      </p:sp>
    </p:spTree>
    <p:extLst>
      <p:ext uri="{BB962C8B-B14F-4D97-AF65-F5344CB8AC3E}">
        <p14:creationId xmlns:p14="http://schemas.microsoft.com/office/powerpoint/2010/main" val="128889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a:t>
            </a:r>
            <a:r>
              <a:rPr lang="en-US" altLang="zh-CN" baseline="0" dirty="0"/>
              <a:t> the ST-Index and Connection Index, now we are able to process queries from the user. In this processing, we employ 2 main techniques. One is the maximum/minimum bounding region search which use our index structures to generate a rough estimation of the upper bound of the reachable region based on the query parameters. The other is the Trace Back Search which uses connection index to refine the region from the rough bounding region. For the single location </a:t>
            </a:r>
            <a:r>
              <a:rPr lang="en-US" altLang="zh-CN" baseline="0" dirty="0" err="1"/>
              <a:t>spatio</a:t>
            </a:r>
            <a:r>
              <a:rPr lang="en-US" altLang="zh-CN" baseline="0" dirty="0"/>
              <a:t>-temporal reachability queries, we first estimate the maximum bounding region and then trace back search starts from the maximum bounding region to minimum one until satisfy the probability requirement. In this figure, the 2 solid circles indicate the maximum and minimum  bounding region, respectively. And the dashed circle represents the </a:t>
            </a:r>
            <a:r>
              <a:rPr lang="en-US" altLang="zh-CN" baseline="0" dirty="0" err="1"/>
              <a:t>prob</a:t>
            </a:r>
            <a:r>
              <a:rPr lang="en-US" altLang="zh-CN" baseline="0" dirty="0"/>
              <a:t>-reachable region with respect to Probability requirement. As the result, all road segments within this dashed circle is to answer the single location query.</a:t>
            </a:r>
            <a:endParaRPr lang="zh-CN" altLang="en-US" dirty="0"/>
          </a:p>
        </p:txBody>
      </p:sp>
    </p:spTree>
    <p:extLst>
      <p:ext uri="{BB962C8B-B14F-4D97-AF65-F5344CB8AC3E}">
        <p14:creationId xmlns:p14="http://schemas.microsoft.com/office/powerpoint/2010/main" val="5732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Compared with single</a:t>
            </a:r>
            <a:r>
              <a:rPr lang="en-US" altLang="zh-CN" baseline="0" dirty="0"/>
              <a:t> location, multiple locations query has multiple starting locations. The difference in query processing is to estimate the unified maximum bounding region to skip the overlapping region search. As shown in left figure, road segment r1 and r2 are starting locations. Solid line indicates the outer boundary of the unified maximum bounding region of both r1 and r2 while dashed line indicates the boundary of overlapping region. And r3 is on the boundary of r2 while r4 on the r1. However, r3 is not on the outer-most boundary while r4 is. </a:t>
            </a:r>
          </a:p>
          <a:p>
            <a:r>
              <a:rPr lang="en-US" altLang="zh-CN" baseline="0" dirty="0"/>
              <a:t>The right figure indicates the trace back search which is similar to single location starts from maximum bounding region to inner minimum one.</a:t>
            </a:r>
            <a:endParaRPr lang="zh-CN" altLang="en-US" dirty="0"/>
          </a:p>
        </p:txBody>
      </p:sp>
    </p:spTree>
    <p:extLst>
      <p:ext uri="{BB962C8B-B14F-4D97-AF65-F5344CB8AC3E}">
        <p14:creationId xmlns:p14="http://schemas.microsoft.com/office/powerpoint/2010/main" val="272634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baseline="0" dirty="0" smtClean="0"/>
          </a:p>
        </p:txBody>
      </p:sp>
    </p:spTree>
    <p:extLst>
      <p:ext uri="{BB962C8B-B14F-4D97-AF65-F5344CB8AC3E}">
        <p14:creationId xmlns:p14="http://schemas.microsoft.com/office/powerpoint/2010/main" val="46516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Same trend =&gt;</a:t>
            </a:r>
            <a:r>
              <a:rPr lang="en-US" baseline="0" dirty="0" smtClean="0">
                <a:solidFill>
                  <a:srgbClr val="FF0000"/>
                </a:solidFill>
              </a:rPr>
              <a:t> consistent with each other</a:t>
            </a:r>
            <a:endParaRPr lang="en-US" dirty="0" smtClean="0">
              <a:solidFill>
                <a:srgbClr val="FF0000"/>
              </a:solidFill>
            </a:endParaRPr>
          </a:p>
          <a:p>
            <a:endParaRPr lang="en-US" dirty="0"/>
          </a:p>
        </p:txBody>
      </p:sp>
    </p:spTree>
    <p:extLst>
      <p:ext uri="{BB962C8B-B14F-4D97-AF65-F5344CB8AC3E}">
        <p14:creationId xmlns:p14="http://schemas.microsoft.com/office/powerpoint/2010/main" val="149130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a:defRPr kumimoji="1" sz="2400">
                <a:solidFill>
                  <a:schemeClr val="tx1"/>
                </a:solidFill>
                <a:latin typeface="Arial" charset="0"/>
                <a:ea typeface="SimSun" charset="0"/>
                <a:cs typeface="SimSun" charset="0"/>
              </a:defRPr>
            </a:lvl1pPr>
            <a:lvl2pPr marL="742950" indent="-285750" defTabSz="896938">
              <a:defRPr kumimoji="1" sz="2400">
                <a:solidFill>
                  <a:schemeClr val="tx1"/>
                </a:solidFill>
                <a:latin typeface="Arial" charset="0"/>
                <a:ea typeface="SimSun" charset="0"/>
                <a:cs typeface="SimSun" charset="0"/>
              </a:defRPr>
            </a:lvl2pPr>
            <a:lvl3pPr marL="1143000" indent="-228600" defTabSz="896938">
              <a:defRPr kumimoji="1" sz="2400">
                <a:solidFill>
                  <a:schemeClr val="tx1"/>
                </a:solidFill>
                <a:latin typeface="Arial" charset="0"/>
                <a:ea typeface="SimSun" charset="0"/>
                <a:cs typeface="SimSun" charset="0"/>
              </a:defRPr>
            </a:lvl3pPr>
            <a:lvl4pPr marL="1600200" indent="-228600" defTabSz="896938">
              <a:defRPr kumimoji="1" sz="2400">
                <a:solidFill>
                  <a:schemeClr val="tx1"/>
                </a:solidFill>
                <a:latin typeface="Arial" charset="0"/>
                <a:ea typeface="SimSun" charset="0"/>
                <a:cs typeface="SimSun" charset="0"/>
              </a:defRPr>
            </a:lvl4pPr>
            <a:lvl5pPr marL="2057400" indent="-228600" defTabSz="896938">
              <a:defRPr kumimoji="1" sz="2400">
                <a:solidFill>
                  <a:schemeClr val="tx1"/>
                </a:solidFill>
                <a:latin typeface="Arial" charset="0"/>
                <a:ea typeface="SimSun" charset="0"/>
                <a:cs typeface="SimSun" charset="0"/>
              </a:defRPr>
            </a:lvl5pPr>
            <a:lvl6pPr marL="2514600" indent="-228600" algn="ctr" defTabSz="896938" fontAlgn="base">
              <a:spcBef>
                <a:spcPct val="0"/>
              </a:spcBef>
              <a:spcAft>
                <a:spcPct val="0"/>
              </a:spcAft>
              <a:defRPr kumimoji="1" sz="2400">
                <a:solidFill>
                  <a:schemeClr val="tx1"/>
                </a:solidFill>
                <a:latin typeface="Arial" charset="0"/>
                <a:ea typeface="SimSun" charset="0"/>
                <a:cs typeface="SimSun" charset="0"/>
              </a:defRPr>
            </a:lvl6pPr>
            <a:lvl7pPr marL="2971800" indent="-228600" algn="ctr" defTabSz="896938" fontAlgn="base">
              <a:spcBef>
                <a:spcPct val="0"/>
              </a:spcBef>
              <a:spcAft>
                <a:spcPct val="0"/>
              </a:spcAft>
              <a:defRPr kumimoji="1" sz="2400">
                <a:solidFill>
                  <a:schemeClr val="tx1"/>
                </a:solidFill>
                <a:latin typeface="Arial" charset="0"/>
                <a:ea typeface="SimSun" charset="0"/>
                <a:cs typeface="SimSun" charset="0"/>
              </a:defRPr>
            </a:lvl7pPr>
            <a:lvl8pPr marL="3429000" indent="-228600" algn="ctr" defTabSz="896938" fontAlgn="base">
              <a:spcBef>
                <a:spcPct val="0"/>
              </a:spcBef>
              <a:spcAft>
                <a:spcPct val="0"/>
              </a:spcAft>
              <a:defRPr kumimoji="1" sz="2400">
                <a:solidFill>
                  <a:schemeClr val="tx1"/>
                </a:solidFill>
                <a:latin typeface="Arial" charset="0"/>
                <a:ea typeface="SimSun" charset="0"/>
                <a:cs typeface="SimSun" charset="0"/>
              </a:defRPr>
            </a:lvl8pPr>
            <a:lvl9pPr marL="3886200" indent="-228600" algn="ctr" defTabSz="896938" fontAlgn="base">
              <a:spcBef>
                <a:spcPct val="0"/>
              </a:spcBef>
              <a:spcAft>
                <a:spcPct val="0"/>
              </a:spcAft>
              <a:defRPr kumimoji="1" sz="2400">
                <a:solidFill>
                  <a:schemeClr val="tx1"/>
                </a:solidFill>
                <a:latin typeface="Arial" charset="0"/>
                <a:ea typeface="SimSun" charset="0"/>
                <a:cs typeface="SimSun" charset="0"/>
              </a:defRPr>
            </a:lvl9pPr>
          </a:lstStyle>
          <a:p>
            <a:pPr algn="r" eaLnBrk="0" hangingPunct="0"/>
            <a:fld id="{25F4A4BD-C0A9-1E4F-8CA3-ADAAC2CB4922}" type="slidenum">
              <a:rPr kumimoji="0" lang="zh-CN" altLang="en-US" sz="1200">
                <a:ea typeface="MS PGothic" charset="0"/>
                <a:cs typeface="MS PGothic" charset="0"/>
              </a:rPr>
              <a:pPr algn="r" eaLnBrk="0" hangingPunct="0"/>
              <a:t>2</a:t>
            </a:fld>
            <a:endParaRPr kumimoji="0" lang="en-US" altLang="zh-CN" sz="1200">
              <a:ea typeface="MS PGothic" charset="0"/>
              <a:cs typeface="MS PGothic"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42900" indent="-342900" algn="l">
              <a:spcBef>
                <a:spcPct val="20000"/>
              </a:spcBef>
              <a:buClr>
                <a:srgbClr val="7A0019"/>
              </a:buClr>
              <a:buFontTx/>
              <a:buChar char="•"/>
            </a:pPr>
            <a:r>
              <a:rPr lang="en-US" altLang="zh-CN" sz="1200" dirty="0"/>
              <a:t>In today</a:t>
            </a:r>
            <a:r>
              <a:rPr lang="en-US" altLang="zh-CN" sz="1200" baseline="0" dirty="0"/>
              <a:t>’s talk, I am focusing on managing and analyzing big trajectory data from urban networks.</a:t>
            </a:r>
            <a:endParaRPr lang="en-US" altLang="zh-CN" sz="1200" dirty="0"/>
          </a:p>
          <a:p>
            <a:pPr marL="342900" indent="-342900" algn="l">
              <a:spcBef>
                <a:spcPct val="20000"/>
              </a:spcBef>
              <a:buClr>
                <a:srgbClr val="7A0019"/>
              </a:buClr>
              <a:buFontTx/>
              <a:buChar char="•"/>
            </a:pPr>
            <a:r>
              <a:rPr lang="en-US" altLang="zh-CN" sz="1200" dirty="0"/>
              <a:t>In an urban network,</a:t>
            </a:r>
            <a:r>
              <a:rPr lang="en-US" altLang="zh-CN" sz="1200" baseline="0" dirty="0"/>
              <a:t> v</a:t>
            </a:r>
            <a:r>
              <a:rPr lang="en-US" altLang="zh-CN" sz="1200" dirty="0"/>
              <a:t>ehicles, mobile phone users serve as</a:t>
            </a:r>
            <a:r>
              <a:rPr lang="en-US" altLang="zh-CN" sz="1200" dirty="0">
                <a:solidFill>
                  <a:srgbClr val="800000"/>
                </a:solidFill>
              </a:rPr>
              <a:t> urban roving sensors </a:t>
            </a:r>
            <a:r>
              <a:rPr lang="en-US" altLang="zh-CN" sz="1200" dirty="0"/>
              <a:t>delivering </a:t>
            </a:r>
            <a:r>
              <a:rPr lang="en-US" altLang="zh-CN" sz="1200" dirty="0">
                <a:solidFill>
                  <a:srgbClr val="800000"/>
                </a:solidFill>
              </a:rPr>
              <a:t>a big trajectory data.</a:t>
            </a:r>
          </a:p>
          <a:p>
            <a:pPr marL="342900" marR="0" indent="-342900" algn="l" defTabSz="914400" rtl="0" eaLnBrk="0" fontAlgn="base" latinLnBrk="0" hangingPunct="0">
              <a:lnSpc>
                <a:spcPct val="100000"/>
              </a:lnSpc>
              <a:spcBef>
                <a:spcPct val="20000"/>
              </a:spcBef>
              <a:spcAft>
                <a:spcPct val="0"/>
              </a:spcAft>
              <a:buClr>
                <a:srgbClr val="7A0019"/>
              </a:buClr>
              <a:buSzTx/>
              <a:buFontTx/>
              <a:buChar char="•"/>
              <a:tabLst/>
              <a:defRPr/>
            </a:pPr>
            <a:r>
              <a:rPr lang="en-US" altLang="zh-CN" sz="1200" dirty="0"/>
              <a:t>These trajectories characterize </a:t>
            </a:r>
            <a:r>
              <a:rPr lang="en-US" altLang="zh-CN" sz="1200" dirty="0">
                <a:solidFill>
                  <a:srgbClr val="800000"/>
                </a:solidFill>
              </a:rPr>
              <a:t>versatile moving patterns, and reflect the urban issues,</a:t>
            </a:r>
            <a:r>
              <a:rPr lang="en-US" altLang="zh-CN" sz="1200" dirty="0"/>
              <a:t> such as traffic jam, malicious events, etc.</a:t>
            </a:r>
          </a:p>
          <a:p>
            <a:pPr marL="342900" marR="0" indent="-342900" algn="l" defTabSz="914400" rtl="0" eaLnBrk="0" fontAlgn="base" latinLnBrk="0" hangingPunct="0">
              <a:lnSpc>
                <a:spcPct val="100000"/>
              </a:lnSpc>
              <a:spcBef>
                <a:spcPct val="20000"/>
              </a:spcBef>
              <a:spcAft>
                <a:spcPct val="0"/>
              </a:spcAft>
              <a:buClr>
                <a:srgbClr val="7A0019"/>
              </a:buClr>
              <a:buSzTx/>
              <a:buFontTx/>
              <a:buChar char="•"/>
              <a:tabLst/>
              <a:defRPr/>
            </a:pPr>
            <a:r>
              <a:rPr kumimoji="1" lang="en-US" sz="1200" b="1" kern="1200" dirty="0" smtClean="0">
                <a:solidFill>
                  <a:schemeClr val="tx1"/>
                </a:solidFill>
                <a:effectLst/>
                <a:latin typeface="Arial" charset="0"/>
                <a:ea typeface="MS PGothic" charset="0"/>
                <a:cs typeface="MS PGothic" charset="0"/>
              </a:rPr>
              <a:t>location-based advertising</a:t>
            </a:r>
            <a:r>
              <a:rPr kumimoji="1" lang="en-US" sz="1200" kern="1200" dirty="0" smtClean="0">
                <a:solidFill>
                  <a:schemeClr val="tx1"/>
                </a:solidFill>
                <a:effectLst/>
                <a:latin typeface="Arial" charset="0"/>
                <a:ea typeface="MS PGothic" charset="0"/>
                <a:cs typeface="MS PGothic" charset="0"/>
              </a:rPr>
              <a:t>, where some business owner finds out the potential spatial regions to arrange special activities, such as distributing coupons and sales discount </a:t>
            </a:r>
          </a:p>
          <a:p>
            <a:pPr marL="342900" marR="0" indent="-342900" algn="l" defTabSz="914400" rtl="0" eaLnBrk="0" fontAlgn="base" latinLnBrk="0" hangingPunct="0">
              <a:lnSpc>
                <a:spcPct val="100000"/>
              </a:lnSpc>
              <a:spcBef>
                <a:spcPct val="20000"/>
              </a:spcBef>
              <a:spcAft>
                <a:spcPct val="0"/>
              </a:spcAft>
              <a:buClr>
                <a:srgbClr val="7A0019"/>
              </a:buClr>
              <a:buSzTx/>
              <a:buFontTx/>
              <a:buChar char="•"/>
              <a:tabLst/>
              <a:defRPr/>
            </a:pPr>
            <a:r>
              <a:rPr kumimoji="1" lang="en-US" sz="1200" kern="1200" dirty="0" smtClean="0">
                <a:solidFill>
                  <a:schemeClr val="tx1"/>
                </a:solidFill>
                <a:effectLst/>
                <a:latin typeface="Arial" charset="0"/>
                <a:ea typeface="MS PGothic" charset="0"/>
                <a:cs typeface="MS PGothic" charset="0"/>
              </a:rPr>
              <a:t>Orange Road means traffic jam, while</a:t>
            </a:r>
            <a:r>
              <a:rPr kumimoji="1" lang="en-US" sz="1200" kern="1200" baseline="0" dirty="0" smtClean="0">
                <a:solidFill>
                  <a:schemeClr val="tx1"/>
                </a:solidFill>
                <a:effectLst/>
                <a:latin typeface="Arial" charset="0"/>
                <a:ea typeface="MS PGothic" charset="0"/>
                <a:cs typeface="MS PGothic" charset="0"/>
              </a:rPr>
              <a:t> green road means clear.</a:t>
            </a:r>
            <a:endParaRPr lang="en-US" dirty="0" smtClean="0"/>
          </a:p>
          <a:p>
            <a:pPr marL="342900" indent="-342900" algn="l">
              <a:spcBef>
                <a:spcPct val="20000"/>
              </a:spcBef>
              <a:buClr>
                <a:srgbClr val="7A0019"/>
              </a:buClr>
              <a:buFontTx/>
              <a:buChar char="•"/>
            </a:pPr>
            <a:endParaRPr lang="en-US" altLang="zh-CN" sz="1200" dirty="0">
              <a:solidFill>
                <a:srgbClr val="800000"/>
              </a:solidFill>
            </a:endParaRPr>
          </a:p>
        </p:txBody>
      </p:sp>
    </p:spTree>
    <p:extLst>
      <p:ext uri="{BB962C8B-B14F-4D97-AF65-F5344CB8AC3E}">
        <p14:creationId xmlns:p14="http://schemas.microsoft.com/office/powerpoint/2010/main" val="82177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 shopping mall distributes its special activities within reachable area. (b) Friends arrange their entertainment activities as much as possible. (c) Two delivery stations manage their affiliated delivery sites and dispatch</a:t>
            </a:r>
          </a:p>
        </p:txBody>
      </p:sp>
    </p:spTree>
    <p:extLst>
      <p:ext uri="{BB962C8B-B14F-4D97-AF65-F5344CB8AC3E}">
        <p14:creationId xmlns:p14="http://schemas.microsoft.com/office/powerpoint/2010/main" val="2639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space: circle</a:t>
            </a:r>
            <a:r>
              <a:rPr lang="en-US" baseline="0" dirty="0"/>
              <a:t> 10 mile radius</a:t>
            </a:r>
          </a:p>
          <a:p>
            <a:r>
              <a:rPr lang="en-US" baseline="0" dirty="0"/>
              <a:t>Road Network: road length 10 mile in all directions, with different time periods</a:t>
            </a:r>
          </a:p>
          <a:p>
            <a:r>
              <a:rPr lang="en-US" baseline="0" dirty="0"/>
              <a:t>ST-Method: spatio-temporal reachable region, consider time aspect, with a given time period</a:t>
            </a:r>
          </a:p>
          <a:p>
            <a:endParaRPr lang="en-US" dirty="0"/>
          </a:p>
        </p:txBody>
      </p:sp>
    </p:spTree>
    <p:extLst>
      <p:ext uri="{BB962C8B-B14F-4D97-AF65-F5344CB8AC3E}">
        <p14:creationId xmlns:p14="http://schemas.microsoft.com/office/powerpoint/2010/main" val="117954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600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09446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Chop</a:t>
            </a:r>
            <a:r>
              <a:rPr lang="en-US" altLang="zh-CN" baseline="0" dirty="0"/>
              <a:t> based on intersection</a:t>
            </a:r>
            <a:endParaRPr lang="en-US" altLang="zh-CN" dirty="0"/>
          </a:p>
          <a:p>
            <a:r>
              <a:rPr lang="en-US" altLang="zh-CN" dirty="0"/>
              <a:t>Road segment</a:t>
            </a:r>
            <a:r>
              <a:rPr lang="en-US" altLang="zh-CN" baseline="0" dirty="0"/>
              <a:t> length differs a lot, 1mile to several feet. </a:t>
            </a:r>
          </a:p>
          <a:p>
            <a:endParaRPr lang="en-US" altLang="zh-CN" baseline="0" dirty="0"/>
          </a:p>
          <a:p>
            <a:r>
              <a:rPr lang="en-US" altLang="zh-CN" baseline="0" dirty="0"/>
              <a:t>Map points to where it should be, based on distance and direction.</a:t>
            </a:r>
          </a:p>
          <a:p>
            <a:endParaRPr lang="en-US" dirty="0"/>
          </a:p>
        </p:txBody>
      </p:sp>
    </p:spTree>
    <p:extLst>
      <p:ext uri="{BB962C8B-B14F-4D97-AF65-F5344CB8AC3E}">
        <p14:creationId xmlns:p14="http://schemas.microsoft.com/office/powerpoint/2010/main" val="89939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B-tree temporal</a:t>
            </a:r>
          </a:p>
          <a:p>
            <a:r>
              <a:rPr lang="en-US" dirty="0"/>
              <a:t>R-tree</a:t>
            </a:r>
            <a:r>
              <a:rPr lang="en-US" baseline="0" dirty="0"/>
              <a:t> spatial</a:t>
            </a:r>
          </a:p>
          <a:p>
            <a:r>
              <a:rPr lang="en-US" baseline="0" dirty="0" err="1"/>
              <a:t>Node</a:t>
            </a:r>
            <a:r>
              <a:rPr lang="en-US" baseline="0" dirty="0" err="1">
                <a:sym typeface="Wingdings" panose="05000000000000000000" pitchFamily="2" charset="2"/>
              </a:rPr>
              <a:t>time</a:t>
            </a:r>
            <a:r>
              <a:rPr lang="en-US" baseline="0" dirty="0">
                <a:sym typeface="Wingdings" panose="05000000000000000000" pitchFamily="2" charset="2"/>
              </a:rPr>
              <a:t> list (different dates) item in time </a:t>
            </a:r>
            <a:r>
              <a:rPr lang="en-US" baseline="0" dirty="0" err="1">
                <a:sym typeface="Wingdings" panose="05000000000000000000" pitchFamily="2" charset="2"/>
              </a:rPr>
              <a:t>listdisk</a:t>
            </a:r>
            <a:r>
              <a:rPr lang="en-US" baseline="0" dirty="0">
                <a:sym typeface="Wingdings" panose="05000000000000000000" pitchFamily="2" charset="2"/>
              </a:rPr>
              <a:t> page</a:t>
            </a:r>
            <a:endParaRPr lang="en-US" dirty="0"/>
          </a:p>
        </p:txBody>
      </p:sp>
    </p:spTree>
    <p:extLst>
      <p:ext uri="{BB962C8B-B14F-4D97-AF65-F5344CB8AC3E}">
        <p14:creationId xmlns:p14="http://schemas.microsoft.com/office/powerpoint/2010/main" val="52799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a:t>
            </a:r>
            <a:r>
              <a:rPr lang="en-US" baseline="0" dirty="0"/>
              <a:t> on speed information from trajectory data, we have two list for one segment ,at least where you can get starting from this segment and at most where you can get.</a:t>
            </a:r>
            <a:endParaRPr lang="en-US" dirty="0"/>
          </a:p>
        </p:txBody>
      </p:sp>
    </p:spTree>
    <p:extLst>
      <p:ext uri="{BB962C8B-B14F-4D97-AF65-F5344CB8AC3E}">
        <p14:creationId xmlns:p14="http://schemas.microsoft.com/office/powerpoint/2010/main" val="6541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709011516"/>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90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5103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8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618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293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26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063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57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28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 name="TextBox 5"/>
          <p:cNvSpPr txBox="1"/>
          <p:nvPr/>
        </p:nvSpPr>
        <p:spPr>
          <a:xfrm>
            <a:off x="8686800" y="76200"/>
            <a:ext cx="381000" cy="276225"/>
          </a:xfrm>
          <a:prstGeom prst="rect">
            <a:avLst/>
          </a:prstGeom>
          <a:noFill/>
        </p:spPr>
        <p:txBody>
          <a:bodyPr>
            <a:spAutoFit/>
          </a:bodyPr>
          <a:lstStyle>
            <a:lvl1pPr eaLnBrk="0" hangingPunct="0">
              <a:defRPr sz="2400">
                <a:solidFill>
                  <a:schemeClr val="tx1"/>
                </a:solidFill>
                <a:latin typeface="Arial" charset="0"/>
                <a:ea typeface="SimSun" charset="0"/>
                <a:cs typeface="SimSun" charset="0"/>
              </a:defRPr>
            </a:lvl1pPr>
            <a:lvl2pPr marL="742950" indent="-285750" eaLnBrk="0" hangingPunct="0">
              <a:defRPr sz="2400">
                <a:solidFill>
                  <a:schemeClr val="tx1"/>
                </a:solidFill>
                <a:latin typeface="Arial" charset="0"/>
                <a:ea typeface="SimSun" charset="0"/>
                <a:cs typeface="SimSun" charset="0"/>
              </a:defRPr>
            </a:lvl2pPr>
            <a:lvl3pPr marL="1143000" indent="-228600" eaLnBrk="0" hangingPunct="0">
              <a:defRPr sz="2400">
                <a:solidFill>
                  <a:schemeClr val="tx1"/>
                </a:solidFill>
                <a:latin typeface="Arial" charset="0"/>
                <a:ea typeface="SimSun" charset="0"/>
                <a:cs typeface="SimSun" charset="0"/>
              </a:defRPr>
            </a:lvl3pPr>
            <a:lvl4pPr marL="1600200" indent="-228600" eaLnBrk="0" hangingPunct="0">
              <a:defRPr sz="2400">
                <a:solidFill>
                  <a:schemeClr val="tx1"/>
                </a:solidFill>
                <a:latin typeface="Arial" charset="0"/>
                <a:ea typeface="SimSun" charset="0"/>
                <a:cs typeface="SimSun" charset="0"/>
              </a:defRPr>
            </a:lvl4pPr>
            <a:lvl5pPr marL="2057400" indent="-228600" eaLnBrk="0" hangingPunct="0">
              <a:defRPr sz="2400">
                <a:solidFill>
                  <a:schemeClr val="tx1"/>
                </a:solidFill>
                <a:latin typeface="Arial" charset="0"/>
                <a:ea typeface="SimSun" charset="0"/>
                <a:cs typeface="SimSun" charset="0"/>
              </a:defRPr>
            </a:lvl5pPr>
            <a:lvl6pPr marL="2514600" indent="-228600" algn="ctr" eaLnBrk="0" fontAlgn="base" hangingPunct="0">
              <a:spcBef>
                <a:spcPct val="0"/>
              </a:spcBef>
              <a:spcAft>
                <a:spcPct val="0"/>
              </a:spcAft>
              <a:defRPr sz="2400">
                <a:solidFill>
                  <a:schemeClr val="tx1"/>
                </a:solidFill>
                <a:latin typeface="Arial" charset="0"/>
                <a:ea typeface="SimSun" charset="0"/>
                <a:cs typeface="SimSun" charset="0"/>
              </a:defRPr>
            </a:lvl6pPr>
            <a:lvl7pPr marL="2971800" indent="-228600" algn="ctr" eaLnBrk="0" fontAlgn="base" hangingPunct="0">
              <a:spcBef>
                <a:spcPct val="0"/>
              </a:spcBef>
              <a:spcAft>
                <a:spcPct val="0"/>
              </a:spcAft>
              <a:defRPr sz="2400">
                <a:solidFill>
                  <a:schemeClr val="tx1"/>
                </a:solidFill>
                <a:latin typeface="Arial" charset="0"/>
                <a:ea typeface="SimSun" charset="0"/>
                <a:cs typeface="SimSun" charset="0"/>
              </a:defRPr>
            </a:lvl7pPr>
            <a:lvl8pPr marL="3429000" indent="-228600" algn="ctr" eaLnBrk="0" fontAlgn="base" hangingPunct="0">
              <a:spcBef>
                <a:spcPct val="0"/>
              </a:spcBef>
              <a:spcAft>
                <a:spcPct val="0"/>
              </a:spcAft>
              <a:defRPr sz="2400">
                <a:solidFill>
                  <a:schemeClr val="tx1"/>
                </a:solidFill>
                <a:latin typeface="Arial" charset="0"/>
                <a:ea typeface="SimSun" charset="0"/>
                <a:cs typeface="SimSun" charset="0"/>
              </a:defRPr>
            </a:lvl8pPr>
            <a:lvl9pPr marL="3886200" indent="-228600" algn="ctr" eaLnBrk="0" fontAlgn="base" hangingPunct="0">
              <a:spcBef>
                <a:spcPct val="0"/>
              </a:spcBef>
              <a:spcAft>
                <a:spcPct val="0"/>
              </a:spcAft>
              <a:defRPr sz="2400">
                <a:solidFill>
                  <a:schemeClr val="tx1"/>
                </a:solidFill>
                <a:latin typeface="Arial" charset="0"/>
                <a:ea typeface="SimSun" charset="0"/>
                <a:cs typeface="SimSun" charset="0"/>
              </a:defRPr>
            </a:lvl9pPr>
          </a:lstStyle>
          <a:p>
            <a:pPr algn="l">
              <a:defRPr/>
            </a:pPr>
            <a:fld id="{8671FD0E-5B0F-4A4E-B51B-6C0FD87197D2}" type="slidenum">
              <a:rPr lang="zh-CN" altLang="en-US" sz="1200" smtClean="0">
                <a:ea typeface="MS PGothic" charset="0"/>
                <a:cs typeface="MS PGothic" charset="0"/>
              </a:rPr>
              <a:pPr algn="l">
                <a:defRPr/>
              </a:pPr>
              <a:t>‹#›</a:t>
            </a:fld>
            <a:endParaRPr lang="en-US" altLang="zh-CN" sz="1200">
              <a:ea typeface="MS PGothic" charset="0"/>
              <a:cs typeface="MS PGothic" charset="0"/>
            </a:endParaRPr>
          </a:p>
        </p:txBody>
      </p:sp>
    </p:spTree>
  </p:cSld>
  <p:clrMap bg1="lt1" tx1="dk1" bg2="lt2" tx2="dk2" accent1="accent1" accent2="accent2" accent3="accent3" accent4="accent4" accent5="accent5" accent6="accent6" hlink="hlink" folHlink="folHlink"/>
  <p:sldLayoutIdLst>
    <p:sldLayoutId id="214748379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transition xmlns:p14="http://schemas.microsoft.com/office/powerpoint/2010/main" spd="slow" advTm="86600"/>
  <p:hf hdr="0" dt="0"/>
  <p:txStyles>
    <p:titleStyle>
      <a:lvl1pPr algn="ctr" rtl="0" eaLnBrk="0" fontAlgn="base" hangingPunct="0">
        <a:spcBef>
          <a:spcPct val="0"/>
        </a:spcBef>
        <a:spcAft>
          <a:spcPct val="0"/>
        </a:spcAft>
        <a:defRPr kumimoji="1" sz="4400">
          <a:solidFill>
            <a:srgbClr val="7A0019"/>
          </a:solidFill>
          <a:latin typeface="+mj-lt"/>
          <a:ea typeface="MS PGothic" charset="0"/>
          <a:cs typeface="MS PGothic" charset="0"/>
        </a:defRPr>
      </a:lvl1pPr>
      <a:lvl2pPr algn="ctr" rtl="0" eaLnBrk="0" fontAlgn="base" hangingPunct="0">
        <a:spcBef>
          <a:spcPct val="0"/>
        </a:spcBef>
        <a:spcAft>
          <a:spcPct val="0"/>
        </a:spcAft>
        <a:defRPr kumimoji="1" sz="4400">
          <a:solidFill>
            <a:srgbClr val="7A0019"/>
          </a:solidFill>
          <a:latin typeface="Arial" charset="0"/>
          <a:ea typeface="MS PGothic" charset="0"/>
          <a:cs typeface="MS PGothic" charset="0"/>
        </a:defRPr>
      </a:lvl2pPr>
      <a:lvl3pPr algn="ctr" rtl="0" eaLnBrk="0" fontAlgn="base" hangingPunct="0">
        <a:spcBef>
          <a:spcPct val="0"/>
        </a:spcBef>
        <a:spcAft>
          <a:spcPct val="0"/>
        </a:spcAft>
        <a:defRPr kumimoji="1" sz="4400">
          <a:solidFill>
            <a:srgbClr val="7A0019"/>
          </a:solidFill>
          <a:latin typeface="Arial" charset="0"/>
          <a:ea typeface="MS PGothic" charset="0"/>
          <a:cs typeface="MS PGothic" charset="0"/>
        </a:defRPr>
      </a:lvl3pPr>
      <a:lvl4pPr algn="ctr" rtl="0" eaLnBrk="0" fontAlgn="base" hangingPunct="0">
        <a:spcBef>
          <a:spcPct val="0"/>
        </a:spcBef>
        <a:spcAft>
          <a:spcPct val="0"/>
        </a:spcAft>
        <a:defRPr kumimoji="1" sz="4400">
          <a:solidFill>
            <a:srgbClr val="7A0019"/>
          </a:solidFill>
          <a:latin typeface="Arial" charset="0"/>
          <a:ea typeface="MS PGothic" charset="0"/>
          <a:cs typeface="MS PGothic" charset="0"/>
        </a:defRPr>
      </a:lvl4pPr>
      <a:lvl5pPr algn="ctr" rtl="0" eaLnBrk="0" fontAlgn="base" hangingPunct="0">
        <a:spcBef>
          <a:spcPct val="0"/>
        </a:spcBef>
        <a:spcAft>
          <a:spcPct val="0"/>
        </a:spcAft>
        <a:defRPr kumimoji="1" sz="4400">
          <a:solidFill>
            <a:srgbClr val="7A0019"/>
          </a:solidFill>
          <a:latin typeface="Arial" charset="0"/>
          <a:ea typeface="MS PGothic" charset="0"/>
          <a:cs typeface="MS PGothic" charset="0"/>
        </a:defRPr>
      </a:lvl5pPr>
      <a:lvl6pPr marL="457200" algn="ctr" rtl="0" eaLnBrk="1" fontAlgn="base" hangingPunct="1">
        <a:spcBef>
          <a:spcPct val="0"/>
        </a:spcBef>
        <a:spcAft>
          <a:spcPct val="0"/>
        </a:spcAft>
        <a:defRPr sz="4400">
          <a:solidFill>
            <a:srgbClr val="7A0019"/>
          </a:solidFill>
          <a:latin typeface="Arial" charset="0"/>
          <a:ea typeface="ＭＳ Ｐゴシック" pitchFamily="16" charset="-128"/>
        </a:defRPr>
      </a:lvl6pPr>
      <a:lvl7pPr marL="914400" algn="ctr" rtl="0" eaLnBrk="1" fontAlgn="base" hangingPunct="1">
        <a:spcBef>
          <a:spcPct val="0"/>
        </a:spcBef>
        <a:spcAft>
          <a:spcPct val="0"/>
        </a:spcAft>
        <a:defRPr sz="4400">
          <a:solidFill>
            <a:srgbClr val="7A0019"/>
          </a:solidFill>
          <a:latin typeface="Arial" charset="0"/>
          <a:ea typeface="ＭＳ Ｐゴシック" pitchFamily="16" charset="-128"/>
        </a:defRPr>
      </a:lvl7pPr>
      <a:lvl8pPr marL="1371600" algn="ctr" rtl="0" eaLnBrk="1" fontAlgn="base" hangingPunct="1">
        <a:spcBef>
          <a:spcPct val="0"/>
        </a:spcBef>
        <a:spcAft>
          <a:spcPct val="0"/>
        </a:spcAft>
        <a:defRPr sz="4400">
          <a:solidFill>
            <a:srgbClr val="7A0019"/>
          </a:solidFill>
          <a:latin typeface="Arial" charset="0"/>
          <a:ea typeface="ＭＳ Ｐゴシック" pitchFamily="16" charset="-128"/>
        </a:defRPr>
      </a:lvl8pPr>
      <a:lvl9pPr marL="1828800" algn="ctr" rtl="0" eaLnBrk="1" fontAlgn="base" hangingPunct="1">
        <a:spcBef>
          <a:spcPct val="0"/>
        </a:spcBef>
        <a:spcAft>
          <a:spcPct val="0"/>
        </a:spcAft>
        <a:defRPr sz="4400">
          <a:solidFill>
            <a:srgbClr val="7A0019"/>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lr>
          <a:srgbClr val="7A0019"/>
        </a:buClr>
        <a:buChar char="•"/>
        <a:defRPr kumimoji="1"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rgbClr val="7A0019"/>
        </a:buClr>
        <a:buChar char="–"/>
        <a:defRPr kumimoji="1"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rgbClr val="7A0019"/>
        </a:buClr>
        <a:buChar char="•"/>
        <a:defRPr kumimoji="1"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lr>
          <a:srgbClr val="7A0019"/>
        </a:buClr>
        <a:buChar char="–"/>
        <a:defRPr kumimoji="1"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lr>
          <a:srgbClr val="7A0019"/>
        </a:buClr>
        <a:buChar char="»"/>
        <a:defRPr kumimoji="1" sz="2000">
          <a:solidFill>
            <a:schemeClr val="tx1"/>
          </a:solidFill>
          <a:latin typeface="+mn-lt"/>
          <a:ea typeface="MS PGothic" charset="0"/>
          <a:cs typeface="MS PGothic" charset="0"/>
        </a:defRPr>
      </a:lvl5pPr>
      <a:lvl6pPr marL="2514600" indent="-22860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tiff"/><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emf"/><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emf"/><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342900" y="1570977"/>
            <a:ext cx="8724900" cy="2438400"/>
          </a:xfrm>
        </p:spPr>
        <p:txBody>
          <a:bodyPr/>
          <a:lstStyle/>
          <a:p>
            <a:r>
              <a:rPr lang="en-US" altLang="zh-CN" sz="4000" dirty="0">
                <a:ea typeface="Calibri" charset="0"/>
                <a:cs typeface="Calibri" charset="0"/>
              </a:rPr>
              <a:t>Mining </a:t>
            </a:r>
            <a:r>
              <a:rPr lang="en-US" altLang="zh-CN" sz="4000" dirty="0" err="1">
                <a:ea typeface="Calibri" charset="0"/>
                <a:cs typeface="Calibri" charset="0"/>
              </a:rPr>
              <a:t>Spatio</a:t>
            </a:r>
            <a:r>
              <a:rPr lang="en-US" altLang="zh-CN" sz="4000" dirty="0">
                <a:ea typeface="Calibri" charset="0"/>
                <a:cs typeface="Calibri" charset="0"/>
              </a:rPr>
              <a:t>-Temporal Reachable Regions over</a:t>
            </a:r>
            <a:br>
              <a:rPr lang="en-US" altLang="zh-CN" sz="4000" dirty="0">
                <a:ea typeface="Calibri" charset="0"/>
                <a:cs typeface="Calibri" charset="0"/>
              </a:rPr>
            </a:br>
            <a:r>
              <a:rPr lang="en-US" altLang="zh-CN" sz="4000" dirty="0">
                <a:ea typeface="Calibri" charset="0"/>
                <a:cs typeface="Calibri" charset="0"/>
              </a:rPr>
              <a:t>Massive Trajectory Data</a:t>
            </a:r>
            <a:endParaRPr lang="en-US" sz="4000" dirty="0">
              <a:ea typeface="Calibri" charset="0"/>
              <a:cs typeface="Calibri" charset="0"/>
            </a:endParaRPr>
          </a:p>
        </p:txBody>
      </p:sp>
      <p:sp>
        <p:nvSpPr>
          <p:cNvPr id="5122" name="TextBox 4"/>
          <p:cNvSpPr txBox="1">
            <a:spLocks noChangeArrowheads="1"/>
          </p:cNvSpPr>
          <p:nvPr/>
        </p:nvSpPr>
        <p:spPr bwMode="auto">
          <a:xfrm>
            <a:off x="609600" y="365760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SimSun" charset="0"/>
                <a:cs typeface="SimSun" charset="0"/>
              </a:defRPr>
            </a:lvl1pPr>
            <a:lvl2pPr marL="742950" indent="-285750">
              <a:defRPr kumimoji="1" sz="2400">
                <a:solidFill>
                  <a:schemeClr val="tx1"/>
                </a:solidFill>
                <a:latin typeface="Arial" charset="0"/>
                <a:ea typeface="SimSun" charset="0"/>
                <a:cs typeface="SimSun" charset="0"/>
              </a:defRPr>
            </a:lvl2pPr>
            <a:lvl3pPr marL="1143000" indent="-228600">
              <a:defRPr kumimoji="1" sz="2400">
                <a:solidFill>
                  <a:schemeClr val="tx1"/>
                </a:solidFill>
                <a:latin typeface="Arial" charset="0"/>
                <a:ea typeface="SimSun" charset="0"/>
                <a:cs typeface="SimSun" charset="0"/>
              </a:defRPr>
            </a:lvl3pPr>
            <a:lvl4pPr marL="1600200" indent="-228600">
              <a:defRPr kumimoji="1" sz="2400">
                <a:solidFill>
                  <a:schemeClr val="tx1"/>
                </a:solidFill>
                <a:latin typeface="Arial" charset="0"/>
                <a:ea typeface="SimSun" charset="0"/>
                <a:cs typeface="SimSun" charset="0"/>
              </a:defRPr>
            </a:lvl4pPr>
            <a:lvl5pPr marL="2057400" indent="-228600">
              <a:defRPr kumimoji="1" sz="2400">
                <a:solidFill>
                  <a:schemeClr val="tx1"/>
                </a:solidFill>
                <a:latin typeface="Arial" charset="0"/>
                <a:ea typeface="SimSun" charset="0"/>
                <a:cs typeface="SimSun" charset="0"/>
              </a:defRPr>
            </a:lvl5pPr>
            <a:lvl6pPr marL="2514600" indent="-228600" algn="ctr" fontAlgn="base">
              <a:spcBef>
                <a:spcPct val="0"/>
              </a:spcBef>
              <a:spcAft>
                <a:spcPct val="0"/>
              </a:spcAft>
              <a:defRPr kumimoji="1" sz="2400">
                <a:solidFill>
                  <a:schemeClr val="tx1"/>
                </a:solidFill>
                <a:latin typeface="Arial" charset="0"/>
                <a:ea typeface="SimSun" charset="0"/>
                <a:cs typeface="SimSun" charset="0"/>
              </a:defRPr>
            </a:lvl6pPr>
            <a:lvl7pPr marL="2971800" indent="-228600" algn="ctr" fontAlgn="base">
              <a:spcBef>
                <a:spcPct val="0"/>
              </a:spcBef>
              <a:spcAft>
                <a:spcPct val="0"/>
              </a:spcAft>
              <a:defRPr kumimoji="1" sz="2400">
                <a:solidFill>
                  <a:schemeClr val="tx1"/>
                </a:solidFill>
                <a:latin typeface="Arial" charset="0"/>
                <a:ea typeface="SimSun" charset="0"/>
                <a:cs typeface="SimSun" charset="0"/>
              </a:defRPr>
            </a:lvl7pPr>
            <a:lvl8pPr marL="3429000" indent="-228600" algn="ctr" fontAlgn="base">
              <a:spcBef>
                <a:spcPct val="0"/>
              </a:spcBef>
              <a:spcAft>
                <a:spcPct val="0"/>
              </a:spcAft>
              <a:defRPr kumimoji="1" sz="2400">
                <a:solidFill>
                  <a:schemeClr val="tx1"/>
                </a:solidFill>
                <a:latin typeface="Arial" charset="0"/>
                <a:ea typeface="SimSun" charset="0"/>
                <a:cs typeface="SimSun" charset="0"/>
              </a:defRPr>
            </a:lvl8pPr>
            <a:lvl9pPr marL="3886200" indent="-228600" algn="ctr" fontAlgn="base">
              <a:spcBef>
                <a:spcPct val="0"/>
              </a:spcBef>
              <a:spcAft>
                <a:spcPct val="0"/>
              </a:spcAft>
              <a:defRPr kumimoji="1" sz="2400">
                <a:solidFill>
                  <a:schemeClr val="tx1"/>
                </a:solidFill>
                <a:latin typeface="Arial" charset="0"/>
                <a:ea typeface="SimSun" charset="0"/>
                <a:cs typeface="SimSun" charset="0"/>
              </a:defRPr>
            </a:lvl9pPr>
          </a:lstStyle>
          <a:p>
            <a:pPr eaLnBrk="0" hangingPunct="0"/>
            <a:endParaRPr kumimoji="0" lang="zh-CN" altLang="en-US" dirty="0">
              <a:solidFill>
                <a:srgbClr val="7A0019"/>
              </a:solidFill>
              <a:ea typeface="MS PGothic" charset="0"/>
              <a:cs typeface="MS PGothic" charset="0"/>
            </a:endParaRPr>
          </a:p>
        </p:txBody>
      </p:sp>
      <p:sp>
        <p:nvSpPr>
          <p:cNvPr id="4" name="TextBox 4"/>
          <p:cNvSpPr txBox="1">
            <a:spLocks noChangeArrowheads="1"/>
          </p:cNvSpPr>
          <p:nvPr/>
        </p:nvSpPr>
        <p:spPr bwMode="auto">
          <a:xfrm>
            <a:off x="342900" y="4314230"/>
            <a:ext cx="8534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SimSun" charset="0"/>
                <a:cs typeface="SimSun" charset="0"/>
              </a:defRPr>
            </a:lvl1pPr>
            <a:lvl2pPr marL="742950" indent="-285750">
              <a:defRPr kumimoji="1" sz="2400">
                <a:solidFill>
                  <a:schemeClr val="tx1"/>
                </a:solidFill>
                <a:latin typeface="Arial" charset="0"/>
                <a:ea typeface="SimSun" charset="0"/>
                <a:cs typeface="SimSun" charset="0"/>
              </a:defRPr>
            </a:lvl2pPr>
            <a:lvl3pPr marL="1143000" indent="-228600">
              <a:defRPr kumimoji="1" sz="2400">
                <a:solidFill>
                  <a:schemeClr val="tx1"/>
                </a:solidFill>
                <a:latin typeface="Arial" charset="0"/>
                <a:ea typeface="SimSun" charset="0"/>
                <a:cs typeface="SimSun" charset="0"/>
              </a:defRPr>
            </a:lvl3pPr>
            <a:lvl4pPr marL="1600200" indent="-228600">
              <a:defRPr kumimoji="1" sz="2400">
                <a:solidFill>
                  <a:schemeClr val="tx1"/>
                </a:solidFill>
                <a:latin typeface="Arial" charset="0"/>
                <a:ea typeface="SimSun" charset="0"/>
                <a:cs typeface="SimSun" charset="0"/>
              </a:defRPr>
            </a:lvl4pPr>
            <a:lvl5pPr marL="2057400" indent="-228600">
              <a:defRPr kumimoji="1" sz="2400">
                <a:solidFill>
                  <a:schemeClr val="tx1"/>
                </a:solidFill>
                <a:latin typeface="Arial" charset="0"/>
                <a:ea typeface="SimSun" charset="0"/>
                <a:cs typeface="SimSun" charset="0"/>
              </a:defRPr>
            </a:lvl5pPr>
            <a:lvl6pPr marL="2514600" indent="-228600" algn="ctr" fontAlgn="base">
              <a:spcBef>
                <a:spcPct val="0"/>
              </a:spcBef>
              <a:spcAft>
                <a:spcPct val="0"/>
              </a:spcAft>
              <a:defRPr kumimoji="1" sz="2400">
                <a:solidFill>
                  <a:schemeClr val="tx1"/>
                </a:solidFill>
                <a:latin typeface="Arial" charset="0"/>
                <a:ea typeface="SimSun" charset="0"/>
                <a:cs typeface="SimSun" charset="0"/>
              </a:defRPr>
            </a:lvl6pPr>
            <a:lvl7pPr marL="2971800" indent="-228600" algn="ctr" fontAlgn="base">
              <a:spcBef>
                <a:spcPct val="0"/>
              </a:spcBef>
              <a:spcAft>
                <a:spcPct val="0"/>
              </a:spcAft>
              <a:defRPr kumimoji="1" sz="2400">
                <a:solidFill>
                  <a:schemeClr val="tx1"/>
                </a:solidFill>
                <a:latin typeface="Arial" charset="0"/>
                <a:ea typeface="SimSun" charset="0"/>
                <a:cs typeface="SimSun" charset="0"/>
              </a:defRPr>
            </a:lvl7pPr>
            <a:lvl8pPr marL="3429000" indent="-228600" algn="ctr" fontAlgn="base">
              <a:spcBef>
                <a:spcPct val="0"/>
              </a:spcBef>
              <a:spcAft>
                <a:spcPct val="0"/>
              </a:spcAft>
              <a:defRPr kumimoji="1" sz="2400">
                <a:solidFill>
                  <a:schemeClr val="tx1"/>
                </a:solidFill>
                <a:latin typeface="Arial" charset="0"/>
                <a:ea typeface="SimSun" charset="0"/>
                <a:cs typeface="SimSun" charset="0"/>
              </a:defRPr>
            </a:lvl8pPr>
            <a:lvl9pPr marL="3886200" indent="-228600" algn="ctr" fontAlgn="base">
              <a:spcBef>
                <a:spcPct val="0"/>
              </a:spcBef>
              <a:spcAft>
                <a:spcPct val="0"/>
              </a:spcAft>
              <a:defRPr kumimoji="1" sz="2400">
                <a:solidFill>
                  <a:schemeClr val="tx1"/>
                </a:solidFill>
                <a:latin typeface="Arial" charset="0"/>
                <a:ea typeface="SimSun" charset="0"/>
                <a:cs typeface="SimSun" charset="0"/>
              </a:defRPr>
            </a:lvl9pPr>
          </a:lstStyle>
          <a:p>
            <a:r>
              <a:rPr lang="en-US" sz="2000" dirty="0" err="1"/>
              <a:t>Guojun</a:t>
            </a:r>
            <a:r>
              <a:rPr lang="en-US" sz="2000" dirty="0"/>
              <a:t> Wu</a:t>
            </a:r>
            <a:r>
              <a:rPr lang="en-US" sz="2000" baseline="30000" dirty="0"/>
              <a:t>#</a:t>
            </a:r>
            <a:r>
              <a:rPr lang="en-US" sz="2000" dirty="0"/>
              <a:t>, Yichen Ding</a:t>
            </a:r>
            <a:r>
              <a:rPr lang="en-US" sz="2000" baseline="30000" dirty="0"/>
              <a:t>#</a:t>
            </a:r>
            <a:r>
              <a:rPr lang="en-US" sz="2000" dirty="0"/>
              <a:t>, Yanhua Li</a:t>
            </a:r>
            <a:r>
              <a:rPr lang="en-US" sz="2000" baseline="30000" dirty="0"/>
              <a:t>#</a:t>
            </a:r>
            <a:r>
              <a:rPr lang="en-US" sz="2000" dirty="0"/>
              <a:t>, </a:t>
            </a:r>
            <a:r>
              <a:rPr lang="en-US" sz="2000" dirty="0" err="1"/>
              <a:t>Jie</a:t>
            </a:r>
            <a:r>
              <a:rPr lang="en-US" sz="2000" dirty="0"/>
              <a:t> </a:t>
            </a:r>
            <a:r>
              <a:rPr lang="en-US" sz="2000" dirty="0" err="1"/>
              <a:t>Bao</a:t>
            </a:r>
            <a:r>
              <a:rPr lang="en-US" sz="2000" baseline="30000" dirty="0"/>
              <a:t>†</a:t>
            </a:r>
            <a:r>
              <a:rPr lang="en-US" sz="2000" dirty="0"/>
              <a:t>, Yu Zheng</a:t>
            </a:r>
            <a:r>
              <a:rPr lang="en-US" sz="2000" baseline="30000" dirty="0"/>
              <a:t>†</a:t>
            </a:r>
            <a:r>
              <a:rPr lang="en-US" sz="2000" dirty="0"/>
              <a:t>, Jun </a:t>
            </a:r>
            <a:r>
              <a:rPr lang="en-US" sz="2000" dirty="0" err="1"/>
              <a:t>Luo</a:t>
            </a:r>
            <a:r>
              <a:rPr lang="en-US" sz="2000" dirty="0" smtClean="0"/>
              <a:t>*</a:t>
            </a:r>
            <a:r>
              <a:rPr lang="en-US" sz="2000" baseline="30000" dirty="0" smtClean="0"/>
              <a:t>,$</a:t>
            </a:r>
            <a:endParaRPr lang="en-US" sz="2000" baseline="30000" dirty="0"/>
          </a:p>
          <a:p>
            <a:r>
              <a:rPr lang="en-US" sz="2000" dirty="0"/>
              <a:t> </a:t>
            </a:r>
          </a:p>
          <a:p>
            <a:r>
              <a:rPr lang="en-US" sz="2000" baseline="30000" dirty="0"/>
              <a:t>#</a:t>
            </a:r>
            <a:r>
              <a:rPr lang="en-US" sz="2000" dirty="0"/>
              <a:t>Worcester Polytechnic Institute (WPI)</a:t>
            </a:r>
            <a:br>
              <a:rPr lang="en-US" sz="2000" dirty="0"/>
            </a:br>
            <a:r>
              <a:rPr lang="en-US" sz="2000" baseline="30000" dirty="0"/>
              <a:t>†</a:t>
            </a:r>
            <a:r>
              <a:rPr lang="en-US" sz="2000" dirty="0"/>
              <a:t>Microsoft Research</a:t>
            </a:r>
          </a:p>
          <a:p>
            <a:r>
              <a:rPr lang="en-US" sz="2000" dirty="0"/>
              <a:t> *Shenzhen Institutes of Advanced Technologies</a:t>
            </a:r>
            <a:br>
              <a:rPr lang="en-US" sz="2000" dirty="0"/>
            </a:br>
            <a:r>
              <a:rPr lang="en-US" sz="2000" baseline="30000" dirty="0" smtClean="0"/>
              <a:t>$</a:t>
            </a:r>
            <a:r>
              <a:rPr lang="en-US" sz="2000" dirty="0" smtClean="0"/>
              <a:t>Lenovo Research at Hong Kong</a:t>
            </a:r>
          </a:p>
          <a:p>
            <a:endParaRPr lang="en-US" sz="2000" dirty="0"/>
          </a:p>
          <a:p>
            <a:endParaRPr lang="en-US" altLang="zh-CN" sz="2000" dirty="0"/>
          </a:p>
        </p:txBody>
      </p:sp>
      <p:pic>
        <p:nvPicPr>
          <p:cNvPr id="5" name="Picture 4" descr="WPI_Inst_Prim_FulClr.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76742"/>
            <a:ext cx="2378369" cy="1837831"/>
          </a:xfrm>
          <a:prstGeom prst="rect">
            <a:avLst/>
          </a:prstGeom>
        </p:spPr>
      </p:pic>
      <p:pic>
        <p:nvPicPr>
          <p:cNvPr id="1026" name="Picture 2" descr="Micros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27471"/>
            <a:ext cx="2867769" cy="6107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791200" y="152400"/>
            <a:ext cx="762000" cy="762000"/>
          </a:xfrm>
          <a:prstGeom prst="rect">
            <a:avLst/>
          </a:prstGeom>
        </p:spPr>
      </p:pic>
      <p:pic>
        <p:nvPicPr>
          <p:cNvPr id="6" name="Picture 5"/>
          <p:cNvPicPr>
            <a:picLocks noChangeAspect="1"/>
          </p:cNvPicPr>
          <p:nvPr/>
        </p:nvPicPr>
        <p:blipFill>
          <a:blip r:embed="rId6"/>
          <a:stretch>
            <a:fillRect/>
          </a:stretch>
        </p:blipFill>
        <p:spPr>
          <a:xfrm>
            <a:off x="6705600" y="264318"/>
            <a:ext cx="2438400" cy="650082"/>
          </a:xfrm>
          <a:prstGeom prst="rect">
            <a:avLst/>
          </a:prstGeom>
        </p:spPr>
      </p:pic>
    </p:spTree>
  </p:cSld>
  <p:clrMapOvr>
    <a:masterClrMapping/>
  </p:clrMapOvr>
  <p:transition xmlns:p14="http://schemas.microsoft.com/office/powerpoint/2010/main" spd="slow" advTm="34995"/>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Stage </a:t>
            </a:r>
            <a:r>
              <a:rPr lang="en-US" altLang="zh-CN" b="1" dirty="0" smtClean="0"/>
              <a:t>2: </a:t>
            </a:r>
            <a:r>
              <a:rPr lang="en-US" altLang="zh-CN" b="1" dirty="0"/>
              <a:t>Indexing </a:t>
            </a:r>
            <a:r>
              <a:rPr lang="en-US" altLang="zh-CN" b="1" dirty="0" smtClean="0"/>
              <a:t>Structure</a:t>
            </a:r>
            <a:endParaRPr lang="zh-CN" altLang="en-US" b="1" dirty="0"/>
          </a:p>
        </p:txBody>
      </p:sp>
      <p:sp>
        <p:nvSpPr>
          <p:cNvPr id="3" name="Content Placeholder 2"/>
          <p:cNvSpPr>
            <a:spLocks/>
          </p:cNvSpPr>
          <p:nvPr/>
        </p:nvSpPr>
        <p:spPr bwMode="auto">
          <a:xfrm>
            <a:off x="152400" y="1600200"/>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sz="2800" dirty="0">
                <a:solidFill>
                  <a:srgbClr val="800000"/>
                </a:solidFill>
              </a:rPr>
              <a:t>Connection Index</a:t>
            </a:r>
          </a:p>
          <a:p>
            <a:pPr marL="800100" lvl="2" indent="-342900" algn="l">
              <a:spcBef>
                <a:spcPct val="20000"/>
              </a:spcBef>
              <a:buClr>
                <a:srgbClr val="7A0019"/>
              </a:buClr>
              <a:buFontTx/>
              <a:buChar char="•"/>
            </a:pPr>
            <a:endParaRPr lang="en-US" altLang="zh-CN" sz="2800" dirty="0"/>
          </a:p>
        </p:txBody>
      </p:sp>
      <p:pic>
        <p:nvPicPr>
          <p:cNvPr id="5" name="Picture 4"/>
          <p:cNvPicPr>
            <a:picLocks/>
          </p:cNvPicPr>
          <p:nvPr/>
        </p:nvPicPr>
        <p:blipFill rotWithShape="1">
          <a:blip r:embed="rId3"/>
          <a:srcRect r="44827"/>
          <a:stretch/>
        </p:blipFill>
        <p:spPr>
          <a:xfrm>
            <a:off x="723275" y="2438400"/>
            <a:ext cx="4382126" cy="3619500"/>
          </a:xfrm>
          <a:prstGeom prst="rect">
            <a:avLst/>
          </a:prstGeom>
        </p:spPr>
      </p:pic>
      <p:pic>
        <p:nvPicPr>
          <p:cNvPr id="6" name="Picture 5"/>
          <p:cNvPicPr>
            <a:picLocks noChangeAspect="1"/>
          </p:cNvPicPr>
          <p:nvPr/>
        </p:nvPicPr>
        <p:blipFill rotWithShape="1">
          <a:blip r:embed="rId3"/>
          <a:srcRect l="54879"/>
          <a:stretch/>
        </p:blipFill>
        <p:spPr>
          <a:xfrm>
            <a:off x="5085609" y="2450275"/>
            <a:ext cx="3640190" cy="3619500"/>
          </a:xfrm>
          <a:prstGeom prst="rect">
            <a:avLst/>
          </a:prstGeom>
        </p:spPr>
      </p:pic>
    </p:spTree>
    <p:extLst>
      <p:ext uri="{BB962C8B-B14F-4D97-AF65-F5344CB8AC3E}">
        <p14:creationId xmlns:p14="http://schemas.microsoft.com/office/powerpoint/2010/main" val="3919315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Stage </a:t>
            </a:r>
            <a:r>
              <a:rPr lang="en-US" altLang="zh-CN" b="1" dirty="0" smtClean="0"/>
              <a:t>3: </a:t>
            </a:r>
            <a:r>
              <a:rPr lang="en-US" altLang="zh-CN" b="1" dirty="0"/>
              <a:t>Query </a:t>
            </a:r>
            <a:r>
              <a:rPr lang="en-US" altLang="zh-CN" b="1" dirty="0"/>
              <a:t>Processing</a:t>
            </a:r>
            <a:endParaRPr lang="zh-CN" altLang="en-US" b="1" dirty="0"/>
          </a:p>
        </p:txBody>
      </p:sp>
      <p:sp>
        <p:nvSpPr>
          <p:cNvPr id="3" name="Content Placeholder 2"/>
          <p:cNvSpPr>
            <a:spLocks/>
          </p:cNvSpPr>
          <p:nvPr/>
        </p:nvSpPr>
        <p:spPr bwMode="auto">
          <a:xfrm>
            <a:off x="1" y="1600200"/>
            <a:ext cx="374605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sz="2800" dirty="0">
                <a:solidFill>
                  <a:srgbClr val="800000"/>
                </a:solidFill>
              </a:rPr>
              <a:t>Single Location</a:t>
            </a:r>
          </a:p>
          <a:p>
            <a:pPr marL="800100" lvl="2" indent="-342900" algn="l">
              <a:spcBef>
                <a:spcPct val="20000"/>
              </a:spcBef>
              <a:buClr>
                <a:srgbClr val="7A0019"/>
              </a:buClr>
              <a:buFontTx/>
              <a:buChar char="•"/>
            </a:pPr>
            <a:r>
              <a:rPr lang="en-US" altLang="zh-CN" dirty="0"/>
              <a:t>M</a:t>
            </a:r>
            <a:r>
              <a:rPr lang="en-US" altLang="zh-CN" dirty="0" smtClean="0"/>
              <a:t>aximum </a:t>
            </a:r>
            <a:r>
              <a:rPr lang="en-US" altLang="zh-CN" dirty="0"/>
              <a:t>bounding </a:t>
            </a:r>
            <a:r>
              <a:rPr lang="en-US" altLang="zh-CN" dirty="0" smtClean="0"/>
              <a:t>region search </a:t>
            </a:r>
            <a:endParaRPr lang="en-US" altLang="zh-CN" dirty="0"/>
          </a:p>
          <a:p>
            <a:pPr marL="800100" lvl="2" indent="-342900" algn="l">
              <a:spcBef>
                <a:spcPct val="20000"/>
              </a:spcBef>
              <a:buClr>
                <a:srgbClr val="7A0019"/>
              </a:buClr>
              <a:buFontTx/>
              <a:buChar char="•"/>
            </a:pPr>
            <a:r>
              <a:rPr lang="en-US" altLang="zh-CN" dirty="0"/>
              <a:t>Trace back search</a:t>
            </a:r>
          </a:p>
        </p:txBody>
      </p:sp>
      <p:sp>
        <p:nvSpPr>
          <p:cNvPr id="7" name="Rectangle 6"/>
          <p:cNvSpPr/>
          <p:nvPr/>
        </p:nvSpPr>
        <p:spPr>
          <a:xfrm>
            <a:off x="3887743" y="5621896"/>
            <a:ext cx="4831060" cy="461665"/>
          </a:xfrm>
          <a:prstGeom prst="rect">
            <a:avLst/>
          </a:prstGeom>
        </p:spPr>
        <p:txBody>
          <a:bodyPr wrap="square">
            <a:spAutoFit/>
          </a:bodyPr>
          <a:lstStyle/>
          <a:p>
            <a:r>
              <a:rPr lang="en-US" altLang="zh-CN" dirty="0" smtClean="0"/>
              <a:t>maximum </a:t>
            </a:r>
            <a:r>
              <a:rPr lang="en-US" altLang="zh-CN" dirty="0"/>
              <a:t>bounding region </a:t>
            </a:r>
            <a:endParaRPr lang="en-US" dirty="0"/>
          </a:p>
        </p:txBody>
      </p:sp>
      <p:pic>
        <p:nvPicPr>
          <p:cNvPr id="15" name="Picture 14"/>
          <p:cNvPicPr>
            <a:picLocks noChangeAspect="1"/>
          </p:cNvPicPr>
          <p:nvPr/>
        </p:nvPicPr>
        <p:blipFill>
          <a:blip r:embed="rId3">
            <a:alphaModFix amt="35000"/>
          </a:blip>
          <a:stretch>
            <a:fillRect/>
          </a:stretch>
        </p:blipFill>
        <p:spPr>
          <a:xfrm>
            <a:off x="4315288" y="2079970"/>
            <a:ext cx="3962400" cy="3200400"/>
          </a:xfrm>
          <a:prstGeom prst="rect">
            <a:avLst/>
          </a:prstGeom>
        </p:spPr>
      </p:pic>
      <p:sp>
        <p:nvSpPr>
          <p:cNvPr id="17" name="Freeform 16"/>
          <p:cNvSpPr/>
          <p:nvPr/>
        </p:nvSpPr>
        <p:spPr>
          <a:xfrm>
            <a:off x="5033643" y="2826526"/>
            <a:ext cx="1770610" cy="1752355"/>
          </a:xfrm>
          <a:custGeom>
            <a:avLst/>
            <a:gdLst>
              <a:gd name="connsiteX0" fmla="*/ 0 w 1024466"/>
              <a:gd name="connsiteY0" fmla="*/ 0 h 1168400"/>
              <a:gd name="connsiteX1" fmla="*/ 25400 w 1024466"/>
              <a:gd name="connsiteY1" fmla="*/ 474133 h 1168400"/>
              <a:gd name="connsiteX2" fmla="*/ 93133 w 1024466"/>
              <a:gd name="connsiteY2" fmla="*/ 922867 h 1168400"/>
              <a:gd name="connsiteX3" fmla="*/ 160866 w 1024466"/>
              <a:gd name="connsiteY3" fmla="*/ 1168400 h 1168400"/>
              <a:gd name="connsiteX4" fmla="*/ 372533 w 1024466"/>
              <a:gd name="connsiteY4" fmla="*/ 1159933 h 1168400"/>
              <a:gd name="connsiteX5" fmla="*/ 846666 w 1024466"/>
              <a:gd name="connsiteY5" fmla="*/ 1092200 h 1168400"/>
              <a:gd name="connsiteX6" fmla="*/ 1024466 w 1024466"/>
              <a:gd name="connsiteY6" fmla="*/ 905933 h 1168400"/>
              <a:gd name="connsiteX7" fmla="*/ 1016000 w 1024466"/>
              <a:gd name="connsiteY7" fmla="*/ 338667 h 1168400"/>
              <a:gd name="connsiteX8" fmla="*/ 702733 w 1024466"/>
              <a:gd name="connsiteY8" fmla="*/ 101600 h 1168400"/>
              <a:gd name="connsiteX9" fmla="*/ 431800 w 1024466"/>
              <a:gd name="connsiteY9" fmla="*/ 84667 h 1168400"/>
              <a:gd name="connsiteX10" fmla="*/ 0 w 1024466"/>
              <a:gd name="connsiteY10" fmla="*/ 0 h 1168400"/>
              <a:gd name="connsiteX0" fmla="*/ 59267 w 999066"/>
              <a:gd name="connsiteY0" fmla="*/ 50800 h 1083733"/>
              <a:gd name="connsiteX1" fmla="*/ 0 w 999066"/>
              <a:gd name="connsiteY1" fmla="*/ 389466 h 1083733"/>
              <a:gd name="connsiteX2" fmla="*/ 67733 w 999066"/>
              <a:gd name="connsiteY2" fmla="*/ 838200 h 1083733"/>
              <a:gd name="connsiteX3" fmla="*/ 135466 w 999066"/>
              <a:gd name="connsiteY3" fmla="*/ 1083733 h 1083733"/>
              <a:gd name="connsiteX4" fmla="*/ 347133 w 999066"/>
              <a:gd name="connsiteY4" fmla="*/ 1075266 h 1083733"/>
              <a:gd name="connsiteX5" fmla="*/ 821266 w 999066"/>
              <a:gd name="connsiteY5" fmla="*/ 1007533 h 1083733"/>
              <a:gd name="connsiteX6" fmla="*/ 999066 w 999066"/>
              <a:gd name="connsiteY6" fmla="*/ 821266 h 1083733"/>
              <a:gd name="connsiteX7" fmla="*/ 990600 w 999066"/>
              <a:gd name="connsiteY7" fmla="*/ 254000 h 1083733"/>
              <a:gd name="connsiteX8" fmla="*/ 677333 w 999066"/>
              <a:gd name="connsiteY8" fmla="*/ 16933 h 1083733"/>
              <a:gd name="connsiteX9" fmla="*/ 406400 w 999066"/>
              <a:gd name="connsiteY9" fmla="*/ 0 h 1083733"/>
              <a:gd name="connsiteX10" fmla="*/ 59267 w 999066"/>
              <a:gd name="connsiteY10" fmla="*/ 50800 h 1083733"/>
              <a:gd name="connsiteX0" fmla="*/ 59267 w 999066"/>
              <a:gd name="connsiteY0" fmla="*/ 50800 h 1083733"/>
              <a:gd name="connsiteX1" fmla="*/ 0 w 999066"/>
              <a:gd name="connsiteY1" fmla="*/ 389466 h 1083733"/>
              <a:gd name="connsiteX2" fmla="*/ 67733 w 999066"/>
              <a:gd name="connsiteY2" fmla="*/ 838200 h 1083733"/>
              <a:gd name="connsiteX3" fmla="*/ 135466 w 999066"/>
              <a:gd name="connsiteY3" fmla="*/ 1083733 h 1083733"/>
              <a:gd name="connsiteX4" fmla="*/ 347133 w 999066"/>
              <a:gd name="connsiteY4" fmla="*/ 1075266 h 1083733"/>
              <a:gd name="connsiteX5" fmla="*/ 821266 w 999066"/>
              <a:gd name="connsiteY5" fmla="*/ 1007533 h 1083733"/>
              <a:gd name="connsiteX6" fmla="*/ 999066 w 999066"/>
              <a:gd name="connsiteY6" fmla="*/ 821266 h 1083733"/>
              <a:gd name="connsiteX7" fmla="*/ 990600 w 999066"/>
              <a:gd name="connsiteY7" fmla="*/ 254000 h 1083733"/>
              <a:gd name="connsiteX8" fmla="*/ 677333 w 999066"/>
              <a:gd name="connsiteY8" fmla="*/ 16933 h 1083733"/>
              <a:gd name="connsiteX9" fmla="*/ 406400 w 999066"/>
              <a:gd name="connsiteY9" fmla="*/ 0 h 1083733"/>
              <a:gd name="connsiteX10" fmla="*/ 59267 w 999066"/>
              <a:gd name="connsiteY10" fmla="*/ 50800 h 1083733"/>
              <a:gd name="connsiteX0" fmla="*/ 59267 w 999066"/>
              <a:gd name="connsiteY0" fmla="*/ 50800 h 1083733"/>
              <a:gd name="connsiteX1" fmla="*/ 0 w 999066"/>
              <a:gd name="connsiteY1" fmla="*/ 389466 h 1083733"/>
              <a:gd name="connsiteX2" fmla="*/ 67733 w 999066"/>
              <a:gd name="connsiteY2" fmla="*/ 838200 h 1083733"/>
              <a:gd name="connsiteX3" fmla="*/ 135466 w 999066"/>
              <a:gd name="connsiteY3" fmla="*/ 1083733 h 1083733"/>
              <a:gd name="connsiteX4" fmla="*/ 347133 w 999066"/>
              <a:gd name="connsiteY4" fmla="*/ 1075266 h 1083733"/>
              <a:gd name="connsiteX5" fmla="*/ 821266 w 999066"/>
              <a:gd name="connsiteY5" fmla="*/ 1007533 h 1083733"/>
              <a:gd name="connsiteX6" fmla="*/ 999066 w 999066"/>
              <a:gd name="connsiteY6" fmla="*/ 821266 h 1083733"/>
              <a:gd name="connsiteX7" fmla="*/ 990600 w 999066"/>
              <a:gd name="connsiteY7" fmla="*/ 254000 h 1083733"/>
              <a:gd name="connsiteX8" fmla="*/ 677333 w 999066"/>
              <a:gd name="connsiteY8" fmla="*/ 16933 h 1083733"/>
              <a:gd name="connsiteX9" fmla="*/ 406400 w 999066"/>
              <a:gd name="connsiteY9" fmla="*/ 0 h 1083733"/>
              <a:gd name="connsiteX10" fmla="*/ 59267 w 999066"/>
              <a:gd name="connsiteY10" fmla="*/ 50800 h 1083733"/>
              <a:gd name="connsiteX0" fmla="*/ 59267 w 999066"/>
              <a:gd name="connsiteY0" fmla="*/ 76200 h 1109133"/>
              <a:gd name="connsiteX1" fmla="*/ 0 w 999066"/>
              <a:gd name="connsiteY1" fmla="*/ 414866 h 1109133"/>
              <a:gd name="connsiteX2" fmla="*/ 67733 w 999066"/>
              <a:gd name="connsiteY2" fmla="*/ 863600 h 1109133"/>
              <a:gd name="connsiteX3" fmla="*/ 135466 w 999066"/>
              <a:gd name="connsiteY3" fmla="*/ 1109133 h 1109133"/>
              <a:gd name="connsiteX4" fmla="*/ 347133 w 999066"/>
              <a:gd name="connsiteY4" fmla="*/ 1100666 h 1109133"/>
              <a:gd name="connsiteX5" fmla="*/ 821266 w 999066"/>
              <a:gd name="connsiteY5" fmla="*/ 1032933 h 1109133"/>
              <a:gd name="connsiteX6" fmla="*/ 999066 w 999066"/>
              <a:gd name="connsiteY6" fmla="*/ 846666 h 1109133"/>
              <a:gd name="connsiteX7" fmla="*/ 990600 w 999066"/>
              <a:gd name="connsiteY7" fmla="*/ 279400 h 1109133"/>
              <a:gd name="connsiteX8" fmla="*/ 677333 w 999066"/>
              <a:gd name="connsiteY8" fmla="*/ 42333 h 1109133"/>
              <a:gd name="connsiteX9" fmla="*/ 406400 w 999066"/>
              <a:gd name="connsiteY9" fmla="*/ 0 h 1109133"/>
              <a:gd name="connsiteX10" fmla="*/ 59267 w 999066"/>
              <a:gd name="connsiteY10" fmla="*/ 76200 h 1109133"/>
              <a:gd name="connsiteX0" fmla="*/ 59267 w 999066"/>
              <a:gd name="connsiteY0" fmla="*/ 76200 h 1109133"/>
              <a:gd name="connsiteX1" fmla="*/ 0 w 999066"/>
              <a:gd name="connsiteY1" fmla="*/ 414866 h 1109133"/>
              <a:gd name="connsiteX2" fmla="*/ 67733 w 999066"/>
              <a:gd name="connsiteY2" fmla="*/ 863600 h 1109133"/>
              <a:gd name="connsiteX3" fmla="*/ 135466 w 999066"/>
              <a:gd name="connsiteY3" fmla="*/ 1109133 h 1109133"/>
              <a:gd name="connsiteX4" fmla="*/ 347133 w 999066"/>
              <a:gd name="connsiteY4" fmla="*/ 1100666 h 1109133"/>
              <a:gd name="connsiteX5" fmla="*/ 821266 w 999066"/>
              <a:gd name="connsiteY5" fmla="*/ 1032933 h 1109133"/>
              <a:gd name="connsiteX6" fmla="*/ 999066 w 999066"/>
              <a:gd name="connsiteY6" fmla="*/ 846666 h 1109133"/>
              <a:gd name="connsiteX7" fmla="*/ 990600 w 999066"/>
              <a:gd name="connsiteY7" fmla="*/ 279400 h 1109133"/>
              <a:gd name="connsiteX8" fmla="*/ 677333 w 999066"/>
              <a:gd name="connsiteY8" fmla="*/ 42333 h 1109133"/>
              <a:gd name="connsiteX9" fmla="*/ 406400 w 999066"/>
              <a:gd name="connsiteY9" fmla="*/ 0 h 1109133"/>
              <a:gd name="connsiteX10" fmla="*/ 59267 w 999066"/>
              <a:gd name="connsiteY10" fmla="*/ 76200 h 1109133"/>
              <a:gd name="connsiteX0" fmla="*/ 59267 w 999066"/>
              <a:gd name="connsiteY0" fmla="*/ 76200 h 1109133"/>
              <a:gd name="connsiteX1" fmla="*/ 0 w 999066"/>
              <a:gd name="connsiteY1" fmla="*/ 414866 h 1109133"/>
              <a:gd name="connsiteX2" fmla="*/ 67733 w 999066"/>
              <a:gd name="connsiteY2" fmla="*/ 863600 h 1109133"/>
              <a:gd name="connsiteX3" fmla="*/ 135466 w 999066"/>
              <a:gd name="connsiteY3" fmla="*/ 1109133 h 1109133"/>
              <a:gd name="connsiteX4" fmla="*/ 347133 w 999066"/>
              <a:gd name="connsiteY4" fmla="*/ 1100666 h 1109133"/>
              <a:gd name="connsiteX5" fmla="*/ 821266 w 999066"/>
              <a:gd name="connsiteY5" fmla="*/ 1032933 h 1109133"/>
              <a:gd name="connsiteX6" fmla="*/ 999066 w 999066"/>
              <a:gd name="connsiteY6" fmla="*/ 846666 h 1109133"/>
              <a:gd name="connsiteX7" fmla="*/ 990600 w 999066"/>
              <a:gd name="connsiteY7" fmla="*/ 279400 h 1109133"/>
              <a:gd name="connsiteX8" fmla="*/ 677333 w 999066"/>
              <a:gd name="connsiteY8" fmla="*/ 42333 h 1109133"/>
              <a:gd name="connsiteX9" fmla="*/ 406400 w 999066"/>
              <a:gd name="connsiteY9" fmla="*/ 0 h 1109133"/>
              <a:gd name="connsiteX10" fmla="*/ 59267 w 999066"/>
              <a:gd name="connsiteY10" fmla="*/ 76200 h 1109133"/>
              <a:gd name="connsiteX0" fmla="*/ 59267 w 999066"/>
              <a:gd name="connsiteY0" fmla="*/ 76200 h 1109133"/>
              <a:gd name="connsiteX1" fmla="*/ 0 w 999066"/>
              <a:gd name="connsiteY1" fmla="*/ 414866 h 1109133"/>
              <a:gd name="connsiteX2" fmla="*/ 67733 w 999066"/>
              <a:gd name="connsiteY2" fmla="*/ 863600 h 1109133"/>
              <a:gd name="connsiteX3" fmla="*/ 135466 w 999066"/>
              <a:gd name="connsiteY3" fmla="*/ 1109133 h 1109133"/>
              <a:gd name="connsiteX4" fmla="*/ 347133 w 999066"/>
              <a:gd name="connsiteY4" fmla="*/ 1100666 h 1109133"/>
              <a:gd name="connsiteX5" fmla="*/ 821266 w 999066"/>
              <a:gd name="connsiteY5" fmla="*/ 1032933 h 1109133"/>
              <a:gd name="connsiteX6" fmla="*/ 999066 w 999066"/>
              <a:gd name="connsiteY6" fmla="*/ 846666 h 1109133"/>
              <a:gd name="connsiteX7" fmla="*/ 990600 w 999066"/>
              <a:gd name="connsiteY7" fmla="*/ 279400 h 1109133"/>
              <a:gd name="connsiteX8" fmla="*/ 677333 w 999066"/>
              <a:gd name="connsiteY8" fmla="*/ 42333 h 1109133"/>
              <a:gd name="connsiteX9" fmla="*/ 406400 w 999066"/>
              <a:gd name="connsiteY9" fmla="*/ 0 h 1109133"/>
              <a:gd name="connsiteX10" fmla="*/ 59267 w 999066"/>
              <a:gd name="connsiteY10" fmla="*/ 76200 h 1109133"/>
              <a:gd name="connsiteX0" fmla="*/ 59267 w 1030187"/>
              <a:gd name="connsiteY0" fmla="*/ 76200 h 1109133"/>
              <a:gd name="connsiteX1" fmla="*/ 0 w 1030187"/>
              <a:gd name="connsiteY1" fmla="*/ 414866 h 1109133"/>
              <a:gd name="connsiteX2" fmla="*/ 67733 w 1030187"/>
              <a:gd name="connsiteY2" fmla="*/ 863600 h 1109133"/>
              <a:gd name="connsiteX3" fmla="*/ 135466 w 1030187"/>
              <a:gd name="connsiteY3" fmla="*/ 1109133 h 1109133"/>
              <a:gd name="connsiteX4" fmla="*/ 347133 w 1030187"/>
              <a:gd name="connsiteY4" fmla="*/ 1100666 h 1109133"/>
              <a:gd name="connsiteX5" fmla="*/ 821266 w 1030187"/>
              <a:gd name="connsiteY5" fmla="*/ 1032933 h 1109133"/>
              <a:gd name="connsiteX6" fmla="*/ 999066 w 1030187"/>
              <a:gd name="connsiteY6" fmla="*/ 846666 h 1109133"/>
              <a:gd name="connsiteX7" fmla="*/ 990600 w 1030187"/>
              <a:gd name="connsiteY7" fmla="*/ 279400 h 1109133"/>
              <a:gd name="connsiteX8" fmla="*/ 677333 w 1030187"/>
              <a:gd name="connsiteY8" fmla="*/ 42333 h 1109133"/>
              <a:gd name="connsiteX9" fmla="*/ 406400 w 1030187"/>
              <a:gd name="connsiteY9" fmla="*/ 0 h 1109133"/>
              <a:gd name="connsiteX10" fmla="*/ 59267 w 1030187"/>
              <a:gd name="connsiteY10" fmla="*/ 76200 h 1109133"/>
              <a:gd name="connsiteX0" fmla="*/ 59267 w 1030187"/>
              <a:gd name="connsiteY0" fmla="*/ 76200 h 1109133"/>
              <a:gd name="connsiteX1" fmla="*/ 0 w 1030187"/>
              <a:gd name="connsiteY1" fmla="*/ 414866 h 1109133"/>
              <a:gd name="connsiteX2" fmla="*/ 67733 w 1030187"/>
              <a:gd name="connsiteY2" fmla="*/ 863600 h 1109133"/>
              <a:gd name="connsiteX3" fmla="*/ 135466 w 1030187"/>
              <a:gd name="connsiteY3" fmla="*/ 1109133 h 1109133"/>
              <a:gd name="connsiteX4" fmla="*/ 347133 w 1030187"/>
              <a:gd name="connsiteY4" fmla="*/ 1100666 h 1109133"/>
              <a:gd name="connsiteX5" fmla="*/ 821266 w 1030187"/>
              <a:gd name="connsiteY5" fmla="*/ 1032933 h 1109133"/>
              <a:gd name="connsiteX6" fmla="*/ 999066 w 1030187"/>
              <a:gd name="connsiteY6" fmla="*/ 922866 h 1109133"/>
              <a:gd name="connsiteX7" fmla="*/ 990600 w 1030187"/>
              <a:gd name="connsiteY7" fmla="*/ 279400 h 1109133"/>
              <a:gd name="connsiteX8" fmla="*/ 677333 w 1030187"/>
              <a:gd name="connsiteY8" fmla="*/ 42333 h 1109133"/>
              <a:gd name="connsiteX9" fmla="*/ 406400 w 1030187"/>
              <a:gd name="connsiteY9" fmla="*/ 0 h 1109133"/>
              <a:gd name="connsiteX10" fmla="*/ 59267 w 1030187"/>
              <a:gd name="connsiteY10" fmla="*/ 76200 h 1109133"/>
              <a:gd name="connsiteX0" fmla="*/ 59267 w 1057681"/>
              <a:gd name="connsiteY0" fmla="*/ 76200 h 1109133"/>
              <a:gd name="connsiteX1" fmla="*/ 0 w 1057681"/>
              <a:gd name="connsiteY1" fmla="*/ 414866 h 1109133"/>
              <a:gd name="connsiteX2" fmla="*/ 67733 w 1057681"/>
              <a:gd name="connsiteY2" fmla="*/ 863600 h 1109133"/>
              <a:gd name="connsiteX3" fmla="*/ 135466 w 1057681"/>
              <a:gd name="connsiteY3" fmla="*/ 1109133 h 1109133"/>
              <a:gd name="connsiteX4" fmla="*/ 347133 w 1057681"/>
              <a:gd name="connsiteY4" fmla="*/ 1100666 h 1109133"/>
              <a:gd name="connsiteX5" fmla="*/ 821266 w 1057681"/>
              <a:gd name="connsiteY5" fmla="*/ 1032933 h 1109133"/>
              <a:gd name="connsiteX6" fmla="*/ 1032933 w 1057681"/>
              <a:gd name="connsiteY6" fmla="*/ 846666 h 1109133"/>
              <a:gd name="connsiteX7" fmla="*/ 990600 w 1057681"/>
              <a:gd name="connsiteY7" fmla="*/ 279400 h 1109133"/>
              <a:gd name="connsiteX8" fmla="*/ 677333 w 1057681"/>
              <a:gd name="connsiteY8" fmla="*/ 42333 h 1109133"/>
              <a:gd name="connsiteX9" fmla="*/ 406400 w 1057681"/>
              <a:gd name="connsiteY9" fmla="*/ 0 h 1109133"/>
              <a:gd name="connsiteX10" fmla="*/ 59267 w 1057681"/>
              <a:gd name="connsiteY10" fmla="*/ 76200 h 1109133"/>
              <a:gd name="connsiteX0" fmla="*/ 59267 w 1057681"/>
              <a:gd name="connsiteY0" fmla="*/ 76200 h 1109133"/>
              <a:gd name="connsiteX1" fmla="*/ 0 w 1057681"/>
              <a:gd name="connsiteY1" fmla="*/ 414866 h 1109133"/>
              <a:gd name="connsiteX2" fmla="*/ 67733 w 1057681"/>
              <a:gd name="connsiteY2" fmla="*/ 863600 h 1109133"/>
              <a:gd name="connsiteX3" fmla="*/ 135466 w 1057681"/>
              <a:gd name="connsiteY3" fmla="*/ 1109133 h 1109133"/>
              <a:gd name="connsiteX4" fmla="*/ 347133 w 1057681"/>
              <a:gd name="connsiteY4" fmla="*/ 1100666 h 1109133"/>
              <a:gd name="connsiteX5" fmla="*/ 787399 w 1057681"/>
              <a:gd name="connsiteY5" fmla="*/ 1058333 h 1109133"/>
              <a:gd name="connsiteX6" fmla="*/ 1032933 w 1057681"/>
              <a:gd name="connsiteY6" fmla="*/ 846666 h 1109133"/>
              <a:gd name="connsiteX7" fmla="*/ 990600 w 1057681"/>
              <a:gd name="connsiteY7" fmla="*/ 279400 h 1109133"/>
              <a:gd name="connsiteX8" fmla="*/ 677333 w 1057681"/>
              <a:gd name="connsiteY8" fmla="*/ 42333 h 1109133"/>
              <a:gd name="connsiteX9" fmla="*/ 406400 w 1057681"/>
              <a:gd name="connsiteY9" fmla="*/ 0 h 1109133"/>
              <a:gd name="connsiteX10" fmla="*/ 59267 w 1057681"/>
              <a:gd name="connsiteY10" fmla="*/ 76200 h 1109133"/>
              <a:gd name="connsiteX0" fmla="*/ 59267 w 1057681"/>
              <a:gd name="connsiteY0" fmla="*/ 76200 h 1109133"/>
              <a:gd name="connsiteX1" fmla="*/ 0 w 1057681"/>
              <a:gd name="connsiteY1" fmla="*/ 414866 h 1109133"/>
              <a:gd name="connsiteX2" fmla="*/ 67733 w 1057681"/>
              <a:gd name="connsiteY2" fmla="*/ 863600 h 1109133"/>
              <a:gd name="connsiteX3" fmla="*/ 135466 w 1057681"/>
              <a:gd name="connsiteY3" fmla="*/ 1109133 h 1109133"/>
              <a:gd name="connsiteX4" fmla="*/ 347133 w 1057681"/>
              <a:gd name="connsiteY4" fmla="*/ 1100666 h 1109133"/>
              <a:gd name="connsiteX5" fmla="*/ 787399 w 1057681"/>
              <a:gd name="connsiteY5" fmla="*/ 1058333 h 1109133"/>
              <a:gd name="connsiteX6" fmla="*/ 1032933 w 1057681"/>
              <a:gd name="connsiteY6" fmla="*/ 846666 h 1109133"/>
              <a:gd name="connsiteX7" fmla="*/ 990600 w 1057681"/>
              <a:gd name="connsiteY7" fmla="*/ 279400 h 1109133"/>
              <a:gd name="connsiteX8" fmla="*/ 677333 w 1057681"/>
              <a:gd name="connsiteY8" fmla="*/ 42333 h 1109133"/>
              <a:gd name="connsiteX9" fmla="*/ 406400 w 1057681"/>
              <a:gd name="connsiteY9" fmla="*/ 0 h 1109133"/>
              <a:gd name="connsiteX10" fmla="*/ 59267 w 1057681"/>
              <a:gd name="connsiteY10" fmla="*/ 76200 h 1109133"/>
              <a:gd name="connsiteX0" fmla="*/ 59267 w 1057681"/>
              <a:gd name="connsiteY0" fmla="*/ 76200 h 1126066"/>
              <a:gd name="connsiteX1" fmla="*/ 0 w 1057681"/>
              <a:gd name="connsiteY1" fmla="*/ 414866 h 1126066"/>
              <a:gd name="connsiteX2" fmla="*/ 67733 w 1057681"/>
              <a:gd name="connsiteY2" fmla="*/ 863600 h 1126066"/>
              <a:gd name="connsiteX3" fmla="*/ 135466 w 1057681"/>
              <a:gd name="connsiteY3" fmla="*/ 1109133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59267 w 1057681"/>
              <a:gd name="connsiteY0" fmla="*/ 76200 h 1126066"/>
              <a:gd name="connsiteX1" fmla="*/ 0 w 1057681"/>
              <a:gd name="connsiteY1" fmla="*/ 414866 h 1126066"/>
              <a:gd name="connsiteX2" fmla="*/ 67733 w 1057681"/>
              <a:gd name="connsiteY2" fmla="*/ 863600 h 1126066"/>
              <a:gd name="connsiteX3" fmla="*/ 101600 w 1057681"/>
              <a:gd name="connsiteY3" fmla="*/ 1100666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59267 w 1057681"/>
              <a:gd name="connsiteY0" fmla="*/ 76200 h 1126066"/>
              <a:gd name="connsiteX1" fmla="*/ 0 w 1057681"/>
              <a:gd name="connsiteY1" fmla="*/ 414866 h 1126066"/>
              <a:gd name="connsiteX2" fmla="*/ 67733 w 1057681"/>
              <a:gd name="connsiteY2" fmla="*/ 863600 h 1126066"/>
              <a:gd name="connsiteX3" fmla="*/ 101600 w 1057681"/>
              <a:gd name="connsiteY3" fmla="*/ 1100666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59267 w 1057681"/>
              <a:gd name="connsiteY0" fmla="*/ 76200 h 1126066"/>
              <a:gd name="connsiteX1" fmla="*/ 0 w 1057681"/>
              <a:gd name="connsiteY1" fmla="*/ 414866 h 1126066"/>
              <a:gd name="connsiteX2" fmla="*/ 67733 w 1057681"/>
              <a:gd name="connsiteY2" fmla="*/ 863600 h 1126066"/>
              <a:gd name="connsiteX3" fmla="*/ 101600 w 1057681"/>
              <a:gd name="connsiteY3" fmla="*/ 1100666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59267 w 1057681"/>
              <a:gd name="connsiteY0" fmla="*/ 76200 h 1126066"/>
              <a:gd name="connsiteX1" fmla="*/ 0 w 1057681"/>
              <a:gd name="connsiteY1" fmla="*/ 414866 h 1126066"/>
              <a:gd name="connsiteX2" fmla="*/ 25399 w 1057681"/>
              <a:gd name="connsiteY2" fmla="*/ 855133 h 1126066"/>
              <a:gd name="connsiteX3" fmla="*/ 101600 w 1057681"/>
              <a:gd name="connsiteY3" fmla="*/ 1100666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69660 w 1068074"/>
              <a:gd name="connsiteY0" fmla="*/ 76200 h 1126066"/>
              <a:gd name="connsiteX1" fmla="*/ 10393 w 1068074"/>
              <a:gd name="connsiteY1" fmla="*/ 414866 h 1126066"/>
              <a:gd name="connsiteX2" fmla="*/ 35792 w 1068074"/>
              <a:gd name="connsiteY2" fmla="*/ 855133 h 1126066"/>
              <a:gd name="connsiteX3" fmla="*/ 111993 w 1068074"/>
              <a:gd name="connsiteY3" fmla="*/ 1100666 h 1126066"/>
              <a:gd name="connsiteX4" fmla="*/ 365993 w 1068074"/>
              <a:gd name="connsiteY4" fmla="*/ 1126066 h 1126066"/>
              <a:gd name="connsiteX5" fmla="*/ 797792 w 1068074"/>
              <a:gd name="connsiteY5" fmla="*/ 1058333 h 1126066"/>
              <a:gd name="connsiteX6" fmla="*/ 1043326 w 1068074"/>
              <a:gd name="connsiteY6" fmla="*/ 846666 h 1126066"/>
              <a:gd name="connsiteX7" fmla="*/ 1000993 w 1068074"/>
              <a:gd name="connsiteY7" fmla="*/ 279400 h 1126066"/>
              <a:gd name="connsiteX8" fmla="*/ 687726 w 1068074"/>
              <a:gd name="connsiteY8" fmla="*/ 42333 h 1126066"/>
              <a:gd name="connsiteX9" fmla="*/ 416793 w 1068074"/>
              <a:gd name="connsiteY9" fmla="*/ 0 h 1126066"/>
              <a:gd name="connsiteX10" fmla="*/ 69660 w 1068074"/>
              <a:gd name="connsiteY10" fmla="*/ 76200 h 1126066"/>
              <a:gd name="connsiteX0" fmla="*/ 93134 w 1091548"/>
              <a:gd name="connsiteY0" fmla="*/ 76200 h 1126066"/>
              <a:gd name="connsiteX1" fmla="*/ 0 w 1091548"/>
              <a:gd name="connsiteY1" fmla="*/ 414866 h 1126066"/>
              <a:gd name="connsiteX2" fmla="*/ 59266 w 1091548"/>
              <a:gd name="connsiteY2" fmla="*/ 855133 h 1126066"/>
              <a:gd name="connsiteX3" fmla="*/ 135467 w 1091548"/>
              <a:gd name="connsiteY3" fmla="*/ 1100666 h 1126066"/>
              <a:gd name="connsiteX4" fmla="*/ 389467 w 1091548"/>
              <a:gd name="connsiteY4" fmla="*/ 1126066 h 1126066"/>
              <a:gd name="connsiteX5" fmla="*/ 821266 w 1091548"/>
              <a:gd name="connsiteY5" fmla="*/ 1058333 h 1126066"/>
              <a:gd name="connsiteX6" fmla="*/ 1066800 w 1091548"/>
              <a:gd name="connsiteY6" fmla="*/ 846666 h 1126066"/>
              <a:gd name="connsiteX7" fmla="*/ 1024467 w 1091548"/>
              <a:gd name="connsiteY7" fmla="*/ 279400 h 1126066"/>
              <a:gd name="connsiteX8" fmla="*/ 711200 w 1091548"/>
              <a:gd name="connsiteY8" fmla="*/ 42333 h 1126066"/>
              <a:gd name="connsiteX9" fmla="*/ 440267 w 1091548"/>
              <a:gd name="connsiteY9" fmla="*/ 0 h 1126066"/>
              <a:gd name="connsiteX10" fmla="*/ 93134 w 1091548"/>
              <a:gd name="connsiteY10" fmla="*/ 76200 h 1126066"/>
              <a:gd name="connsiteX0" fmla="*/ 93134 w 1091548"/>
              <a:gd name="connsiteY0" fmla="*/ 76200 h 1126066"/>
              <a:gd name="connsiteX1" fmla="*/ 0 w 1091548"/>
              <a:gd name="connsiteY1" fmla="*/ 414866 h 1126066"/>
              <a:gd name="connsiteX2" fmla="*/ 59266 w 1091548"/>
              <a:gd name="connsiteY2" fmla="*/ 855133 h 1126066"/>
              <a:gd name="connsiteX3" fmla="*/ 152400 w 1091548"/>
              <a:gd name="connsiteY3" fmla="*/ 1075266 h 1126066"/>
              <a:gd name="connsiteX4" fmla="*/ 389467 w 1091548"/>
              <a:gd name="connsiteY4" fmla="*/ 1126066 h 1126066"/>
              <a:gd name="connsiteX5" fmla="*/ 821266 w 1091548"/>
              <a:gd name="connsiteY5" fmla="*/ 1058333 h 1126066"/>
              <a:gd name="connsiteX6" fmla="*/ 1066800 w 1091548"/>
              <a:gd name="connsiteY6" fmla="*/ 846666 h 1126066"/>
              <a:gd name="connsiteX7" fmla="*/ 1024467 w 1091548"/>
              <a:gd name="connsiteY7" fmla="*/ 279400 h 1126066"/>
              <a:gd name="connsiteX8" fmla="*/ 711200 w 1091548"/>
              <a:gd name="connsiteY8" fmla="*/ 42333 h 1126066"/>
              <a:gd name="connsiteX9" fmla="*/ 440267 w 1091548"/>
              <a:gd name="connsiteY9" fmla="*/ 0 h 1126066"/>
              <a:gd name="connsiteX10" fmla="*/ 93134 w 1091548"/>
              <a:gd name="connsiteY10" fmla="*/ 76200 h 1126066"/>
              <a:gd name="connsiteX0" fmla="*/ 93134 w 1091548"/>
              <a:gd name="connsiteY0" fmla="*/ 76200 h 1126066"/>
              <a:gd name="connsiteX1" fmla="*/ 0 w 1091548"/>
              <a:gd name="connsiteY1" fmla="*/ 414866 h 1126066"/>
              <a:gd name="connsiteX2" fmla="*/ 59266 w 1091548"/>
              <a:gd name="connsiteY2" fmla="*/ 855133 h 1126066"/>
              <a:gd name="connsiteX3" fmla="*/ 152400 w 1091548"/>
              <a:gd name="connsiteY3" fmla="*/ 1075266 h 1126066"/>
              <a:gd name="connsiteX4" fmla="*/ 389467 w 1091548"/>
              <a:gd name="connsiteY4" fmla="*/ 1126066 h 1126066"/>
              <a:gd name="connsiteX5" fmla="*/ 821266 w 1091548"/>
              <a:gd name="connsiteY5" fmla="*/ 1058333 h 1126066"/>
              <a:gd name="connsiteX6" fmla="*/ 1066800 w 1091548"/>
              <a:gd name="connsiteY6" fmla="*/ 846666 h 1126066"/>
              <a:gd name="connsiteX7" fmla="*/ 1024467 w 1091548"/>
              <a:gd name="connsiteY7" fmla="*/ 279400 h 1126066"/>
              <a:gd name="connsiteX8" fmla="*/ 711200 w 1091548"/>
              <a:gd name="connsiteY8" fmla="*/ 42333 h 1126066"/>
              <a:gd name="connsiteX9" fmla="*/ 440267 w 1091548"/>
              <a:gd name="connsiteY9" fmla="*/ 0 h 1126066"/>
              <a:gd name="connsiteX10" fmla="*/ 93134 w 1091548"/>
              <a:gd name="connsiteY10" fmla="*/ 76200 h 1126066"/>
              <a:gd name="connsiteX0" fmla="*/ 93134 w 1091548"/>
              <a:gd name="connsiteY0" fmla="*/ 76200 h 1126066"/>
              <a:gd name="connsiteX1" fmla="*/ 0 w 1091548"/>
              <a:gd name="connsiteY1" fmla="*/ 414866 h 1126066"/>
              <a:gd name="connsiteX2" fmla="*/ 59266 w 1091548"/>
              <a:gd name="connsiteY2" fmla="*/ 855133 h 1126066"/>
              <a:gd name="connsiteX3" fmla="*/ 152400 w 1091548"/>
              <a:gd name="connsiteY3" fmla="*/ 1075266 h 1126066"/>
              <a:gd name="connsiteX4" fmla="*/ 389467 w 1091548"/>
              <a:gd name="connsiteY4" fmla="*/ 1126066 h 1126066"/>
              <a:gd name="connsiteX5" fmla="*/ 821266 w 1091548"/>
              <a:gd name="connsiteY5" fmla="*/ 1058333 h 1126066"/>
              <a:gd name="connsiteX6" fmla="*/ 1066800 w 1091548"/>
              <a:gd name="connsiteY6" fmla="*/ 846666 h 1126066"/>
              <a:gd name="connsiteX7" fmla="*/ 1024467 w 1091548"/>
              <a:gd name="connsiteY7" fmla="*/ 279400 h 1126066"/>
              <a:gd name="connsiteX8" fmla="*/ 711200 w 1091548"/>
              <a:gd name="connsiteY8" fmla="*/ 42333 h 1126066"/>
              <a:gd name="connsiteX9" fmla="*/ 440267 w 1091548"/>
              <a:gd name="connsiteY9" fmla="*/ 0 h 1126066"/>
              <a:gd name="connsiteX10" fmla="*/ 93134 w 1091548"/>
              <a:gd name="connsiteY10" fmla="*/ 76200 h 1126066"/>
              <a:gd name="connsiteX0" fmla="*/ 152909 w 1091548"/>
              <a:gd name="connsiteY0" fmla="*/ 76200 h 1126066"/>
              <a:gd name="connsiteX1" fmla="*/ 0 w 1091548"/>
              <a:gd name="connsiteY1" fmla="*/ 414866 h 1126066"/>
              <a:gd name="connsiteX2" fmla="*/ 59266 w 1091548"/>
              <a:gd name="connsiteY2" fmla="*/ 855133 h 1126066"/>
              <a:gd name="connsiteX3" fmla="*/ 152400 w 1091548"/>
              <a:gd name="connsiteY3" fmla="*/ 1075266 h 1126066"/>
              <a:gd name="connsiteX4" fmla="*/ 389467 w 1091548"/>
              <a:gd name="connsiteY4" fmla="*/ 1126066 h 1126066"/>
              <a:gd name="connsiteX5" fmla="*/ 821266 w 1091548"/>
              <a:gd name="connsiteY5" fmla="*/ 1058333 h 1126066"/>
              <a:gd name="connsiteX6" fmla="*/ 1066800 w 1091548"/>
              <a:gd name="connsiteY6" fmla="*/ 846666 h 1126066"/>
              <a:gd name="connsiteX7" fmla="*/ 1024467 w 1091548"/>
              <a:gd name="connsiteY7" fmla="*/ 279400 h 1126066"/>
              <a:gd name="connsiteX8" fmla="*/ 711200 w 1091548"/>
              <a:gd name="connsiteY8" fmla="*/ 42333 h 1126066"/>
              <a:gd name="connsiteX9" fmla="*/ 440267 w 1091548"/>
              <a:gd name="connsiteY9" fmla="*/ 0 h 1126066"/>
              <a:gd name="connsiteX10" fmla="*/ 152909 w 1091548"/>
              <a:gd name="connsiteY10" fmla="*/ 76200 h 1126066"/>
              <a:gd name="connsiteX0" fmla="*/ 137512 w 1076151"/>
              <a:gd name="connsiteY0" fmla="*/ 76200 h 1126066"/>
              <a:gd name="connsiteX1" fmla="*/ 905 w 1076151"/>
              <a:gd name="connsiteY1" fmla="*/ 403073 h 1126066"/>
              <a:gd name="connsiteX2" fmla="*/ 43869 w 1076151"/>
              <a:gd name="connsiteY2" fmla="*/ 855133 h 1126066"/>
              <a:gd name="connsiteX3" fmla="*/ 137003 w 1076151"/>
              <a:gd name="connsiteY3" fmla="*/ 1075266 h 1126066"/>
              <a:gd name="connsiteX4" fmla="*/ 374070 w 1076151"/>
              <a:gd name="connsiteY4" fmla="*/ 1126066 h 1126066"/>
              <a:gd name="connsiteX5" fmla="*/ 805869 w 1076151"/>
              <a:gd name="connsiteY5" fmla="*/ 1058333 h 1126066"/>
              <a:gd name="connsiteX6" fmla="*/ 1051403 w 1076151"/>
              <a:gd name="connsiteY6" fmla="*/ 846666 h 1126066"/>
              <a:gd name="connsiteX7" fmla="*/ 1009070 w 1076151"/>
              <a:gd name="connsiteY7" fmla="*/ 279400 h 1126066"/>
              <a:gd name="connsiteX8" fmla="*/ 695803 w 1076151"/>
              <a:gd name="connsiteY8" fmla="*/ 42333 h 1126066"/>
              <a:gd name="connsiteX9" fmla="*/ 424870 w 1076151"/>
              <a:gd name="connsiteY9" fmla="*/ 0 h 1126066"/>
              <a:gd name="connsiteX10" fmla="*/ 137512 w 1076151"/>
              <a:gd name="connsiteY10" fmla="*/ 76200 h 1126066"/>
              <a:gd name="connsiteX0" fmla="*/ 137512 w 1076151"/>
              <a:gd name="connsiteY0" fmla="*/ 76200 h 1126066"/>
              <a:gd name="connsiteX1" fmla="*/ 905 w 1076151"/>
              <a:gd name="connsiteY1" fmla="*/ 403073 h 1126066"/>
              <a:gd name="connsiteX2" fmla="*/ 43869 w 1076151"/>
              <a:gd name="connsiteY2" fmla="*/ 855133 h 1126066"/>
              <a:gd name="connsiteX3" fmla="*/ 175042 w 1076151"/>
              <a:gd name="connsiteY3" fmla="*/ 1010406 h 1126066"/>
              <a:gd name="connsiteX4" fmla="*/ 374070 w 1076151"/>
              <a:gd name="connsiteY4" fmla="*/ 1126066 h 1126066"/>
              <a:gd name="connsiteX5" fmla="*/ 805869 w 1076151"/>
              <a:gd name="connsiteY5" fmla="*/ 1058333 h 1126066"/>
              <a:gd name="connsiteX6" fmla="*/ 1051403 w 1076151"/>
              <a:gd name="connsiteY6" fmla="*/ 846666 h 1126066"/>
              <a:gd name="connsiteX7" fmla="*/ 1009070 w 1076151"/>
              <a:gd name="connsiteY7" fmla="*/ 279400 h 1126066"/>
              <a:gd name="connsiteX8" fmla="*/ 695803 w 1076151"/>
              <a:gd name="connsiteY8" fmla="*/ 42333 h 1126066"/>
              <a:gd name="connsiteX9" fmla="*/ 424870 w 1076151"/>
              <a:gd name="connsiteY9" fmla="*/ 0 h 1126066"/>
              <a:gd name="connsiteX10" fmla="*/ 137512 w 1076151"/>
              <a:gd name="connsiteY10" fmla="*/ 76200 h 1126066"/>
              <a:gd name="connsiteX0" fmla="*/ 153349 w 1091988"/>
              <a:gd name="connsiteY0" fmla="*/ 76200 h 1126066"/>
              <a:gd name="connsiteX1" fmla="*/ 16742 w 1091988"/>
              <a:gd name="connsiteY1" fmla="*/ 403073 h 1126066"/>
              <a:gd name="connsiteX2" fmla="*/ 32535 w 1091988"/>
              <a:gd name="connsiteY2" fmla="*/ 784376 h 1126066"/>
              <a:gd name="connsiteX3" fmla="*/ 190879 w 1091988"/>
              <a:gd name="connsiteY3" fmla="*/ 1010406 h 1126066"/>
              <a:gd name="connsiteX4" fmla="*/ 389907 w 1091988"/>
              <a:gd name="connsiteY4" fmla="*/ 1126066 h 1126066"/>
              <a:gd name="connsiteX5" fmla="*/ 821706 w 1091988"/>
              <a:gd name="connsiteY5" fmla="*/ 1058333 h 1126066"/>
              <a:gd name="connsiteX6" fmla="*/ 1067240 w 1091988"/>
              <a:gd name="connsiteY6" fmla="*/ 846666 h 1126066"/>
              <a:gd name="connsiteX7" fmla="*/ 1024907 w 1091988"/>
              <a:gd name="connsiteY7" fmla="*/ 279400 h 1126066"/>
              <a:gd name="connsiteX8" fmla="*/ 711640 w 1091988"/>
              <a:gd name="connsiteY8" fmla="*/ 42333 h 1126066"/>
              <a:gd name="connsiteX9" fmla="*/ 440707 w 1091988"/>
              <a:gd name="connsiteY9" fmla="*/ 0 h 1126066"/>
              <a:gd name="connsiteX10" fmla="*/ 153349 w 1091988"/>
              <a:gd name="connsiteY10" fmla="*/ 76200 h 1126066"/>
              <a:gd name="connsiteX0" fmla="*/ 153349 w 1091988"/>
              <a:gd name="connsiteY0" fmla="*/ 76200 h 1126066"/>
              <a:gd name="connsiteX1" fmla="*/ 16742 w 1091988"/>
              <a:gd name="connsiteY1" fmla="*/ 403073 h 1126066"/>
              <a:gd name="connsiteX2" fmla="*/ 32535 w 1091988"/>
              <a:gd name="connsiteY2" fmla="*/ 754894 h 1126066"/>
              <a:gd name="connsiteX3" fmla="*/ 190879 w 1091988"/>
              <a:gd name="connsiteY3" fmla="*/ 1010406 h 1126066"/>
              <a:gd name="connsiteX4" fmla="*/ 389907 w 1091988"/>
              <a:gd name="connsiteY4" fmla="*/ 1126066 h 1126066"/>
              <a:gd name="connsiteX5" fmla="*/ 821706 w 1091988"/>
              <a:gd name="connsiteY5" fmla="*/ 1058333 h 1126066"/>
              <a:gd name="connsiteX6" fmla="*/ 1067240 w 1091988"/>
              <a:gd name="connsiteY6" fmla="*/ 846666 h 1126066"/>
              <a:gd name="connsiteX7" fmla="*/ 1024907 w 1091988"/>
              <a:gd name="connsiteY7" fmla="*/ 279400 h 1126066"/>
              <a:gd name="connsiteX8" fmla="*/ 711640 w 1091988"/>
              <a:gd name="connsiteY8" fmla="*/ 42333 h 1126066"/>
              <a:gd name="connsiteX9" fmla="*/ 440707 w 1091988"/>
              <a:gd name="connsiteY9" fmla="*/ 0 h 1126066"/>
              <a:gd name="connsiteX10" fmla="*/ 153349 w 1091988"/>
              <a:gd name="connsiteY10" fmla="*/ 76200 h 1126066"/>
              <a:gd name="connsiteX0" fmla="*/ 153349 w 1091988"/>
              <a:gd name="connsiteY0" fmla="*/ 76200 h 1126066"/>
              <a:gd name="connsiteX1" fmla="*/ 16742 w 1091988"/>
              <a:gd name="connsiteY1" fmla="*/ 403073 h 1126066"/>
              <a:gd name="connsiteX2" fmla="*/ 32535 w 1091988"/>
              <a:gd name="connsiteY2" fmla="*/ 754894 h 1126066"/>
              <a:gd name="connsiteX3" fmla="*/ 190879 w 1091988"/>
              <a:gd name="connsiteY3" fmla="*/ 1010406 h 1126066"/>
              <a:gd name="connsiteX4" fmla="*/ 389907 w 1091988"/>
              <a:gd name="connsiteY4" fmla="*/ 1126066 h 1126066"/>
              <a:gd name="connsiteX5" fmla="*/ 821706 w 1091988"/>
              <a:gd name="connsiteY5" fmla="*/ 1034747 h 1126066"/>
              <a:gd name="connsiteX6" fmla="*/ 1067240 w 1091988"/>
              <a:gd name="connsiteY6" fmla="*/ 846666 h 1126066"/>
              <a:gd name="connsiteX7" fmla="*/ 1024907 w 1091988"/>
              <a:gd name="connsiteY7" fmla="*/ 279400 h 1126066"/>
              <a:gd name="connsiteX8" fmla="*/ 711640 w 1091988"/>
              <a:gd name="connsiteY8" fmla="*/ 42333 h 1126066"/>
              <a:gd name="connsiteX9" fmla="*/ 440707 w 1091988"/>
              <a:gd name="connsiteY9" fmla="*/ 0 h 1126066"/>
              <a:gd name="connsiteX10" fmla="*/ 153349 w 1091988"/>
              <a:gd name="connsiteY10" fmla="*/ 76200 h 1126066"/>
              <a:gd name="connsiteX0" fmla="*/ 153349 w 1026915"/>
              <a:gd name="connsiteY0" fmla="*/ 76200 h 1126066"/>
              <a:gd name="connsiteX1" fmla="*/ 16742 w 1026915"/>
              <a:gd name="connsiteY1" fmla="*/ 403073 h 1126066"/>
              <a:gd name="connsiteX2" fmla="*/ 32535 w 1026915"/>
              <a:gd name="connsiteY2" fmla="*/ 754894 h 1126066"/>
              <a:gd name="connsiteX3" fmla="*/ 190879 w 1026915"/>
              <a:gd name="connsiteY3" fmla="*/ 1010406 h 1126066"/>
              <a:gd name="connsiteX4" fmla="*/ 389907 w 1026915"/>
              <a:gd name="connsiteY4" fmla="*/ 1126066 h 1126066"/>
              <a:gd name="connsiteX5" fmla="*/ 821706 w 1026915"/>
              <a:gd name="connsiteY5" fmla="*/ 1034747 h 1126066"/>
              <a:gd name="connsiteX6" fmla="*/ 963992 w 1026915"/>
              <a:gd name="connsiteY6" fmla="*/ 746427 h 1126066"/>
              <a:gd name="connsiteX7" fmla="*/ 1024907 w 1026915"/>
              <a:gd name="connsiteY7" fmla="*/ 279400 h 1126066"/>
              <a:gd name="connsiteX8" fmla="*/ 711640 w 1026915"/>
              <a:gd name="connsiteY8" fmla="*/ 42333 h 1126066"/>
              <a:gd name="connsiteX9" fmla="*/ 440707 w 1026915"/>
              <a:gd name="connsiteY9" fmla="*/ 0 h 1126066"/>
              <a:gd name="connsiteX10" fmla="*/ 153349 w 1026915"/>
              <a:gd name="connsiteY10" fmla="*/ 76200 h 1126066"/>
              <a:gd name="connsiteX0" fmla="*/ 153349 w 1046119"/>
              <a:gd name="connsiteY0" fmla="*/ 76200 h 1126066"/>
              <a:gd name="connsiteX1" fmla="*/ 16742 w 1046119"/>
              <a:gd name="connsiteY1" fmla="*/ 403073 h 1126066"/>
              <a:gd name="connsiteX2" fmla="*/ 32535 w 1046119"/>
              <a:gd name="connsiteY2" fmla="*/ 754894 h 1126066"/>
              <a:gd name="connsiteX3" fmla="*/ 190879 w 1046119"/>
              <a:gd name="connsiteY3" fmla="*/ 1010406 h 1126066"/>
              <a:gd name="connsiteX4" fmla="*/ 389907 w 1046119"/>
              <a:gd name="connsiteY4" fmla="*/ 1126066 h 1126066"/>
              <a:gd name="connsiteX5" fmla="*/ 821706 w 1046119"/>
              <a:gd name="connsiteY5" fmla="*/ 1034747 h 1126066"/>
              <a:gd name="connsiteX6" fmla="*/ 1007465 w 1046119"/>
              <a:gd name="connsiteY6" fmla="*/ 669774 h 1126066"/>
              <a:gd name="connsiteX7" fmla="*/ 1024907 w 1046119"/>
              <a:gd name="connsiteY7" fmla="*/ 279400 h 1126066"/>
              <a:gd name="connsiteX8" fmla="*/ 711640 w 1046119"/>
              <a:gd name="connsiteY8" fmla="*/ 42333 h 1126066"/>
              <a:gd name="connsiteX9" fmla="*/ 440707 w 1046119"/>
              <a:gd name="connsiteY9" fmla="*/ 0 h 1126066"/>
              <a:gd name="connsiteX10" fmla="*/ 153349 w 1046119"/>
              <a:gd name="connsiteY10" fmla="*/ 76200 h 1126066"/>
              <a:gd name="connsiteX0" fmla="*/ 153349 w 1033959"/>
              <a:gd name="connsiteY0" fmla="*/ 76200 h 1126066"/>
              <a:gd name="connsiteX1" fmla="*/ 16742 w 1033959"/>
              <a:gd name="connsiteY1" fmla="*/ 403073 h 1126066"/>
              <a:gd name="connsiteX2" fmla="*/ 32535 w 1033959"/>
              <a:gd name="connsiteY2" fmla="*/ 754894 h 1126066"/>
              <a:gd name="connsiteX3" fmla="*/ 190879 w 1033959"/>
              <a:gd name="connsiteY3" fmla="*/ 1010406 h 1126066"/>
              <a:gd name="connsiteX4" fmla="*/ 389907 w 1033959"/>
              <a:gd name="connsiteY4" fmla="*/ 1126066 h 1126066"/>
              <a:gd name="connsiteX5" fmla="*/ 821706 w 1033959"/>
              <a:gd name="connsiteY5" fmla="*/ 1034747 h 1126066"/>
              <a:gd name="connsiteX6" fmla="*/ 1007465 w 1033959"/>
              <a:gd name="connsiteY6" fmla="*/ 669774 h 1126066"/>
              <a:gd name="connsiteX7" fmla="*/ 976000 w 1033959"/>
              <a:gd name="connsiteY7" fmla="*/ 244022 h 1126066"/>
              <a:gd name="connsiteX8" fmla="*/ 711640 w 1033959"/>
              <a:gd name="connsiteY8" fmla="*/ 42333 h 1126066"/>
              <a:gd name="connsiteX9" fmla="*/ 440707 w 1033959"/>
              <a:gd name="connsiteY9" fmla="*/ 0 h 1126066"/>
              <a:gd name="connsiteX10" fmla="*/ 153349 w 1033959"/>
              <a:gd name="connsiteY10" fmla="*/ 76200 h 1126066"/>
              <a:gd name="connsiteX0" fmla="*/ 153349 w 1033959"/>
              <a:gd name="connsiteY0" fmla="*/ 76200 h 1126066"/>
              <a:gd name="connsiteX1" fmla="*/ 16742 w 1033959"/>
              <a:gd name="connsiteY1" fmla="*/ 403073 h 1126066"/>
              <a:gd name="connsiteX2" fmla="*/ 32535 w 1033959"/>
              <a:gd name="connsiteY2" fmla="*/ 754894 h 1126066"/>
              <a:gd name="connsiteX3" fmla="*/ 190879 w 1033959"/>
              <a:gd name="connsiteY3" fmla="*/ 1010406 h 1126066"/>
              <a:gd name="connsiteX4" fmla="*/ 389907 w 1033959"/>
              <a:gd name="connsiteY4" fmla="*/ 1126066 h 1126066"/>
              <a:gd name="connsiteX5" fmla="*/ 821706 w 1033959"/>
              <a:gd name="connsiteY5" fmla="*/ 1034747 h 1126066"/>
              <a:gd name="connsiteX6" fmla="*/ 1007465 w 1033959"/>
              <a:gd name="connsiteY6" fmla="*/ 669774 h 1126066"/>
              <a:gd name="connsiteX7" fmla="*/ 976000 w 1033959"/>
              <a:gd name="connsiteY7" fmla="*/ 244022 h 1126066"/>
              <a:gd name="connsiteX8" fmla="*/ 711640 w 1033959"/>
              <a:gd name="connsiteY8" fmla="*/ 42333 h 1126066"/>
              <a:gd name="connsiteX9" fmla="*/ 440707 w 1033959"/>
              <a:gd name="connsiteY9" fmla="*/ 0 h 1126066"/>
              <a:gd name="connsiteX10" fmla="*/ 153349 w 1033959"/>
              <a:gd name="connsiteY10" fmla="*/ 76200 h 1126066"/>
              <a:gd name="connsiteX0" fmla="*/ 153349 w 1010156"/>
              <a:gd name="connsiteY0" fmla="*/ 76200 h 1126066"/>
              <a:gd name="connsiteX1" fmla="*/ 16742 w 1010156"/>
              <a:gd name="connsiteY1" fmla="*/ 403073 h 1126066"/>
              <a:gd name="connsiteX2" fmla="*/ 32535 w 1010156"/>
              <a:gd name="connsiteY2" fmla="*/ 754894 h 1126066"/>
              <a:gd name="connsiteX3" fmla="*/ 190879 w 1010156"/>
              <a:gd name="connsiteY3" fmla="*/ 1010406 h 1126066"/>
              <a:gd name="connsiteX4" fmla="*/ 389907 w 1010156"/>
              <a:gd name="connsiteY4" fmla="*/ 1126066 h 1126066"/>
              <a:gd name="connsiteX5" fmla="*/ 821706 w 1010156"/>
              <a:gd name="connsiteY5" fmla="*/ 1034747 h 1126066"/>
              <a:gd name="connsiteX6" fmla="*/ 1007465 w 1010156"/>
              <a:gd name="connsiteY6" fmla="*/ 669774 h 1126066"/>
              <a:gd name="connsiteX7" fmla="*/ 976000 w 1010156"/>
              <a:gd name="connsiteY7" fmla="*/ 244022 h 1126066"/>
              <a:gd name="connsiteX8" fmla="*/ 711640 w 1010156"/>
              <a:gd name="connsiteY8" fmla="*/ 42333 h 1126066"/>
              <a:gd name="connsiteX9" fmla="*/ 440707 w 1010156"/>
              <a:gd name="connsiteY9" fmla="*/ 0 h 1126066"/>
              <a:gd name="connsiteX10" fmla="*/ 153349 w 1010156"/>
              <a:gd name="connsiteY10" fmla="*/ 76200 h 1126066"/>
              <a:gd name="connsiteX0" fmla="*/ 153349 w 1010156"/>
              <a:gd name="connsiteY0" fmla="*/ 51646 h 1101512"/>
              <a:gd name="connsiteX1" fmla="*/ 16742 w 1010156"/>
              <a:gd name="connsiteY1" fmla="*/ 378519 h 1101512"/>
              <a:gd name="connsiteX2" fmla="*/ 32535 w 1010156"/>
              <a:gd name="connsiteY2" fmla="*/ 730340 h 1101512"/>
              <a:gd name="connsiteX3" fmla="*/ 190879 w 1010156"/>
              <a:gd name="connsiteY3" fmla="*/ 985852 h 1101512"/>
              <a:gd name="connsiteX4" fmla="*/ 389907 w 1010156"/>
              <a:gd name="connsiteY4" fmla="*/ 1101512 h 1101512"/>
              <a:gd name="connsiteX5" fmla="*/ 821706 w 1010156"/>
              <a:gd name="connsiteY5" fmla="*/ 1010193 h 1101512"/>
              <a:gd name="connsiteX6" fmla="*/ 1007465 w 1010156"/>
              <a:gd name="connsiteY6" fmla="*/ 645220 h 1101512"/>
              <a:gd name="connsiteX7" fmla="*/ 976000 w 1010156"/>
              <a:gd name="connsiteY7" fmla="*/ 219468 h 1101512"/>
              <a:gd name="connsiteX8" fmla="*/ 711640 w 1010156"/>
              <a:gd name="connsiteY8" fmla="*/ 17779 h 1101512"/>
              <a:gd name="connsiteX9" fmla="*/ 397234 w 1010156"/>
              <a:gd name="connsiteY9" fmla="*/ 4928 h 1101512"/>
              <a:gd name="connsiteX10" fmla="*/ 153349 w 1010156"/>
              <a:gd name="connsiteY10" fmla="*/ 51646 h 1101512"/>
              <a:gd name="connsiteX0" fmla="*/ 131612 w 1010156"/>
              <a:gd name="connsiteY0" fmla="*/ 87024 h 1101512"/>
              <a:gd name="connsiteX1" fmla="*/ 16742 w 1010156"/>
              <a:gd name="connsiteY1" fmla="*/ 378519 h 1101512"/>
              <a:gd name="connsiteX2" fmla="*/ 32535 w 1010156"/>
              <a:gd name="connsiteY2" fmla="*/ 730340 h 1101512"/>
              <a:gd name="connsiteX3" fmla="*/ 190879 w 1010156"/>
              <a:gd name="connsiteY3" fmla="*/ 985852 h 1101512"/>
              <a:gd name="connsiteX4" fmla="*/ 389907 w 1010156"/>
              <a:gd name="connsiteY4" fmla="*/ 1101512 h 1101512"/>
              <a:gd name="connsiteX5" fmla="*/ 821706 w 1010156"/>
              <a:gd name="connsiteY5" fmla="*/ 1010193 h 1101512"/>
              <a:gd name="connsiteX6" fmla="*/ 1007465 w 1010156"/>
              <a:gd name="connsiteY6" fmla="*/ 645220 h 1101512"/>
              <a:gd name="connsiteX7" fmla="*/ 976000 w 1010156"/>
              <a:gd name="connsiteY7" fmla="*/ 219468 h 1101512"/>
              <a:gd name="connsiteX8" fmla="*/ 711640 w 1010156"/>
              <a:gd name="connsiteY8" fmla="*/ 17779 h 1101512"/>
              <a:gd name="connsiteX9" fmla="*/ 397234 w 1010156"/>
              <a:gd name="connsiteY9" fmla="*/ 4928 h 1101512"/>
              <a:gd name="connsiteX10" fmla="*/ 131612 w 1010156"/>
              <a:gd name="connsiteY10" fmla="*/ 87024 h 1101512"/>
              <a:gd name="connsiteX0" fmla="*/ 131612 w 1010156"/>
              <a:gd name="connsiteY0" fmla="*/ 88850 h 1103338"/>
              <a:gd name="connsiteX1" fmla="*/ 16742 w 1010156"/>
              <a:gd name="connsiteY1" fmla="*/ 380345 h 1103338"/>
              <a:gd name="connsiteX2" fmla="*/ 32535 w 1010156"/>
              <a:gd name="connsiteY2" fmla="*/ 732166 h 1103338"/>
              <a:gd name="connsiteX3" fmla="*/ 190879 w 1010156"/>
              <a:gd name="connsiteY3" fmla="*/ 987678 h 1103338"/>
              <a:gd name="connsiteX4" fmla="*/ 389907 w 1010156"/>
              <a:gd name="connsiteY4" fmla="*/ 1103338 h 1103338"/>
              <a:gd name="connsiteX5" fmla="*/ 821706 w 1010156"/>
              <a:gd name="connsiteY5" fmla="*/ 1012019 h 1103338"/>
              <a:gd name="connsiteX6" fmla="*/ 1007465 w 1010156"/>
              <a:gd name="connsiteY6" fmla="*/ 647046 h 1103338"/>
              <a:gd name="connsiteX7" fmla="*/ 976000 w 1010156"/>
              <a:gd name="connsiteY7" fmla="*/ 221294 h 1103338"/>
              <a:gd name="connsiteX8" fmla="*/ 711640 w 1010156"/>
              <a:gd name="connsiteY8" fmla="*/ 19605 h 1103338"/>
              <a:gd name="connsiteX9" fmla="*/ 435273 w 1010156"/>
              <a:gd name="connsiteY9" fmla="*/ 858 h 1103338"/>
              <a:gd name="connsiteX10" fmla="*/ 131612 w 1010156"/>
              <a:gd name="connsiteY10" fmla="*/ 88850 h 1103338"/>
              <a:gd name="connsiteX0" fmla="*/ 131612 w 1010156"/>
              <a:gd name="connsiteY0" fmla="*/ 87992 h 1102480"/>
              <a:gd name="connsiteX1" fmla="*/ 16742 w 1010156"/>
              <a:gd name="connsiteY1" fmla="*/ 379487 h 1102480"/>
              <a:gd name="connsiteX2" fmla="*/ 32535 w 1010156"/>
              <a:gd name="connsiteY2" fmla="*/ 731308 h 1102480"/>
              <a:gd name="connsiteX3" fmla="*/ 190879 w 1010156"/>
              <a:gd name="connsiteY3" fmla="*/ 986820 h 1102480"/>
              <a:gd name="connsiteX4" fmla="*/ 389907 w 1010156"/>
              <a:gd name="connsiteY4" fmla="*/ 1102480 h 1102480"/>
              <a:gd name="connsiteX5" fmla="*/ 821706 w 1010156"/>
              <a:gd name="connsiteY5" fmla="*/ 1011161 h 1102480"/>
              <a:gd name="connsiteX6" fmla="*/ 1007465 w 1010156"/>
              <a:gd name="connsiteY6" fmla="*/ 646188 h 1102480"/>
              <a:gd name="connsiteX7" fmla="*/ 976000 w 1010156"/>
              <a:gd name="connsiteY7" fmla="*/ 220436 h 1102480"/>
              <a:gd name="connsiteX8" fmla="*/ 760547 w 1010156"/>
              <a:gd name="connsiteY8" fmla="*/ 42333 h 1102480"/>
              <a:gd name="connsiteX9" fmla="*/ 435273 w 1010156"/>
              <a:gd name="connsiteY9" fmla="*/ 0 h 1102480"/>
              <a:gd name="connsiteX10" fmla="*/ 131612 w 1010156"/>
              <a:gd name="connsiteY10" fmla="*/ 87992 h 1102480"/>
              <a:gd name="connsiteX0" fmla="*/ 131612 w 1010156"/>
              <a:gd name="connsiteY0" fmla="*/ 87992 h 1102480"/>
              <a:gd name="connsiteX1" fmla="*/ 16742 w 1010156"/>
              <a:gd name="connsiteY1" fmla="*/ 379487 h 1102480"/>
              <a:gd name="connsiteX2" fmla="*/ 32535 w 1010156"/>
              <a:gd name="connsiteY2" fmla="*/ 731308 h 1102480"/>
              <a:gd name="connsiteX3" fmla="*/ 190879 w 1010156"/>
              <a:gd name="connsiteY3" fmla="*/ 986820 h 1102480"/>
              <a:gd name="connsiteX4" fmla="*/ 389907 w 1010156"/>
              <a:gd name="connsiteY4" fmla="*/ 1102480 h 1102480"/>
              <a:gd name="connsiteX5" fmla="*/ 821706 w 1010156"/>
              <a:gd name="connsiteY5" fmla="*/ 1011161 h 1102480"/>
              <a:gd name="connsiteX6" fmla="*/ 1007465 w 1010156"/>
              <a:gd name="connsiteY6" fmla="*/ 646188 h 1102480"/>
              <a:gd name="connsiteX7" fmla="*/ 976000 w 1010156"/>
              <a:gd name="connsiteY7" fmla="*/ 220436 h 1102480"/>
              <a:gd name="connsiteX8" fmla="*/ 793152 w 1010156"/>
              <a:gd name="connsiteY8" fmla="*/ 77711 h 1102480"/>
              <a:gd name="connsiteX9" fmla="*/ 435273 w 1010156"/>
              <a:gd name="connsiteY9" fmla="*/ 0 h 1102480"/>
              <a:gd name="connsiteX10" fmla="*/ 131612 w 1010156"/>
              <a:gd name="connsiteY10" fmla="*/ 87992 h 1102480"/>
              <a:gd name="connsiteX0" fmla="*/ 131612 w 1010156"/>
              <a:gd name="connsiteY0" fmla="*/ 87992 h 1102480"/>
              <a:gd name="connsiteX1" fmla="*/ 16742 w 1010156"/>
              <a:gd name="connsiteY1" fmla="*/ 379487 h 1102480"/>
              <a:gd name="connsiteX2" fmla="*/ 32535 w 1010156"/>
              <a:gd name="connsiteY2" fmla="*/ 731308 h 1102480"/>
              <a:gd name="connsiteX3" fmla="*/ 190879 w 1010156"/>
              <a:gd name="connsiteY3" fmla="*/ 986820 h 1102480"/>
              <a:gd name="connsiteX4" fmla="*/ 389907 w 1010156"/>
              <a:gd name="connsiteY4" fmla="*/ 1102480 h 1102480"/>
              <a:gd name="connsiteX5" fmla="*/ 821706 w 1010156"/>
              <a:gd name="connsiteY5" fmla="*/ 1011161 h 1102480"/>
              <a:gd name="connsiteX6" fmla="*/ 1007465 w 1010156"/>
              <a:gd name="connsiteY6" fmla="*/ 646188 h 1102480"/>
              <a:gd name="connsiteX7" fmla="*/ 976000 w 1010156"/>
              <a:gd name="connsiteY7" fmla="*/ 220436 h 1102480"/>
              <a:gd name="connsiteX8" fmla="*/ 793152 w 1010156"/>
              <a:gd name="connsiteY8" fmla="*/ 77711 h 1102480"/>
              <a:gd name="connsiteX9" fmla="*/ 397234 w 1010156"/>
              <a:gd name="connsiteY9" fmla="*/ 0 h 1102480"/>
              <a:gd name="connsiteX10" fmla="*/ 131612 w 1010156"/>
              <a:gd name="connsiteY10" fmla="*/ 87992 h 1102480"/>
              <a:gd name="connsiteX0" fmla="*/ 131612 w 1010156"/>
              <a:gd name="connsiteY0" fmla="*/ 87992 h 1102480"/>
              <a:gd name="connsiteX1" fmla="*/ 16742 w 1010156"/>
              <a:gd name="connsiteY1" fmla="*/ 379487 h 1102480"/>
              <a:gd name="connsiteX2" fmla="*/ 32535 w 1010156"/>
              <a:gd name="connsiteY2" fmla="*/ 731308 h 1102480"/>
              <a:gd name="connsiteX3" fmla="*/ 190879 w 1010156"/>
              <a:gd name="connsiteY3" fmla="*/ 986820 h 1102480"/>
              <a:gd name="connsiteX4" fmla="*/ 389907 w 1010156"/>
              <a:gd name="connsiteY4" fmla="*/ 1102480 h 1102480"/>
              <a:gd name="connsiteX5" fmla="*/ 821706 w 1010156"/>
              <a:gd name="connsiteY5" fmla="*/ 1011161 h 1102480"/>
              <a:gd name="connsiteX6" fmla="*/ 1007465 w 1010156"/>
              <a:gd name="connsiteY6" fmla="*/ 646188 h 1102480"/>
              <a:gd name="connsiteX7" fmla="*/ 976000 w 1010156"/>
              <a:gd name="connsiteY7" fmla="*/ 220436 h 1102480"/>
              <a:gd name="connsiteX8" fmla="*/ 793152 w 1010156"/>
              <a:gd name="connsiteY8" fmla="*/ 77711 h 1102480"/>
              <a:gd name="connsiteX9" fmla="*/ 397234 w 1010156"/>
              <a:gd name="connsiteY9" fmla="*/ 0 h 1102480"/>
              <a:gd name="connsiteX10" fmla="*/ 131612 w 1010156"/>
              <a:gd name="connsiteY10" fmla="*/ 87992 h 1102480"/>
              <a:gd name="connsiteX0" fmla="*/ 131612 w 1010156"/>
              <a:gd name="connsiteY0" fmla="*/ 70303 h 1084791"/>
              <a:gd name="connsiteX1" fmla="*/ 16742 w 1010156"/>
              <a:gd name="connsiteY1" fmla="*/ 361798 h 1084791"/>
              <a:gd name="connsiteX2" fmla="*/ 32535 w 1010156"/>
              <a:gd name="connsiteY2" fmla="*/ 713619 h 1084791"/>
              <a:gd name="connsiteX3" fmla="*/ 190879 w 1010156"/>
              <a:gd name="connsiteY3" fmla="*/ 969131 h 1084791"/>
              <a:gd name="connsiteX4" fmla="*/ 389907 w 1010156"/>
              <a:gd name="connsiteY4" fmla="*/ 1084791 h 1084791"/>
              <a:gd name="connsiteX5" fmla="*/ 821706 w 1010156"/>
              <a:gd name="connsiteY5" fmla="*/ 993472 h 1084791"/>
              <a:gd name="connsiteX6" fmla="*/ 1007465 w 1010156"/>
              <a:gd name="connsiteY6" fmla="*/ 628499 h 1084791"/>
              <a:gd name="connsiteX7" fmla="*/ 976000 w 1010156"/>
              <a:gd name="connsiteY7" fmla="*/ 202747 h 1084791"/>
              <a:gd name="connsiteX8" fmla="*/ 793152 w 1010156"/>
              <a:gd name="connsiteY8" fmla="*/ 60022 h 1084791"/>
              <a:gd name="connsiteX9" fmla="*/ 424405 w 1010156"/>
              <a:gd name="connsiteY9" fmla="*/ 0 h 1084791"/>
              <a:gd name="connsiteX10" fmla="*/ 131612 w 1010156"/>
              <a:gd name="connsiteY10" fmla="*/ 70303 h 1084791"/>
              <a:gd name="connsiteX0" fmla="*/ 131612 w 1010156"/>
              <a:gd name="connsiteY0" fmla="*/ 70303 h 1084791"/>
              <a:gd name="connsiteX1" fmla="*/ 16742 w 1010156"/>
              <a:gd name="connsiteY1" fmla="*/ 361798 h 1084791"/>
              <a:gd name="connsiteX2" fmla="*/ 32535 w 1010156"/>
              <a:gd name="connsiteY2" fmla="*/ 713619 h 1084791"/>
              <a:gd name="connsiteX3" fmla="*/ 190879 w 1010156"/>
              <a:gd name="connsiteY3" fmla="*/ 969131 h 1084791"/>
              <a:gd name="connsiteX4" fmla="*/ 389907 w 1010156"/>
              <a:gd name="connsiteY4" fmla="*/ 1084791 h 1084791"/>
              <a:gd name="connsiteX5" fmla="*/ 821706 w 1010156"/>
              <a:gd name="connsiteY5" fmla="*/ 993472 h 1084791"/>
              <a:gd name="connsiteX6" fmla="*/ 1007465 w 1010156"/>
              <a:gd name="connsiteY6" fmla="*/ 628499 h 1084791"/>
              <a:gd name="connsiteX7" fmla="*/ 976000 w 1010156"/>
              <a:gd name="connsiteY7" fmla="*/ 202747 h 1084791"/>
              <a:gd name="connsiteX8" fmla="*/ 793152 w 1010156"/>
              <a:gd name="connsiteY8" fmla="*/ 60022 h 1084791"/>
              <a:gd name="connsiteX9" fmla="*/ 424405 w 1010156"/>
              <a:gd name="connsiteY9" fmla="*/ 0 h 1084791"/>
              <a:gd name="connsiteX10" fmla="*/ 131612 w 1010156"/>
              <a:gd name="connsiteY10" fmla="*/ 70303 h 1084791"/>
              <a:gd name="connsiteX0" fmla="*/ 164217 w 1010156"/>
              <a:gd name="connsiteY0" fmla="*/ 64406 h 1084791"/>
              <a:gd name="connsiteX1" fmla="*/ 16742 w 1010156"/>
              <a:gd name="connsiteY1" fmla="*/ 361798 h 1084791"/>
              <a:gd name="connsiteX2" fmla="*/ 32535 w 1010156"/>
              <a:gd name="connsiteY2" fmla="*/ 713619 h 1084791"/>
              <a:gd name="connsiteX3" fmla="*/ 190879 w 1010156"/>
              <a:gd name="connsiteY3" fmla="*/ 969131 h 1084791"/>
              <a:gd name="connsiteX4" fmla="*/ 389907 w 1010156"/>
              <a:gd name="connsiteY4" fmla="*/ 1084791 h 1084791"/>
              <a:gd name="connsiteX5" fmla="*/ 821706 w 1010156"/>
              <a:gd name="connsiteY5" fmla="*/ 993472 h 1084791"/>
              <a:gd name="connsiteX6" fmla="*/ 1007465 w 1010156"/>
              <a:gd name="connsiteY6" fmla="*/ 628499 h 1084791"/>
              <a:gd name="connsiteX7" fmla="*/ 976000 w 1010156"/>
              <a:gd name="connsiteY7" fmla="*/ 202747 h 1084791"/>
              <a:gd name="connsiteX8" fmla="*/ 793152 w 1010156"/>
              <a:gd name="connsiteY8" fmla="*/ 60022 h 1084791"/>
              <a:gd name="connsiteX9" fmla="*/ 424405 w 1010156"/>
              <a:gd name="connsiteY9" fmla="*/ 0 h 1084791"/>
              <a:gd name="connsiteX10" fmla="*/ 164217 w 1010156"/>
              <a:gd name="connsiteY10" fmla="*/ 64406 h 108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0156" h="1084791">
                <a:moveTo>
                  <a:pt x="164217" y="64406"/>
                </a:moveTo>
                <a:cubicBezTo>
                  <a:pt x="93661" y="160361"/>
                  <a:pt x="36498" y="248909"/>
                  <a:pt x="16742" y="361798"/>
                </a:cubicBezTo>
                <a:cubicBezTo>
                  <a:pt x="25208" y="508554"/>
                  <a:pt x="-35197" y="541463"/>
                  <a:pt x="32535" y="713619"/>
                </a:cubicBezTo>
                <a:cubicBezTo>
                  <a:pt x="43824" y="792641"/>
                  <a:pt x="111857" y="864709"/>
                  <a:pt x="190879" y="969131"/>
                </a:cubicBezTo>
                <a:cubicBezTo>
                  <a:pt x="292479" y="1019931"/>
                  <a:pt x="305240" y="1076324"/>
                  <a:pt x="389907" y="1084791"/>
                </a:cubicBezTo>
                <a:cubicBezTo>
                  <a:pt x="536662" y="1070680"/>
                  <a:pt x="666484" y="1024516"/>
                  <a:pt x="821706" y="993472"/>
                </a:cubicBezTo>
                <a:cubicBezTo>
                  <a:pt x="883626" y="871814"/>
                  <a:pt x="972716" y="732468"/>
                  <a:pt x="1007465" y="628499"/>
                </a:cubicBezTo>
                <a:cubicBezTo>
                  <a:pt x="1021068" y="301676"/>
                  <a:pt x="978822" y="391836"/>
                  <a:pt x="976000" y="202747"/>
                </a:cubicBezTo>
                <a:cubicBezTo>
                  <a:pt x="863111" y="72925"/>
                  <a:pt x="922974" y="139044"/>
                  <a:pt x="793152" y="60022"/>
                </a:cubicBezTo>
                <a:cubicBezTo>
                  <a:pt x="685907" y="20511"/>
                  <a:pt x="623399" y="2318"/>
                  <a:pt x="424405" y="0"/>
                </a:cubicBezTo>
                <a:cubicBezTo>
                  <a:pt x="248918" y="40519"/>
                  <a:pt x="305328" y="-3327"/>
                  <a:pt x="164217" y="64406"/>
                </a:cubicBezTo>
                <a:close/>
              </a:path>
            </a:pathLst>
          </a:custGeom>
          <a:noFill/>
          <a:ln w="38100">
            <a:solidFill>
              <a:srgbClr val="0033CC"/>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Times New Roman Regular" charset="0"/>
            </a:endParaRPr>
          </a:p>
        </p:txBody>
      </p:sp>
      <p:sp>
        <p:nvSpPr>
          <p:cNvPr id="18" name="Freeform 17"/>
          <p:cNvSpPr/>
          <p:nvPr/>
        </p:nvSpPr>
        <p:spPr>
          <a:xfrm>
            <a:off x="4513018" y="2286000"/>
            <a:ext cx="3183182" cy="2828236"/>
          </a:xfrm>
          <a:custGeom>
            <a:avLst/>
            <a:gdLst>
              <a:gd name="connsiteX0" fmla="*/ 160867 w 1862667"/>
              <a:gd name="connsiteY0" fmla="*/ 8467 h 1693334"/>
              <a:gd name="connsiteX1" fmla="*/ 0 w 1862667"/>
              <a:gd name="connsiteY1" fmla="*/ 702734 h 1693334"/>
              <a:gd name="connsiteX2" fmla="*/ 16934 w 1862667"/>
              <a:gd name="connsiteY2" fmla="*/ 1075267 h 1693334"/>
              <a:gd name="connsiteX3" fmla="*/ 304800 w 1862667"/>
              <a:gd name="connsiteY3" fmla="*/ 1566334 h 1693334"/>
              <a:gd name="connsiteX4" fmla="*/ 965200 w 1862667"/>
              <a:gd name="connsiteY4" fmla="*/ 1693334 h 1693334"/>
              <a:gd name="connsiteX5" fmla="*/ 1151467 w 1862667"/>
              <a:gd name="connsiteY5" fmla="*/ 1617134 h 1693334"/>
              <a:gd name="connsiteX6" fmla="*/ 1727200 w 1862667"/>
              <a:gd name="connsiteY6" fmla="*/ 1329267 h 1693334"/>
              <a:gd name="connsiteX7" fmla="*/ 1862667 w 1862667"/>
              <a:gd name="connsiteY7" fmla="*/ 1041400 h 1693334"/>
              <a:gd name="connsiteX8" fmla="*/ 1430867 w 1862667"/>
              <a:gd name="connsiteY8" fmla="*/ 414867 h 1693334"/>
              <a:gd name="connsiteX9" fmla="*/ 948267 w 1862667"/>
              <a:gd name="connsiteY9" fmla="*/ 84667 h 1693334"/>
              <a:gd name="connsiteX10" fmla="*/ 541867 w 1862667"/>
              <a:gd name="connsiteY10" fmla="*/ 0 h 1693334"/>
              <a:gd name="connsiteX11" fmla="*/ 160867 w 1862667"/>
              <a:gd name="connsiteY11" fmla="*/ 8467 h 1693334"/>
              <a:gd name="connsiteX0" fmla="*/ 177800 w 1862667"/>
              <a:gd name="connsiteY0" fmla="*/ 59267 h 1693334"/>
              <a:gd name="connsiteX1" fmla="*/ 0 w 1862667"/>
              <a:gd name="connsiteY1" fmla="*/ 702734 h 1693334"/>
              <a:gd name="connsiteX2" fmla="*/ 16934 w 1862667"/>
              <a:gd name="connsiteY2" fmla="*/ 1075267 h 1693334"/>
              <a:gd name="connsiteX3" fmla="*/ 304800 w 1862667"/>
              <a:gd name="connsiteY3" fmla="*/ 1566334 h 1693334"/>
              <a:gd name="connsiteX4" fmla="*/ 965200 w 1862667"/>
              <a:gd name="connsiteY4" fmla="*/ 1693334 h 1693334"/>
              <a:gd name="connsiteX5" fmla="*/ 1151467 w 1862667"/>
              <a:gd name="connsiteY5" fmla="*/ 1617134 h 1693334"/>
              <a:gd name="connsiteX6" fmla="*/ 1727200 w 1862667"/>
              <a:gd name="connsiteY6" fmla="*/ 1329267 h 1693334"/>
              <a:gd name="connsiteX7" fmla="*/ 1862667 w 1862667"/>
              <a:gd name="connsiteY7" fmla="*/ 1041400 h 1693334"/>
              <a:gd name="connsiteX8" fmla="*/ 1430867 w 1862667"/>
              <a:gd name="connsiteY8" fmla="*/ 414867 h 1693334"/>
              <a:gd name="connsiteX9" fmla="*/ 948267 w 1862667"/>
              <a:gd name="connsiteY9" fmla="*/ 84667 h 1693334"/>
              <a:gd name="connsiteX10" fmla="*/ 541867 w 1862667"/>
              <a:gd name="connsiteY10" fmla="*/ 0 h 1693334"/>
              <a:gd name="connsiteX11" fmla="*/ 177800 w 1862667"/>
              <a:gd name="connsiteY11" fmla="*/ 59267 h 1693334"/>
              <a:gd name="connsiteX0" fmla="*/ 177800 w 1862667"/>
              <a:gd name="connsiteY0" fmla="*/ 59267 h 1693334"/>
              <a:gd name="connsiteX1" fmla="*/ 0 w 1862667"/>
              <a:gd name="connsiteY1" fmla="*/ 702734 h 1693334"/>
              <a:gd name="connsiteX2" fmla="*/ 16934 w 1862667"/>
              <a:gd name="connsiteY2" fmla="*/ 1075267 h 1693334"/>
              <a:gd name="connsiteX3" fmla="*/ 304800 w 1862667"/>
              <a:gd name="connsiteY3" fmla="*/ 1566334 h 1693334"/>
              <a:gd name="connsiteX4" fmla="*/ 965200 w 1862667"/>
              <a:gd name="connsiteY4" fmla="*/ 1693334 h 1693334"/>
              <a:gd name="connsiteX5" fmla="*/ 1151467 w 1862667"/>
              <a:gd name="connsiteY5" fmla="*/ 1617134 h 1693334"/>
              <a:gd name="connsiteX6" fmla="*/ 1727200 w 1862667"/>
              <a:gd name="connsiteY6" fmla="*/ 1329267 h 1693334"/>
              <a:gd name="connsiteX7" fmla="*/ 1862667 w 1862667"/>
              <a:gd name="connsiteY7" fmla="*/ 1041400 h 1693334"/>
              <a:gd name="connsiteX8" fmla="*/ 1430867 w 1862667"/>
              <a:gd name="connsiteY8" fmla="*/ 414867 h 1693334"/>
              <a:gd name="connsiteX9" fmla="*/ 948267 w 1862667"/>
              <a:gd name="connsiteY9" fmla="*/ 84667 h 1693334"/>
              <a:gd name="connsiteX10" fmla="*/ 541867 w 1862667"/>
              <a:gd name="connsiteY10" fmla="*/ 0 h 1693334"/>
              <a:gd name="connsiteX11" fmla="*/ 177800 w 1862667"/>
              <a:gd name="connsiteY11" fmla="*/ 59267 h 1693334"/>
              <a:gd name="connsiteX0" fmla="*/ 177800 w 1862667"/>
              <a:gd name="connsiteY0" fmla="*/ 59267 h 1693334"/>
              <a:gd name="connsiteX1" fmla="*/ 0 w 1862667"/>
              <a:gd name="connsiteY1" fmla="*/ 702734 h 1693334"/>
              <a:gd name="connsiteX2" fmla="*/ 16934 w 1862667"/>
              <a:gd name="connsiteY2" fmla="*/ 1075267 h 1693334"/>
              <a:gd name="connsiteX3" fmla="*/ 304800 w 1862667"/>
              <a:gd name="connsiteY3" fmla="*/ 1566334 h 1693334"/>
              <a:gd name="connsiteX4" fmla="*/ 965200 w 1862667"/>
              <a:gd name="connsiteY4" fmla="*/ 1693334 h 1693334"/>
              <a:gd name="connsiteX5" fmla="*/ 1151467 w 1862667"/>
              <a:gd name="connsiteY5" fmla="*/ 1617134 h 1693334"/>
              <a:gd name="connsiteX6" fmla="*/ 1727200 w 1862667"/>
              <a:gd name="connsiteY6" fmla="*/ 1329267 h 1693334"/>
              <a:gd name="connsiteX7" fmla="*/ 1862667 w 1862667"/>
              <a:gd name="connsiteY7" fmla="*/ 1041400 h 1693334"/>
              <a:gd name="connsiteX8" fmla="*/ 1430867 w 1862667"/>
              <a:gd name="connsiteY8" fmla="*/ 414867 h 1693334"/>
              <a:gd name="connsiteX9" fmla="*/ 948267 w 1862667"/>
              <a:gd name="connsiteY9" fmla="*/ 84667 h 1693334"/>
              <a:gd name="connsiteX10" fmla="*/ 592667 w 1862667"/>
              <a:gd name="connsiteY10" fmla="*/ 0 h 1693334"/>
              <a:gd name="connsiteX11" fmla="*/ 177800 w 1862667"/>
              <a:gd name="connsiteY11" fmla="*/ 59267 h 1693334"/>
              <a:gd name="connsiteX0" fmla="*/ 177800 w 1862667"/>
              <a:gd name="connsiteY0" fmla="*/ 60578 h 1694645"/>
              <a:gd name="connsiteX1" fmla="*/ 0 w 1862667"/>
              <a:gd name="connsiteY1" fmla="*/ 704045 h 1694645"/>
              <a:gd name="connsiteX2" fmla="*/ 16934 w 1862667"/>
              <a:gd name="connsiteY2" fmla="*/ 1076578 h 1694645"/>
              <a:gd name="connsiteX3" fmla="*/ 304800 w 1862667"/>
              <a:gd name="connsiteY3" fmla="*/ 1567645 h 1694645"/>
              <a:gd name="connsiteX4" fmla="*/ 965200 w 1862667"/>
              <a:gd name="connsiteY4" fmla="*/ 1694645 h 1694645"/>
              <a:gd name="connsiteX5" fmla="*/ 1151467 w 1862667"/>
              <a:gd name="connsiteY5" fmla="*/ 1618445 h 1694645"/>
              <a:gd name="connsiteX6" fmla="*/ 1727200 w 1862667"/>
              <a:gd name="connsiteY6" fmla="*/ 1330578 h 1694645"/>
              <a:gd name="connsiteX7" fmla="*/ 1862667 w 1862667"/>
              <a:gd name="connsiteY7" fmla="*/ 1042711 h 1694645"/>
              <a:gd name="connsiteX8" fmla="*/ 1430867 w 1862667"/>
              <a:gd name="connsiteY8" fmla="*/ 416178 h 1694645"/>
              <a:gd name="connsiteX9" fmla="*/ 948267 w 1862667"/>
              <a:gd name="connsiteY9" fmla="*/ 85978 h 1694645"/>
              <a:gd name="connsiteX10" fmla="*/ 592667 w 1862667"/>
              <a:gd name="connsiteY10" fmla="*/ 1311 h 1694645"/>
              <a:gd name="connsiteX11" fmla="*/ 177800 w 1862667"/>
              <a:gd name="connsiteY11" fmla="*/ 60578 h 1694645"/>
              <a:gd name="connsiteX0" fmla="*/ 177800 w 1862667"/>
              <a:gd name="connsiteY0" fmla="*/ 60578 h 1694645"/>
              <a:gd name="connsiteX1" fmla="*/ 0 w 1862667"/>
              <a:gd name="connsiteY1" fmla="*/ 704045 h 1694645"/>
              <a:gd name="connsiteX2" fmla="*/ 16934 w 1862667"/>
              <a:gd name="connsiteY2" fmla="*/ 1076578 h 1694645"/>
              <a:gd name="connsiteX3" fmla="*/ 304800 w 1862667"/>
              <a:gd name="connsiteY3" fmla="*/ 1567645 h 1694645"/>
              <a:gd name="connsiteX4" fmla="*/ 965200 w 1862667"/>
              <a:gd name="connsiteY4" fmla="*/ 1694645 h 1694645"/>
              <a:gd name="connsiteX5" fmla="*/ 1151467 w 1862667"/>
              <a:gd name="connsiteY5" fmla="*/ 1618445 h 1694645"/>
              <a:gd name="connsiteX6" fmla="*/ 1727200 w 1862667"/>
              <a:gd name="connsiteY6" fmla="*/ 1330578 h 1694645"/>
              <a:gd name="connsiteX7" fmla="*/ 1862667 w 1862667"/>
              <a:gd name="connsiteY7" fmla="*/ 1042711 h 1694645"/>
              <a:gd name="connsiteX8" fmla="*/ 1430867 w 1862667"/>
              <a:gd name="connsiteY8" fmla="*/ 416178 h 1694645"/>
              <a:gd name="connsiteX9" fmla="*/ 948267 w 1862667"/>
              <a:gd name="connsiteY9" fmla="*/ 85978 h 1694645"/>
              <a:gd name="connsiteX10" fmla="*/ 592667 w 1862667"/>
              <a:gd name="connsiteY10" fmla="*/ 1311 h 1694645"/>
              <a:gd name="connsiteX11" fmla="*/ 177800 w 1862667"/>
              <a:gd name="connsiteY11" fmla="*/ 60578 h 1694645"/>
              <a:gd name="connsiteX0" fmla="*/ 177800 w 1862667"/>
              <a:gd name="connsiteY0" fmla="*/ 60578 h 1694645"/>
              <a:gd name="connsiteX1" fmla="*/ 0 w 1862667"/>
              <a:gd name="connsiteY1" fmla="*/ 704045 h 1694645"/>
              <a:gd name="connsiteX2" fmla="*/ 16934 w 1862667"/>
              <a:gd name="connsiteY2" fmla="*/ 1076578 h 1694645"/>
              <a:gd name="connsiteX3" fmla="*/ 304800 w 1862667"/>
              <a:gd name="connsiteY3" fmla="*/ 1567645 h 1694645"/>
              <a:gd name="connsiteX4" fmla="*/ 965200 w 1862667"/>
              <a:gd name="connsiteY4" fmla="*/ 1694645 h 1694645"/>
              <a:gd name="connsiteX5" fmla="*/ 1151467 w 1862667"/>
              <a:gd name="connsiteY5" fmla="*/ 1618445 h 1694645"/>
              <a:gd name="connsiteX6" fmla="*/ 1727200 w 1862667"/>
              <a:gd name="connsiteY6" fmla="*/ 1330578 h 1694645"/>
              <a:gd name="connsiteX7" fmla="*/ 1862667 w 1862667"/>
              <a:gd name="connsiteY7" fmla="*/ 1042711 h 1694645"/>
              <a:gd name="connsiteX8" fmla="*/ 1430867 w 1862667"/>
              <a:gd name="connsiteY8" fmla="*/ 416178 h 1694645"/>
              <a:gd name="connsiteX9" fmla="*/ 948267 w 1862667"/>
              <a:gd name="connsiteY9" fmla="*/ 85978 h 1694645"/>
              <a:gd name="connsiteX10" fmla="*/ 592667 w 1862667"/>
              <a:gd name="connsiteY10" fmla="*/ 1311 h 1694645"/>
              <a:gd name="connsiteX11" fmla="*/ 177800 w 1862667"/>
              <a:gd name="connsiteY11" fmla="*/ 60578 h 1694645"/>
              <a:gd name="connsiteX0" fmla="*/ 177800 w 1862667"/>
              <a:gd name="connsiteY0" fmla="*/ 60578 h 1694645"/>
              <a:gd name="connsiteX1" fmla="*/ 0 w 1862667"/>
              <a:gd name="connsiteY1" fmla="*/ 704045 h 1694645"/>
              <a:gd name="connsiteX2" fmla="*/ 16934 w 1862667"/>
              <a:gd name="connsiteY2" fmla="*/ 1076578 h 1694645"/>
              <a:gd name="connsiteX3" fmla="*/ 304800 w 1862667"/>
              <a:gd name="connsiteY3" fmla="*/ 1567645 h 1694645"/>
              <a:gd name="connsiteX4" fmla="*/ 965200 w 1862667"/>
              <a:gd name="connsiteY4" fmla="*/ 1694645 h 1694645"/>
              <a:gd name="connsiteX5" fmla="*/ 1151467 w 1862667"/>
              <a:gd name="connsiteY5" fmla="*/ 1618445 h 1694645"/>
              <a:gd name="connsiteX6" fmla="*/ 1727200 w 1862667"/>
              <a:gd name="connsiteY6" fmla="*/ 1330578 h 1694645"/>
              <a:gd name="connsiteX7" fmla="*/ 1862667 w 1862667"/>
              <a:gd name="connsiteY7" fmla="*/ 1042711 h 1694645"/>
              <a:gd name="connsiteX8" fmla="*/ 1430867 w 1862667"/>
              <a:gd name="connsiteY8" fmla="*/ 441578 h 1694645"/>
              <a:gd name="connsiteX9" fmla="*/ 948267 w 1862667"/>
              <a:gd name="connsiteY9" fmla="*/ 85978 h 1694645"/>
              <a:gd name="connsiteX10" fmla="*/ 592667 w 1862667"/>
              <a:gd name="connsiteY10" fmla="*/ 1311 h 1694645"/>
              <a:gd name="connsiteX11" fmla="*/ 177800 w 1862667"/>
              <a:gd name="connsiteY11" fmla="*/ 60578 h 1694645"/>
              <a:gd name="connsiteX0" fmla="*/ 177800 w 1862667"/>
              <a:gd name="connsiteY0" fmla="*/ 60578 h 1694645"/>
              <a:gd name="connsiteX1" fmla="*/ 0 w 1862667"/>
              <a:gd name="connsiteY1" fmla="*/ 704045 h 1694645"/>
              <a:gd name="connsiteX2" fmla="*/ 16934 w 1862667"/>
              <a:gd name="connsiteY2" fmla="*/ 1076578 h 1694645"/>
              <a:gd name="connsiteX3" fmla="*/ 304800 w 1862667"/>
              <a:gd name="connsiteY3" fmla="*/ 1567645 h 1694645"/>
              <a:gd name="connsiteX4" fmla="*/ 965200 w 1862667"/>
              <a:gd name="connsiteY4" fmla="*/ 1694645 h 1694645"/>
              <a:gd name="connsiteX5" fmla="*/ 1151467 w 1862667"/>
              <a:gd name="connsiteY5" fmla="*/ 1618445 h 1694645"/>
              <a:gd name="connsiteX6" fmla="*/ 1727200 w 1862667"/>
              <a:gd name="connsiteY6" fmla="*/ 1330578 h 1694645"/>
              <a:gd name="connsiteX7" fmla="*/ 1862667 w 1862667"/>
              <a:gd name="connsiteY7" fmla="*/ 1042711 h 1694645"/>
              <a:gd name="connsiteX8" fmla="*/ 1430867 w 1862667"/>
              <a:gd name="connsiteY8" fmla="*/ 441578 h 1694645"/>
              <a:gd name="connsiteX9" fmla="*/ 965200 w 1862667"/>
              <a:gd name="connsiteY9" fmla="*/ 52111 h 1694645"/>
              <a:gd name="connsiteX10" fmla="*/ 592667 w 1862667"/>
              <a:gd name="connsiteY10" fmla="*/ 1311 h 1694645"/>
              <a:gd name="connsiteX11" fmla="*/ 177800 w 1862667"/>
              <a:gd name="connsiteY11" fmla="*/ 60578 h 1694645"/>
              <a:gd name="connsiteX0" fmla="*/ 177800 w 1820334"/>
              <a:gd name="connsiteY0" fmla="*/ 60578 h 1694645"/>
              <a:gd name="connsiteX1" fmla="*/ 0 w 1820334"/>
              <a:gd name="connsiteY1" fmla="*/ 704045 h 1694645"/>
              <a:gd name="connsiteX2" fmla="*/ 16934 w 1820334"/>
              <a:gd name="connsiteY2" fmla="*/ 1076578 h 1694645"/>
              <a:gd name="connsiteX3" fmla="*/ 304800 w 1820334"/>
              <a:gd name="connsiteY3" fmla="*/ 1567645 h 1694645"/>
              <a:gd name="connsiteX4" fmla="*/ 965200 w 1820334"/>
              <a:gd name="connsiteY4" fmla="*/ 1694645 h 1694645"/>
              <a:gd name="connsiteX5" fmla="*/ 1151467 w 1820334"/>
              <a:gd name="connsiteY5" fmla="*/ 1618445 h 1694645"/>
              <a:gd name="connsiteX6" fmla="*/ 1727200 w 1820334"/>
              <a:gd name="connsiteY6" fmla="*/ 1330578 h 1694645"/>
              <a:gd name="connsiteX7" fmla="*/ 1820334 w 1820334"/>
              <a:gd name="connsiteY7" fmla="*/ 1042711 h 1694645"/>
              <a:gd name="connsiteX8" fmla="*/ 1430867 w 1820334"/>
              <a:gd name="connsiteY8" fmla="*/ 441578 h 1694645"/>
              <a:gd name="connsiteX9" fmla="*/ 965200 w 1820334"/>
              <a:gd name="connsiteY9" fmla="*/ 52111 h 1694645"/>
              <a:gd name="connsiteX10" fmla="*/ 592667 w 1820334"/>
              <a:gd name="connsiteY10" fmla="*/ 1311 h 1694645"/>
              <a:gd name="connsiteX11" fmla="*/ 177800 w 1820334"/>
              <a:gd name="connsiteY11" fmla="*/ 60578 h 1694645"/>
              <a:gd name="connsiteX0" fmla="*/ 177800 w 1820334"/>
              <a:gd name="connsiteY0" fmla="*/ 60578 h 1694645"/>
              <a:gd name="connsiteX1" fmla="*/ 0 w 1820334"/>
              <a:gd name="connsiteY1" fmla="*/ 704045 h 1694645"/>
              <a:gd name="connsiteX2" fmla="*/ 16934 w 1820334"/>
              <a:gd name="connsiteY2" fmla="*/ 1076578 h 1694645"/>
              <a:gd name="connsiteX3" fmla="*/ 304800 w 1820334"/>
              <a:gd name="connsiteY3" fmla="*/ 1567645 h 1694645"/>
              <a:gd name="connsiteX4" fmla="*/ 965200 w 1820334"/>
              <a:gd name="connsiteY4" fmla="*/ 1694645 h 1694645"/>
              <a:gd name="connsiteX5" fmla="*/ 1151467 w 1820334"/>
              <a:gd name="connsiteY5" fmla="*/ 1618445 h 1694645"/>
              <a:gd name="connsiteX6" fmla="*/ 1727200 w 1820334"/>
              <a:gd name="connsiteY6" fmla="*/ 1330578 h 1694645"/>
              <a:gd name="connsiteX7" fmla="*/ 1820334 w 1820334"/>
              <a:gd name="connsiteY7" fmla="*/ 1042711 h 1694645"/>
              <a:gd name="connsiteX8" fmla="*/ 1430867 w 1820334"/>
              <a:gd name="connsiteY8" fmla="*/ 441578 h 1694645"/>
              <a:gd name="connsiteX9" fmla="*/ 965200 w 1820334"/>
              <a:gd name="connsiteY9" fmla="*/ 52111 h 1694645"/>
              <a:gd name="connsiteX10" fmla="*/ 592667 w 1820334"/>
              <a:gd name="connsiteY10" fmla="*/ 1311 h 1694645"/>
              <a:gd name="connsiteX11" fmla="*/ 177800 w 1820334"/>
              <a:gd name="connsiteY11" fmla="*/ 60578 h 1694645"/>
              <a:gd name="connsiteX0" fmla="*/ 177800 w 1820334"/>
              <a:gd name="connsiteY0" fmla="*/ 60578 h 1694645"/>
              <a:gd name="connsiteX1" fmla="*/ 0 w 1820334"/>
              <a:gd name="connsiteY1" fmla="*/ 704045 h 1694645"/>
              <a:gd name="connsiteX2" fmla="*/ 16934 w 1820334"/>
              <a:gd name="connsiteY2" fmla="*/ 1076578 h 1694645"/>
              <a:gd name="connsiteX3" fmla="*/ 304800 w 1820334"/>
              <a:gd name="connsiteY3" fmla="*/ 1567645 h 1694645"/>
              <a:gd name="connsiteX4" fmla="*/ 965200 w 1820334"/>
              <a:gd name="connsiteY4" fmla="*/ 1694645 h 1694645"/>
              <a:gd name="connsiteX5" fmla="*/ 1151467 w 1820334"/>
              <a:gd name="connsiteY5" fmla="*/ 1618445 h 1694645"/>
              <a:gd name="connsiteX6" fmla="*/ 1727200 w 1820334"/>
              <a:gd name="connsiteY6" fmla="*/ 1330578 h 1694645"/>
              <a:gd name="connsiteX7" fmla="*/ 1820334 w 1820334"/>
              <a:gd name="connsiteY7" fmla="*/ 1042711 h 1694645"/>
              <a:gd name="connsiteX8" fmla="*/ 1430867 w 1820334"/>
              <a:gd name="connsiteY8" fmla="*/ 441578 h 1694645"/>
              <a:gd name="connsiteX9" fmla="*/ 965200 w 1820334"/>
              <a:gd name="connsiteY9" fmla="*/ 52111 h 1694645"/>
              <a:gd name="connsiteX10" fmla="*/ 592667 w 1820334"/>
              <a:gd name="connsiteY10" fmla="*/ 1311 h 1694645"/>
              <a:gd name="connsiteX11" fmla="*/ 177800 w 1820334"/>
              <a:gd name="connsiteY11" fmla="*/ 60578 h 1694645"/>
              <a:gd name="connsiteX0" fmla="*/ 177800 w 1820334"/>
              <a:gd name="connsiteY0" fmla="*/ 60578 h 1694645"/>
              <a:gd name="connsiteX1" fmla="*/ 0 w 1820334"/>
              <a:gd name="connsiteY1" fmla="*/ 704045 h 1694645"/>
              <a:gd name="connsiteX2" fmla="*/ 16934 w 1820334"/>
              <a:gd name="connsiteY2" fmla="*/ 1076578 h 1694645"/>
              <a:gd name="connsiteX3" fmla="*/ 304800 w 1820334"/>
              <a:gd name="connsiteY3" fmla="*/ 1567645 h 1694645"/>
              <a:gd name="connsiteX4" fmla="*/ 965200 w 1820334"/>
              <a:gd name="connsiteY4" fmla="*/ 1694645 h 1694645"/>
              <a:gd name="connsiteX5" fmla="*/ 1151467 w 1820334"/>
              <a:gd name="connsiteY5" fmla="*/ 1618445 h 1694645"/>
              <a:gd name="connsiteX6" fmla="*/ 1684867 w 1820334"/>
              <a:gd name="connsiteY6" fmla="*/ 1372912 h 1694645"/>
              <a:gd name="connsiteX7" fmla="*/ 1820334 w 1820334"/>
              <a:gd name="connsiteY7" fmla="*/ 1042711 h 1694645"/>
              <a:gd name="connsiteX8" fmla="*/ 1430867 w 1820334"/>
              <a:gd name="connsiteY8" fmla="*/ 441578 h 1694645"/>
              <a:gd name="connsiteX9" fmla="*/ 965200 w 1820334"/>
              <a:gd name="connsiteY9" fmla="*/ 52111 h 1694645"/>
              <a:gd name="connsiteX10" fmla="*/ 592667 w 1820334"/>
              <a:gd name="connsiteY10" fmla="*/ 1311 h 1694645"/>
              <a:gd name="connsiteX11" fmla="*/ 177800 w 1820334"/>
              <a:gd name="connsiteY11" fmla="*/ 60578 h 1694645"/>
              <a:gd name="connsiteX0" fmla="*/ 177800 w 1820334"/>
              <a:gd name="connsiteY0" fmla="*/ 60578 h 1694645"/>
              <a:gd name="connsiteX1" fmla="*/ 0 w 1820334"/>
              <a:gd name="connsiteY1" fmla="*/ 704045 h 1694645"/>
              <a:gd name="connsiteX2" fmla="*/ 16934 w 1820334"/>
              <a:gd name="connsiteY2" fmla="*/ 1076578 h 1694645"/>
              <a:gd name="connsiteX3" fmla="*/ 304800 w 1820334"/>
              <a:gd name="connsiteY3" fmla="*/ 1567645 h 1694645"/>
              <a:gd name="connsiteX4" fmla="*/ 965200 w 1820334"/>
              <a:gd name="connsiteY4" fmla="*/ 1694645 h 1694645"/>
              <a:gd name="connsiteX5" fmla="*/ 1151467 w 1820334"/>
              <a:gd name="connsiteY5" fmla="*/ 1618445 h 1694645"/>
              <a:gd name="connsiteX6" fmla="*/ 1684867 w 1820334"/>
              <a:gd name="connsiteY6" fmla="*/ 1372912 h 1694645"/>
              <a:gd name="connsiteX7" fmla="*/ 1820334 w 1820334"/>
              <a:gd name="connsiteY7" fmla="*/ 1042711 h 1694645"/>
              <a:gd name="connsiteX8" fmla="*/ 1430867 w 1820334"/>
              <a:gd name="connsiteY8" fmla="*/ 441578 h 1694645"/>
              <a:gd name="connsiteX9" fmla="*/ 965200 w 1820334"/>
              <a:gd name="connsiteY9" fmla="*/ 52111 h 1694645"/>
              <a:gd name="connsiteX10" fmla="*/ 592667 w 1820334"/>
              <a:gd name="connsiteY10" fmla="*/ 1311 h 1694645"/>
              <a:gd name="connsiteX11" fmla="*/ 177800 w 1820334"/>
              <a:gd name="connsiteY11" fmla="*/ 60578 h 1694645"/>
              <a:gd name="connsiteX0" fmla="*/ 177800 w 1820334"/>
              <a:gd name="connsiteY0" fmla="*/ 60578 h 1694645"/>
              <a:gd name="connsiteX1" fmla="*/ 0 w 1820334"/>
              <a:gd name="connsiteY1" fmla="*/ 704045 h 1694645"/>
              <a:gd name="connsiteX2" fmla="*/ 16934 w 1820334"/>
              <a:gd name="connsiteY2" fmla="*/ 1076578 h 1694645"/>
              <a:gd name="connsiteX3" fmla="*/ 304800 w 1820334"/>
              <a:gd name="connsiteY3" fmla="*/ 1567645 h 1694645"/>
              <a:gd name="connsiteX4" fmla="*/ 965200 w 1820334"/>
              <a:gd name="connsiteY4" fmla="*/ 1694645 h 1694645"/>
              <a:gd name="connsiteX5" fmla="*/ 1151467 w 1820334"/>
              <a:gd name="connsiteY5" fmla="*/ 1618445 h 1694645"/>
              <a:gd name="connsiteX6" fmla="*/ 1684867 w 1820334"/>
              <a:gd name="connsiteY6" fmla="*/ 1372912 h 1694645"/>
              <a:gd name="connsiteX7" fmla="*/ 1820334 w 1820334"/>
              <a:gd name="connsiteY7" fmla="*/ 1042711 h 1694645"/>
              <a:gd name="connsiteX8" fmla="*/ 1430867 w 1820334"/>
              <a:gd name="connsiteY8" fmla="*/ 441578 h 1694645"/>
              <a:gd name="connsiteX9" fmla="*/ 965200 w 1820334"/>
              <a:gd name="connsiteY9" fmla="*/ 52111 h 1694645"/>
              <a:gd name="connsiteX10" fmla="*/ 592667 w 1820334"/>
              <a:gd name="connsiteY10" fmla="*/ 1311 h 1694645"/>
              <a:gd name="connsiteX11" fmla="*/ 177800 w 1820334"/>
              <a:gd name="connsiteY11" fmla="*/ 60578 h 1694645"/>
              <a:gd name="connsiteX0" fmla="*/ 177800 w 1820334"/>
              <a:gd name="connsiteY0" fmla="*/ 60578 h 1694645"/>
              <a:gd name="connsiteX1" fmla="*/ 0 w 1820334"/>
              <a:gd name="connsiteY1" fmla="*/ 704045 h 1694645"/>
              <a:gd name="connsiteX2" fmla="*/ 16934 w 1820334"/>
              <a:gd name="connsiteY2" fmla="*/ 1076578 h 1694645"/>
              <a:gd name="connsiteX3" fmla="*/ 304800 w 1820334"/>
              <a:gd name="connsiteY3" fmla="*/ 1567645 h 1694645"/>
              <a:gd name="connsiteX4" fmla="*/ 965200 w 1820334"/>
              <a:gd name="connsiteY4" fmla="*/ 1694645 h 1694645"/>
              <a:gd name="connsiteX5" fmla="*/ 1202267 w 1820334"/>
              <a:gd name="connsiteY5" fmla="*/ 1626911 h 1694645"/>
              <a:gd name="connsiteX6" fmla="*/ 1684867 w 1820334"/>
              <a:gd name="connsiteY6" fmla="*/ 1372912 h 1694645"/>
              <a:gd name="connsiteX7" fmla="*/ 1820334 w 1820334"/>
              <a:gd name="connsiteY7" fmla="*/ 1042711 h 1694645"/>
              <a:gd name="connsiteX8" fmla="*/ 1430867 w 1820334"/>
              <a:gd name="connsiteY8" fmla="*/ 441578 h 1694645"/>
              <a:gd name="connsiteX9" fmla="*/ 965200 w 1820334"/>
              <a:gd name="connsiteY9" fmla="*/ 52111 h 1694645"/>
              <a:gd name="connsiteX10" fmla="*/ 592667 w 1820334"/>
              <a:gd name="connsiteY10" fmla="*/ 1311 h 1694645"/>
              <a:gd name="connsiteX11" fmla="*/ 177800 w 1820334"/>
              <a:gd name="connsiteY11" fmla="*/ 60578 h 1694645"/>
              <a:gd name="connsiteX0" fmla="*/ 177800 w 1820334"/>
              <a:gd name="connsiteY0" fmla="*/ 60578 h 1660779"/>
              <a:gd name="connsiteX1" fmla="*/ 0 w 1820334"/>
              <a:gd name="connsiteY1" fmla="*/ 704045 h 1660779"/>
              <a:gd name="connsiteX2" fmla="*/ 16934 w 1820334"/>
              <a:gd name="connsiteY2" fmla="*/ 1076578 h 1660779"/>
              <a:gd name="connsiteX3" fmla="*/ 304800 w 1820334"/>
              <a:gd name="connsiteY3" fmla="*/ 1567645 h 1660779"/>
              <a:gd name="connsiteX4" fmla="*/ 931333 w 1820334"/>
              <a:gd name="connsiteY4" fmla="*/ 1660779 h 1660779"/>
              <a:gd name="connsiteX5" fmla="*/ 1202267 w 1820334"/>
              <a:gd name="connsiteY5" fmla="*/ 1626911 h 1660779"/>
              <a:gd name="connsiteX6" fmla="*/ 1684867 w 1820334"/>
              <a:gd name="connsiteY6" fmla="*/ 1372912 h 1660779"/>
              <a:gd name="connsiteX7" fmla="*/ 1820334 w 1820334"/>
              <a:gd name="connsiteY7" fmla="*/ 1042711 h 1660779"/>
              <a:gd name="connsiteX8" fmla="*/ 1430867 w 1820334"/>
              <a:gd name="connsiteY8" fmla="*/ 441578 h 1660779"/>
              <a:gd name="connsiteX9" fmla="*/ 965200 w 1820334"/>
              <a:gd name="connsiteY9" fmla="*/ 52111 h 1660779"/>
              <a:gd name="connsiteX10" fmla="*/ 592667 w 1820334"/>
              <a:gd name="connsiteY10" fmla="*/ 1311 h 1660779"/>
              <a:gd name="connsiteX11" fmla="*/ 177800 w 1820334"/>
              <a:gd name="connsiteY11" fmla="*/ 60578 h 1660779"/>
              <a:gd name="connsiteX0" fmla="*/ 177800 w 1820334"/>
              <a:gd name="connsiteY0" fmla="*/ 60578 h 1661516"/>
              <a:gd name="connsiteX1" fmla="*/ 0 w 1820334"/>
              <a:gd name="connsiteY1" fmla="*/ 704045 h 1661516"/>
              <a:gd name="connsiteX2" fmla="*/ 16934 w 1820334"/>
              <a:gd name="connsiteY2" fmla="*/ 1076578 h 1661516"/>
              <a:gd name="connsiteX3" fmla="*/ 304800 w 1820334"/>
              <a:gd name="connsiteY3" fmla="*/ 1567645 h 1661516"/>
              <a:gd name="connsiteX4" fmla="*/ 931333 w 1820334"/>
              <a:gd name="connsiteY4" fmla="*/ 1660779 h 1661516"/>
              <a:gd name="connsiteX5" fmla="*/ 1202267 w 1820334"/>
              <a:gd name="connsiteY5" fmla="*/ 1626911 h 1661516"/>
              <a:gd name="connsiteX6" fmla="*/ 1684867 w 1820334"/>
              <a:gd name="connsiteY6" fmla="*/ 1372912 h 1661516"/>
              <a:gd name="connsiteX7" fmla="*/ 1820334 w 1820334"/>
              <a:gd name="connsiteY7" fmla="*/ 1042711 h 1661516"/>
              <a:gd name="connsiteX8" fmla="*/ 1430867 w 1820334"/>
              <a:gd name="connsiteY8" fmla="*/ 441578 h 1661516"/>
              <a:gd name="connsiteX9" fmla="*/ 965200 w 1820334"/>
              <a:gd name="connsiteY9" fmla="*/ 52111 h 1661516"/>
              <a:gd name="connsiteX10" fmla="*/ 592667 w 1820334"/>
              <a:gd name="connsiteY10" fmla="*/ 1311 h 1661516"/>
              <a:gd name="connsiteX11" fmla="*/ 177800 w 1820334"/>
              <a:gd name="connsiteY11" fmla="*/ 60578 h 1661516"/>
              <a:gd name="connsiteX0" fmla="*/ 177800 w 1820334"/>
              <a:gd name="connsiteY0" fmla="*/ 60578 h 1661516"/>
              <a:gd name="connsiteX1" fmla="*/ 0 w 1820334"/>
              <a:gd name="connsiteY1" fmla="*/ 704045 h 1661516"/>
              <a:gd name="connsiteX2" fmla="*/ 16934 w 1820334"/>
              <a:gd name="connsiteY2" fmla="*/ 1076578 h 1661516"/>
              <a:gd name="connsiteX3" fmla="*/ 296334 w 1820334"/>
              <a:gd name="connsiteY3" fmla="*/ 1525312 h 1661516"/>
              <a:gd name="connsiteX4" fmla="*/ 931333 w 1820334"/>
              <a:gd name="connsiteY4" fmla="*/ 1660779 h 1661516"/>
              <a:gd name="connsiteX5" fmla="*/ 1202267 w 1820334"/>
              <a:gd name="connsiteY5" fmla="*/ 1626911 h 1661516"/>
              <a:gd name="connsiteX6" fmla="*/ 1684867 w 1820334"/>
              <a:gd name="connsiteY6" fmla="*/ 1372912 h 1661516"/>
              <a:gd name="connsiteX7" fmla="*/ 1820334 w 1820334"/>
              <a:gd name="connsiteY7" fmla="*/ 1042711 h 1661516"/>
              <a:gd name="connsiteX8" fmla="*/ 1430867 w 1820334"/>
              <a:gd name="connsiteY8" fmla="*/ 441578 h 1661516"/>
              <a:gd name="connsiteX9" fmla="*/ 965200 w 1820334"/>
              <a:gd name="connsiteY9" fmla="*/ 52111 h 1661516"/>
              <a:gd name="connsiteX10" fmla="*/ 592667 w 1820334"/>
              <a:gd name="connsiteY10" fmla="*/ 1311 h 1661516"/>
              <a:gd name="connsiteX11" fmla="*/ 177800 w 1820334"/>
              <a:gd name="connsiteY11" fmla="*/ 60578 h 1661516"/>
              <a:gd name="connsiteX0" fmla="*/ 177800 w 1820334"/>
              <a:gd name="connsiteY0" fmla="*/ 60578 h 1661516"/>
              <a:gd name="connsiteX1" fmla="*/ 0 w 1820334"/>
              <a:gd name="connsiteY1" fmla="*/ 704045 h 1661516"/>
              <a:gd name="connsiteX2" fmla="*/ 16934 w 1820334"/>
              <a:gd name="connsiteY2" fmla="*/ 1076578 h 1661516"/>
              <a:gd name="connsiteX3" fmla="*/ 296334 w 1820334"/>
              <a:gd name="connsiteY3" fmla="*/ 1525312 h 1661516"/>
              <a:gd name="connsiteX4" fmla="*/ 931333 w 1820334"/>
              <a:gd name="connsiteY4" fmla="*/ 1660779 h 1661516"/>
              <a:gd name="connsiteX5" fmla="*/ 1202267 w 1820334"/>
              <a:gd name="connsiteY5" fmla="*/ 1626911 h 1661516"/>
              <a:gd name="connsiteX6" fmla="*/ 1684867 w 1820334"/>
              <a:gd name="connsiteY6" fmla="*/ 1372912 h 1661516"/>
              <a:gd name="connsiteX7" fmla="*/ 1820334 w 1820334"/>
              <a:gd name="connsiteY7" fmla="*/ 1042711 h 1661516"/>
              <a:gd name="connsiteX8" fmla="*/ 1430867 w 1820334"/>
              <a:gd name="connsiteY8" fmla="*/ 441578 h 1661516"/>
              <a:gd name="connsiteX9" fmla="*/ 965200 w 1820334"/>
              <a:gd name="connsiteY9" fmla="*/ 52111 h 1661516"/>
              <a:gd name="connsiteX10" fmla="*/ 592667 w 1820334"/>
              <a:gd name="connsiteY10" fmla="*/ 1311 h 1661516"/>
              <a:gd name="connsiteX11" fmla="*/ 177800 w 1820334"/>
              <a:gd name="connsiteY11" fmla="*/ 60578 h 1661516"/>
              <a:gd name="connsiteX0" fmla="*/ 177800 w 1820334"/>
              <a:gd name="connsiteY0" fmla="*/ 60578 h 1661516"/>
              <a:gd name="connsiteX1" fmla="*/ 0 w 1820334"/>
              <a:gd name="connsiteY1" fmla="*/ 704045 h 1661516"/>
              <a:gd name="connsiteX2" fmla="*/ 16934 w 1820334"/>
              <a:gd name="connsiteY2" fmla="*/ 1076578 h 1661516"/>
              <a:gd name="connsiteX3" fmla="*/ 296334 w 1820334"/>
              <a:gd name="connsiteY3" fmla="*/ 1525312 h 1661516"/>
              <a:gd name="connsiteX4" fmla="*/ 931333 w 1820334"/>
              <a:gd name="connsiteY4" fmla="*/ 1660779 h 1661516"/>
              <a:gd name="connsiteX5" fmla="*/ 1202267 w 1820334"/>
              <a:gd name="connsiteY5" fmla="*/ 1626911 h 1661516"/>
              <a:gd name="connsiteX6" fmla="*/ 1684867 w 1820334"/>
              <a:gd name="connsiteY6" fmla="*/ 1372912 h 1661516"/>
              <a:gd name="connsiteX7" fmla="*/ 1820334 w 1820334"/>
              <a:gd name="connsiteY7" fmla="*/ 1042711 h 1661516"/>
              <a:gd name="connsiteX8" fmla="*/ 1430867 w 1820334"/>
              <a:gd name="connsiteY8" fmla="*/ 441578 h 1661516"/>
              <a:gd name="connsiteX9" fmla="*/ 965200 w 1820334"/>
              <a:gd name="connsiteY9" fmla="*/ 52111 h 1661516"/>
              <a:gd name="connsiteX10" fmla="*/ 592667 w 1820334"/>
              <a:gd name="connsiteY10" fmla="*/ 1311 h 1661516"/>
              <a:gd name="connsiteX11" fmla="*/ 177800 w 1820334"/>
              <a:gd name="connsiteY11" fmla="*/ 60578 h 1661516"/>
              <a:gd name="connsiteX0" fmla="*/ 177800 w 1820334"/>
              <a:gd name="connsiteY0" fmla="*/ 60578 h 1661516"/>
              <a:gd name="connsiteX1" fmla="*/ 0 w 1820334"/>
              <a:gd name="connsiteY1" fmla="*/ 653245 h 1661516"/>
              <a:gd name="connsiteX2" fmla="*/ 16934 w 1820334"/>
              <a:gd name="connsiteY2" fmla="*/ 1076578 h 1661516"/>
              <a:gd name="connsiteX3" fmla="*/ 296334 w 1820334"/>
              <a:gd name="connsiteY3" fmla="*/ 1525312 h 1661516"/>
              <a:gd name="connsiteX4" fmla="*/ 931333 w 1820334"/>
              <a:gd name="connsiteY4" fmla="*/ 1660779 h 1661516"/>
              <a:gd name="connsiteX5" fmla="*/ 1202267 w 1820334"/>
              <a:gd name="connsiteY5" fmla="*/ 1626911 h 1661516"/>
              <a:gd name="connsiteX6" fmla="*/ 1684867 w 1820334"/>
              <a:gd name="connsiteY6" fmla="*/ 1372912 h 1661516"/>
              <a:gd name="connsiteX7" fmla="*/ 1820334 w 1820334"/>
              <a:gd name="connsiteY7" fmla="*/ 1042711 h 1661516"/>
              <a:gd name="connsiteX8" fmla="*/ 1430867 w 1820334"/>
              <a:gd name="connsiteY8" fmla="*/ 441578 h 1661516"/>
              <a:gd name="connsiteX9" fmla="*/ 965200 w 1820334"/>
              <a:gd name="connsiteY9" fmla="*/ 52111 h 1661516"/>
              <a:gd name="connsiteX10" fmla="*/ 592667 w 1820334"/>
              <a:gd name="connsiteY10" fmla="*/ 1311 h 1661516"/>
              <a:gd name="connsiteX11" fmla="*/ 177800 w 1820334"/>
              <a:gd name="connsiteY11" fmla="*/ 60578 h 1661516"/>
              <a:gd name="connsiteX0" fmla="*/ 177800 w 1820334"/>
              <a:gd name="connsiteY0" fmla="*/ 60578 h 1661516"/>
              <a:gd name="connsiteX1" fmla="*/ 0 w 1820334"/>
              <a:gd name="connsiteY1" fmla="*/ 653245 h 1661516"/>
              <a:gd name="connsiteX2" fmla="*/ 16934 w 1820334"/>
              <a:gd name="connsiteY2" fmla="*/ 1076578 h 1661516"/>
              <a:gd name="connsiteX3" fmla="*/ 296334 w 1820334"/>
              <a:gd name="connsiteY3" fmla="*/ 1525312 h 1661516"/>
              <a:gd name="connsiteX4" fmla="*/ 931333 w 1820334"/>
              <a:gd name="connsiteY4" fmla="*/ 1660779 h 1661516"/>
              <a:gd name="connsiteX5" fmla="*/ 1202267 w 1820334"/>
              <a:gd name="connsiteY5" fmla="*/ 1626911 h 1661516"/>
              <a:gd name="connsiteX6" fmla="*/ 1684867 w 1820334"/>
              <a:gd name="connsiteY6" fmla="*/ 1372912 h 1661516"/>
              <a:gd name="connsiteX7" fmla="*/ 1820334 w 1820334"/>
              <a:gd name="connsiteY7" fmla="*/ 1042711 h 1661516"/>
              <a:gd name="connsiteX8" fmla="*/ 1430867 w 1820334"/>
              <a:gd name="connsiteY8" fmla="*/ 441578 h 1661516"/>
              <a:gd name="connsiteX9" fmla="*/ 965200 w 1820334"/>
              <a:gd name="connsiteY9" fmla="*/ 52111 h 1661516"/>
              <a:gd name="connsiteX10" fmla="*/ 592667 w 1820334"/>
              <a:gd name="connsiteY10" fmla="*/ 1311 h 1661516"/>
              <a:gd name="connsiteX11" fmla="*/ 177800 w 1820334"/>
              <a:gd name="connsiteY11" fmla="*/ 60578 h 1661516"/>
              <a:gd name="connsiteX0" fmla="*/ 177800 w 1820334"/>
              <a:gd name="connsiteY0" fmla="*/ 60578 h 1661516"/>
              <a:gd name="connsiteX1" fmla="*/ 0 w 1820334"/>
              <a:gd name="connsiteY1" fmla="*/ 653245 h 1661516"/>
              <a:gd name="connsiteX2" fmla="*/ 16934 w 1820334"/>
              <a:gd name="connsiteY2" fmla="*/ 1076578 h 1661516"/>
              <a:gd name="connsiteX3" fmla="*/ 296334 w 1820334"/>
              <a:gd name="connsiteY3" fmla="*/ 1525312 h 1661516"/>
              <a:gd name="connsiteX4" fmla="*/ 931333 w 1820334"/>
              <a:gd name="connsiteY4" fmla="*/ 1660779 h 1661516"/>
              <a:gd name="connsiteX5" fmla="*/ 1202267 w 1820334"/>
              <a:gd name="connsiteY5" fmla="*/ 1626911 h 1661516"/>
              <a:gd name="connsiteX6" fmla="*/ 1684867 w 1820334"/>
              <a:gd name="connsiteY6" fmla="*/ 1372912 h 1661516"/>
              <a:gd name="connsiteX7" fmla="*/ 1820334 w 1820334"/>
              <a:gd name="connsiteY7" fmla="*/ 1042711 h 1661516"/>
              <a:gd name="connsiteX8" fmla="*/ 1430867 w 1820334"/>
              <a:gd name="connsiteY8" fmla="*/ 441578 h 1661516"/>
              <a:gd name="connsiteX9" fmla="*/ 965200 w 1820334"/>
              <a:gd name="connsiteY9" fmla="*/ 52111 h 1661516"/>
              <a:gd name="connsiteX10" fmla="*/ 592667 w 1820334"/>
              <a:gd name="connsiteY10" fmla="*/ 1311 h 1661516"/>
              <a:gd name="connsiteX11" fmla="*/ 177800 w 1820334"/>
              <a:gd name="connsiteY11" fmla="*/ 60578 h 1661516"/>
              <a:gd name="connsiteX0" fmla="*/ 177800 w 1820334"/>
              <a:gd name="connsiteY0" fmla="*/ 93612 h 1660683"/>
              <a:gd name="connsiteX1" fmla="*/ 0 w 1820334"/>
              <a:gd name="connsiteY1" fmla="*/ 652412 h 1660683"/>
              <a:gd name="connsiteX2" fmla="*/ 16934 w 1820334"/>
              <a:gd name="connsiteY2" fmla="*/ 1075745 h 1660683"/>
              <a:gd name="connsiteX3" fmla="*/ 296334 w 1820334"/>
              <a:gd name="connsiteY3" fmla="*/ 1524479 h 1660683"/>
              <a:gd name="connsiteX4" fmla="*/ 931333 w 1820334"/>
              <a:gd name="connsiteY4" fmla="*/ 1659946 h 1660683"/>
              <a:gd name="connsiteX5" fmla="*/ 1202267 w 1820334"/>
              <a:gd name="connsiteY5" fmla="*/ 1626078 h 1660683"/>
              <a:gd name="connsiteX6" fmla="*/ 1684867 w 1820334"/>
              <a:gd name="connsiteY6" fmla="*/ 1372079 h 1660683"/>
              <a:gd name="connsiteX7" fmla="*/ 1820334 w 1820334"/>
              <a:gd name="connsiteY7" fmla="*/ 1041878 h 1660683"/>
              <a:gd name="connsiteX8" fmla="*/ 1430867 w 1820334"/>
              <a:gd name="connsiteY8" fmla="*/ 440745 h 1660683"/>
              <a:gd name="connsiteX9" fmla="*/ 965200 w 1820334"/>
              <a:gd name="connsiteY9" fmla="*/ 51278 h 1660683"/>
              <a:gd name="connsiteX10" fmla="*/ 592667 w 1820334"/>
              <a:gd name="connsiteY10" fmla="*/ 478 h 1660683"/>
              <a:gd name="connsiteX11" fmla="*/ 177800 w 1820334"/>
              <a:gd name="connsiteY11" fmla="*/ 93612 h 1660683"/>
              <a:gd name="connsiteX0" fmla="*/ 177800 w 1820334"/>
              <a:gd name="connsiteY0" fmla="*/ 93612 h 1660683"/>
              <a:gd name="connsiteX1" fmla="*/ 0 w 1820334"/>
              <a:gd name="connsiteY1" fmla="*/ 652412 h 1660683"/>
              <a:gd name="connsiteX2" fmla="*/ 16934 w 1820334"/>
              <a:gd name="connsiteY2" fmla="*/ 1075745 h 1660683"/>
              <a:gd name="connsiteX3" fmla="*/ 296334 w 1820334"/>
              <a:gd name="connsiteY3" fmla="*/ 1524479 h 1660683"/>
              <a:gd name="connsiteX4" fmla="*/ 931333 w 1820334"/>
              <a:gd name="connsiteY4" fmla="*/ 1659946 h 1660683"/>
              <a:gd name="connsiteX5" fmla="*/ 1202267 w 1820334"/>
              <a:gd name="connsiteY5" fmla="*/ 1626078 h 1660683"/>
              <a:gd name="connsiteX6" fmla="*/ 1684867 w 1820334"/>
              <a:gd name="connsiteY6" fmla="*/ 1372079 h 1660683"/>
              <a:gd name="connsiteX7" fmla="*/ 1820334 w 1820334"/>
              <a:gd name="connsiteY7" fmla="*/ 1041878 h 1660683"/>
              <a:gd name="connsiteX8" fmla="*/ 1430867 w 1820334"/>
              <a:gd name="connsiteY8" fmla="*/ 440745 h 1660683"/>
              <a:gd name="connsiteX9" fmla="*/ 965200 w 1820334"/>
              <a:gd name="connsiteY9" fmla="*/ 51278 h 1660683"/>
              <a:gd name="connsiteX10" fmla="*/ 592667 w 1820334"/>
              <a:gd name="connsiteY10" fmla="*/ 478 h 1660683"/>
              <a:gd name="connsiteX11" fmla="*/ 177800 w 1820334"/>
              <a:gd name="connsiteY11" fmla="*/ 93612 h 1660683"/>
              <a:gd name="connsiteX0" fmla="*/ 160867 w 1820334"/>
              <a:gd name="connsiteY0" fmla="*/ 93612 h 1660683"/>
              <a:gd name="connsiteX1" fmla="*/ 0 w 1820334"/>
              <a:gd name="connsiteY1" fmla="*/ 652412 h 1660683"/>
              <a:gd name="connsiteX2" fmla="*/ 16934 w 1820334"/>
              <a:gd name="connsiteY2" fmla="*/ 1075745 h 1660683"/>
              <a:gd name="connsiteX3" fmla="*/ 296334 w 1820334"/>
              <a:gd name="connsiteY3" fmla="*/ 1524479 h 1660683"/>
              <a:gd name="connsiteX4" fmla="*/ 931333 w 1820334"/>
              <a:gd name="connsiteY4" fmla="*/ 1659946 h 1660683"/>
              <a:gd name="connsiteX5" fmla="*/ 1202267 w 1820334"/>
              <a:gd name="connsiteY5" fmla="*/ 1626078 h 1660683"/>
              <a:gd name="connsiteX6" fmla="*/ 1684867 w 1820334"/>
              <a:gd name="connsiteY6" fmla="*/ 1372079 h 1660683"/>
              <a:gd name="connsiteX7" fmla="*/ 1820334 w 1820334"/>
              <a:gd name="connsiteY7" fmla="*/ 1041878 h 1660683"/>
              <a:gd name="connsiteX8" fmla="*/ 1430867 w 1820334"/>
              <a:gd name="connsiteY8" fmla="*/ 440745 h 1660683"/>
              <a:gd name="connsiteX9" fmla="*/ 965200 w 1820334"/>
              <a:gd name="connsiteY9" fmla="*/ 51278 h 1660683"/>
              <a:gd name="connsiteX10" fmla="*/ 592667 w 1820334"/>
              <a:gd name="connsiteY10" fmla="*/ 478 h 1660683"/>
              <a:gd name="connsiteX11" fmla="*/ 160867 w 1820334"/>
              <a:gd name="connsiteY11" fmla="*/ 93612 h 1660683"/>
              <a:gd name="connsiteX0" fmla="*/ 160867 w 1820334"/>
              <a:gd name="connsiteY0" fmla="*/ 93612 h 1660683"/>
              <a:gd name="connsiteX1" fmla="*/ 0 w 1820334"/>
              <a:gd name="connsiteY1" fmla="*/ 652412 h 1660683"/>
              <a:gd name="connsiteX2" fmla="*/ 8468 w 1820334"/>
              <a:gd name="connsiteY2" fmla="*/ 1050345 h 1660683"/>
              <a:gd name="connsiteX3" fmla="*/ 296334 w 1820334"/>
              <a:gd name="connsiteY3" fmla="*/ 1524479 h 1660683"/>
              <a:gd name="connsiteX4" fmla="*/ 931333 w 1820334"/>
              <a:gd name="connsiteY4" fmla="*/ 1659946 h 1660683"/>
              <a:gd name="connsiteX5" fmla="*/ 1202267 w 1820334"/>
              <a:gd name="connsiteY5" fmla="*/ 1626078 h 1660683"/>
              <a:gd name="connsiteX6" fmla="*/ 1684867 w 1820334"/>
              <a:gd name="connsiteY6" fmla="*/ 1372079 h 1660683"/>
              <a:gd name="connsiteX7" fmla="*/ 1820334 w 1820334"/>
              <a:gd name="connsiteY7" fmla="*/ 1041878 h 1660683"/>
              <a:gd name="connsiteX8" fmla="*/ 1430867 w 1820334"/>
              <a:gd name="connsiteY8" fmla="*/ 440745 h 1660683"/>
              <a:gd name="connsiteX9" fmla="*/ 965200 w 1820334"/>
              <a:gd name="connsiteY9" fmla="*/ 51278 h 1660683"/>
              <a:gd name="connsiteX10" fmla="*/ 592667 w 1820334"/>
              <a:gd name="connsiteY10" fmla="*/ 478 h 1660683"/>
              <a:gd name="connsiteX11" fmla="*/ 160867 w 1820334"/>
              <a:gd name="connsiteY11" fmla="*/ 93612 h 1660683"/>
              <a:gd name="connsiteX0" fmla="*/ 174182 w 1833649"/>
              <a:gd name="connsiteY0" fmla="*/ 93612 h 1660683"/>
              <a:gd name="connsiteX1" fmla="*/ 13315 w 1833649"/>
              <a:gd name="connsiteY1" fmla="*/ 652412 h 1660683"/>
              <a:gd name="connsiteX2" fmla="*/ 21783 w 1833649"/>
              <a:gd name="connsiteY2" fmla="*/ 1050345 h 1660683"/>
              <a:gd name="connsiteX3" fmla="*/ 309649 w 1833649"/>
              <a:gd name="connsiteY3" fmla="*/ 1524479 h 1660683"/>
              <a:gd name="connsiteX4" fmla="*/ 944648 w 1833649"/>
              <a:gd name="connsiteY4" fmla="*/ 1659946 h 1660683"/>
              <a:gd name="connsiteX5" fmla="*/ 1215582 w 1833649"/>
              <a:gd name="connsiteY5" fmla="*/ 1626078 h 1660683"/>
              <a:gd name="connsiteX6" fmla="*/ 1698182 w 1833649"/>
              <a:gd name="connsiteY6" fmla="*/ 1372079 h 1660683"/>
              <a:gd name="connsiteX7" fmla="*/ 1833649 w 1833649"/>
              <a:gd name="connsiteY7" fmla="*/ 1041878 h 1660683"/>
              <a:gd name="connsiteX8" fmla="*/ 1444182 w 1833649"/>
              <a:gd name="connsiteY8" fmla="*/ 440745 h 1660683"/>
              <a:gd name="connsiteX9" fmla="*/ 978515 w 1833649"/>
              <a:gd name="connsiteY9" fmla="*/ 51278 h 1660683"/>
              <a:gd name="connsiteX10" fmla="*/ 605982 w 1833649"/>
              <a:gd name="connsiteY10" fmla="*/ 478 h 1660683"/>
              <a:gd name="connsiteX11" fmla="*/ 174182 w 1833649"/>
              <a:gd name="connsiteY11" fmla="*/ 93612 h 1660683"/>
              <a:gd name="connsiteX0" fmla="*/ 177920 w 1837387"/>
              <a:gd name="connsiteY0" fmla="*/ 93612 h 1660683"/>
              <a:gd name="connsiteX1" fmla="*/ 17053 w 1837387"/>
              <a:gd name="connsiteY1" fmla="*/ 652412 h 1660683"/>
              <a:gd name="connsiteX2" fmla="*/ 25521 w 1837387"/>
              <a:gd name="connsiteY2" fmla="*/ 1050345 h 1660683"/>
              <a:gd name="connsiteX3" fmla="*/ 313387 w 1837387"/>
              <a:gd name="connsiteY3" fmla="*/ 1524479 h 1660683"/>
              <a:gd name="connsiteX4" fmla="*/ 948386 w 1837387"/>
              <a:gd name="connsiteY4" fmla="*/ 1659946 h 1660683"/>
              <a:gd name="connsiteX5" fmla="*/ 1219320 w 1837387"/>
              <a:gd name="connsiteY5" fmla="*/ 1626078 h 1660683"/>
              <a:gd name="connsiteX6" fmla="*/ 1701920 w 1837387"/>
              <a:gd name="connsiteY6" fmla="*/ 1372079 h 1660683"/>
              <a:gd name="connsiteX7" fmla="*/ 1837387 w 1837387"/>
              <a:gd name="connsiteY7" fmla="*/ 1041878 h 1660683"/>
              <a:gd name="connsiteX8" fmla="*/ 1447920 w 1837387"/>
              <a:gd name="connsiteY8" fmla="*/ 440745 h 1660683"/>
              <a:gd name="connsiteX9" fmla="*/ 982253 w 1837387"/>
              <a:gd name="connsiteY9" fmla="*/ 51278 h 1660683"/>
              <a:gd name="connsiteX10" fmla="*/ 609720 w 1837387"/>
              <a:gd name="connsiteY10" fmla="*/ 478 h 1660683"/>
              <a:gd name="connsiteX11" fmla="*/ 177920 w 1837387"/>
              <a:gd name="connsiteY11" fmla="*/ 93612 h 1660683"/>
              <a:gd name="connsiteX0" fmla="*/ 177920 w 1837387"/>
              <a:gd name="connsiteY0" fmla="*/ 93612 h 1660683"/>
              <a:gd name="connsiteX1" fmla="*/ 17053 w 1837387"/>
              <a:gd name="connsiteY1" fmla="*/ 652412 h 1660683"/>
              <a:gd name="connsiteX2" fmla="*/ 25521 w 1837387"/>
              <a:gd name="connsiteY2" fmla="*/ 1050345 h 1660683"/>
              <a:gd name="connsiteX3" fmla="*/ 313387 w 1837387"/>
              <a:gd name="connsiteY3" fmla="*/ 1524479 h 1660683"/>
              <a:gd name="connsiteX4" fmla="*/ 948386 w 1837387"/>
              <a:gd name="connsiteY4" fmla="*/ 1659946 h 1660683"/>
              <a:gd name="connsiteX5" fmla="*/ 1219320 w 1837387"/>
              <a:gd name="connsiteY5" fmla="*/ 1626078 h 1660683"/>
              <a:gd name="connsiteX6" fmla="*/ 1701920 w 1837387"/>
              <a:gd name="connsiteY6" fmla="*/ 1372079 h 1660683"/>
              <a:gd name="connsiteX7" fmla="*/ 1837387 w 1837387"/>
              <a:gd name="connsiteY7" fmla="*/ 1041878 h 1660683"/>
              <a:gd name="connsiteX8" fmla="*/ 1447920 w 1837387"/>
              <a:gd name="connsiteY8" fmla="*/ 440745 h 1660683"/>
              <a:gd name="connsiteX9" fmla="*/ 982253 w 1837387"/>
              <a:gd name="connsiteY9" fmla="*/ 51278 h 1660683"/>
              <a:gd name="connsiteX10" fmla="*/ 609720 w 1837387"/>
              <a:gd name="connsiteY10" fmla="*/ 478 h 1660683"/>
              <a:gd name="connsiteX11" fmla="*/ 177920 w 1837387"/>
              <a:gd name="connsiteY11" fmla="*/ 93612 h 1660683"/>
              <a:gd name="connsiteX0" fmla="*/ 204523 w 1863990"/>
              <a:gd name="connsiteY0" fmla="*/ 93612 h 1660683"/>
              <a:gd name="connsiteX1" fmla="*/ 43656 w 1863990"/>
              <a:gd name="connsiteY1" fmla="*/ 652412 h 1660683"/>
              <a:gd name="connsiteX2" fmla="*/ 18257 w 1863990"/>
              <a:gd name="connsiteY2" fmla="*/ 1041879 h 1660683"/>
              <a:gd name="connsiteX3" fmla="*/ 339990 w 1863990"/>
              <a:gd name="connsiteY3" fmla="*/ 1524479 h 1660683"/>
              <a:gd name="connsiteX4" fmla="*/ 974989 w 1863990"/>
              <a:gd name="connsiteY4" fmla="*/ 1659946 h 1660683"/>
              <a:gd name="connsiteX5" fmla="*/ 1245923 w 1863990"/>
              <a:gd name="connsiteY5" fmla="*/ 1626078 h 1660683"/>
              <a:gd name="connsiteX6" fmla="*/ 1728523 w 1863990"/>
              <a:gd name="connsiteY6" fmla="*/ 1372079 h 1660683"/>
              <a:gd name="connsiteX7" fmla="*/ 1863990 w 1863990"/>
              <a:gd name="connsiteY7" fmla="*/ 1041878 h 1660683"/>
              <a:gd name="connsiteX8" fmla="*/ 1474523 w 1863990"/>
              <a:gd name="connsiteY8" fmla="*/ 440745 h 1660683"/>
              <a:gd name="connsiteX9" fmla="*/ 1008856 w 1863990"/>
              <a:gd name="connsiteY9" fmla="*/ 51278 h 1660683"/>
              <a:gd name="connsiteX10" fmla="*/ 636323 w 1863990"/>
              <a:gd name="connsiteY10" fmla="*/ 478 h 1660683"/>
              <a:gd name="connsiteX11" fmla="*/ 204523 w 1863990"/>
              <a:gd name="connsiteY11" fmla="*/ 93612 h 1660683"/>
              <a:gd name="connsiteX0" fmla="*/ 186266 w 1845733"/>
              <a:gd name="connsiteY0" fmla="*/ 93612 h 1660683"/>
              <a:gd name="connsiteX1" fmla="*/ 25399 w 1845733"/>
              <a:gd name="connsiteY1" fmla="*/ 652412 h 1660683"/>
              <a:gd name="connsiteX2" fmla="*/ 0 w 1845733"/>
              <a:gd name="connsiteY2" fmla="*/ 1041879 h 1660683"/>
              <a:gd name="connsiteX3" fmla="*/ 321733 w 1845733"/>
              <a:gd name="connsiteY3" fmla="*/ 1524479 h 1660683"/>
              <a:gd name="connsiteX4" fmla="*/ 956732 w 1845733"/>
              <a:gd name="connsiteY4" fmla="*/ 1659946 h 1660683"/>
              <a:gd name="connsiteX5" fmla="*/ 1227666 w 1845733"/>
              <a:gd name="connsiteY5" fmla="*/ 1626078 h 1660683"/>
              <a:gd name="connsiteX6" fmla="*/ 1710266 w 1845733"/>
              <a:gd name="connsiteY6" fmla="*/ 1372079 h 1660683"/>
              <a:gd name="connsiteX7" fmla="*/ 1845733 w 1845733"/>
              <a:gd name="connsiteY7" fmla="*/ 1041878 h 1660683"/>
              <a:gd name="connsiteX8" fmla="*/ 1456266 w 1845733"/>
              <a:gd name="connsiteY8" fmla="*/ 440745 h 1660683"/>
              <a:gd name="connsiteX9" fmla="*/ 990599 w 1845733"/>
              <a:gd name="connsiteY9" fmla="*/ 51278 h 1660683"/>
              <a:gd name="connsiteX10" fmla="*/ 618066 w 1845733"/>
              <a:gd name="connsiteY10" fmla="*/ 478 h 1660683"/>
              <a:gd name="connsiteX11" fmla="*/ 186266 w 1845733"/>
              <a:gd name="connsiteY11" fmla="*/ 93612 h 1660683"/>
              <a:gd name="connsiteX0" fmla="*/ 191052 w 1850519"/>
              <a:gd name="connsiteY0" fmla="*/ 93612 h 1660683"/>
              <a:gd name="connsiteX1" fmla="*/ 30185 w 1850519"/>
              <a:gd name="connsiteY1" fmla="*/ 652412 h 1660683"/>
              <a:gd name="connsiteX2" fmla="*/ 4786 w 1850519"/>
              <a:gd name="connsiteY2" fmla="*/ 1041879 h 1660683"/>
              <a:gd name="connsiteX3" fmla="*/ 326519 w 1850519"/>
              <a:gd name="connsiteY3" fmla="*/ 1524479 h 1660683"/>
              <a:gd name="connsiteX4" fmla="*/ 961518 w 1850519"/>
              <a:gd name="connsiteY4" fmla="*/ 1659946 h 1660683"/>
              <a:gd name="connsiteX5" fmla="*/ 1232452 w 1850519"/>
              <a:gd name="connsiteY5" fmla="*/ 1626078 h 1660683"/>
              <a:gd name="connsiteX6" fmla="*/ 1715052 w 1850519"/>
              <a:gd name="connsiteY6" fmla="*/ 1372079 h 1660683"/>
              <a:gd name="connsiteX7" fmla="*/ 1850519 w 1850519"/>
              <a:gd name="connsiteY7" fmla="*/ 1041878 h 1660683"/>
              <a:gd name="connsiteX8" fmla="*/ 1461052 w 1850519"/>
              <a:gd name="connsiteY8" fmla="*/ 440745 h 1660683"/>
              <a:gd name="connsiteX9" fmla="*/ 995385 w 1850519"/>
              <a:gd name="connsiteY9" fmla="*/ 51278 h 1660683"/>
              <a:gd name="connsiteX10" fmla="*/ 622852 w 1850519"/>
              <a:gd name="connsiteY10" fmla="*/ 478 h 1660683"/>
              <a:gd name="connsiteX11" fmla="*/ 191052 w 1850519"/>
              <a:gd name="connsiteY11" fmla="*/ 93612 h 1660683"/>
              <a:gd name="connsiteX0" fmla="*/ 188301 w 1847768"/>
              <a:gd name="connsiteY0" fmla="*/ 93612 h 1660683"/>
              <a:gd name="connsiteX1" fmla="*/ 27434 w 1847768"/>
              <a:gd name="connsiteY1" fmla="*/ 652412 h 1660683"/>
              <a:gd name="connsiteX2" fmla="*/ 2035 w 1847768"/>
              <a:gd name="connsiteY2" fmla="*/ 1041879 h 1660683"/>
              <a:gd name="connsiteX3" fmla="*/ 323768 w 1847768"/>
              <a:gd name="connsiteY3" fmla="*/ 1524479 h 1660683"/>
              <a:gd name="connsiteX4" fmla="*/ 958767 w 1847768"/>
              <a:gd name="connsiteY4" fmla="*/ 1659946 h 1660683"/>
              <a:gd name="connsiteX5" fmla="*/ 1229701 w 1847768"/>
              <a:gd name="connsiteY5" fmla="*/ 1626078 h 1660683"/>
              <a:gd name="connsiteX6" fmla="*/ 1712301 w 1847768"/>
              <a:gd name="connsiteY6" fmla="*/ 1372079 h 1660683"/>
              <a:gd name="connsiteX7" fmla="*/ 1847768 w 1847768"/>
              <a:gd name="connsiteY7" fmla="*/ 1041878 h 1660683"/>
              <a:gd name="connsiteX8" fmla="*/ 1458301 w 1847768"/>
              <a:gd name="connsiteY8" fmla="*/ 440745 h 1660683"/>
              <a:gd name="connsiteX9" fmla="*/ 992634 w 1847768"/>
              <a:gd name="connsiteY9" fmla="*/ 51278 h 1660683"/>
              <a:gd name="connsiteX10" fmla="*/ 620101 w 1847768"/>
              <a:gd name="connsiteY10" fmla="*/ 478 h 1660683"/>
              <a:gd name="connsiteX11" fmla="*/ 188301 w 1847768"/>
              <a:gd name="connsiteY11" fmla="*/ 93612 h 1660683"/>
              <a:gd name="connsiteX0" fmla="*/ 188301 w 1851701"/>
              <a:gd name="connsiteY0" fmla="*/ 93612 h 1660683"/>
              <a:gd name="connsiteX1" fmla="*/ 27434 w 1851701"/>
              <a:gd name="connsiteY1" fmla="*/ 652412 h 1660683"/>
              <a:gd name="connsiteX2" fmla="*/ 2035 w 1851701"/>
              <a:gd name="connsiteY2" fmla="*/ 1041879 h 1660683"/>
              <a:gd name="connsiteX3" fmla="*/ 323768 w 1851701"/>
              <a:gd name="connsiteY3" fmla="*/ 1524479 h 1660683"/>
              <a:gd name="connsiteX4" fmla="*/ 958767 w 1851701"/>
              <a:gd name="connsiteY4" fmla="*/ 1659946 h 1660683"/>
              <a:gd name="connsiteX5" fmla="*/ 1229701 w 1851701"/>
              <a:gd name="connsiteY5" fmla="*/ 1626078 h 1660683"/>
              <a:gd name="connsiteX6" fmla="*/ 1784756 w 1851701"/>
              <a:gd name="connsiteY6" fmla="*/ 1474284 h 1660683"/>
              <a:gd name="connsiteX7" fmla="*/ 1847768 w 1851701"/>
              <a:gd name="connsiteY7" fmla="*/ 1041878 h 1660683"/>
              <a:gd name="connsiteX8" fmla="*/ 1458301 w 1851701"/>
              <a:gd name="connsiteY8" fmla="*/ 440745 h 1660683"/>
              <a:gd name="connsiteX9" fmla="*/ 992634 w 1851701"/>
              <a:gd name="connsiteY9" fmla="*/ 51278 h 1660683"/>
              <a:gd name="connsiteX10" fmla="*/ 620101 w 1851701"/>
              <a:gd name="connsiteY10" fmla="*/ 478 h 1660683"/>
              <a:gd name="connsiteX11" fmla="*/ 188301 w 1851701"/>
              <a:gd name="connsiteY11" fmla="*/ 93612 h 1660683"/>
              <a:gd name="connsiteX0" fmla="*/ 188301 w 1851701"/>
              <a:gd name="connsiteY0" fmla="*/ 93612 h 1714006"/>
              <a:gd name="connsiteX1" fmla="*/ 27434 w 1851701"/>
              <a:gd name="connsiteY1" fmla="*/ 652412 h 1714006"/>
              <a:gd name="connsiteX2" fmla="*/ 2035 w 1851701"/>
              <a:gd name="connsiteY2" fmla="*/ 1041879 h 1714006"/>
              <a:gd name="connsiteX3" fmla="*/ 323768 w 1851701"/>
              <a:gd name="connsiteY3" fmla="*/ 1524479 h 1714006"/>
              <a:gd name="connsiteX4" fmla="*/ 958767 w 1851701"/>
              <a:gd name="connsiteY4" fmla="*/ 1659946 h 1714006"/>
              <a:gd name="connsiteX5" fmla="*/ 1193474 w 1851701"/>
              <a:gd name="connsiteY5" fmla="*/ 1712559 h 1714006"/>
              <a:gd name="connsiteX6" fmla="*/ 1784756 w 1851701"/>
              <a:gd name="connsiteY6" fmla="*/ 1474284 h 1714006"/>
              <a:gd name="connsiteX7" fmla="*/ 1847768 w 1851701"/>
              <a:gd name="connsiteY7" fmla="*/ 1041878 h 1714006"/>
              <a:gd name="connsiteX8" fmla="*/ 1458301 w 1851701"/>
              <a:gd name="connsiteY8" fmla="*/ 440745 h 1714006"/>
              <a:gd name="connsiteX9" fmla="*/ 992634 w 1851701"/>
              <a:gd name="connsiteY9" fmla="*/ 51278 h 1714006"/>
              <a:gd name="connsiteX10" fmla="*/ 620101 w 1851701"/>
              <a:gd name="connsiteY10" fmla="*/ 478 h 1714006"/>
              <a:gd name="connsiteX11" fmla="*/ 188301 w 1851701"/>
              <a:gd name="connsiteY11" fmla="*/ 93612 h 1714006"/>
              <a:gd name="connsiteX0" fmla="*/ 188301 w 1851701"/>
              <a:gd name="connsiteY0" fmla="*/ 93612 h 1754883"/>
              <a:gd name="connsiteX1" fmla="*/ 27434 w 1851701"/>
              <a:gd name="connsiteY1" fmla="*/ 652412 h 1754883"/>
              <a:gd name="connsiteX2" fmla="*/ 2035 w 1851701"/>
              <a:gd name="connsiteY2" fmla="*/ 1041879 h 1754883"/>
              <a:gd name="connsiteX3" fmla="*/ 323768 w 1851701"/>
              <a:gd name="connsiteY3" fmla="*/ 1524479 h 1754883"/>
              <a:gd name="connsiteX4" fmla="*/ 915294 w 1851701"/>
              <a:gd name="connsiteY4" fmla="*/ 1754289 h 1754883"/>
              <a:gd name="connsiteX5" fmla="*/ 1193474 w 1851701"/>
              <a:gd name="connsiteY5" fmla="*/ 1712559 h 1754883"/>
              <a:gd name="connsiteX6" fmla="*/ 1784756 w 1851701"/>
              <a:gd name="connsiteY6" fmla="*/ 1474284 h 1754883"/>
              <a:gd name="connsiteX7" fmla="*/ 1847768 w 1851701"/>
              <a:gd name="connsiteY7" fmla="*/ 1041878 h 1754883"/>
              <a:gd name="connsiteX8" fmla="*/ 1458301 w 1851701"/>
              <a:gd name="connsiteY8" fmla="*/ 440745 h 1754883"/>
              <a:gd name="connsiteX9" fmla="*/ 992634 w 1851701"/>
              <a:gd name="connsiteY9" fmla="*/ 51278 h 1754883"/>
              <a:gd name="connsiteX10" fmla="*/ 620101 w 1851701"/>
              <a:gd name="connsiteY10" fmla="*/ 478 h 1754883"/>
              <a:gd name="connsiteX11" fmla="*/ 188301 w 1851701"/>
              <a:gd name="connsiteY11" fmla="*/ 93612 h 1754883"/>
              <a:gd name="connsiteX0" fmla="*/ 188301 w 1851701"/>
              <a:gd name="connsiteY0" fmla="*/ 93612 h 1754883"/>
              <a:gd name="connsiteX1" fmla="*/ 27434 w 1851701"/>
              <a:gd name="connsiteY1" fmla="*/ 652412 h 1754883"/>
              <a:gd name="connsiteX2" fmla="*/ 2035 w 1851701"/>
              <a:gd name="connsiteY2" fmla="*/ 1041879 h 1754883"/>
              <a:gd name="connsiteX3" fmla="*/ 258558 w 1851701"/>
              <a:gd name="connsiteY3" fmla="*/ 1563789 h 1754883"/>
              <a:gd name="connsiteX4" fmla="*/ 915294 w 1851701"/>
              <a:gd name="connsiteY4" fmla="*/ 1754289 h 1754883"/>
              <a:gd name="connsiteX5" fmla="*/ 1193474 w 1851701"/>
              <a:gd name="connsiteY5" fmla="*/ 1712559 h 1754883"/>
              <a:gd name="connsiteX6" fmla="*/ 1784756 w 1851701"/>
              <a:gd name="connsiteY6" fmla="*/ 1474284 h 1754883"/>
              <a:gd name="connsiteX7" fmla="*/ 1847768 w 1851701"/>
              <a:gd name="connsiteY7" fmla="*/ 1041878 h 1754883"/>
              <a:gd name="connsiteX8" fmla="*/ 1458301 w 1851701"/>
              <a:gd name="connsiteY8" fmla="*/ 440745 h 1754883"/>
              <a:gd name="connsiteX9" fmla="*/ 992634 w 1851701"/>
              <a:gd name="connsiteY9" fmla="*/ 51278 h 1754883"/>
              <a:gd name="connsiteX10" fmla="*/ 620101 w 1851701"/>
              <a:gd name="connsiteY10" fmla="*/ 478 h 1754883"/>
              <a:gd name="connsiteX11" fmla="*/ 188301 w 1851701"/>
              <a:gd name="connsiteY11" fmla="*/ 93612 h 1754883"/>
              <a:gd name="connsiteX0" fmla="*/ 197094 w 1860494"/>
              <a:gd name="connsiteY0" fmla="*/ 93612 h 1754883"/>
              <a:gd name="connsiteX1" fmla="*/ 0 w 1860494"/>
              <a:gd name="connsiteY1" fmla="*/ 644550 h 1754883"/>
              <a:gd name="connsiteX2" fmla="*/ 10828 w 1860494"/>
              <a:gd name="connsiteY2" fmla="*/ 1041879 h 1754883"/>
              <a:gd name="connsiteX3" fmla="*/ 267351 w 1860494"/>
              <a:gd name="connsiteY3" fmla="*/ 1563789 h 1754883"/>
              <a:gd name="connsiteX4" fmla="*/ 924087 w 1860494"/>
              <a:gd name="connsiteY4" fmla="*/ 1754289 h 1754883"/>
              <a:gd name="connsiteX5" fmla="*/ 1202267 w 1860494"/>
              <a:gd name="connsiteY5" fmla="*/ 1712559 h 1754883"/>
              <a:gd name="connsiteX6" fmla="*/ 1793549 w 1860494"/>
              <a:gd name="connsiteY6" fmla="*/ 1474284 h 1754883"/>
              <a:gd name="connsiteX7" fmla="*/ 1856561 w 1860494"/>
              <a:gd name="connsiteY7" fmla="*/ 1041878 h 1754883"/>
              <a:gd name="connsiteX8" fmla="*/ 1467094 w 1860494"/>
              <a:gd name="connsiteY8" fmla="*/ 440745 h 1754883"/>
              <a:gd name="connsiteX9" fmla="*/ 1001427 w 1860494"/>
              <a:gd name="connsiteY9" fmla="*/ 51278 h 1754883"/>
              <a:gd name="connsiteX10" fmla="*/ 628894 w 1860494"/>
              <a:gd name="connsiteY10" fmla="*/ 478 h 1754883"/>
              <a:gd name="connsiteX11" fmla="*/ 197094 w 1860494"/>
              <a:gd name="connsiteY11" fmla="*/ 93612 h 1754883"/>
              <a:gd name="connsiteX0" fmla="*/ 197094 w 1860494"/>
              <a:gd name="connsiteY0" fmla="*/ 132712 h 1793983"/>
              <a:gd name="connsiteX1" fmla="*/ 0 w 1860494"/>
              <a:gd name="connsiteY1" fmla="*/ 683650 h 1793983"/>
              <a:gd name="connsiteX2" fmla="*/ 10828 w 1860494"/>
              <a:gd name="connsiteY2" fmla="*/ 1080979 h 1793983"/>
              <a:gd name="connsiteX3" fmla="*/ 267351 w 1860494"/>
              <a:gd name="connsiteY3" fmla="*/ 1602889 h 1793983"/>
              <a:gd name="connsiteX4" fmla="*/ 924087 w 1860494"/>
              <a:gd name="connsiteY4" fmla="*/ 1793389 h 1793983"/>
              <a:gd name="connsiteX5" fmla="*/ 1202267 w 1860494"/>
              <a:gd name="connsiteY5" fmla="*/ 1751659 h 1793983"/>
              <a:gd name="connsiteX6" fmla="*/ 1793549 w 1860494"/>
              <a:gd name="connsiteY6" fmla="*/ 1513384 h 1793983"/>
              <a:gd name="connsiteX7" fmla="*/ 1856561 w 1860494"/>
              <a:gd name="connsiteY7" fmla="*/ 1080978 h 1793983"/>
              <a:gd name="connsiteX8" fmla="*/ 1467094 w 1860494"/>
              <a:gd name="connsiteY8" fmla="*/ 479845 h 1793983"/>
              <a:gd name="connsiteX9" fmla="*/ 1001427 w 1860494"/>
              <a:gd name="connsiteY9" fmla="*/ 90378 h 1793983"/>
              <a:gd name="connsiteX10" fmla="*/ 636139 w 1860494"/>
              <a:gd name="connsiteY10" fmla="*/ 268 h 1793983"/>
              <a:gd name="connsiteX11" fmla="*/ 197094 w 1860494"/>
              <a:gd name="connsiteY11" fmla="*/ 132712 h 1793983"/>
              <a:gd name="connsiteX0" fmla="*/ 197094 w 1860494"/>
              <a:gd name="connsiteY0" fmla="*/ 132712 h 1793983"/>
              <a:gd name="connsiteX1" fmla="*/ 0 w 1860494"/>
              <a:gd name="connsiteY1" fmla="*/ 683650 h 1793983"/>
              <a:gd name="connsiteX2" fmla="*/ 10828 w 1860494"/>
              <a:gd name="connsiteY2" fmla="*/ 1080979 h 1793983"/>
              <a:gd name="connsiteX3" fmla="*/ 267351 w 1860494"/>
              <a:gd name="connsiteY3" fmla="*/ 1602889 h 1793983"/>
              <a:gd name="connsiteX4" fmla="*/ 924087 w 1860494"/>
              <a:gd name="connsiteY4" fmla="*/ 1793389 h 1793983"/>
              <a:gd name="connsiteX5" fmla="*/ 1202267 w 1860494"/>
              <a:gd name="connsiteY5" fmla="*/ 1751659 h 1793983"/>
              <a:gd name="connsiteX6" fmla="*/ 1793549 w 1860494"/>
              <a:gd name="connsiteY6" fmla="*/ 1513384 h 1793983"/>
              <a:gd name="connsiteX7" fmla="*/ 1856561 w 1860494"/>
              <a:gd name="connsiteY7" fmla="*/ 1080978 h 1793983"/>
              <a:gd name="connsiteX8" fmla="*/ 1467094 w 1860494"/>
              <a:gd name="connsiteY8" fmla="*/ 479845 h 1793983"/>
              <a:gd name="connsiteX9" fmla="*/ 1037655 w 1860494"/>
              <a:gd name="connsiteY9" fmla="*/ 66792 h 1793983"/>
              <a:gd name="connsiteX10" fmla="*/ 636139 w 1860494"/>
              <a:gd name="connsiteY10" fmla="*/ 268 h 1793983"/>
              <a:gd name="connsiteX11" fmla="*/ 197094 w 1860494"/>
              <a:gd name="connsiteY11" fmla="*/ 132712 h 1793983"/>
              <a:gd name="connsiteX0" fmla="*/ 197094 w 1860494"/>
              <a:gd name="connsiteY0" fmla="*/ 132712 h 1793983"/>
              <a:gd name="connsiteX1" fmla="*/ 0 w 1860494"/>
              <a:gd name="connsiteY1" fmla="*/ 683650 h 1793983"/>
              <a:gd name="connsiteX2" fmla="*/ 10828 w 1860494"/>
              <a:gd name="connsiteY2" fmla="*/ 1080979 h 1793983"/>
              <a:gd name="connsiteX3" fmla="*/ 267351 w 1860494"/>
              <a:gd name="connsiteY3" fmla="*/ 1602889 h 1793983"/>
              <a:gd name="connsiteX4" fmla="*/ 924087 w 1860494"/>
              <a:gd name="connsiteY4" fmla="*/ 1793389 h 1793983"/>
              <a:gd name="connsiteX5" fmla="*/ 1202267 w 1860494"/>
              <a:gd name="connsiteY5" fmla="*/ 1751659 h 1793983"/>
              <a:gd name="connsiteX6" fmla="*/ 1793549 w 1860494"/>
              <a:gd name="connsiteY6" fmla="*/ 1513384 h 1793983"/>
              <a:gd name="connsiteX7" fmla="*/ 1856561 w 1860494"/>
              <a:gd name="connsiteY7" fmla="*/ 1080978 h 1793983"/>
              <a:gd name="connsiteX8" fmla="*/ 1546795 w 1860494"/>
              <a:gd name="connsiteY8" fmla="*/ 440535 h 1793983"/>
              <a:gd name="connsiteX9" fmla="*/ 1037655 w 1860494"/>
              <a:gd name="connsiteY9" fmla="*/ 66792 h 1793983"/>
              <a:gd name="connsiteX10" fmla="*/ 636139 w 1860494"/>
              <a:gd name="connsiteY10" fmla="*/ 268 h 1793983"/>
              <a:gd name="connsiteX11" fmla="*/ 197094 w 1860494"/>
              <a:gd name="connsiteY11" fmla="*/ 132712 h 1793983"/>
              <a:gd name="connsiteX0" fmla="*/ 197094 w 1860494"/>
              <a:gd name="connsiteY0" fmla="*/ 132712 h 1793983"/>
              <a:gd name="connsiteX1" fmla="*/ 0 w 1860494"/>
              <a:gd name="connsiteY1" fmla="*/ 683650 h 1793983"/>
              <a:gd name="connsiteX2" fmla="*/ 10828 w 1860494"/>
              <a:gd name="connsiteY2" fmla="*/ 1080979 h 1793983"/>
              <a:gd name="connsiteX3" fmla="*/ 267351 w 1860494"/>
              <a:gd name="connsiteY3" fmla="*/ 1602889 h 1793983"/>
              <a:gd name="connsiteX4" fmla="*/ 924087 w 1860494"/>
              <a:gd name="connsiteY4" fmla="*/ 1793389 h 1793983"/>
              <a:gd name="connsiteX5" fmla="*/ 1202267 w 1860494"/>
              <a:gd name="connsiteY5" fmla="*/ 1751659 h 1793983"/>
              <a:gd name="connsiteX6" fmla="*/ 1793549 w 1860494"/>
              <a:gd name="connsiteY6" fmla="*/ 1513384 h 1793983"/>
              <a:gd name="connsiteX7" fmla="*/ 1856561 w 1860494"/>
              <a:gd name="connsiteY7" fmla="*/ 1080978 h 1793983"/>
              <a:gd name="connsiteX8" fmla="*/ 1583023 w 1860494"/>
              <a:gd name="connsiteY8" fmla="*/ 432673 h 1793983"/>
              <a:gd name="connsiteX9" fmla="*/ 1037655 w 1860494"/>
              <a:gd name="connsiteY9" fmla="*/ 66792 h 1793983"/>
              <a:gd name="connsiteX10" fmla="*/ 636139 w 1860494"/>
              <a:gd name="connsiteY10" fmla="*/ 268 h 1793983"/>
              <a:gd name="connsiteX11" fmla="*/ 197094 w 1860494"/>
              <a:gd name="connsiteY11" fmla="*/ 132712 h 1793983"/>
              <a:gd name="connsiteX0" fmla="*/ 197094 w 1860494"/>
              <a:gd name="connsiteY0" fmla="*/ 132712 h 1793983"/>
              <a:gd name="connsiteX1" fmla="*/ 0 w 1860494"/>
              <a:gd name="connsiteY1" fmla="*/ 683650 h 1793983"/>
              <a:gd name="connsiteX2" fmla="*/ 10828 w 1860494"/>
              <a:gd name="connsiteY2" fmla="*/ 1080979 h 1793983"/>
              <a:gd name="connsiteX3" fmla="*/ 267351 w 1860494"/>
              <a:gd name="connsiteY3" fmla="*/ 1602889 h 1793983"/>
              <a:gd name="connsiteX4" fmla="*/ 924087 w 1860494"/>
              <a:gd name="connsiteY4" fmla="*/ 1793389 h 1793983"/>
              <a:gd name="connsiteX5" fmla="*/ 1202267 w 1860494"/>
              <a:gd name="connsiteY5" fmla="*/ 1751659 h 1793983"/>
              <a:gd name="connsiteX6" fmla="*/ 1793549 w 1860494"/>
              <a:gd name="connsiteY6" fmla="*/ 1513384 h 1793983"/>
              <a:gd name="connsiteX7" fmla="*/ 1856561 w 1860494"/>
              <a:gd name="connsiteY7" fmla="*/ 1080978 h 1793983"/>
              <a:gd name="connsiteX8" fmla="*/ 1583023 w 1860494"/>
              <a:gd name="connsiteY8" fmla="*/ 432673 h 1793983"/>
              <a:gd name="connsiteX9" fmla="*/ 1037655 w 1860494"/>
              <a:gd name="connsiteY9" fmla="*/ 66792 h 1793983"/>
              <a:gd name="connsiteX10" fmla="*/ 636139 w 1860494"/>
              <a:gd name="connsiteY10" fmla="*/ 268 h 1793983"/>
              <a:gd name="connsiteX11" fmla="*/ 197094 w 1860494"/>
              <a:gd name="connsiteY11" fmla="*/ 132712 h 1793983"/>
              <a:gd name="connsiteX0" fmla="*/ 197094 w 1914525"/>
              <a:gd name="connsiteY0" fmla="*/ 132712 h 1793983"/>
              <a:gd name="connsiteX1" fmla="*/ 0 w 1914525"/>
              <a:gd name="connsiteY1" fmla="*/ 683650 h 1793983"/>
              <a:gd name="connsiteX2" fmla="*/ 10828 w 1914525"/>
              <a:gd name="connsiteY2" fmla="*/ 1080979 h 1793983"/>
              <a:gd name="connsiteX3" fmla="*/ 267351 w 1914525"/>
              <a:gd name="connsiteY3" fmla="*/ 1602889 h 1793983"/>
              <a:gd name="connsiteX4" fmla="*/ 924087 w 1914525"/>
              <a:gd name="connsiteY4" fmla="*/ 1793389 h 1793983"/>
              <a:gd name="connsiteX5" fmla="*/ 1202267 w 1914525"/>
              <a:gd name="connsiteY5" fmla="*/ 1751659 h 1793983"/>
              <a:gd name="connsiteX6" fmla="*/ 1793549 w 1914525"/>
              <a:gd name="connsiteY6" fmla="*/ 1513384 h 1793983"/>
              <a:gd name="connsiteX7" fmla="*/ 1914525 w 1914525"/>
              <a:gd name="connsiteY7" fmla="*/ 1073116 h 1793983"/>
              <a:gd name="connsiteX8" fmla="*/ 1583023 w 1914525"/>
              <a:gd name="connsiteY8" fmla="*/ 432673 h 1793983"/>
              <a:gd name="connsiteX9" fmla="*/ 1037655 w 1914525"/>
              <a:gd name="connsiteY9" fmla="*/ 66792 h 1793983"/>
              <a:gd name="connsiteX10" fmla="*/ 636139 w 1914525"/>
              <a:gd name="connsiteY10" fmla="*/ 268 h 1793983"/>
              <a:gd name="connsiteX11" fmla="*/ 197094 w 1914525"/>
              <a:gd name="connsiteY11" fmla="*/ 132712 h 1793983"/>
              <a:gd name="connsiteX0" fmla="*/ 197094 w 1914525"/>
              <a:gd name="connsiteY0" fmla="*/ 132712 h 1793983"/>
              <a:gd name="connsiteX1" fmla="*/ 0 w 1914525"/>
              <a:gd name="connsiteY1" fmla="*/ 683650 h 1793983"/>
              <a:gd name="connsiteX2" fmla="*/ 10828 w 1914525"/>
              <a:gd name="connsiteY2" fmla="*/ 1080979 h 1793983"/>
              <a:gd name="connsiteX3" fmla="*/ 267351 w 1914525"/>
              <a:gd name="connsiteY3" fmla="*/ 1602889 h 1793983"/>
              <a:gd name="connsiteX4" fmla="*/ 924087 w 1914525"/>
              <a:gd name="connsiteY4" fmla="*/ 1793389 h 1793983"/>
              <a:gd name="connsiteX5" fmla="*/ 1202267 w 1914525"/>
              <a:gd name="connsiteY5" fmla="*/ 1751659 h 1793983"/>
              <a:gd name="connsiteX6" fmla="*/ 1793549 w 1914525"/>
              <a:gd name="connsiteY6" fmla="*/ 1513384 h 1793983"/>
              <a:gd name="connsiteX7" fmla="*/ 1914525 w 1914525"/>
              <a:gd name="connsiteY7" fmla="*/ 1073116 h 1793983"/>
              <a:gd name="connsiteX8" fmla="*/ 1583023 w 1914525"/>
              <a:gd name="connsiteY8" fmla="*/ 432673 h 1793983"/>
              <a:gd name="connsiteX9" fmla="*/ 1037655 w 1914525"/>
              <a:gd name="connsiteY9" fmla="*/ 66792 h 1793983"/>
              <a:gd name="connsiteX10" fmla="*/ 636139 w 1914525"/>
              <a:gd name="connsiteY10" fmla="*/ 268 h 1793983"/>
              <a:gd name="connsiteX11" fmla="*/ 197094 w 1914525"/>
              <a:gd name="connsiteY11" fmla="*/ 132712 h 1793983"/>
              <a:gd name="connsiteX0" fmla="*/ 197094 w 1914525"/>
              <a:gd name="connsiteY0" fmla="*/ 132712 h 1793983"/>
              <a:gd name="connsiteX1" fmla="*/ 0 w 1914525"/>
              <a:gd name="connsiteY1" fmla="*/ 683650 h 1793983"/>
              <a:gd name="connsiteX2" fmla="*/ 10828 w 1914525"/>
              <a:gd name="connsiteY2" fmla="*/ 1080979 h 1793983"/>
              <a:gd name="connsiteX3" fmla="*/ 267351 w 1914525"/>
              <a:gd name="connsiteY3" fmla="*/ 1602889 h 1793983"/>
              <a:gd name="connsiteX4" fmla="*/ 924087 w 1914525"/>
              <a:gd name="connsiteY4" fmla="*/ 1793389 h 1793983"/>
              <a:gd name="connsiteX5" fmla="*/ 1202267 w 1914525"/>
              <a:gd name="connsiteY5" fmla="*/ 1751659 h 1793983"/>
              <a:gd name="connsiteX6" fmla="*/ 1793549 w 1914525"/>
              <a:gd name="connsiteY6" fmla="*/ 1513384 h 1793983"/>
              <a:gd name="connsiteX7" fmla="*/ 1914525 w 1914525"/>
              <a:gd name="connsiteY7" fmla="*/ 1073116 h 1793983"/>
              <a:gd name="connsiteX8" fmla="*/ 1561286 w 1914525"/>
              <a:gd name="connsiteY8" fmla="*/ 432673 h 1793983"/>
              <a:gd name="connsiteX9" fmla="*/ 1037655 w 1914525"/>
              <a:gd name="connsiteY9" fmla="*/ 66792 h 1793983"/>
              <a:gd name="connsiteX10" fmla="*/ 636139 w 1914525"/>
              <a:gd name="connsiteY10" fmla="*/ 268 h 1793983"/>
              <a:gd name="connsiteX11" fmla="*/ 197094 w 1914525"/>
              <a:gd name="connsiteY11" fmla="*/ 132712 h 1793983"/>
              <a:gd name="connsiteX0" fmla="*/ 197094 w 1914525"/>
              <a:gd name="connsiteY0" fmla="*/ 132712 h 1793983"/>
              <a:gd name="connsiteX1" fmla="*/ 0 w 1914525"/>
              <a:gd name="connsiteY1" fmla="*/ 683650 h 1793983"/>
              <a:gd name="connsiteX2" fmla="*/ 10828 w 1914525"/>
              <a:gd name="connsiteY2" fmla="*/ 1080979 h 1793983"/>
              <a:gd name="connsiteX3" fmla="*/ 267351 w 1914525"/>
              <a:gd name="connsiteY3" fmla="*/ 1602889 h 1793983"/>
              <a:gd name="connsiteX4" fmla="*/ 924087 w 1914525"/>
              <a:gd name="connsiteY4" fmla="*/ 1793389 h 1793983"/>
              <a:gd name="connsiteX5" fmla="*/ 1202267 w 1914525"/>
              <a:gd name="connsiteY5" fmla="*/ 1751659 h 1793983"/>
              <a:gd name="connsiteX6" fmla="*/ 1793549 w 1914525"/>
              <a:gd name="connsiteY6" fmla="*/ 1513384 h 1793983"/>
              <a:gd name="connsiteX7" fmla="*/ 1914525 w 1914525"/>
              <a:gd name="connsiteY7" fmla="*/ 1073116 h 1793983"/>
              <a:gd name="connsiteX8" fmla="*/ 1525059 w 1914525"/>
              <a:gd name="connsiteY8" fmla="*/ 432673 h 1793983"/>
              <a:gd name="connsiteX9" fmla="*/ 1037655 w 1914525"/>
              <a:gd name="connsiteY9" fmla="*/ 66792 h 1793983"/>
              <a:gd name="connsiteX10" fmla="*/ 636139 w 1914525"/>
              <a:gd name="connsiteY10" fmla="*/ 268 h 1793983"/>
              <a:gd name="connsiteX11" fmla="*/ 197094 w 1914525"/>
              <a:gd name="connsiteY11" fmla="*/ 132712 h 1793983"/>
              <a:gd name="connsiteX0" fmla="*/ 197094 w 1914525"/>
              <a:gd name="connsiteY0" fmla="*/ 132712 h 1793983"/>
              <a:gd name="connsiteX1" fmla="*/ 0 w 1914525"/>
              <a:gd name="connsiteY1" fmla="*/ 683650 h 1793983"/>
              <a:gd name="connsiteX2" fmla="*/ 10828 w 1914525"/>
              <a:gd name="connsiteY2" fmla="*/ 1080979 h 1793983"/>
              <a:gd name="connsiteX3" fmla="*/ 267351 w 1914525"/>
              <a:gd name="connsiteY3" fmla="*/ 1602889 h 1793983"/>
              <a:gd name="connsiteX4" fmla="*/ 924087 w 1914525"/>
              <a:gd name="connsiteY4" fmla="*/ 1793389 h 1793983"/>
              <a:gd name="connsiteX5" fmla="*/ 1202267 w 1914525"/>
              <a:gd name="connsiteY5" fmla="*/ 1751659 h 1793983"/>
              <a:gd name="connsiteX6" fmla="*/ 1793549 w 1914525"/>
              <a:gd name="connsiteY6" fmla="*/ 1513384 h 1793983"/>
              <a:gd name="connsiteX7" fmla="*/ 1914525 w 1914525"/>
              <a:gd name="connsiteY7" fmla="*/ 1073116 h 1793983"/>
              <a:gd name="connsiteX8" fmla="*/ 1497889 w 1914525"/>
              <a:gd name="connsiteY8" fmla="*/ 479844 h 1793983"/>
              <a:gd name="connsiteX9" fmla="*/ 1037655 w 1914525"/>
              <a:gd name="connsiteY9" fmla="*/ 66792 h 1793983"/>
              <a:gd name="connsiteX10" fmla="*/ 636139 w 1914525"/>
              <a:gd name="connsiteY10" fmla="*/ 268 h 1793983"/>
              <a:gd name="connsiteX11" fmla="*/ 197094 w 1914525"/>
              <a:gd name="connsiteY11" fmla="*/ 132712 h 1793983"/>
              <a:gd name="connsiteX0" fmla="*/ 197094 w 1914525"/>
              <a:gd name="connsiteY0" fmla="*/ 132712 h 1793983"/>
              <a:gd name="connsiteX1" fmla="*/ 0 w 1914525"/>
              <a:gd name="connsiteY1" fmla="*/ 683650 h 1793983"/>
              <a:gd name="connsiteX2" fmla="*/ 10828 w 1914525"/>
              <a:gd name="connsiteY2" fmla="*/ 1080979 h 1793983"/>
              <a:gd name="connsiteX3" fmla="*/ 267351 w 1914525"/>
              <a:gd name="connsiteY3" fmla="*/ 1602889 h 1793983"/>
              <a:gd name="connsiteX4" fmla="*/ 924087 w 1914525"/>
              <a:gd name="connsiteY4" fmla="*/ 1793389 h 1793983"/>
              <a:gd name="connsiteX5" fmla="*/ 1202267 w 1914525"/>
              <a:gd name="connsiteY5" fmla="*/ 1751659 h 1793983"/>
              <a:gd name="connsiteX6" fmla="*/ 1793549 w 1914525"/>
              <a:gd name="connsiteY6" fmla="*/ 1513384 h 1793983"/>
              <a:gd name="connsiteX7" fmla="*/ 1914525 w 1914525"/>
              <a:gd name="connsiteY7" fmla="*/ 1073116 h 1793983"/>
              <a:gd name="connsiteX8" fmla="*/ 1497889 w 1914525"/>
              <a:gd name="connsiteY8" fmla="*/ 479844 h 1793983"/>
              <a:gd name="connsiteX9" fmla="*/ 1037655 w 1914525"/>
              <a:gd name="connsiteY9" fmla="*/ 66792 h 1793983"/>
              <a:gd name="connsiteX10" fmla="*/ 636139 w 1914525"/>
              <a:gd name="connsiteY10" fmla="*/ 268 h 1793983"/>
              <a:gd name="connsiteX11" fmla="*/ 197094 w 1914525"/>
              <a:gd name="connsiteY11" fmla="*/ 132712 h 1793983"/>
              <a:gd name="connsiteX0" fmla="*/ 197094 w 1914525"/>
              <a:gd name="connsiteY0" fmla="*/ 132712 h 1793983"/>
              <a:gd name="connsiteX1" fmla="*/ 0 w 1914525"/>
              <a:gd name="connsiteY1" fmla="*/ 683650 h 1793983"/>
              <a:gd name="connsiteX2" fmla="*/ 10828 w 1914525"/>
              <a:gd name="connsiteY2" fmla="*/ 1080979 h 1793983"/>
              <a:gd name="connsiteX3" fmla="*/ 267351 w 1914525"/>
              <a:gd name="connsiteY3" fmla="*/ 1602889 h 1793983"/>
              <a:gd name="connsiteX4" fmla="*/ 924087 w 1914525"/>
              <a:gd name="connsiteY4" fmla="*/ 1793389 h 1793983"/>
              <a:gd name="connsiteX5" fmla="*/ 1202267 w 1914525"/>
              <a:gd name="connsiteY5" fmla="*/ 1751659 h 1793983"/>
              <a:gd name="connsiteX6" fmla="*/ 1793549 w 1914525"/>
              <a:gd name="connsiteY6" fmla="*/ 1513384 h 1793983"/>
              <a:gd name="connsiteX7" fmla="*/ 1914525 w 1914525"/>
              <a:gd name="connsiteY7" fmla="*/ 1073116 h 1793983"/>
              <a:gd name="connsiteX8" fmla="*/ 1497889 w 1914525"/>
              <a:gd name="connsiteY8" fmla="*/ 479844 h 1793983"/>
              <a:gd name="connsiteX9" fmla="*/ 1037655 w 1914525"/>
              <a:gd name="connsiteY9" fmla="*/ 66792 h 1793983"/>
              <a:gd name="connsiteX10" fmla="*/ 636139 w 1914525"/>
              <a:gd name="connsiteY10" fmla="*/ 268 h 1793983"/>
              <a:gd name="connsiteX11" fmla="*/ 197094 w 1914525"/>
              <a:gd name="connsiteY11" fmla="*/ 132712 h 1793983"/>
              <a:gd name="connsiteX0" fmla="*/ 197094 w 1914525"/>
              <a:gd name="connsiteY0" fmla="*/ 132712 h 1793983"/>
              <a:gd name="connsiteX1" fmla="*/ 0 w 1914525"/>
              <a:gd name="connsiteY1" fmla="*/ 683650 h 1793983"/>
              <a:gd name="connsiteX2" fmla="*/ 10828 w 1914525"/>
              <a:gd name="connsiteY2" fmla="*/ 1080979 h 1793983"/>
              <a:gd name="connsiteX3" fmla="*/ 267351 w 1914525"/>
              <a:gd name="connsiteY3" fmla="*/ 1602889 h 1793983"/>
              <a:gd name="connsiteX4" fmla="*/ 924087 w 1914525"/>
              <a:gd name="connsiteY4" fmla="*/ 1793389 h 1793983"/>
              <a:gd name="connsiteX5" fmla="*/ 1202267 w 1914525"/>
              <a:gd name="connsiteY5" fmla="*/ 1751659 h 1793983"/>
              <a:gd name="connsiteX6" fmla="*/ 1793549 w 1914525"/>
              <a:gd name="connsiteY6" fmla="*/ 1513384 h 1793983"/>
              <a:gd name="connsiteX7" fmla="*/ 1914525 w 1914525"/>
              <a:gd name="connsiteY7" fmla="*/ 1073116 h 1793983"/>
              <a:gd name="connsiteX8" fmla="*/ 1497889 w 1914525"/>
              <a:gd name="connsiteY8" fmla="*/ 479844 h 1793983"/>
              <a:gd name="connsiteX9" fmla="*/ 1032221 w 1914525"/>
              <a:gd name="connsiteY9" fmla="*/ 78585 h 1793983"/>
              <a:gd name="connsiteX10" fmla="*/ 636139 w 1914525"/>
              <a:gd name="connsiteY10" fmla="*/ 268 h 1793983"/>
              <a:gd name="connsiteX11" fmla="*/ 197094 w 1914525"/>
              <a:gd name="connsiteY11" fmla="*/ 132712 h 1793983"/>
              <a:gd name="connsiteX0" fmla="*/ 187524 w 1904955"/>
              <a:gd name="connsiteY0" fmla="*/ 132712 h 1793983"/>
              <a:gd name="connsiteX1" fmla="*/ 55640 w 1904955"/>
              <a:gd name="connsiteY1" fmla="*/ 689547 h 1793983"/>
              <a:gd name="connsiteX2" fmla="*/ 1258 w 1904955"/>
              <a:gd name="connsiteY2" fmla="*/ 1080979 h 1793983"/>
              <a:gd name="connsiteX3" fmla="*/ 257781 w 1904955"/>
              <a:gd name="connsiteY3" fmla="*/ 1602889 h 1793983"/>
              <a:gd name="connsiteX4" fmla="*/ 914517 w 1904955"/>
              <a:gd name="connsiteY4" fmla="*/ 1793389 h 1793983"/>
              <a:gd name="connsiteX5" fmla="*/ 1192697 w 1904955"/>
              <a:gd name="connsiteY5" fmla="*/ 1751659 h 1793983"/>
              <a:gd name="connsiteX6" fmla="*/ 1783979 w 1904955"/>
              <a:gd name="connsiteY6" fmla="*/ 1513384 h 1793983"/>
              <a:gd name="connsiteX7" fmla="*/ 1904955 w 1904955"/>
              <a:gd name="connsiteY7" fmla="*/ 1073116 h 1793983"/>
              <a:gd name="connsiteX8" fmla="*/ 1488319 w 1904955"/>
              <a:gd name="connsiteY8" fmla="*/ 479844 h 1793983"/>
              <a:gd name="connsiteX9" fmla="*/ 1022651 w 1904955"/>
              <a:gd name="connsiteY9" fmla="*/ 78585 h 1793983"/>
              <a:gd name="connsiteX10" fmla="*/ 626569 w 1904955"/>
              <a:gd name="connsiteY10" fmla="*/ 268 h 1793983"/>
              <a:gd name="connsiteX11" fmla="*/ 187524 w 1904955"/>
              <a:gd name="connsiteY11" fmla="*/ 132712 h 1793983"/>
              <a:gd name="connsiteX0" fmla="*/ 145737 w 1863168"/>
              <a:gd name="connsiteY0" fmla="*/ 132712 h 1793983"/>
              <a:gd name="connsiteX1" fmla="*/ 13853 w 1863168"/>
              <a:gd name="connsiteY1" fmla="*/ 689547 h 1793983"/>
              <a:gd name="connsiteX2" fmla="*/ 2944 w 1863168"/>
              <a:gd name="connsiteY2" fmla="*/ 1045600 h 1793983"/>
              <a:gd name="connsiteX3" fmla="*/ 215994 w 1863168"/>
              <a:gd name="connsiteY3" fmla="*/ 1602889 h 1793983"/>
              <a:gd name="connsiteX4" fmla="*/ 872730 w 1863168"/>
              <a:gd name="connsiteY4" fmla="*/ 1793389 h 1793983"/>
              <a:gd name="connsiteX5" fmla="*/ 1150910 w 1863168"/>
              <a:gd name="connsiteY5" fmla="*/ 1751659 h 1793983"/>
              <a:gd name="connsiteX6" fmla="*/ 1742192 w 1863168"/>
              <a:gd name="connsiteY6" fmla="*/ 1513384 h 1793983"/>
              <a:gd name="connsiteX7" fmla="*/ 1863168 w 1863168"/>
              <a:gd name="connsiteY7" fmla="*/ 1073116 h 1793983"/>
              <a:gd name="connsiteX8" fmla="*/ 1446532 w 1863168"/>
              <a:gd name="connsiteY8" fmla="*/ 479844 h 1793983"/>
              <a:gd name="connsiteX9" fmla="*/ 980864 w 1863168"/>
              <a:gd name="connsiteY9" fmla="*/ 78585 h 1793983"/>
              <a:gd name="connsiteX10" fmla="*/ 584782 w 1863168"/>
              <a:gd name="connsiteY10" fmla="*/ 268 h 1793983"/>
              <a:gd name="connsiteX11" fmla="*/ 145737 w 1863168"/>
              <a:gd name="connsiteY11" fmla="*/ 132712 h 1793983"/>
              <a:gd name="connsiteX0" fmla="*/ 205512 w 1863168"/>
              <a:gd name="connsiteY0" fmla="*/ 132712 h 1793983"/>
              <a:gd name="connsiteX1" fmla="*/ 13853 w 1863168"/>
              <a:gd name="connsiteY1" fmla="*/ 689547 h 1793983"/>
              <a:gd name="connsiteX2" fmla="*/ 2944 w 1863168"/>
              <a:gd name="connsiteY2" fmla="*/ 1045600 h 1793983"/>
              <a:gd name="connsiteX3" fmla="*/ 215994 w 1863168"/>
              <a:gd name="connsiteY3" fmla="*/ 1602889 h 1793983"/>
              <a:gd name="connsiteX4" fmla="*/ 872730 w 1863168"/>
              <a:gd name="connsiteY4" fmla="*/ 1793389 h 1793983"/>
              <a:gd name="connsiteX5" fmla="*/ 1150910 w 1863168"/>
              <a:gd name="connsiteY5" fmla="*/ 1751659 h 1793983"/>
              <a:gd name="connsiteX6" fmla="*/ 1742192 w 1863168"/>
              <a:gd name="connsiteY6" fmla="*/ 1513384 h 1793983"/>
              <a:gd name="connsiteX7" fmla="*/ 1863168 w 1863168"/>
              <a:gd name="connsiteY7" fmla="*/ 1073116 h 1793983"/>
              <a:gd name="connsiteX8" fmla="*/ 1446532 w 1863168"/>
              <a:gd name="connsiteY8" fmla="*/ 479844 h 1793983"/>
              <a:gd name="connsiteX9" fmla="*/ 980864 w 1863168"/>
              <a:gd name="connsiteY9" fmla="*/ 78585 h 1793983"/>
              <a:gd name="connsiteX10" fmla="*/ 584782 w 1863168"/>
              <a:gd name="connsiteY10" fmla="*/ 268 h 1793983"/>
              <a:gd name="connsiteX11" fmla="*/ 205512 w 1863168"/>
              <a:gd name="connsiteY11" fmla="*/ 132712 h 1793983"/>
              <a:gd name="connsiteX0" fmla="*/ 205512 w 1863168"/>
              <a:gd name="connsiteY0" fmla="*/ 144474 h 1805745"/>
              <a:gd name="connsiteX1" fmla="*/ 13853 w 1863168"/>
              <a:gd name="connsiteY1" fmla="*/ 701309 h 1805745"/>
              <a:gd name="connsiteX2" fmla="*/ 2944 w 1863168"/>
              <a:gd name="connsiteY2" fmla="*/ 1057362 h 1805745"/>
              <a:gd name="connsiteX3" fmla="*/ 215994 w 1863168"/>
              <a:gd name="connsiteY3" fmla="*/ 1614651 h 1805745"/>
              <a:gd name="connsiteX4" fmla="*/ 872730 w 1863168"/>
              <a:gd name="connsiteY4" fmla="*/ 1805151 h 1805745"/>
              <a:gd name="connsiteX5" fmla="*/ 1150910 w 1863168"/>
              <a:gd name="connsiteY5" fmla="*/ 1763421 h 1805745"/>
              <a:gd name="connsiteX6" fmla="*/ 1742192 w 1863168"/>
              <a:gd name="connsiteY6" fmla="*/ 1525146 h 1805745"/>
              <a:gd name="connsiteX7" fmla="*/ 1863168 w 1863168"/>
              <a:gd name="connsiteY7" fmla="*/ 1084878 h 1805745"/>
              <a:gd name="connsiteX8" fmla="*/ 1446532 w 1863168"/>
              <a:gd name="connsiteY8" fmla="*/ 491606 h 1805745"/>
              <a:gd name="connsiteX9" fmla="*/ 980864 w 1863168"/>
              <a:gd name="connsiteY9" fmla="*/ 90347 h 1805745"/>
              <a:gd name="connsiteX10" fmla="*/ 622821 w 1863168"/>
              <a:gd name="connsiteY10" fmla="*/ 237 h 1805745"/>
              <a:gd name="connsiteX11" fmla="*/ 205512 w 1863168"/>
              <a:gd name="connsiteY11" fmla="*/ 144474 h 1805745"/>
              <a:gd name="connsiteX0" fmla="*/ 243551 w 1863168"/>
              <a:gd name="connsiteY0" fmla="*/ 150358 h 1805733"/>
              <a:gd name="connsiteX1" fmla="*/ 13853 w 1863168"/>
              <a:gd name="connsiteY1" fmla="*/ 701297 h 1805733"/>
              <a:gd name="connsiteX2" fmla="*/ 2944 w 1863168"/>
              <a:gd name="connsiteY2" fmla="*/ 1057350 h 1805733"/>
              <a:gd name="connsiteX3" fmla="*/ 215994 w 1863168"/>
              <a:gd name="connsiteY3" fmla="*/ 1614639 h 1805733"/>
              <a:gd name="connsiteX4" fmla="*/ 872730 w 1863168"/>
              <a:gd name="connsiteY4" fmla="*/ 1805139 h 1805733"/>
              <a:gd name="connsiteX5" fmla="*/ 1150910 w 1863168"/>
              <a:gd name="connsiteY5" fmla="*/ 1763409 h 1805733"/>
              <a:gd name="connsiteX6" fmla="*/ 1742192 w 1863168"/>
              <a:gd name="connsiteY6" fmla="*/ 1525134 h 1805733"/>
              <a:gd name="connsiteX7" fmla="*/ 1863168 w 1863168"/>
              <a:gd name="connsiteY7" fmla="*/ 1084866 h 1805733"/>
              <a:gd name="connsiteX8" fmla="*/ 1446532 w 1863168"/>
              <a:gd name="connsiteY8" fmla="*/ 491594 h 1805733"/>
              <a:gd name="connsiteX9" fmla="*/ 980864 w 1863168"/>
              <a:gd name="connsiteY9" fmla="*/ 90335 h 1805733"/>
              <a:gd name="connsiteX10" fmla="*/ 622821 w 1863168"/>
              <a:gd name="connsiteY10" fmla="*/ 225 h 1805733"/>
              <a:gd name="connsiteX11" fmla="*/ 243551 w 1863168"/>
              <a:gd name="connsiteY11" fmla="*/ 150358 h 1805733"/>
              <a:gd name="connsiteX0" fmla="*/ 243551 w 1863168"/>
              <a:gd name="connsiteY0" fmla="*/ 150618 h 1805993"/>
              <a:gd name="connsiteX1" fmla="*/ 13853 w 1863168"/>
              <a:gd name="connsiteY1" fmla="*/ 701557 h 1805993"/>
              <a:gd name="connsiteX2" fmla="*/ 2944 w 1863168"/>
              <a:gd name="connsiteY2" fmla="*/ 1057610 h 1805993"/>
              <a:gd name="connsiteX3" fmla="*/ 215994 w 1863168"/>
              <a:gd name="connsiteY3" fmla="*/ 1614899 h 1805993"/>
              <a:gd name="connsiteX4" fmla="*/ 872730 w 1863168"/>
              <a:gd name="connsiteY4" fmla="*/ 1805399 h 1805993"/>
              <a:gd name="connsiteX5" fmla="*/ 1150910 w 1863168"/>
              <a:gd name="connsiteY5" fmla="*/ 1763669 h 1805993"/>
              <a:gd name="connsiteX6" fmla="*/ 1742192 w 1863168"/>
              <a:gd name="connsiteY6" fmla="*/ 1525394 h 1805993"/>
              <a:gd name="connsiteX7" fmla="*/ 1863168 w 1863168"/>
              <a:gd name="connsiteY7" fmla="*/ 1085126 h 1805993"/>
              <a:gd name="connsiteX8" fmla="*/ 1446532 w 1863168"/>
              <a:gd name="connsiteY8" fmla="*/ 491854 h 1805993"/>
              <a:gd name="connsiteX9" fmla="*/ 980864 w 1863168"/>
              <a:gd name="connsiteY9" fmla="*/ 90595 h 1805993"/>
              <a:gd name="connsiteX10" fmla="*/ 622821 w 1863168"/>
              <a:gd name="connsiteY10" fmla="*/ 485 h 1805993"/>
              <a:gd name="connsiteX11" fmla="*/ 243551 w 1863168"/>
              <a:gd name="connsiteY11" fmla="*/ 150618 h 1805993"/>
              <a:gd name="connsiteX0" fmla="*/ 243551 w 1863168"/>
              <a:gd name="connsiteY0" fmla="*/ 150618 h 1805993"/>
              <a:gd name="connsiteX1" fmla="*/ 13853 w 1863168"/>
              <a:gd name="connsiteY1" fmla="*/ 701557 h 1805993"/>
              <a:gd name="connsiteX2" fmla="*/ 2944 w 1863168"/>
              <a:gd name="connsiteY2" fmla="*/ 1057610 h 1805993"/>
              <a:gd name="connsiteX3" fmla="*/ 215994 w 1863168"/>
              <a:gd name="connsiteY3" fmla="*/ 1614899 h 1805993"/>
              <a:gd name="connsiteX4" fmla="*/ 872730 w 1863168"/>
              <a:gd name="connsiteY4" fmla="*/ 1805399 h 1805993"/>
              <a:gd name="connsiteX5" fmla="*/ 1150910 w 1863168"/>
              <a:gd name="connsiteY5" fmla="*/ 1763669 h 1805993"/>
              <a:gd name="connsiteX6" fmla="*/ 1742192 w 1863168"/>
              <a:gd name="connsiteY6" fmla="*/ 1525394 h 1805993"/>
              <a:gd name="connsiteX7" fmla="*/ 1863168 w 1863168"/>
              <a:gd name="connsiteY7" fmla="*/ 1085126 h 1805993"/>
              <a:gd name="connsiteX8" fmla="*/ 1446532 w 1863168"/>
              <a:gd name="connsiteY8" fmla="*/ 491854 h 1805993"/>
              <a:gd name="connsiteX9" fmla="*/ 980864 w 1863168"/>
              <a:gd name="connsiteY9" fmla="*/ 90595 h 1805993"/>
              <a:gd name="connsiteX10" fmla="*/ 622821 w 1863168"/>
              <a:gd name="connsiteY10" fmla="*/ 485 h 1805993"/>
              <a:gd name="connsiteX11" fmla="*/ 243551 w 1863168"/>
              <a:gd name="connsiteY11" fmla="*/ 150618 h 1805993"/>
              <a:gd name="connsiteX0" fmla="*/ 252601 w 1872218"/>
              <a:gd name="connsiteY0" fmla="*/ 150618 h 1805993"/>
              <a:gd name="connsiteX1" fmla="*/ 22903 w 1872218"/>
              <a:gd name="connsiteY1" fmla="*/ 701557 h 1805993"/>
              <a:gd name="connsiteX2" fmla="*/ 11994 w 1872218"/>
              <a:gd name="connsiteY2" fmla="*/ 1057610 h 1805993"/>
              <a:gd name="connsiteX3" fmla="*/ 225044 w 1872218"/>
              <a:gd name="connsiteY3" fmla="*/ 1614899 h 1805993"/>
              <a:gd name="connsiteX4" fmla="*/ 881780 w 1872218"/>
              <a:gd name="connsiteY4" fmla="*/ 1805399 h 1805993"/>
              <a:gd name="connsiteX5" fmla="*/ 1159960 w 1872218"/>
              <a:gd name="connsiteY5" fmla="*/ 1763669 h 1805993"/>
              <a:gd name="connsiteX6" fmla="*/ 1751242 w 1872218"/>
              <a:gd name="connsiteY6" fmla="*/ 1525394 h 1805993"/>
              <a:gd name="connsiteX7" fmla="*/ 1872218 w 1872218"/>
              <a:gd name="connsiteY7" fmla="*/ 1085126 h 1805993"/>
              <a:gd name="connsiteX8" fmla="*/ 1455582 w 1872218"/>
              <a:gd name="connsiteY8" fmla="*/ 491854 h 1805993"/>
              <a:gd name="connsiteX9" fmla="*/ 989914 w 1872218"/>
              <a:gd name="connsiteY9" fmla="*/ 90595 h 1805993"/>
              <a:gd name="connsiteX10" fmla="*/ 631871 w 1872218"/>
              <a:gd name="connsiteY10" fmla="*/ 485 h 1805993"/>
              <a:gd name="connsiteX11" fmla="*/ 252601 w 1872218"/>
              <a:gd name="connsiteY11" fmla="*/ 150618 h 1805993"/>
              <a:gd name="connsiteX0" fmla="*/ 275415 w 1895032"/>
              <a:gd name="connsiteY0" fmla="*/ 150618 h 1805993"/>
              <a:gd name="connsiteX1" fmla="*/ 13112 w 1895032"/>
              <a:gd name="connsiteY1" fmla="*/ 695661 h 1805993"/>
              <a:gd name="connsiteX2" fmla="*/ 34808 w 1895032"/>
              <a:gd name="connsiteY2" fmla="*/ 1057610 h 1805993"/>
              <a:gd name="connsiteX3" fmla="*/ 247858 w 1895032"/>
              <a:gd name="connsiteY3" fmla="*/ 1614899 h 1805993"/>
              <a:gd name="connsiteX4" fmla="*/ 904594 w 1895032"/>
              <a:gd name="connsiteY4" fmla="*/ 1805399 h 1805993"/>
              <a:gd name="connsiteX5" fmla="*/ 1182774 w 1895032"/>
              <a:gd name="connsiteY5" fmla="*/ 1763669 h 1805993"/>
              <a:gd name="connsiteX6" fmla="*/ 1774056 w 1895032"/>
              <a:gd name="connsiteY6" fmla="*/ 1525394 h 1805993"/>
              <a:gd name="connsiteX7" fmla="*/ 1895032 w 1895032"/>
              <a:gd name="connsiteY7" fmla="*/ 1085126 h 1805993"/>
              <a:gd name="connsiteX8" fmla="*/ 1478396 w 1895032"/>
              <a:gd name="connsiteY8" fmla="*/ 491854 h 1805993"/>
              <a:gd name="connsiteX9" fmla="*/ 1012728 w 1895032"/>
              <a:gd name="connsiteY9" fmla="*/ 90595 h 1805993"/>
              <a:gd name="connsiteX10" fmla="*/ 654685 w 1895032"/>
              <a:gd name="connsiteY10" fmla="*/ 485 h 1805993"/>
              <a:gd name="connsiteX11" fmla="*/ 275415 w 1895032"/>
              <a:gd name="connsiteY11" fmla="*/ 150618 h 1805993"/>
              <a:gd name="connsiteX0" fmla="*/ 275415 w 1895032"/>
              <a:gd name="connsiteY0" fmla="*/ 150618 h 1805993"/>
              <a:gd name="connsiteX1" fmla="*/ 13112 w 1895032"/>
              <a:gd name="connsiteY1" fmla="*/ 695661 h 1805993"/>
              <a:gd name="connsiteX2" fmla="*/ 34808 w 1895032"/>
              <a:gd name="connsiteY2" fmla="*/ 1057610 h 1805993"/>
              <a:gd name="connsiteX3" fmla="*/ 247858 w 1895032"/>
              <a:gd name="connsiteY3" fmla="*/ 1614899 h 1805993"/>
              <a:gd name="connsiteX4" fmla="*/ 904594 w 1895032"/>
              <a:gd name="connsiteY4" fmla="*/ 1805399 h 1805993"/>
              <a:gd name="connsiteX5" fmla="*/ 1182774 w 1895032"/>
              <a:gd name="connsiteY5" fmla="*/ 1763669 h 1805993"/>
              <a:gd name="connsiteX6" fmla="*/ 1774056 w 1895032"/>
              <a:gd name="connsiteY6" fmla="*/ 1525394 h 1805993"/>
              <a:gd name="connsiteX7" fmla="*/ 1895032 w 1895032"/>
              <a:gd name="connsiteY7" fmla="*/ 1085126 h 1805993"/>
              <a:gd name="connsiteX8" fmla="*/ 1478396 w 1895032"/>
              <a:gd name="connsiteY8" fmla="*/ 491854 h 1805993"/>
              <a:gd name="connsiteX9" fmla="*/ 1012728 w 1895032"/>
              <a:gd name="connsiteY9" fmla="*/ 90595 h 1805993"/>
              <a:gd name="connsiteX10" fmla="*/ 654685 w 1895032"/>
              <a:gd name="connsiteY10" fmla="*/ 485 h 1805993"/>
              <a:gd name="connsiteX11" fmla="*/ 275415 w 1895032"/>
              <a:gd name="connsiteY11" fmla="*/ 150618 h 1805993"/>
              <a:gd name="connsiteX0" fmla="*/ 262303 w 1881920"/>
              <a:gd name="connsiteY0" fmla="*/ 150618 h 1805993"/>
              <a:gd name="connsiteX1" fmla="*/ 0 w 1881920"/>
              <a:gd name="connsiteY1" fmla="*/ 695661 h 1805993"/>
              <a:gd name="connsiteX2" fmla="*/ 21696 w 1881920"/>
              <a:gd name="connsiteY2" fmla="*/ 1057610 h 1805993"/>
              <a:gd name="connsiteX3" fmla="*/ 234746 w 1881920"/>
              <a:gd name="connsiteY3" fmla="*/ 1614899 h 1805993"/>
              <a:gd name="connsiteX4" fmla="*/ 891482 w 1881920"/>
              <a:gd name="connsiteY4" fmla="*/ 1805399 h 1805993"/>
              <a:gd name="connsiteX5" fmla="*/ 1169662 w 1881920"/>
              <a:gd name="connsiteY5" fmla="*/ 1763669 h 1805993"/>
              <a:gd name="connsiteX6" fmla="*/ 1760944 w 1881920"/>
              <a:gd name="connsiteY6" fmla="*/ 1525394 h 1805993"/>
              <a:gd name="connsiteX7" fmla="*/ 1881920 w 1881920"/>
              <a:gd name="connsiteY7" fmla="*/ 1085126 h 1805993"/>
              <a:gd name="connsiteX8" fmla="*/ 1465284 w 1881920"/>
              <a:gd name="connsiteY8" fmla="*/ 491854 h 1805993"/>
              <a:gd name="connsiteX9" fmla="*/ 999616 w 1881920"/>
              <a:gd name="connsiteY9" fmla="*/ 90595 h 1805993"/>
              <a:gd name="connsiteX10" fmla="*/ 641573 w 1881920"/>
              <a:gd name="connsiteY10" fmla="*/ 485 h 1805993"/>
              <a:gd name="connsiteX11" fmla="*/ 262303 w 1881920"/>
              <a:gd name="connsiteY11" fmla="*/ 150618 h 1805993"/>
              <a:gd name="connsiteX0" fmla="*/ 243128 w 1862745"/>
              <a:gd name="connsiteY0" fmla="*/ 150618 h 1805993"/>
              <a:gd name="connsiteX1" fmla="*/ 18864 w 1862745"/>
              <a:gd name="connsiteY1" fmla="*/ 666179 h 1805993"/>
              <a:gd name="connsiteX2" fmla="*/ 2521 w 1862745"/>
              <a:gd name="connsiteY2" fmla="*/ 1057610 h 1805993"/>
              <a:gd name="connsiteX3" fmla="*/ 215571 w 1862745"/>
              <a:gd name="connsiteY3" fmla="*/ 1614899 h 1805993"/>
              <a:gd name="connsiteX4" fmla="*/ 872307 w 1862745"/>
              <a:gd name="connsiteY4" fmla="*/ 1805399 h 1805993"/>
              <a:gd name="connsiteX5" fmla="*/ 1150487 w 1862745"/>
              <a:gd name="connsiteY5" fmla="*/ 1763669 h 1805993"/>
              <a:gd name="connsiteX6" fmla="*/ 1741769 w 1862745"/>
              <a:gd name="connsiteY6" fmla="*/ 1525394 h 1805993"/>
              <a:gd name="connsiteX7" fmla="*/ 1862745 w 1862745"/>
              <a:gd name="connsiteY7" fmla="*/ 1085126 h 1805993"/>
              <a:gd name="connsiteX8" fmla="*/ 1446109 w 1862745"/>
              <a:gd name="connsiteY8" fmla="*/ 491854 h 1805993"/>
              <a:gd name="connsiteX9" fmla="*/ 980441 w 1862745"/>
              <a:gd name="connsiteY9" fmla="*/ 90595 h 1805993"/>
              <a:gd name="connsiteX10" fmla="*/ 622398 w 1862745"/>
              <a:gd name="connsiteY10" fmla="*/ 485 h 1805993"/>
              <a:gd name="connsiteX11" fmla="*/ 243128 w 1862745"/>
              <a:gd name="connsiteY11" fmla="*/ 150618 h 1805993"/>
              <a:gd name="connsiteX0" fmla="*/ 244028 w 1863645"/>
              <a:gd name="connsiteY0" fmla="*/ 150618 h 1805993"/>
              <a:gd name="connsiteX1" fmla="*/ 19764 w 1863645"/>
              <a:gd name="connsiteY1" fmla="*/ 666179 h 1805993"/>
              <a:gd name="connsiteX2" fmla="*/ 3421 w 1863645"/>
              <a:gd name="connsiteY2" fmla="*/ 1057610 h 1805993"/>
              <a:gd name="connsiteX3" fmla="*/ 216471 w 1863645"/>
              <a:gd name="connsiteY3" fmla="*/ 1614899 h 1805993"/>
              <a:gd name="connsiteX4" fmla="*/ 873207 w 1863645"/>
              <a:gd name="connsiteY4" fmla="*/ 1805399 h 1805993"/>
              <a:gd name="connsiteX5" fmla="*/ 1151387 w 1863645"/>
              <a:gd name="connsiteY5" fmla="*/ 1763669 h 1805993"/>
              <a:gd name="connsiteX6" fmla="*/ 1742669 w 1863645"/>
              <a:gd name="connsiteY6" fmla="*/ 1525394 h 1805993"/>
              <a:gd name="connsiteX7" fmla="*/ 1863645 w 1863645"/>
              <a:gd name="connsiteY7" fmla="*/ 1085126 h 1805993"/>
              <a:gd name="connsiteX8" fmla="*/ 1447009 w 1863645"/>
              <a:gd name="connsiteY8" fmla="*/ 491854 h 1805993"/>
              <a:gd name="connsiteX9" fmla="*/ 981341 w 1863645"/>
              <a:gd name="connsiteY9" fmla="*/ 90595 h 1805993"/>
              <a:gd name="connsiteX10" fmla="*/ 623298 w 1863645"/>
              <a:gd name="connsiteY10" fmla="*/ 485 h 1805993"/>
              <a:gd name="connsiteX11" fmla="*/ 244028 w 1863645"/>
              <a:gd name="connsiteY11" fmla="*/ 150618 h 1805993"/>
              <a:gd name="connsiteX0" fmla="*/ 242785 w 1862402"/>
              <a:gd name="connsiteY0" fmla="*/ 150618 h 1805993"/>
              <a:gd name="connsiteX1" fmla="*/ 34824 w 1862402"/>
              <a:gd name="connsiteY1" fmla="*/ 666179 h 1805993"/>
              <a:gd name="connsiteX2" fmla="*/ 2178 w 1862402"/>
              <a:gd name="connsiteY2" fmla="*/ 1057610 h 1805993"/>
              <a:gd name="connsiteX3" fmla="*/ 215228 w 1862402"/>
              <a:gd name="connsiteY3" fmla="*/ 1614899 h 1805993"/>
              <a:gd name="connsiteX4" fmla="*/ 871964 w 1862402"/>
              <a:gd name="connsiteY4" fmla="*/ 1805399 h 1805993"/>
              <a:gd name="connsiteX5" fmla="*/ 1150144 w 1862402"/>
              <a:gd name="connsiteY5" fmla="*/ 1763669 h 1805993"/>
              <a:gd name="connsiteX6" fmla="*/ 1741426 w 1862402"/>
              <a:gd name="connsiteY6" fmla="*/ 1525394 h 1805993"/>
              <a:gd name="connsiteX7" fmla="*/ 1862402 w 1862402"/>
              <a:gd name="connsiteY7" fmla="*/ 1085126 h 1805993"/>
              <a:gd name="connsiteX8" fmla="*/ 1445766 w 1862402"/>
              <a:gd name="connsiteY8" fmla="*/ 491854 h 1805993"/>
              <a:gd name="connsiteX9" fmla="*/ 980098 w 1862402"/>
              <a:gd name="connsiteY9" fmla="*/ 90595 h 1805993"/>
              <a:gd name="connsiteX10" fmla="*/ 622055 w 1862402"/>
              <a:gd name="connsiteY10" fmla="*/ 485 h 1805993"/>
              <a:gd name="connsiteX11" fmla="*/ 242785 w 1862402"/>
              <a:gd name="connsiteY11" fmla="*/ 150618 h 1805993"/>
              <a:gd name="connsiteX0" fmla="*/ 242785 w 1862402"/>
              <a:gd name="connsiteY0" fmla="*/ 150618 h 1805993"/>
              <a:gd name="connsiteX1" fmla="*/ 34824 w 1862402"/>
              <a:gd name="connsiteY1" fmla="*/ 666179 h 1805993"/>
              <a:gd name="connsiteX2" fmla="*/ 2178 w 1862402"/>
              <a:gd name="connsiteY2" fmla="*/ 1057610 h 1805993"/>
              <a:gd name="connsiteX3" fmla="*/ 215228 w 1862402"/>
              <a:gd name="connsiteY3" fmla="*/ 1614899 h 1805993"/>
              <a:gd name="connsiteX4" fmla="*/ 871964 w 1862402"/>
              <a:gd name="connsiteY4" fmla="*/ 1805399 h 1805993"/>
              <a:gd name="connsiteX5" fmla="*/ 1150144 w 1862402"/>
              <a:gd name="connsiteY5" fmla="*/ 1763669 h 1805993"/>
              <a:gd name="connsiteX6" fmla="*/ 1741426 w 1862402"/>
              <a:gd name="connsiteY6" fmla="*/ 1525394 h 1805993"/>
              <a:gd name="connsiteX7" fmla="*/ 1862402 w 1862402"/>
              <a:gd name="connsiteY7" fmla="*/ 1085126 h 1805993"/>
              <a:gd name="connsiteX8" fmla="*/ 1445766 w 1862402"/>
              <a:gd name="connsiteY8" fmla="*/ 491854 h 1805993"/>
              <a:gd name="connsiteX9" fmla="*/ 980098 w 1862402"/>
              <a:gd name="connsiteY9" fmla="*/ 90595 h 1805993"/>
              <a:gd name="connsiteX10" fmla="*/ 622055 w 1862402"/>
              <a:gd name="connsiteY10" fmla="*/ 485 h 1805993"/>
              <a:gd name="connsiteX11" fmla="*/ 242785 w 1862402"/>
              <a:gd name="connsiteY11" fmla="*/ 150618 h 1805993"/>
              <a:gd name="connsiteX0" fmla="*/ 242785 w 1862402"/>
              <a:gd name="connsiteY0" fmla="*/ 150618 h 1805993"/>
              <a:gd name="connsiteX1" fmla="*/ 34824 w 1862402"/>
              <a:gd name="connsiteY1" fmla="*/ 666179 h 1805993"/>
              <a:gd name="connsiteX2" fmla="*/ 2178 w 1862402"/>
              <a:gd name="connsiteY2" fmla="*/ 1057610 h 1805993"/>
              <a:gd name="connsiteX3" fmla="*/ 215228 w 1862402"/>
              <a:gd name="connsiteY3" fmla="*/ 1614899 h 1805993"/>
              <a:gd name="connsiteX4" fmla="*/ 871964 w 1862402"/>
              <a:gd name="connsiteY4" fmla="*/ 1805399 h 1805993"/>
              <a:gd name="connsiteX5" fmla="*/ 1150144 w 1862402"/>
              <a:gd name="connsiteY5" fmla="*/ 1763669 h 1805993"/>
              <a:gd name="connsiteX6" fmla="*/ 1741426 w 1862402"/>
              <a:gd name="connsiteY6" fmla="*/ 1525394 h 1805993"/>
              <a:gd name="connsiteX7" fmla="*/ 1862402 w 1862402"/>
              <a:gd name="connsiteY7" fmla="*/ 1085126 h 1805993"/>
              <a:gd name="connsiteX8" fmla="*/ 1753422 w 1862402"/>
              <a:gd name="connsiteY8" fmla="*/ 414445 h 1805993"/>
              <a:gd name="connsiteX9" fmla="*/ 980098 w 1862402"/>
              <a:gd name="connsiteY9" fmla="*/ 90595 h 1805993"/>
              <a:gd name="connsiteX10" fmla="*/ 622055 w 1862402"/>
              <a:gd name="connsiteY10" fmla="*/ 485 h 1805993"/>
              <a:gd name="connsiteX11" fmla="*/ 242785 w 1862402"/>
              <a:gd name="connsiteY11" fmla="*/ 150618 h 1805993"/>
              <a:gd name="connsiteX0" fmla="*/ 242785 w 1862402"/>
              <a:gd name="connsiteY0" fmla="*/ 150618 h 1805993"/>
              <a:gd name="connsiteX1" fmla="*/ 34824 w 1862402"/>
              <a:gd name="connsiteY1" fmla="*/ 666179 h 1805993"/>
              <a:gd name="connsiteX2" fmla="*/ 2178 w 1862402"/>
              <a:gd name="connsiteY2" fmla="*/ 1057610 h 1805993"/>
              <a:gd name="connsiteX3" fmla="*/ 215228 w 1862402"/>
              <a:gd name="connsiteY3" fmla="*/ 1614899 h 1805993"/>
              <a:gd name="connsiteX4" fmla="*/ 871964 w 1862402"/>
              <a:gd name="connsiteY4" fmla="*/ 1805399 h 1805993"/>
              <a:gd name="connsiteX5" fmla="*/ 1150144 w 1862402"/>
              <a:gd name="connsiteY5" fmla="*/ 1763669 h 1805993"/>
              <a:gd name="connsiteX6" fmla="*/ 1741426 w 1862402"/>
              <a:gd name="connsiteY6" fmla="*/ 1525394 h 1805993"/>
              <a:gd name="connsiteX7" fmla="*/ 1862402 w 1862402"/>
              <a:gd name="connsiteY7" fmla="*/ 1085126 h 1805993"/>
              <a:gd name="connsiteX8" fmla="*/ 1726670 w 1862402"/>
              <a:gd name="connsiteY8" fmla="*/ 351550 h 1805993"/>
              <a:gd name="connsiteX9" fmla="*/ 980098 w 1862402"/>
              <a:gd name="connsiteY9" fmla="*/ 90595 h 1805993"/>
              <a:gd name="connsiteX10" fmla="*/ 622055 w 1862402"/>
              <a:gd name="connsiteY10" fmla="*/ 485 h 1805993"/>
              <a:gd name="connsiteX11" fmla="*/ 242785 w 1862402"/>
              <a:gd name="connsiteY11" fmla="*/ 150618 h 1805993"/>
              <a:gd name="connsiteX0" fmla="*/ 242785 w 2009542"/>
              <a:gd name="connsiteY0" fmla="*/ 150618 h 1805993"/>
              <a:gd name="connsiteX1" fmla="*/ 34824 w 2009542"/>
              <a:gd name="connsiteY1" fmla="*/ 666179 h 1805993"/>
              <a:gd name="connsiteX2" fmla="*/ 2178 w 2009542"/>
              <a:gd name="connsiteY2" fmla="*/ 1057610 h 1805993"/>
              <a:gd name="connsiteX3" fmla="*/ 215228 w 2009542"/>
              <a:gd name="connsiteY3" fmla="*/ 1614899 h 1805993"/>
              <a:gd name="connsiteX4" fmla="*/ 871964 w 2009542"/>
              <a:gd name="connsiteY4" fmla="*/ 1805399 h 1805993"/>
              <a:gd name="connsiteX5" fmla="*/ 1150144 w 2009542"/>
              <a:gd name="connsiteY5" fmla="*/ 1763669 h 1805993"/>
              <a:gd name="connsiteX6" fmla="*/ 1741426 w 2009542"/>
              <a:gd name="connsiteY6" fmla="*/ 1525394 h 1805993"/>
              <a:gd name="connsiteX7" fmla="*/ 2009542 w 2009542"/>
              <a:gd name="connsiteY7" fmla="*/ 760973 h 1805993"/>
              <a:gd name="connsiteX8" fmla="*/ 1726670 w 2009542"/>
              <a:gd name="connsiteY8" fmla="*/ 351550 h 1805993"/>
              <a:gd name="connsiteX9" fmla="*/ 980098 w 2009542"/>
              <a:gd name="connsiteY9" fmla="*/ 90595 h 1805993"/>
              <a:gd name="connsiteX10" fmla="*/ 622055 w 2009542"/>
              <a:gd name="connsiteY10" fmla="*/ 485 h 1805993"/>
              <a:gd name="connsiteX11" fmla="*/ 242785 w 2009542"/>
              <a:gd name="connsiteY11" fmla="*/ 150618 h 1805993"/>
              <a:gd name="connsiteX0" fmla="*/ 242785 w 1978330"/>
              <a:gd name="connsiteY0" fmla="*/ 150618 h 1805993"/>
              <a:gd name="connsiteX1" fmla="*/ 34824 w 1978330"/>
              <a:gd name="connsiteY1" fmla="*/ 666179 h 1805993"/>
              <a:gd name="connsiteX2" fmla="*/ 2178 w 1978330"/>
              <a:gd name="connsiteY2" fmla="*/ 1057610 h 1805993"/>
              <a:gd name="connsiteX3" fmla="*/ 215228 w 1978330"/>
              <a:gd name="connsiteY3" fmla="*/ 1614899 h 1805993"/>
              <a:gd name="connsiteX4" fmla="*/ 871964 w 1978330"/>
              <a:gd name="connsiteY4" fmla="*/ 1805399 h 1805993"/>
              <a:gd name="connsiteX5" fmla="*/ 1150144 w 1978330"/>
              <a:gd name="connsiteY5" fmla="*/ 1763669 h 1805993"/>
              <a:gd name="connsiteX6" fmla="*/ 1741426 w 1978330"/>
              <a:gd name="connsiteY6" fmla="*/ 1525394 h 1805993"/>
              <a:gd name="connsiteX7" fmla="*/ 1978330 w 1978330"/>
              <a:gd name="connsiteY7" fmla="*/ 852896 h 1805993"/>
              <a:gd name="connsiteX8" fmla="*/ 1726670 w 1978330"/>
              <a:gd name="connsiteY8" fmla="*/ 351550 h 1805993"/>
              <a:gd name="connsiteX9" fmla="*/ 980098 w 1978330"/>
              <a:gd name="connsiteY9" fmla="*/ 90595 h 1805993"/>
              <a:gd name="connsiteX10" fmla="*/ 622055 w 1978330"/>
              <a:gd name="connsiteY10" fmla="*/ 485 h 1805993"/>
              <a:gd name="connsiteX11" fmla="*/ 242785 w 1978330"/>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726670 w 2022918"/>
              <a:gd name="connsiteY8" fmla="*/ 351550 h 1805993"/>
              <a:gd name="connsiteX9" fmla="*/ 980098 w 2022918"/>
              <a:gd name="connsiteY9" fmla="*/ 90595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30484 w 2022918"/>
              <a:gd name="connsiteY8" fmla="*/ 303169 h 1805993"/>
              <a:gd name="connsiteX9" fmla="*/ 980098 w 2022918"/>
              <a:gd name="connsiteY9" fmla="*/ 90595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30484 w 2022918"/>
              <a:gd name="connsiteY8" fmla="*/ 303169 h 1805993"/>
              <a:gd name="connsiteX9" fmla="*/ 980098 w 2022918"/>
              <a:gd name="connsiteY9" fmla="*/ 90595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57236 w 2022918"/>
              <a:gd name="connsiteY8" fmla="*/ 254788 h 1805993"/>
              <a:gd name="connsiteX9" fmla="*/ 980098 w 2022918"/>
              <a:gd name="connsiteY9" fmla="*/ 90595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57236 w 2022918"/>
              <a:gd name="connsiteY8" fmla="*/ 254788 h 1805993"/>
              <a:gd name="connsiteX9" fmla="*/ 980098 w 2022918"/>
              <a:gd name="connsiteY9" fmla="*/ 90595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34942 w 2022918"/>
              <a:gd name="connsiteY8" fmla="*/ 216083 h 1805993"/>
              <a:gd name="connsiteX9" fmla="*/ 980098 w 2022918"/>
              <a:gd name="connsiteY9" fmla="*/ 90595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34942 w 2022918"/>
              <a:gd name="connsiteY8" fmla="*/ 216083 h 1805993"/>
              <a:gd name="connsiteX9" fmla="*/ 980098 w 2022918"/>
              <a:gd name="connsiteY9" fmla="*/ 90595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34942 w 2022918"/>
              <a:gd name="connsiteY8" fmla="*/ 216083 h 1805993"/>
              <a:gd name="connsiteX9" fmla="*/ 1042521 w 2022918"/>
              <a:gd name="connsiteY9" fmla="*/ 124461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34942 w 2022918"/>
              <a:gd name="connsiteY8" fmla="*/ 216083 h 1805993"/>
              <a:gd name="connsiteX9" fmla="*/ 1042521 w 2022918"/>
              <a:gd name="connsiteY9" fmla="*/ 124461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34942 w 2022918"/>
              <a:gd name="connsiteY8" fmla="*/ 216083 h 1805993"/>
              <a:gd name="connsiteX9" fmla="*/ 1015768 w 2022918"/>
              <a:gd name="connsiteY9" fmla="*/ 71242 h 1805993"/>
              <a:gd name="connsiteX10" fmla="*/ 622055 w 2022918"/>
              <a:gd name="connsiteY10" fmla="*/ 485 h 1805993"/>
              <a:gd name="connsiteX11" fmla="*/ 242785 w 2022918"/>
              <a:gd name="connsiteY11" fmla="*/ 150618 h 1805993"/>
              <a:gd name="connsiteX0" fmla="*/ 242785 w 2022918"/>
              <a:gd name="connsiteY0" fmla="*/ 150618 h 1805993"/>
              <a:gd name="connsiteX1" fmla="*/ 34824 w 2022918"/>
              <a:gd name="connsiteY1" fmla="*/ 666179 h 1805993"/>
              <a:gd name="connsiteX2" fmla="*/ 2178 w 2022918"/>
              <a:gd name="connsiteY2" fmla="*/ 1057610 h 1805993"/>
              <a:gd name="connsiteX3" fmla="*/ 215228 w 2022918"/>
              <a:gd name="connsiteY3" fmla="*/ 1614899 h 1805993"/>
              <a:gd name="connsiteX4" fmla="*/ 871964 w 2022918"/>
              <a:gd name="connsiteY4" fmla="*/ 1805399 h 1805993"/>
              <a:gd name="connsiteX5" fmla="*/ 1150144 w 2022918"/>
              <a:gd name="connsiteY5" fmla="*/ 1763669 h 1805993"/>
              <a:gd name="connsiteX6" fmla="*/ 1741426 w 2022918"/>
              <a:gd name="connsiteY6" fmla="*/ 1525394 h 1805993"/>
              <a:gd name="connsiteX7" fmla="*/ 2022918 w 2022918"/>
              <a:gd name="connsiteY7" fmla="*/ 838382 h 1805993"/>
              <a:gd name="connsiteX8" fmla="*/ 1534942 w 2022918"/>
              <a:gd name="connsiteY8" fmla="*/ 216083 h 1805993"/>
              <a:gd name="connsiteX9" fmla="*/ 1011309 w 2022918"/>
              <a:gd name="connsiteY9" fmla="*/ 76080 h 1805993"/>
              <a:gd name="connsiteX10" fmla="*/ 622055 w 2022918"/>
              <a:gd name="connsiteY10" fmla="*/ 485 h 1805993"/>
              <a:gd name="connsiteX11" fmla="*/ 242785 w 2022918"/>
              <a:gd name="connsiteY11" fmla="*/ 150618 h 1805993"/>
              <a:gd name="connsiteX0" fmla="*/ 242785 w 2022918"/>
              <a:gd name="connsiteY0" fmla="*/ 122147 h 1777522"/>
              <a:gd name="connsiteX1" fmla="*/ 34824 w 2022918"/>
              <a:gd name="connsiteY1" fmla="*/ 637708 h 1777522"/>
              <a:gd name="connsiteX2" fmla="*/ 2178 w 2022918"/>
              <a:gd name="connsiteY2" fmla="*/ 1029139 h 1777522"/>
              <a:gd name="connsiteX3" fmla="*/ 215228 w 2022918"/>
              <a:gd name="connsiteY3" fmla="*/ 1586428 h 1777522"/>
              <a:gd name="connsiteX4" fmla="*/ 871964 w 2022918"/>
              <a:gd name="connsiteY4" fmla="*/ 1776928 h 1777522"/>
              <a:gd name="connsiteX5" fmla="*/ 1150144 w 2022918"/>
              <a:gd name="connsiteY5" fmla="*/ 1735198 h 1777522"/>
              <a:gd name="connsiteX6" fmla="*/ 1741426 w 2022918"/>
              <a:gd name="connsiteY6" fmla="*/ 1496923 h 1777522"/>
              <a:gd name="connsiteX7" fmla="*/ 2022918 w 2022918"/>
              <a:gd name="connsiteY7" fmla="*/ 809911 h 1777522"/>
              <a:gd name="connsiteX8" fmla="*/ 1534942 w 2022918"/>
              <a:gd name="connsiteY8" fmla="*/ 187612 h 1777522"/>
              <a:gd name="connsiteX9" fmla="*/ 1011309 w 2022918"/>
              <a:gd name="connsiteY9" fmla="*/ 47609 h 1777522"/>
              <a:gd name="connsiteX10" fmla="*/ 675560 w 2022918"/>
              <a:gd name="connsiteY10" fmla="*/ 1042 h 1777522"/>
              <a:gd name="connsiteX11" fmla="*/ 242785 w 2022918"/>
              <a:gd name="connsiteY11" fmla="*/ 122147 h 1777522"/>
              <a:gd name="connsiteX0" fmla="*/ 216033 w 2022918"/>
              <a:gd name="connsiteY0" fmla="*/ 165026 h 1776858"/>
              <a:gd name="connsiteX1" fmla="*/ 34824 w 2022918"/>
              <a:gd name="connsiteY1" fmla="*/ 637044 h 1776858"/>
              <a:gd name="connsiteX2" fmla="*/ 2178 w 2022918"/>
              <a:gd name="connsiteY2" fmla="*/ 1028475 h 1776858"/>
              <a:gd name="connsiteX3" fmla="*/ 215228 w 2022918"/>
              <a:gd name="connsiteY3" fmla="*/ 1585764 h 1776858"/>
              <a:gd name="connsiteX4" fmla="*/ 871964 w 2022918"/>
              <a:gd name="connsiteY4" fmla="*/ 1776264 h 1776858"/>
              <a:gd name="connsiteX5" fmla="*/ 1150144 w 2022918"/>
              <a:gd name="connsiteY5" fmla="*/ 1734534 h 1776858"/>
              <a:gd name="connsiteX6" fmla="*/ 1741426 w 2022918"/>
              <a:gd name="connsiteY6" fmla="*/ 1496259 h 1776858"/>
              <a:gd name="connsiteX7" fmla="*/ 2022918 w 2022918"/>
              <a:gd name="connsiteY7" fmla="*/ 809247 h 1776858"/>
              <a:gd name="connsiteX8" fmla="*/ 1534942 w 2022918"/>
              <a:gd name="connsiteY8" fmla="*/ 186948 h 1776858"/>
              <a:gd name="connsiteX9" fmla="*/ 1011309 w 2022918"/>
              <a:gd name="connsiteY9" fmla="*/ 46945 h 1776858"/>
              <a:gd name="connsiteX10" fmla="*/ 675560 w 2022918"/>
              <a:gd name="connsiteY10" fmla="*/ 378 h 1776858"/>
              <a:gd name="connsiteX11" fmla="*/ 216033 w 2022918"/>
              <a:gd name="connsiteY11" fmla="*/ 165026 h 1776858"/>
              <a:gd name="connsiteX0" fmla="*/ 216033 w 2022918"/>
              <a:gd name="connsiteY0" fmla="*/ 165055 h 1776887"/>
              <a:gd name="connsiteX1" fmla="*/ 34824 w 2022918"/>
              <a:gd name="connsiteY1" fmla="*/ 637073 h 1776887"/>
              <a:gd name="connsiteX2" fmla="*/ 2178 w 2022918"/>
              <a:gd name="connsiteY2" fmla="*/ 1028504 h 1776887"/>
              <a:gd name="connsiteX3" fmla="*/ 215228 w 2022918"/>
              <a:gd name="connsiteY3" fmla="*/ 1585793 h 1776887"/>
              <a:gd name="connsiteX4" fmla="*/ 871964 w 2022918"/>
              <a:gd name="connsiteY4" fmla="*/ 1776293 h 1776887"/>
              <a:gd name="connsiteX5" fmla="*/ 1150144 w 2022918"/>
              <a:gd name="connsiteY5" fmla="*/ 1734563 h 1776887"/>
              <a:gd name="connsiteX6" fmla="*/ 1741426 w 2022918"/>
              <a:gd name="connsiteY6" fmla="*/ 1496288 h 1776887"/>
              <a:gd name="connsiteX7" fmla="*/ 2022918 w 2022918"/>
              <a:gd name="connsiteY7" fmla="*/ 809276 h 1776887"/>
              <a:gd name="connsiteX8" fmla="*/ 1534942 w 2022918"/>
              <a:gd name="connsiteY8" fmla="*/ 186977 h 1776887"/>
              <a:gd name="connsiteX9" fmla="*/ 1011309 w 2022918"/>
              <a:gd name="connsiteY9" fmla="*/ 46974 h 1776887"/>
              <a:gd name="connsiteX10" fmla="*/ 675560 w 2022918"/>
              <a:gd name="connsiteY10" fmla="*/ 407 h 1776887"/>
              <a:gd name="connsiteX11" fmla="*/ 216033 w 2022918"/>
              <a:gd name="connsiteY11" fmla="*/ 165055 h 1776887"/>
              <a:gd name="connsiteX0" fmla="*/ 216033 w 2022918"/>
              <a:gd name="connsiteY0" fmla="*/ 145891 h 1757723"/>
              <a:gd name="connsiteX1" fmla="*/ 34824 w 2022918"/>
              <a:gd name="connsiteY1" fmla="*/ 617909 h 1757723"/>
              <a:gd name="connsiteX2" fmla="*/ 2178 w 2022918"/>
              <a:gd name="connsiteY2" fmla="*/ 1009340 h 1757723"/>
              <a:gd name="connsiteX3" fmla="*/ 215228 w 2022918"/>
              <a:gd name="connsiteY3" fmla="*/ 1566629 h 1757723"/>
              <a:gd name="connsiteX4" fmla="*/ 871964 w 2022918"/>
              <a:gd name="connsiteY4" fmla="*/ 1757129 h 1757723"/>
              <a:gd name="connsiteX5" fmla="*/ 1150144 w 2022918"/>
              <a:gd name="connsiteY5" fmla="*/ 1715399 h 1757723"/>
              <a:gd name="connsiteX6" fmla="*/ 1741426 w 2022918"/>
              <a:gd name="connsiteY6" fmla="*/ 1477124 h 1757723"/>
              <a:gd name="connsiteX7" fmla="*/ 2022918 w 2022918"/>
              <a:gd name="connsiteY7" fmla="*/ 790112 h 1757723"/>
              <a:gd name="connsiteX8" fmla="*/ 1534942 w 2022918"/>
              <a:gd name="connsiteY8" fmla="*/ 167813 h 1757723"/>
              <a:gd name="connsiteX9" fmla="*/ 1011309 w 2022918"/>
              <a:gd name="connsiteY9" fmla="*/ 27810 h 1757723"/>
              <a:gd name="connsiteX10" fmla="*/ 733524 w 2022918"/>
              <a:gd name="connsiteY10" fmla="*/ 595 h 1757723"/>
              <a:gd name="connsiteX11" fmla="*/ 216033 w 2022918"/>
              <a:gd name="connsiteY11" fmla="*/ 145891 h 1757723"/>
              <a:gd name="connsiteX0" fmla="*/ 238327 w 2022918"/>
              <a:gd name="connsiteY0" fmla="*/ 136381 h 1757889"/>
              <a:gd name="connsiteX1" fmla="*/ 34824 w 2022918"/>
              <a:gd name="connsiteY1" fmla="*/ 618075 h 1757889"/>
              <a:gd name="connsiteX2" fmla="*/ 2178 w 2022918"/>
              <a:gd name="connsiteY2" fmla="*/ 1009506 h 1757889"/>
              <a:gd name="connsiteX3" fmla="*/ 215228 w 2022918"/>
              <a:gd name="connsiteY3" fmla="*/ 1566795 h 1757889"/>
              <a:gd name="connsiteX4" fmla="*/ 871964 w 2022918"/>
              <a:gd name="connsiteY4" fmla="*/ 1757295 h 1757889"/>
              <a:gd name="connsiteX5" fmla="*/ 1150144 w 2022918"/>
              <a:gd name="connsiteY5" fmla="*/ 1715565 h 1757889"/>
              <a:gd name="connsiteX6" fmla="*/ 1741426 w 2022918"/>
              <a:gd name="connsiteY6" fmla="*/ 1477290 h 1757889"/>
              <a:gd name="connsiteX7" fmla="*/ 2022918 w 2022918"/>
              <a:gd name="connsiteY7" fmla="*/ 790278 h 1757889"/>
              <a:gd name="connsiteX8" fmla="*/ 1534942 w 2022918"/>
              <a:gd name="connsiteY8" fmla="*/ 167979 h 1757889"/>
              <a:gd name="connsiteX9" fmla="*/ 1011309 w 2022918"/>
              <a:gd name="connsiteY9" fmla="*/ 27976 h 1757889"/>
              <a:gd name="connsiteX10" fmla="*/ 733524 w 2022918"/>
              <a:gd name="connsiteY10" fmla="*/ 761 h 1757889"/>
              <a:gd name="connsiteX11" fmla="*/ 238327 w 2022918"/>
              <a:gd name="connsiteY11" fmla="*/ 136381 h 1757889"/>
              <a:gd name="connsiteX0" fmla="*/ 238327 w 2022918"/>
              <a:gd name="connsiteY0" fmla="*/ 136001 h 1757509"/>
              <a:gd name="connsiteX1" fmla="*/ 34824 w 2022918"/>
              <a:gd name="connsiteY1" fmla="*/ 617695 h 1757509"/>
              <a:gd name="connsiteX2" fmla="*/ 2178 w 2022918"/>
              <a:gd name="connsiteY2" fmla="*/ 1009126 h 1757509"/>
              <a:gd name="connsiteX3" fmla="*/ 215228 w 2022918"/>
              <a:gd name="connsiteY3" fmla="*/ 1566415 h 1757509"/>
              <a:gd name="connsiteX4" fmla="*/ 871964 w 2022918"/>
              <a:gd name="connsiteY4" fmla="*/ 1756915 h 1757509"/>
              <a:gd name="connsiteX5" fmla="*/ 1150144 w 2022918"/>
              <a:gd name="connsiteY5" fmla="*/ 1715185 h 1757509"/>
              <a:gd name="connsiteX6" fmla="*/ 1741426 w 2022918"/>
              <a:gd name="connsiteY6" fmla="*/ 1476910 h 1757509"/>
              <a:gd name="connsiteX7" fmla="*/ 2022918 w 2022918"/>
              <a:gd name="connsiteY7" fmla="*/ 789898 h 1757509"/>
              <a:gd name="connsiteX8" fmla="*/ 1534942 w 2022918"/>
              <a:gd name="connsiteY8" fmla="*/ 167599 h 1757509"/>
              <a:gd name="connsiteX9" fmla="*/ 1011309 w 2022918"/>
              <a:gd name="connsiteY9" fmla="*/ 27596 h 1757509"/>
              <a:gd name="connsiteX10" fmla="*/ 733524 w 2022918"/>
              <a:gd name="connsiteY10" fmla="*/ 381 h 1757509"/>
              <a:gd name="connsiteX11" fmla="*/ 238327 w 2022918"/>
              <a:gd name="connsiteY11" fmla="*/ 136001 h 1757509"/>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4942 w 2022918"/>
              <a:gd name="connsiteY8" fmla="*/ 167573 h 1757483"/>
              <a:gd name="connsiteX9" fmla="*/ 1011309 w 2022918"/>
              <a:gd name="connsiteY9" fmla="*/ 27570 h 1757483"/>
              <a:gd name="connsiteX10" fmla="*/ 733524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4942 w 2022918"/>
              <a:gd name="connsiteY8" fmla="*/ 167573 h 1757483"/>
              <a:gd name="connsiteX9" fmla="*/ 1011309 w 2022918"/>
              <a:gd name="connsiteY9" fmla="*/ 27570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4942 w 2022918"/>
              <a:gd name="connsiteY8" fmla="*/ 167573 h 1757483"/>
              <a:gd name="connsiteX9" fmla="*/ 1256542 w 2022918"/>
              <a:gd name="connsiteY9" fmla="*/ 85627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4942 w 2022918"/>
              <a:gd name="connsiteY8" fmla="*/ 167573 h 1757483"/>
              <a:gd name="connsiteX9" fmla="*/ 1256542 w 2022918"/>
              <a:gd name="connsiteY9" fmla="*/ 85627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4942 w 2022918"/>
              <a:gd name="connsiteY8" fmla="*/ 167573 h 1757483"/>
              <a:gd name="connsiteX9" fmla="*/ 1256542 w 2022918"/>
              <a:gd name="connsiteY9" fmla="*/ 85627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4942 w 2022918"/>
              <a:gd name="connsiteY8" fmla="*/ 167573 h 1757483"/>
              <a:gd name="connsiteX9" fmla="*/ 1256542 w 2022918"/>
              <a:gd name="connsiteY9" fmla="*/ 85627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4942 w 2022918"/>
              <a:gd name="connsiteY8" fmla="*/ 167573 h 1757483"/>
              <a:gd name="connsiteX9" fmla="*/ 1256542 w 2022918"/>
              <a:gd name="connsiteY9" fmla="*/ 85627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4942 w 2022918"/>
              <a:gd name="connsiteY8" fmla="*/ 167573 h 1757483"/>
              <a:gd name="connsiteX9" fmla="*/ 1256542 w 2022918"/>
              <a:gd name="connsiteY9" fmla="*/ 85627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9400 w 2022918"/>
              <a:gd name="connsiteY8" fmla="*/ 186926 h 1757483"/>
              <a:gd name="connsiteX9" fmla="*/ 1256542 w 2022918"/>
              <a:gd name="connsiteY9" fmla="*/ 85627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9400 w 2022918"/>
              <a:gd name="connsiteY8" fmla="*/ 186926 h 1757483"/>
              <a:gd name="connsiteX9" fmla="*/ 1194119 w 2022918"/>
              <a:gd name="connsiteY9" fmla="*/ 71113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9400 w 2022918"/>
              <a:gd name="connsiteY8" fmla="*/ 186926 h 1757483"/>
              <a:gd name="connsiteX9" fmla="*/ 1194119 w 2022918"/>
              <a:gd name="connsiteY9" fmla="*/ 71113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39400 w 2022918"/>
              <a:gd name="connsiteY8" fmla="*/ 186926 h 1757483"/>
              <a:gd name="connsiteX9" fmla="*/ 1194119 w 2022918"/>
              <a:gd name="connsiteY9" fmla="*/ 71113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61694 w 2022918"/>
              <a:gd name="connsiteY8" fmla="*/ 215954 h 1757483"/>
              <a:gd name="connsiteX9" fmla="*/ 1194119 w 2022918"/>
              <a:gd name="connsiteY9" fmla="*/ 71113 h 1757483"/>
              <a:gd name="connsiteX10" fmla="*/ 822699 w 2022918"/>
              <a:gd name="connsiteY10" fmla="*/ 355 h 1757483"/>
              <a:gd name="connsiteX11" fmla="*/ 238327 w 2022918"/>
              <a:gd name="connsiteY11" fmla="*/ 135975 h 1757483"/>
              <a:gd name="connsiteX0" fmla="*/ 238327 w 2022918"/>
              <a:gd name="connsiteY0" fmla="*/ 135975 h 1757483"/>
              <a:gd name="connsiteX1" fmla="*/ 34824 w 2022918"/>
              <a:gd name="connsiteY1" fmla="*/ 617669 h 1757483"/>
              <a:gd name="connsiteX2" fmla="*/ 2178 w 2022918"/>
              <a:gd name="connsiteY2" fmla="*/ 1009100 h 1757483"/>
              <a:gd name="connsiteX3" fmla="*/ 215228 w 2022918"/>
              <a:gd name="connsiteY3" fmla="*/ 1566389 h 1757483"/>
              <a:gd name="connsiteX4" fmla="*/ 871964 w 2022918"/>
              <a:gd name="connsiteY4" fmla="*/ 1756889 h 1757483"/>
              <a:gd name="connsiteX5" fmla="*/ 1150144 w 2022918"/>
              <a:gd name="connsiteY5" fmla="*/ 1715159 h 1757483"/>
              <a:gd name="connsiteX6" fmla="*/ 1741426 w 2022918"/>
              <a:gd name="connsiteY6" fmla="*/ 1476884 h 1757483"/>
              <a:gd name="connsiteX7" fmla="*/ 2022918 w 2022918"/>
              <a:gd name="connsiteY7" fmla="*/ 789872 h 1757483"/>
              <a:gd name="connsiteX8" fmla="*/ 1575071 w 2022918"/>
              <a:gd name="connsiteY8" fmla="*/ 215954 h 1757483"/>
              <a:gd name="connsiteX9" fmla="*/ 1194119 w 2022918"/>
              <a:gd name="connsiteY9" fmla="*/ 71113 h 1757483"/>
              <a:gd name="connsiteX10" fmla="*/ 822699 w 2022918"/>
              <a:gd name="connsiteY10" fmla="*/ 355 h 1757483"/>
              <a:gd name="connsiteX11" fmla="*/ 238327 w 2022918"/>
              <a:gd name="connsiteY11" fmla="*/ 135975 h 1757483"/>
              <a:gd name="connsiteX0" fmla="*/ 238327 w 2009541"/>
              <a:gd name="connsiteY0" fmla="*/ 135975 h 1757483"/>
              <a:gd name="connsiteX1" fmla="*/ 34824 w 2009541"/>
              <a:gd name="connsiteY1" fmla="*/ 617669 h 1757483"/>
              <a:gd name="connsiteX2" fmla="*/ 2178 w 2009541"/>
              <a:gd name="connsiteY2" fmla="*/ 1009100 h 1757483"/>
              <a:gd name="connsiteX3" fmla="*/ 215228 w 2009541"/>
              <a:gd name="connsiteY3" fmla="*/ 1566389 h 1757483"/>
              <a:gd name="connsiteX4" fmla="*/ 871964 w 2009541"/>
              <a:gd name="connsiteY4" fmla="*/ 1756889 h 1757483"/>
              <a:gd name="connsiteX5" fmla="*/ 1150144 w 2009541"/>
              <a:gd name="connsiteY5" fmla="*/ 1715159 h 1757483"/>
              <a:gd name="connsiteX6" fmla="*/ 1741426 w 2009541"/>
              <a:gd name="connsiteY6" fmla="*/ 1476884 h 1757483"/>
              <a:gd name="connsiteX7" fmla="*/ 2009541 w 2009541"/>
              <a:gd name="connsiteY7" fmla="*/ 731815 h 1757483"/>
              <a:gd name="connsiteX8" fmla="*/ 1575071 w 2009541"/>
              <a:gd name="connsiteY8" fmla="*/ 215954 h 1757483"/>
              <a:gd name="connsiteX9" fmla="*/ 1194119 w 2009541"/>
              <a:gd name="connsiteY9" fmla="*/ 71113 h 1757483"/>
              <a:gd name="connsiteX10" fmla="*/ 822699 w 2009541"/>
              <a:gd name="connsiteY10" fmla="*/ 355 h 1757483"/>
              <a:gd name="connsiteX11" fmla="*/ 238327 w 2009541"/>
              <a:gd name="connsiteY11" fmla="*/ 135975 h 1757483"/>
              <a:gd name="connsiteX0" fmla="*/ 238327 w 2009541"/>
              <a:gd name="connsiteY0" fmla="*/ 135975 h 1757483"/>
              <a:gd name="connsiteX1" fmla="*/ 34824 w 2009541"/>
              <a:gd name="connsiteY1" fmla="*/ 617669 h 1757483"/>
              <a:gd name="connsiteX2" fmla="*/ 2178 w 2009541"/>
              <a:gd name="connsiteY2" fmla="*/ 1009100 h 1757483"/>
              <a:gd name="connsiteX3" fmla="*/ 215228 w 2009541"/>
              <a:gd name="connsiteY3" fmla="*/ 1566389 h 1757483"/>
              <a:gd name="connsiteX4" fmla="*/ 871964 w 2009541"/>
              <a:gd name="connsiteY4" fmla="*/ 1756889 h 1757483"/>
              <a:gd name="connsiteX5" fmla="*/ 1150144 w 2009541"/>
              <a:gd name="connsiteY5" fmla="*/ 1715159 h 1757483"/>
              <a:gd name="connsiteX6" fmla="*/ 1714673 w 2009541"/>
              <a:gd name="connsiteY6" fmla="*/ 1467208 h 1757483"/>
              <a:gd name="connsiteX7" fmla="*/ 2009541 w 2009541"/>
              <a:gd name="connsiteY7" fmla="*/ 731815 h 1757483"/>
              <a:gd name="connsiteX8" fmla="*/ 1575071 w 2009541"/>
              <a:gd name="connsiteY8" fmla="*/ 215954 h 1757483"/>
              <a:gd name="connsiteX9" fmla="*/ 1194119 w 2009541"/>
              <a:gd name="connsiteY9" fmla="*/ 71113 h 1757483"/>
              <a:gd name="connsiteX10" fmla="*/ 822699 w 2009541"/>
              <a:gd name="connsiteY10" fmla="*/ 355 h 1757483"/>
              <a:gd name="connsiteX11" fmla="*/ 238327 w 2009541"/>
              <a:gd name="connsiteY11" fmla="*/ 135975 h 1757483"/>
              <a:gd name="connsiteX0" fmla="*/ 238327 w 2009541"/>
              <a:gd name="connsiteY0" fmla="*/ 135975 h 1757483"/>
              <a:gd name="connsiteX1" fmla="*/ 34824 w 2009541"/>
              <a:gd name="connsiteY1" fmla="*/ 617669 h 1757483"/>
              <a:gd name="connsiteX2" fmla="*/ 2178 w 2009541"/>
              <a:gd name="connsiteY2" fmla="*/ 1009100 h 1757483"/>
              <a:gd name="connsiteX3" fmla="*/ 215228 w 2009541"/>
              <a:gd name="connsiteY3" fmla="*/ 1566389 h 1757483"/>
              <a:gd name="connsiteX4" fmla="*/ 871964 w 2009541"/>
              <a:gd name="connsiteY4" fmla="*/ 1756889 h 1757483"/>
              <a:gd name="connsiteX5" fmla="*/ 1150144 w 2009541"/>
              <a:gd name="connsiteY5" fmla="*/ 1715159 h 1757483"/>
              <a:gd name="connsiteX6" fmla="*/ 1732509 w 2009541"/>
              <a:gd name="connsiteY6" fmla="*/ 1472046 h 1757483"/>
              <a:gd name="connsiteX7" fmla="*/ 2009541 w 2009541"/>
              <a:gd name="connsiteY7" fmla="*/ 731815 h 1757483"/>
              <a:gd name="connsiteX8" fmla="*/ 1575071 w 2009541"/>
              <a:gd name="connsiteY8" fmla="*/ 215954 h 1757483"/>
              <a:gd name="connsiteX9" fmla="*/ 1194119 w 2009541"/>
              <a:gd name="connsiteY9" fmla="*/ 71113 h 1757483"/>
              <a:gd name="connsiteX10" fmla="*/ 822699 w 2009541"/>
              <a:gd name="connsiteY10" fmla="*/ 355 h 1757483"/>
              <a:gd name="connsiteX11" fmla="*/ 238327 w 2009541"/>
              <a:gd name="connsiteY11" fmla="*/ 135975 h 1757483"/>
              <a:gd name="connsiteX0" fmla="*/ 238327 w 2009541"/>
              <a:gd name="connsiteY0" fmla="*/ 135975 h 1757483"/>
              <a:gd name="connsiteX1" fmla="*/ 34824 w 2009541"/>
              <a:gd name="connsiteY1" fmla="*/ 617669 h 1757483"/>
              <a:gd name="connsiteX2" fmla="*/ 2178 w 2009541"/>
              <a:gd name="connsiteY2" fmla="*/ 1009100 h 1757483"/>
              <a:gd name="connsiteX3" fmla="*/ 215228 w 2009541"/>
              <a:gd name="connsiteY3" fmla="*/ 1566389 h 1757483"/>
              <a:gd name="connsiteX4" fmla="*/ 871964 w 2009541"/>
              <a:gd name="connsiteY4" fmla="*/ 1756889 h 1757483"/>
              <a:gd name="connsiteX5" fmla="*/ 1150144 w 2009541"/>
              <a:gd name="connsiteY5" fmla="*/ 1715159 h 1757483"/>
              <a:gd name="connsiteX6" fmla="*/ 1732509 w 2009541"/>
              <a:gd name="connsiteY6" fmla="*/ 1472046 h 1757483"/>
              <a:gd name="connsiteX7" fmla="*/ 2009541 w 2009541"/>
              <a:gd name="connsiteY7" fmla="*/ 731815 h 1757483"/>
              <a:gd name="connsiteX8" fmla="*/ 1575071 w 2009541"/>
              <a:gd name="connsiteY8" fmla="*/ 215954 h 1757483"/>
              <a:gd name="connsiteX9" fmla="*/ 1194119 w 2009541"/>
              <a:gd name="connsiteY9" fmla="*/ 71113 h 1757483"/>
              <a:gd name="connsiteX10" fmla="*/ 822699 w 2009541"/>
              <a:gd name="connsiteY10" fmla="*/ 355 h 1757483"/>
              <a:gd name="connsiteX11" fmla="*/ 238327 w 2009541"/>
              <a:gd name="connsiteY11" fmla="*/ 135975 h 1757483"/>
              <a:gd name="connsiteX0" fmla="*/ 238327 w 2009541"/>
              <a:gd name="connsiteY0" fmla="*/ 135975 h 1757483"/>
              <a:gd name="connsiteX1" fmla="*/ 34824 w 2009541"/>
              <a:gd name="connsiteY1" fmla="*/ 617669 h 1757483"/>
              <a:gd name="connsiteX2" fmla="*/ 2178 w 2009541"/>
              <a:gd name="connsiteY2" fmla="*/ 1009100 h 1757483"/>
              <a:gd name="connsiteX3" fmla="*/ 215228 w 2009541"/>
              <a:gd name="connsiteY3" fmla="*/ 1566389 h 1757483"/>
              <a:gd name="connsiteX4" fmla="*/ 871964 w 2009541"/>
              <a:gd name="connsiteY4" fmla="*/ 1756889 h 1757483"/>
              <a:gd name="connsiteX5" fmla="*/ 1150144 w 2009541"/>
              <a:gd name="connsiteY5" fmla="*/ 1715159 h 1757483"/>
              <a:gd name="connsiteX6" fmla="*/ 1732509 w 2009541"/>
              <a:gd name="connsiteY6" fmla="*/ 1472046 h 1757483"/>
              <a:gd name="connsiteX7" fmla="*/ 2009541 w 2009541"/>
              <a:gd name="connsiteY7" fmla="*/ 731815 h 1757483"/>
              <a:gd name="connsiteX8" fmla="*/ 1575071 w 2009541"/>
              <a:gd name="connsiteY8" fmla="*/ 215954 h 1757483"/>
              <a:gd name="connsiteX9" fmla="*/ 1194119 w 2009541"/>
              <a:gd name="connsiteY9" fmla="*/ 71113 h 1757483"/>
              <a:gd name="connsiteX10" fmla="*/ 822699 w 2009541"/>
              <a:gd name="connsiteY10" fmla="*/ 355 h 1757483"/>
              <a:gd name="connsiteX11" fmla="*/ 238327 w 2009541"/>
              <a:gd name="connsiteY11" fmla="*/ 135975 h 1757483"/>
              <a:gd name="connsiteX0" fmla="*/ 238327 w 2000624"/>
              <a:gd name="connsiteY0" fmla="*/ 135975 h 1757483"/>
              <a:gd name="connsiteX1" fmla="*/ 34824 w 2000624"/>
              <a:gd name="connsiteY1" fmla="*/ 617669 h 1757483"/>
              <a:gd name="connsiteX2" fmla="*/ 2178 w 2000624"/>
              <a:gd name="connsiteY2" fmla="*/ 1009100 h 1757483"/>
              <a:gd name="connsiteX3" fmla="*/ 215228 w 2000624"/>
              <a:gd name="connsiteY3" fmla="*/ 1566389 h 1757483"/>
              <a:gd name="connsiteX4" fmla="*/ 871964 w 2000624"/>
              <a:gd name="connsiteY4" fmla="*/ 1756889 h 1757483"/>
              <a:gd name="connsiteX5" fmla="*/ 1150144 w 2000624"/>
              <a:gd name="connsiteY5" fmla="*/ 1715159 h 1757483"/>
              <a:gd name="connsiteX6" fmla="*/ 1732509 w 2000624"/>
              <a:gd name="connsiteY6" fmla="*/ 1472046 h 1757483"/>
              <a:gd name="connsiteX7" fmla="*/ 2000624 w 2000624"/>
              <a:gd name="connsiteY7" fmla="*/ 799548 h 1757483"/>
              <a:gd name="connsiteX8" fmla="*/ 1575071 w 2000624"/>
              <a:gd name="connsiteY8" fmla="*/ 215954 h 1757483"/>
              <a:gd name="connsiteX9" fmla="*/ 1194119 w 2000624"/>
              <a:gd name="connsiteY9" fmla="*/ 71113 h 1757483"/>
              <a:gd name="connsiteX10" fmla="*/ 822699 w 2000624"/>
              <a:gd name="connsiteY10" fmla="*/ 355 h 1757483"/>
              <a:gd name="connsiteX11" fmla="*/ 238327 w 2000624"/>
              <a:gd name="connsiteY11" fmla="*/ 135975 h 1757483"/>
              <a:gd name="connsiteX0" fmla="*/ 238327 w 2001412"/>
              <a:gd name="connsiteY0" fmla="*/ 135975 h 1757483"/>
              <a:gd name="connsiteX1" fmla="*/ 34824 w 2001412"/>
              <a:gd name="connsiteY1" fmla="*/ 617669 h 1757483"/>
              <a:gd name="connsiteX2" fmla="*/ 2178 w 2001412"/>
              <a:gd name="connsiteY2" fmla="*/ 1009100 h 1757483"/>
              <a:gd name="connsiteX3" fmla="*/ 215228 w 2001412"/>
              <a:gd name="connsiteY3" fmla="*/ 1566389 h 1757483"/>
              <a:gd name="connsiteX4" fmla="*/ 871964 w 2001412"/>
              <a:gd name="connsiteY4" fmla="*/ 1756889 h 1757483"/>
              <a:gd name="connsiteX5" fmla="*/ 1150144 w 2001412"/>
              <a:gd name="connsiteY5" fmla="*/ 1715159 h 1757483"/>
              <a:gd name="connsiteX6" fmla="*/ 1732509 w 2001412"/>
              <a:gd name="connsiteY6" fmla="*/ 1472046 h 1757483"/>
              <a:gd name="connsiteX7" fmla="*/ 2000624 w 2001412"/>
              <a:gd name="connsiteY7" fmla="*/ 799548 h 1757483"/>
              <a:gd name="connsiteX8" fmla="*/ 1575071 w 2001412"/>
              <a:gd name="connsiteY8" fmla="*/ 215954 h 1757483"/>
              <a:gd name="connsiteX9" fmla="*/ 1194119 w 2001412"/>
              <a:gd name="connsiteY9" fmla="*/ 71113 h 1757483"/>
              <a:gd name="connsiteX10" fmla="*/ 822699 w 2001412"/>
              <a:gd name="connsiteY10" fmla="*/ 355 h 1757483"/>
              <a:gd name="connsiteX11" fmla="*/ 238327 w 2001412"/>
              <a:gd name="connsiteY11" fmla="*/ 135975 h 1757483"/>
              <a:gd name="connsiteX0" fmla="*/ 238327 w 2001412"/>
              <a:gd name="connsiteY0" fmla="*/ 135975 h 1757483"/>
              <a:gd name="connsiteX1" fmla="*/ 34824 w 2001412"/>
              <a:gd name="connsiteY1" fmla="*/ 617669 h 1757483"/>
              <a:gd name="connsiteX2" fmla="*/ 2178 w 2001412"/>
              <a:gd name="connsiteY2" fmla="*/ 1009100 h 1757483"/>
              <a:gd name="connsiteX3" fmla="*/ 215228 w 2001412"/>
              <a:gd name="connsiteY3" fmla="*/ 1566389 h 1757483"/>
              <a:gd name="connsiteX4" fmla="*/ 871964 w 2001412"/>
              <a:gd name="connsiteY4" fmla="*/ 1756889 h 1757483"/>
              <a:gd name="connsiteX5" fmla="*/ 1150144 w 2001412"/>
              <a:gd name="connsiteY5" fmla="*/ 1715159 h 1757483"/>
              <a:gd name="connsiteX6" fmla="*/ 1732509 w 2001412"/>
              <a:gd name="connsiteY6" fmla="*/ 1472046 h 1757483"/>
              <a:gd name="connsiteX7" fmla="*/ 2000624 w 2001412"/>
              <a:gd name="connsiteY7" fmla="*/ 799548 h 1757483"/>
              <a:gd name="connsiteX8" fmla="*/ 1575071 w 2001412"/>
              <a:gd name="connsiteY8" fmla="*/ 215954 h 1757483"/>
              <a:gd name="connsiteX9" fmla="*/ 1194119 w 2001412"/>
              <a:gd name="connsiteY9" fmla="*/ 71113 h 1757483"/>
              <a:gd name="connsiteX10" fmla="*/ 822699 w 2001412"/>
              <a:gd name="connsiteY10" fmla="*/ 355 h 1757483"/>
              <a:gd name="connsiteX11" fmla="*/ 238327 w 2001412"/>
              <a:gd name="connsiteY11" fmla="*/ 135975 h 1757483"/>
              <a:gd name="connsiteX0" fmla="*/ 238327 w 2001520"/>
              <a:gd name="connsiteY0" fmla="*/ 135975 h 1757483"/>
              <a:gd name="connsiteX1" fmla="*/ 34824 w 2001520"/>
              <a:gd name="connsiteY1" fmla="*/ 617669 h 1757483"/>
              <a:gd name="connsiteX2" fmla="*/ 2178 w 2001520"/>
              <a:gd name="connsiteY2" fmla="*/ 1009100 h 1757483"/>
              <a:gd name="connsiteX3" fmla="*/ 215228 w 2001520"/>
              <a:gd name="connsiteY3" fmla="*/ 1566389 h 1757483"/>
              <a:gd name="connsiteX4" fmla="*/ 871964 w 2001520"/>
              <a:gd name="connsiteY4" fmla="*/ 1756889 h 1757483"/>
              <a:gd name="connsiteX5" fmla="*/ 1150144 w 2001520"/>
              <a:gd name="connsiteY5" fmla="*/ 1715159 h 1757483"/>
              <a:gd name="connsiteX6" fmla="*/ 1732509 w 2001520"/>
              <a:gd name="connsiteY6" fmla="*/ 1472046 h 1757483"/>
              <a:gd name="connsiteX7" fmla="*/ 2000624 w 2001520"/>
              <a:gd name="connsiteY7" fmla="*/ 799548 h 1757483"/>
              <a:gd name="connsiteX8" fmla="*/ 1575071 w 2001520"/>
              <a:gd name="connsiteY8" fmla="*/ 215954 h 1757483"/>
              <a:gd name="connsiteX9" fmla="*/ 1194119 w 2001520"/>
              <a:gd name="connsiteY9" fmla="*/ 71113 h 1757483"/>
              <a:gd name="connsiteX10" fmla="*/ 822699 w 2001520"/>
              <a:gd name="connsiteY10" fmla="*/ 355 h 1757483"/>
              <a:gd name="connsiteX11" fmla="*/ 238327 w 2001520"/>
              <a:gd name="connsiteY11" fmla="*/ 135975 h 1757483"/>
              <a:gd name="connsiteX0" fmla="*/ 238327 w 2001660"/>
              <a:gd name="connsiteY0" fmla="*/ 135975 h 1757483"/>
              <a:gd name="connsiteX1" fmla="*/ 34824 w 2001660"/>
              <a:gd name="connsiteY1" fmla="*/ 617669 h 1757483"/>
              <a:gd name="connsiteX2" fmla="*/ 2178 w 2001660"/>
              <a:gd name="connsiteY2" fmla="*/ 1009100 h 1757483"/>
              <a:gd name="connsiteX3" fmla="*/ 215228 w 2001660"/>
              <a:gd name="connsiteY3" fmla="*/ 1566389 h 1757483"/>
              <a:gd name="connsiteX4" fmla="*/ 871964 w 2001660"/>
              <a:gd name="connsiteY4" fmla="*/ 1756889 h 1757483"/>
              <a:gd name="connsiteX5" fmla="*/ 1150144 w 2001660"/>
              <a:gd name="connsiteY5" fmla="*/ 1715159 h 1757483"/>
              <a:gd name="connsiteX6" fmla="*/ 1732509 w 2001660"/>
              <a:gd name="connsiteY6" fmla="*/ 1472046 h 1757483"/>
              <a:gd name="connsiteX7" fmla="*/ 2000624 w 2001660"/>
              <a:gd name="connsiteY7" fmla="*/ 799548 h 1757483"/>
              <a:gd name="connsiteX8" fmla="*/ 1575071 w 2001660"/>
              <a:gd name="connsiteY8" fmla="*/ 215954 h 1757483"/>
              <a:gd name="connsiteX9" fmla="*/ 1194119 w 2001660"/>
              <a:gd name="connsiteY9" fmla="*/ 71113 h 1757483"/>
              <a:gd name="connsiteX10" fmla="*/ 822699 w 2001660"/>
              <a:gd name="connsiteY10" fmla="*/ 355 h 1757483"/>
              <a:gd name="connsiteX11" fmla="*/ 238327 w 2001660"/>
              <a:gd name="connsiteY11" fmla="*/ 135975 h 1757483"/>
              <a:gd name="connsiteX0" fmla="*/ 238327 w 2004501"/>
              <a:gd name="connsiteY0" fmla="*/ 135975 h 1757483"/>
              <a:gd name="connsiteX1" fmla="*/ 34824 w 2004501"/>
              <a:gd name="connsiteY1" fmla="*/ 617669 h 1757483"/>
              <a:gd name="connsiteX2" fmla="*/ 2178 w 2004501"/>
              <a:gd name="connsiteY2" fmla="*/ 1009100 h 1757483"/>
              <a:gd name="connsiteX3" fmla="*/ 215228 w 2004501"/>
              <a:gd name="connsiteY3" fmla="*/ 1566389 h 1757483"/>
              <a:gd name="connsiteX4" fmla="*/ 871964 w 2004501"/>
              <a:gd name="connsiteY4" fmla="*/ 1756889 h 1757483"/>
              <a:gd name="connsiteX5" fmla="*/ 1150144 w 2004501"/>
              <a:gd name="connsiteY5" fmla="*/ 1715159 h 1757483"/>
              <a:gd name="connsiteX6" fmla="*/ 1732509 w 2004501"/>
              <a:gd name="connsiteY6" fmla="*/ 1472046 h 1757483"/>
              <a:gd name="connsiteX7" fmla="*/ 2000624 w 2004501"/>
              <a:gd name="connsiteY7" fmla="*/ 799548 h 1757483"/>
              <a:gd name="connsiteX8" fmla="*/ 1575071 w 2004501"/>
              <a:gd name="connsiteY8" fmla="*/ 215954 h 1757483"/>
              <a:gd name="connsiteX9" fmla="*/ 1194119 w 2004501"/>
              <a:gd name="connsiteY9" fmla="*/ 71113 h 1757483"/>
              <a:gd name="connsiteX10" fmla="*/ 822699 w 2004501"/>
              <a:gd name="connsiteY10" fmla="*/ 355 h 1757483"/>
              <a:gd name="connsiteX11" fmla="*/ 238327 w 2004501"/>
              <a:gd name="connsiteY11" fmla="*/ 135975 h 1757483"/>
              <a:gd name="connsiteX0" fmla="*/ 238327 w 2004501"/>
              <a:gd name="connsiteY0" fmla="*/ 121555 h 1743063"/>
              <a:gd name="connsiteX1" fmla="*/ 34824 w 2004501"/>
              <a:gd name="connsiteY1" fmla="*/ 603249 h 1743063"/>
              <a:gd name="connsiteX2" fmla="*/ 2178 w 2004501"/>
              <a:gd name="connsiteY2" fmla="*/ 994680 h 1743063"/>
              <a:gd name="connsiteX3" fmla="*/ 215228 w 2004501"/>
              <a:gd name="connsiteY3" fmla="*/ 1551969 h 1743063"/>
              <a:gd name="connsiteX4" fmla="*/ 871964 w 2004501"/>
              <a:gd name="connsiteY4" fmla="*/ 1742469 h 1743063"/>
              <a:gd name="connsiteX5" fmla="*/ 1150144 w 2004501"/>
              <a:gd name="connsiteY5" fmla="*/ 1700739 h 1743063"/>
              <a:gd name="connsiteX6" fmla="*/ 1732509 w 2004501"/>
              <a:gd name="connsiteY6" fmla="*/ 1457626 h 1743063"/>
              <a:gd name="connsiteX7" fmla="*/ 2000624 w 2004501"/>
              <a:gd name="connsiteY7" fmla="*/ 785128 h 1743063"/>
              <a:gd name="connsiteX8" fmla="*/ 1575071 w 2004501"/>
              <a:gd name="connsiteY8" fmla="*/ 201534 h 1743063"/>
              <a:gd name="connsiteX9" fmla="*/ 1194119 w 2004501"/>
              <a:gd name="connsiteY9" fmla="*/ 56693 h 1743063"/>
              <a:gd name="connsiteX10" fmla="*/ 822699 w 2004501"/>
              <a:gd name="connsiteY10" fmla="*/ 449 h 1743063"/>
              <a:gd name="connsiteX11" fmla="*/ 238327 w 2004501"/>
              <a:gd name="connsiteY11" fmla="*/ 121555 h 1743063"/>
              <a:gd name="connsiteX0" fmla="*/ 238327 w 2004501"/>
              <a:gd name="connsiteY0" fmla="*/ 121555 h 1743063"/>
              <a:gd name="connsiteX1" fmla="*/ 34824 w 2004501"/>
              <a:gd name="connsiteY1" fmla="*/ 603249 h 1743063"/>
              <a:gd name="connsiteX2" fmla="*/ 2178 w 2004501"/>
              <a:gd name="connsiteY2" fmla="*/ 994680 h 1743063"/>
              <a:gd name="connsiteX3" fmla="*/ 215228 w 2004501"/>
              <a:gd name="connsiteY3" fmla="*/ 1551969 h 1743063"/>
              <a:gd name="connsiteX4" fmla="*/ 871964 w 2004501"/>
              <a:gd name="connsiteY4" fmla="*/ 1742469 h 1743063"/>
              <a:gd name="connsiteX5" fmla="*/ 1150144 w 2004501"/>
              <a:gd name="connsiteY5" fmla="*/ 1700739 h 1743063"/>
              <a:gd name="connsiteX6" fmla="*/ 1732509 w 2004501"/>
              <a:gd name="connsiteY6" fmla="*/ 1457626 h 1743063"/>
              <a:gd name="connsiteX7" fmla="*/ 2000624 w 2004501"/>
              <a:gd name="connsiteY7" fmla="*/ 785128 h 1743063"/>
              <a:gd name="connsiteX8" fmla="*/ 1575071 w 2004501"/>
              <a:gd name="connsiteY8" fmla="*/ 201534 h 1743063"/>
              <a:gd name="connsiteX9" fmla="*/ 1216413 w 2004501"/>
              <a:gd name="connsiteY9" fmla="*/ 76045 h 1743063"/>
              <a:gd name="connsiteX10" fmla="*/ 822699 w 2004501"/>
              <a:gd name="connsiteY10" fmla="*/ 449 h 1743063"/>
              <a:gd name="connsiteX11" fmla="*/ 238327 w 2004501"/>
              <a:gd name="connsiteY11" fmla="*/ 121555 h 1743063"/>
              <a:gd name="connsiteX0" fmla="*/ 238327 w 2004501"/>
              <a:gd name="connsiteY0" fmla="*/ 121555 h 1743063"/>
              <a:gd name="connsiteX1" fmla="*/ 34824 w 2004501"/>
              <a:gd name="connsiteY1" fmla="*/ 603249 h 1743063"/>
              <a:gd name="connsiteX2" fmla="*/ 2178 w 2004501"/>
              <a:gd name="connsiteY2" fmla="*/ 994680 h 1743063"/>
              <a:gd name="connsiteX3" fmla="*/ 215228 w 2004501"/>
              <a:gd name="connsiteY3" fmla="*/ 1551969 h 1743063"/>
              <a:gd name="connsiteX4" fmla="*/ 871964 w 2004501"/>
              <a:gd name="connsiteY4" fmla="*/ 1742469 h 1743063"/>
              <a:gd name="connsiteX5" fmla="*/ 1150144 w 2004501"/>
              <a:gd name="connsiteY5" fmla="*/ 1700739 h 1743063"/>
              <a:gd name="connsiteX6" fmla="*/ 1732509 w 2004501"/>
              <a:gd name="connsiteY6" fmla="*/ 1457626 h 1743063"/>
              <a:gd name="connsiteX7" fmla="*/ 2000624 w 2004501"/>
              <a:gd name="connsiteY7" fmla="*/ 785128 h 1743063"/>
              <a:gd name="connsiteX8" fmla="*/ 1575071 w 2004501"/>
              <a:gd name="connsiteY8" fmla="*/ 201534 h 1743063"/>
              <a:gd name="connsiteX9" fmla="*/ 1216413 w 2004501"/>
              <a:gd name="connsiteY9" fmla="*/ 66369 h 1743063"/>
              <a:gd name="connsiteX10" fmla="*/ 822699 w 2004501"/>
              <a:gd name="connsiteY10" fmla="*/ 449 h 1743063"/>
              <a:gd name="connsiteX11" fmla="*/ 238327 w 2004501"/>
              <a:gd name="connsiteY11" fmla="*/ 121555 h 1743063"/>
              <a:gd name="connsiteX0" fmla="*/ 238039 w 2004213"/>
              <a:gd name="connsiteY0" fmla="*/ 121555 h 1743063"/>
              <a:gd name="connsiteX1" fmla="*/ 41311 w 2004213"/>
              <a:gd name="connsiteY1" fmla="*/ 581195 h 1743063"/>
              <a:gd name="connsiteX2" fmla="*/ 1890 w 2004213"/>
              <a:gd name="connsiteY2" fmla="*/ 994680 h 1743063"/>
              <a:gd name="connsiteX3" fmla="*/ 214940 w 2004213"/>
              <a:gd name="connsiteY3" fmla="*/ 1551969 h 1743063"/>
              <a:gd name="connsiteX4" fmla="*/ 871676 w 2004213"/>
              <a:gd name="connsiteY4" fmla="*/ 1742469 h 1743063"/>
              <a:gd name="connsiteX5" fmla="*/ 1149856 w 2004213"/>
              <a:gd name="connsiteY5" fmla="*/ 1700739 h 1743063"/>
              <a:gd name="connsiteX6" fmla="*/ 1732221 w 2004213"/>
              <a:gd name="connsiteY6" fmla="*/ 1457626 h 1743063"/>
              <a:gd name="connsiteX7" fmla="*/ 2000336 w 2004213"/>
              <a:gd name="connsiteY7" fmla="*/ 785128 h 1743063"/>
              <a:gd name="connsiteX8" fmla="*/ 1574783 w 2004213"/>
              <a:gd name="connsiteY8" fmla="*/ 201534 h 1743063"/>
              <a:gd name="connsiteX9" fmla="*/ 1216125 w 2004213"/>
              <a:gd name="connsiteY9" fmla="*/ 66369 h 1743063"/>
              <a:gd name="connsiteX10" fmla="*/ 822411 w 2004213"/>
              <a:gd name="connsiteY10" fmla="*/ 449 h 1743063"/>
              <a:gd name="connsiteX11" fmla="*/ 238039 w 2004213"/>
              <a:gd name="connsiteY11" fmla="*/ 121555 h 1743063"/>
              <a:gd name="connsiteX0" fmla="*/ 238039 w 2004213"/>
              <a:gd name="connsiteY0" fmla="*/ 121555 h 1743063"/>
              <a:gd name="connsiteX1" fmla="*/ 41311 w 2004213"/>
              <a:gd name="connsiteY1" fmla="*/ 581195 h 1743063"/>
              <a:gd name="connsiteX2" fmla="*/ 1890 w 2004213"/>
              <a:gd name="connsiteY2" fmla="*/ 994680 h 1743063"/>
              <a:gd name="connsiteX3" fmla="*/ 214940 w 2004213"/>
              <a:gd name="connsiteY3" fmla="*/ 1551969 h 1743063"/>
              <a:gd name="connsiteX4" fmla="*/ 871676 w 2004213"/>
              <a:gd name="connsiteY4" fmla="*/ 1742469 h 1743063"/>
              <a:gd name="connsiteX5" fmla="*/ 1149856 w 2004213"/>
              <a:gd name="connsiteY5" fmla="*/ 1700739 h 1743063"/>
              <a:gd name="connsiteX6" fmla="*/ 1732221 w 2004213"/>
              <a:gd name="connsiteY6" fmla="*/ 1457626 h 1743063"/>
              <a:gd name="connsiteX7" fmla="*/ 2000336 w 2004213"/>
              <a:gd name="connsiteY7" fmla="*/ 785128 h 1743063"/>
              <a:gd name="connsiteX8" fmla="*/ 1574783 w 2004213"/>
              <a:gd name="connsiteY8" fmla="*/ 201534 h 1743063"/>
              <a:gd name="connsiteX9" fmla="*/ 1216125 w 2004213"/>
              <a:gd name="connsiteY9" fmla="*/ 66369 h 1743063"/>
              <a:gd name="connsiteX10" fmla="*/ 822411 w 2004213"/>
              <a:gd name="connsiteY10" fmla="*/ 449 h 1743063"/>
              <a:gd name="connsiteX11" fmla="*/ 238039 w 2004213"/>
              <a:gd name="connsiteY11" fmla="*/ 121555 h 1743063"/>
              <a:gd name="connsiteX0" fmla="*/ 217714 w 2004213"/>
              <a:gd name="connsiteY0" fmla="*/ 114271 h 1743131"/>
              <a:gd name="connsiteX1" fmla="*/ 41311 w 2004213"/>
              <a:gd name="connsiteY1" fmla="*/ 581263 h 1743131"/>
              <a:gd name="connsiteX2" fmla="*/ 1890 w 2004213"/>
              <a:gd name="connsiteY2" fmla="*/ 994748 h 1743131"/>
              <a:gd name="connsiteX3" fmla="*/ 214940 w 2004213"/>
              <a:gd name="connsiteY3" fmla="*/ 1552037 h 1743131"/>
              <a:gd name="connsiteX4" fmla="*/ 871676 w 2004213"/>
              <a:gd name="connsiteY4" fmla="*/ 1742537 h 1743131"/>
              <a:gd name="connsiteX5" fmla="*/ 1149856 w 2004213"/>
              <a:gd name="connsiteY5" fmla="*/ 1700807 h 1743131"/>
              <a:gd name="connsiteX6" fmla="*/ 1732221 w 2004213"/>
              <a:gd name="connsiteY6" fmla="*/ 1457694 h 1743131"/>
              <a:gd name="connsiteX7" fmla="*/ 2000336 w 2004213"/>
              <a:gd name="connsiteY7" fmla="*/ 785196 h 1743131"/>
              <a:gd name="connsiteX8" fmla="*/ 1574783 w 2004213"/>
              <a:gd name="connsiteY8" fmla="*/ 201602 h 1743131"/>
              <a:gd name="connsiteX9" fmla="*/ 1216125 w 2004213"/>
              <a:gd name="connsiteY9" fmla="*/ 66437 h 1743131"/>
              <a:gd name="connsiteX10" fmla="*/ 822411 w 2004213"/>
              <a:gd name="connsiteY10" fmla="*/ 517 h 1743131"/>
              <a:gd name="connsiteX11" fmla="*/ 217714 w 2004213"/>
              <a:gd name="connsiteY11" fmla="*/ 114271 h 1743131"/>
              <a:gd name="connsiteX0" fmla="*/ 192694 w 1979193"/>
              <a:gd name="connsiteY0" fmla="*/ 114271 h 1743131"/>
              <a:gd name="connsiteX1" fmla="*/ 16291 w 1979193"/>
              <a:gd name="connsiteY1" fmla="*/ 581263 h 1743131"/>
              <a:gd name="connsiteX2" fmla="*/ 3970 w 1979193"/>
              <a:gd name="connsiteY2" fmla="*/ 1031505 h 1743131"/>
              <a:gd name="connsiteX3" fmla="*/ 189920 w 1979193"/>
              <a:gd name="connsiteY3" fmla="*/ 1552037 h 1743131"/>
              <a:gd name="connsiteX4" fmla="*/ 846656 w 1979193"/>
              <a:gd name="connsiteY4" fmla="*/ 1742537 h 1743131"/>
              <a:gd name="connsiteX5" fmla="*/ 1124836 w 1979193"/>
              <a:gd name="connsiteY5" fmla="*/ 1700807 h 1743131"/>
              <a:gd name="connsiteX6" fmla="*/ 1707201 w 1979193"/>
              <a:gd name="connsiteY6" fmla="*/ 1457694 h 1743131"/>
              <a:gd name="connsiteX7" fmla="*/ 1975316 w 1979193"/>
              <a:gd name="connsiteY7" fmla="*/ 785196 h 1743131"/>
              <a:gd name="connsiteX8" fmla="*/ 1549763 w 1979193"/>
              <a:gd name="connsiteY8" fmla="*/ 201602 h 1743131"/>
              <a:gd name="connsiteX9" fmla="*/ 1191105 w 1979193"/>
              <a:gd name="connsiteY9" fmla="*/ 66437 h 1743131"/>
              <a:gd name="connsiteX10" fmla="*/ 797391 w 1979193"/>
              <a:gd name="connsiteY10" fmla="*/ 517 h 1743131"/>
              <a:gd name="connsiteX11" fmla="*/ 192694 w 1979193"/>
              <a:gd name="connsiteY11" fmla="*/ 114271 h 1743131"/>
              <a:gd name="connsiteX0" fmla="*/ 192694 w 1979193"/>
              <a:gd name="connsiteY0" fmla="*/ 114271 h 1743131"/>
              <a:gd name="connsiteX1" fmla="*/ 16291 w 1979193"/>
              <a:gd name="connsiteY1" fmla="*/ 581263 h 1743131"/>
              <a:gd name="connsiteX2" fmla="*/ 3970 w 1979193"/>
              <a:gd name="connsiteY2" fmla="*/ 1031505 h 1743131"/>
              <a:gd name="connsiteX3" fmla="*/ 189920 w 1979193"/>
              <a:gd name="connsiteY3" fmla="*/ 1552037 h 1743131"/>
              <a:gd name="connsiteX4" fmla="*/ 866981 w 1979193"/>
              <a:gd name="connsiteY4" fmla="*/ 1742537 h 1743131"/>
              <a:gd name="connsiteX5" fmla="*/ 1124836 w 1979193"/>
              <a:gd name="connsiteY5" fmla="*/ 1700807 h 1743131"/>
              <a:gd name="connsiteX6" fmla="*/ 1707201 w 1979193"/>
              <a:gd name="connsiteY6" fmla="*/ 1457694 h 1743131"/>
              <a:gd name="connsiteX7" fmla="*/ 1975316 w 1979193"/>
              <a:gd name="connsiteY7" fmla="*/ 785196 h 1743131"/>
              <a:gd name="connsiteX8" fmla="*/ 1549763 w 1979193"/>
              <a:gd name="connsiteY8" fmla="*/ 201602 h 1743131"/>
              <a:gd name="connsiteX9" fmla="*/ 1191105 w 1979193"/>
              <a:gd name="connsiteY9" fmla="*/ 66437 h 1743131"/>
              <a:gd name="connsiteX10" fmla="*/ 797391 w 1979193"/>
              <a:gd name="connsiteY10" fmla="*/ 517 h 1743131"/>
              <a:gd name="connsiteX11" fmla="*/ 192694 w 1979193"/>
              <a:gd name="connsiteY11" fmla="*/ 114271 h 1743131"/>
              <a:gd name="connsiteX0" fmla="*/ 192694 w 1979193"/>
              <a:gd name="connsiteY0" fmla="*/ 114271 h 1749939"/>
              <a:gd name="connsiteX1" fmla="*/ 16291 w 1979193"/>
              <a:gd name="connsiteY1" fmla="*/ 581263 h 1749939"/>
              <a:gd name="connsiteX2" fmla="*/ 3970 w 1979193"/>
              <a:gd name="connsiteY2" fmla="*/ 1031505 h 1749939"/>
              <a:gd name="connsiteX3" fmla="*/ 189920 w 1979193"/>
              <a:gd name="connsiteY3" fmla="*/ 1552037 h 1749939"/>
              <a:gd name="connsiteX4" fmla="*/ 866981 w 1979193"/>
              <a:gd name="connsiteY4" fmla="*/ 1742537 h 1749939"/>
              <a:gd name="connsiteX5" fmla="*/ 1124836 w 1979193"/>
              <a:gd name="connsiteY5" fmla="*/ 1700807 h 1749939"/>
              <a:gd name="connsiteX6" fmla="*/ 1707201 w 1979193"/>
              <a:gd name="connsiteY6" fmla="*/ 1457694 h 1749939"/>
              <a:gd name="connsiteX7" fmla="*/ 1975316 w 1979193"/>
              <a:gd name="connsiteY7" fmla="*/ 785196 h 1749939"/>
              <a:gd name="connsiteX8" fmla="*/ 1549763 w 1979193"/>
              <a:gd name="connsiteY8" fmla="*/ 201602 h 1749939"/>
              <a:gd name="connsiteX9" fmla="*/ 1191105 w 1979193"/>
              <a:gd name="connsiteY9" fmla="*/ 66437 h 1749939"/>
              <a:gd name="connsiteX10" fmla="*/ 797391 w 1979193"/>
              <a:gd name="connsiteY10" fmla="*/ 517 h 1749939"/>
              <a:gd name="connsiteX11" fmla="*/ 192694 w 1979193"/>
              <a:gd name="connsiteY11" fmla="*/ 114271 h 1749939"/>
              <a:gd name="connsiteX0" fmla="*/ 192694 w 1979193"/>
              <a:gd name="connsiteY0" fmla="*/ 114271 h 1747295"/>
              <a:gd name="connsiteX1" fmla="*/ 16291 w 1979193"/>
              <a:gd name="connsiteY1" fmla="*/ 581263 h 1747295"/>
              <a:gd name="connsiteX2" fmla="*/ 3970 w 1979193"/>
              <a:gd name="connsiteY2" fmla="*/ 1031505 h 1747295"/>
              <a:gd name="connsiteX3" fmla="*/ 189920 w 1979193"/>
              <a:gd name="connsiteY3" fmla="*/ 1552037 h 1747295"/>
              <a:gd name="connsiteX4" fmla="*/ 866981 w 1979193"/>
              <a:gd name="connsiteY4" fmla="*/ 1742537 h 1747295"/>
              <a:gd name="connsiteX5" fmla="*/ 1124836 w 1979193"/>
              <a:gd name="connsiteY5" fmla="*/ 1700807 h 1747295"/>
              <a:gd name="connsiteX6" fmla="*/ 1707201 w 1979193"/>
              <a:gd name="connsiteY6" fmla="*/ 1457694 h 1747295"/>
              <a:gd name="connsiteX7" fmla="*/ 1975316 w 1979193"/>
              <a:gd name="connsiteY7" fmla="*/ 785196 h 1747295"/>
              <a:gd name="connsiteX8" fmla="*/ 1549763 w 1979193"/>
              <a:gd name="connsiteY8" fmla="*/ 201602 h 1747295"/>
              <a:gd name="connsiteX9" fmla="*/ 1191105 w 1979193"/>
              <a:gd name="connsiteY9" fmla="*/ 66437 h 1747295"/>
              <a:gd name="connsiteX10" fmla="*/ 797391 w 1979193"/>
              <a:gd name="connsiteY10" fmla="*/ 517 h 1747295"/>
              <a:gd name="connsiteX11" fmla="*/ 192694 w 1979193"/>
              <a:gd name="connsiteY11" fmla="*/ 114271 h 1747295"/>
              <a:gd name="connsiteX0" fmla="*/ 192694 w 1980935"/>
              <a:gd name="connsiteY0" fmla="*/ 114271 h 1747295"/>
              <a:gd name="connsiteX1" fmla="*/ 16291 w 1980935"/>
              <a:gd name="connsiteY1" fmla="*/ 581263 h 1747295"/>
              <a:gd name="connsiteX2" fmla="*/ 3970 w 1980935"/>
              <a:gd name="connsiteY2" fmla="*/ 1031505 h 1747295"/>
              <a:gd name="connsiteX3" fmla="*/ 189920 w 1980935"/>
              <a:gd name="connsiteY3" fmla="*/ 1552037 h 1747295"/>
              <a:gd name="connsiteX4" fmla="*/ 866981 w 1980935"/>
              <a:gd name="connsiteY4" fmla="*/ 1742537 h 1747295"/>
              <a:gd name="connsiteX5" fmla="*/ 1124836 w 1980935"/>
              <a:gd name="connsiteY5" fmla="*/ 1700807 h 1747295"/>
              <a:gd name="connsiteX6" fmla="*/ 1707201 w 1980935"/>
              <a:gd name="connsiteY6" fmla="*/ 1457694 h 1747295"/>
              <a:gd name="connsiteX7" fmla="*/ 1975316 w 1980935"/>
              <a:gd name="connsiteY7" fmla="*/ 785196 h 1747295"/>
              <a:gd name="connsiteX8" fmla="*/ 1623239 w 1980935"/>
              <a:gd name="connsiteY8" fmla="*/ 440781 h 1747295"/>
              <a:gd name="connsiteX9" fmla="*/ 1191105 w 1980935"/>
              <a:gd name="connsiteY9" fmla="*/ 66437 h 1747295"/>
              <a:gd name="connsiteX10" fmla="*/ 797391 w 1980935"/>
              <a:gd name="connsiteY10" fmla="*/ 517 h 1747295"/>
              <a:gd name="connsiteX11" fmla="*/ 192694 w 1980935"/>
              <a:gd name="connsiteY11" fmla="*/ 114271 h 1747295"/>
              <a:gd name="connsiteX0" fmla="*/ 192694 w 1878903"/>
              <a:gd name="connsiteY0" fmla="*/ 114271 h 1747295"/>
              <a:gd name="connsiteX1" fmla="*/ 16291 w 1878903"/>
              <a:gd name="connsiteY1" fmla="*/ 581263 h 1747295"/>
              <a:gd name="connsiteX2" fmla="*/ 3970 w 1878903"/>
              <a:gd name="connsiteY2" fmla="*/ 1031505 h 1747295"/>
              <a:gd name="connsiteX3" fmla="*/ 189920 w 1878903"/>
              <a:gd name="connsiteY3" fmla="*/ 1552037 h 1747295"/>
              <a:gd name="connsiteX4" fmla="*/ 866981 w 1878903"/>
              <a:gd name="connsiteY4" fmla="*/ 1742537 h 1747295"/>
              <a:gd name="connsiteX5" fmla="*/ 1124836 w 1878903"/>
              <a:gd name="connsiteY5" fmla="*/ 1700807 h 1747295"/>
              <a:gd name="connsiteX6" fmla="*/ 1707201 w 1878903"/>
              <a:gd name="connsiteY6" fmla="*/ 1457694 h 1747295"/>
              <a:gd name="connsiteX7" fmla="*/ 1865103 w 1878903"/>
              <a:gd name="connsiteY7" fmla="*/ 992485 h 1747295"/>
              <a:gd name="connsiteX8" fmla="*/ 1623239 w 1878903"/>
              <a:gd name="connsiteY8" fmla="*/ 440781 h 1747295"/>
              <a:gd name="connsiteX9" fmla="*/ 1191105 w 1878903"/>
              <a:gd name="connsiteY9" fmla="*/ 66437 h 1747295"/>
              <a:gd name="connsiteX10" fmla="*/ 797391 w 1878903"/>
              <a:gd name="connsiteY10" fmla="*/ 517 h 1747295"/>
              <a:gd name="connsiteX11" fmla="*/ 192694 w 1878903"/>
              <a:gd name="connsiteY11" fmla="*/ 114271 h 1747295"/>
              <a:gd name="connsiteX0" fmla="*/ 192694 w 1878903"/>
              <a:gd name="connsiteY0" fmla="*/ 114271 h 1747295"/>
              <a:gd name="connsiteX1" fmla="*/ 16291 w 1878903"/>
              <a:gd name="connsiteY1" fmla="*/ 581263 h 1747295"/>
              <a:gd name="connsiteX2" fmla="*/ 3970 w 1878903"/>
              <a:gd name="connsiteY2" fmla="*/ 1031505 h 1747295"/>
              <a:gd name="connsiteX3" fmla="*/ 189920 w 1878903"/>
              <a:gd name="connsiteY3" fmla="*/ 1552037 h 1747295"/>
              <a:gd name="connsiteX4" fmla="*/ 866981 w 1878903"/>
              <a:gd name="connsiteY4" fmla="*/ 1742537 h 1747295"/>
              <a:gd name="connsiteX5" fmla="*/ 1124836 w 1878903"/>
              <a:gd name="connsiteY5" fmla="*/ 1700807 h 1747295"/>
              <a:gd name="connsiteX6" fmla="*/ 1655768 w 1878903"/>
              <a:gd name="connsiteY6" fmla="*/ 1489585 h 1747295"/>
              <a:gd name="connsiteX7" fmla="*/ 1865103 w 1878903"/>
              <a:gd name="connsiteY7" fmla="*/ 992485 h 1747295"/>
              <a:gd name="connsiteX8" fmla="*/ 1623239 w 1878903"/>
              <a:gd name="connsiteY8" fmla="*/ 440781 h 1747295"/>
              <a:gd name="connsiteX9" fmla="*/ 1191105 w 1878903"/>
              <a:gd name="connsiteY9" fmla="*/ 66437 h 1747295"/>
              <a:gd name="connsiteX10" fmla="*/ 797391 w 1878903"/>
              <a:gd name="connsiteY10" fmla="*/ 517 h 1747295"/>
              <a:gd name="connsiteX11" fmla="*/ 192694 w 1878903"/>
              <a:gd name="connsiteY11" fmla="*/ 114271 h 1747295"/>
              <a:gd name="connsiteX0" fmla="*/ 192694 w 1854826"/>
              <a:gd name="connsiteY0" fmla="*/ 114271 h 1747295"/>
              <a:gd name="connsiteX1" fmla="*/ 16291 w 1854826"/>
              <a:gd name="connsiteY1" fmla="*/ 581263 h 1747295"/>
              <a:gd name="connsiteX2" fmla="*/ 3970 w 1854826"/>
              <a:gd name="connsiteY2" fmla="*/ 1031505 h 1747295"/>
              <a:gd name="connsiteX3" fmla="*/ 189920 w 1854826"/>
              <a:gd name="connsiteY3" fmla="*/ 1552037 h 1747295"/>
              <a:gd name="connsiteX4" fmla="*/ 866981 w 1854826"/>
              <a:gd name="connsiteY4" fmla="*/ 1742537 h 1747295"/>
              <a:gd name="connsiteX5" fmla="*/ 1124836 w 1854826"/>
              <a:gd name="connsiteY5" fmla="*/ 1700807 h 1747295"/>
              <a:gd name="connsiteX6" fmla="*/ 1655768 w 1854826"/>
              <a:gd name="connsiteY6" fmla="*/ 1489585 h 1747295"/>
              <a:gd name="connsiteX7" fmla="*/ 1835713 w 1854826"/>
              <a:gd name="connsiteY7" fmla="*/ 1000458 h 1747295"/>
              <a:gd name="connsiteX8" fmla="*/ 1623239 w 1854826"/>
              <a:gd name="connsiteY8" fmla="*/ 440781 h 1747295"/>
              <a:gd name="connsiteX9" fmla="*/ 1191105 w 1854826"/>
              <a:gd name="connsiteY9" fmla="*/ 66437 h 1747295"/>
              <a:gd name="connsiteX10" fmla="*/ 797391 w 1854826"/>
              <a:gd name="connsiteY10" fmla="*/ 517 h 1747295"/>
              <a:gd name="connsiteX11" fmla="*/ 192694 w 1854826"/>
              <a:gd name="connsiteY11" fmla="*/ 114271 h 1747295"/>
              <a:gd name="connsiteX0" fmla="*/ 192694 w 1835713"/>
              <a:gd name="connsiteY0" fmla="*/ 114271 h 1747295"/>
              <a:gd name="connsiteX1" fmla="*/ 16291 w 1835713"/>
              <a:gd name="connsiteY1" fmla="*/ 581263 h 1747295"/>
              <a:gd name="connsiteX2" fmla="*/ 3970 w 1835713"/>
              <a:gd name="connsiteY2" fmla="*/ 1031505 h 1747295"/>
              <a:gd name="connsiteX3" fmla="*/ 189920 w 1835713"/>
              <a:gd name="connsiteY3" fmla="*/ 1552037 h 1747295"/>
              <a:gd name="connsiteX4" fmla="*/ 866981 w 1835713"/>
              <a:gd name="connsiteY4" fmla="*/ 1742537 h 1747295"/>
              <a:gd name="connsiteX5" fmla="*/ 1124836 w 1835713"/>
              <a:gd name="connsiteY5" fmla="*/ 1700807 h 1747295"/>
              <a:gd name="connsiteX6" fmla="*/ 1655768 w 1835713"/>
              <a:gd name="connsiteY6" fmla="*/ 1489585 h 1747295"/>
              <a:gd name="connsiteX7" fmla="*/ 1835713 w 1835713"/>
              <a:gd name="connsiteY7" fmla="*/ 1000458 h 1747295"/>
              <a:gd name="connsiteX8" fmla="*/ 1623239 w 1835713"/>
              <a:gd name="connsiteY8" fmla="*/ 440781 h 1747295"/>
              <a:gd name="connsiteX9" fmla="*/ 1191105 w 1835713"/>
              <a:gd name="connsiteY9" fmla="*/ 66437 h 1747295"/>
              <a:gd name="connsiteX10" fmla="*/ 797391 w 1835713"/>
              <a:gd name="connsiteY10" fmla="*/ 517 h 1747295"/>
              <a:gd name="connsiteX11" fmla="*/ 192694 w 1835713"/>
              <a:gd name="connsiteY11" fmla="*/ 114271 h 1747295"/>
              <a:gd name="connsiteX0" fmla="*/ 192694 w 1835713"/>
              <a:gd name="connsiteY0" fmla="*/ 114271 h 1747295"/>
              <a:gd name="connsiteX1" fmla="*/ 16291 w 1835713"/>
              <a:gd name="connsiteY1" fmla="*/ 581263 h 1747295"/>
              <a:gd name="connsiteX2" fmla="*/ 3970 w 1835713"/>
              <a:gd name="connsiteY2" fmla="*/ 1031505 h 1747295"/>
              <a:gd name="connsiteX3" fmla="*/ 189920 w 1835713"/>
              <a:gd name="connsiteY3" fmla="*/ 1552037 h 1747295"/>
              <a:gd name="connsiteX4" fmla="*/ 866981 w 1835713"/>
              <a:gd name="connsiteY4" fmla="*/ 1742537 h 1747295"/>
              <a:gd name="connsiteX5" fmla="*/ 1124836 w 1835713"/>
              <a:gd name="connsiteY5" fmla="*/ 1700807 h 1747295"/>
              <a:gd name="connsiteX6" fmla="*/ 1655768 w 1835713"/>
              <a:gd name="connsiteY6" fmla="*/ 1489585 h 1747295"/>
              <a:gd name="connsiteX7" fmla="*/ 1835713 w 1835713"/>
              <a:gd name="connsiteY7" fmla="*/ 1000458 h 1747295"/>
              <a:gd name="connsiteX8" fmla="*/ 1623239 w 1835713"/>
              <a:gd name="connsiteY8" fmla="*/ 440781 h 1747295"/>
              <a:gd name="connsiteX9" fmla="*/ 1191105 w 1835713"/>
              <a:gd name="connsiteY9" fmla="*/ 66437 h 1747295"/>
              <a:gd name="connsiteX10" fmla="*/ 797391 w 1835713"/>
              <a:gd name="connsiteY10" fmla="*/ 517 h 1747295"/>
              <a:gd name="connsiteX11" fmla="*/ 192694 w 1835713"/>
              <a:gd name="connsiteY11" fmla="*/ 114271 h 1747295"/>
              <a:gd name="connsiteX0" fmla="*/ 192694 w 1835713"/>
              <a:gd name="connsiteY0" fmla="*/ 114271 h 1747295"/>
              <a:gd name="connsiteX1" fmla="*/ 16291 w 1835713"/>
              <a:gd name="connsiteY1" fmla="*/ 581263 h 1747295"/>
              <a:gd name="connsiteX2" fmla="*/ 3970 w 1835713"/>
              <a:gd name="connsiteY2" fmla="*/ 1031505 h 1747295"/>
              <a:gd name="connsiteX3" fmla="*/ 189920 w 1835713"/>
              <a:gd name="connsiteY3" fmla="*/ 1552037 h 1747295"/>
              <a:gd name="connsiteX4" fmla="*/ 866981 w 1835713"/>
              <a:gd name="connsiteY4" fmla="*/ 1742537 h 1747295"/>
              <a:gd name="connsiteX5" fmla="*/ 1124836 w 1835713"/>
              <a:gd name="connsiteY5" fmla="*/ 1700807 h 1747295"/>
              <a:gd name="connsiteX6" fmla="*/ 1655768 w 1835713"/>
              <a:gd name="connsiteY6" fmla="*/ 1489585 h 1747295"/>
              <a:gd name="connsiteX7" fmla="*/ 1835713 w 1835713"/>
              <a:gd name="connsiteY7" fmla="*/ 1000458 h 1747295"/>
              <a:gd name="connsiteX8" fmla="*/ 1623239 w 1835713"/>
              <a:gd name="connsiteY8" fmla="*/ 440781 h 1747295"/>
              <a:gd name="connsiteX9" fmla="*/ 1191105 w 1835713"/>
              <a:gd name="connsiteY9" fmla="*/ 66437 h 1747295"/>
              <a:gd name="connsiteX10" fmla="*/ 797391 w 1835713"/>
              <a:gd name="connsiteY10" fmla="*/ 517 h 1747295"/>
              <a:gd name="connsiteX11" fmla="*/ 192694 w 1835713"/>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623239 w 1813671"/>
              <a:gd name="connsiteY8" fmla="*/ 440781 h 1747295"/>
              <a:gd name="connsiteX9" fmla="*/ 1191105 w 1813671"/>
              <a:gd name="connsiteY9" fmla="*/ 66437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623239 w 1813671"/>
              <a:gd name="connsiteY8" fmla="*/ 440781 h 1747295"/>
              <a:gd name="connsiteX9" fmla="*/ 1191105 w 1813671"/>
              <a:gd name="connsiteY9" fmla="*/ 66437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623239 w 1813671"/>
              <a:gd name="connsiteY8" fmla="*/ 440781 h 1747295"/>
              <a:gd name="connsiteX9" fmla="*/ 1213148 w 1813671"/>
              <a:gd name="connsiteY9" fmla="*/ 162108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623239 w 1813671"/>
              <a:gd name="connsiteY8" fmla="*/ 440781 h 1747295"/>
              <a:gd name="connsiteX9" fmla="*/ 1213148 w 1813671"/>
              <a:gd name="connsiteY9" fmla="*/ 162108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623239 w 1813671"/>
              <a:gd name="connsiteY8" fmla="*/ 440781 h 1747295"/>
              <a:gd name="connsiteX9" fmla="*/ 1213148 w 1813671"/>
              <a:gd name="connsiteY9" fmla="*/ 162108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623239 w 1813671"/>
              <a:gd name="connsiteY8" fmla="*/ 440781 h 1747295"/>
              <a:gd name="connsiteX9" fmla="*/ 1213148 w 1813671"/>
              <a:gd name="connsiteY9" fmla="*/ 162108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623239 w 1813671"/>
              <a:gd name="connsiteY8" fmla="*/ 440781 h 1747295"/>
              <a:gd name="connsiteX9" fmla="*/ 1257234 w 1813671"/>
              <a:gd name="connsiteY9" fmla="*/ 130217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623239 w 1813671"/>
              <a:gd name="connsiteY8" fmla="*/ 440781 h 1747295"/>
              <a:gd name="connsiteX9" fmla="*/ 1257234 w 1813671"/>
              <a:gd name="connsiteY9" fmla="*/ 130217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623239 w 1813671"/>
              <a:gd name="connsiteY8" fmla="*/ 440781 h 1747295"/>
              <a:gd name="connsiteX9" fmla="*/ 1257234 w 1813671"/>
              <a:gd name="connsiteY9" fmla="*/ 130217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549764 w 1813671"/>
              <a:gd name="connsiteY8" fmla="*/ 337137 h 1747295"/>
              <a:gd name="connsiteX9" fmla="*/ 1257234 w 1813671"/>
              <a:gd name="connsiteY9" fmla="*/ 130217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549764 w 1813671"/>
              <a:gd name="connsiteY8" fmla="*/ 337137 h 1747295"/>
              <a:gd name="connsiteX9" fmla="*/ 1257234 w 1813671"/>
              <a:gd name="connsiteY9" fmla="*/ 130217 h 1747295"/>
              <a:gd name="connsiteX10" fmla="*/ 797391 w 1813671"/>
              <a:gd name="connsiteY10" fmla="*/ 517 h 1747295"/>
              <a:gd name="connsiteX11" fmla="*/ 192694 w 1813671"/>
              <a:gd name="connsiteY11"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549764 w 1813671"/>
              <a:gd name="connsiteY8" fmla="*/ 337137 h 1747295"/>
              <a:gd name="connsiteX9" fmla="*/ 1456094 w 1813671"/>
              <a:gd name="connsiteY9" fmla="*/ 228807 h 1747295"/>
              <a:gd name="connsiteX10" fmla="*/ 1257234 w 1813671"/>
              <a:gd name="connsiteY10" fmla="*/ 130217 h 1747295"/>
              <a:gd name="connsiteX11" fmla="*/ 797391 w 1813671"/>
              <a:gd name="connsiteY11" fmla="*/ 517 h 1747295"/>
              <a:gd name="connsiteX12" fmla="*/ 192694 w 1813671"/>
              <a:gd name="connsiteY12"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549764 w 1813671"/>
              <a:gd name="connsiteY8" fmla="*/ 337137 h 1747295"/>
              <a:gd name="connsiteX9" fmla="*/ 1412009 w 1813671"/>
              <a:gd name="connsiteY9" fmla="*/ 196916 h 1747295"/>
              <a:gd name="connsiteX10" fmla="*/ 1257234 w 1813671"/>
              <a:gd name="connsiteY10" fmla="*/ 130217 h 1747295"/>
              <a:gd name="connsiteX11" fmla="*/ 797391 w 1813671"/>
              <a:gd name="connsiteY11" fmla="*/ 517 h 1747295"/>
              <a:gd name="connsiteX12" fmla="*/ 192694 w 1813671"/>
              <a:gd name="connsiteY12"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564460 w 1813671"/>
              <a:gd name="connsiteY8" fmla="*/ 416863 h 1747295"/>
              <a:gd name="connsiteX9" fmla="*/ 1412009 w 1813671"/>
              <a:gd name="connsiteY9" fmla="*/ 196916 h 1747295"/>
              <a:gd name="connsiteX10" fmla="*/ 1257234 w 1813671"/>
              <a:gd name="connsiteY10" fmla="*/ 130217 h 1747295"/>
              <a:gd name="connsiteX11" fmla="*/ 797391 w 1813671"/>
              <a:gd name="connsiteY11" fmla="*/ 517 h 1747295"/>
              <a:gd name="connsiteX12" fmla="*/ 192694 w 1813671"/>
              <a:gd name="connsiteY12"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564460 w 1813671"/>
              <a:gd name="connsiteY8" fmla="*/ 416863 h 1747295"/>
              <a:gd name="connsiteX9" fmla="*/ 1412009 w 1813671"/>
              <a:gd name="connsiteY9" fmla="*/ 196916 h 1747295"/>
              <a:gd name="connsiteX10" fmla="*/ 1257234 w 1813671"/>
              <a:gd name="connsiteY10" fmla="*/ 130217 h 1747295"/>
              <a:gd name="connsiteX11" fmla="*/ 797391 w 1813671"/>
              <a:gd name="connsiteY11" fmla="*/ 517 h 1747295"/>
              <a:gd name="connsiteX12" fmla="*/ 192694 w 1813671"/>
              <a:gd name="connsiteY12"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564460 w 1813671"/>
              <a:gd name="connsiteY8" fmla="*/ 416863 h 1747295"/>
              <a:gd name="connsiteX9" fmla="*/ 1404661 w 1813671"/>
              <a:gd name="connsiteY9" fmla="*/ 276642 h 1747295"/>
              <a:gd name="connsiteX10" fmla="*/ 1257234 w 1813671"/>
              <a:gd name="connsiteY10" fmla="*/ 130217 h 1747295"/>
              <a:gd name="connsiteX11" fmla="*/ 797391 w 1813671"/>
              <a:gd name="connsiteY11" fmla="*/ 517 h 1747295"/>
              <a:gd name="connsiteX12" fmla="*/ 192694 w 1813671"/>
              <a:gd name="connsiteY12"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564460 w 1813671"/>
              <a:gd name="connsiteY8" fmla="*/ 416863 h 1747295"/>
              <a:gd name="connsiteX9" fmla="*/ 1404661 w 1813671"/>
              <a:gd name="connsiteY9" fmla="*/ 276642 h 1747295"/>
              <a:gd name="connsiteX10" fmla="*/ 1124978 w 1813671"/>
              <a:gd name="connsiteY10" fmla="*/ 74409 h 1747295"/>
              <a:gd name="connsiteX11" fmla="*/ 797391 w 1813671"/>
              <a:gd name="connsiteY11" fmla="*/ 517 h 1747295"/>
              <a:gd name="connsiteX12" fmla="*/ 192694 w 1813671"/>
              <a:gd name="connsiteY12" fmla="*/ 114271 h 1747295"/>
              <a:gd name="connsiteX0" fmla="*/ 192694 w 1813671"/>
              <a:gd name="connsiteY0" fmla="*/ 114271 h 1747295"/>
              <a:gd name="connsiteX1" fmla="*/ 16291 w 1813671"/>
              <a:gd name="connsiteY1" fmla="*/ 581263 h 1747295"/>
              <a:gd name="connsiteX2" fmla="*/ 3970 w 1813671"/>
              <a:gd name="connsiteY2" fmla="*/ 1031505 h 1747295"/>
              <a:gd name="connsiteX3" fmla="*/ 189920 w 1813671"/>
              <a:gd name="connsiteY3" fmla="*/ 1552037 h 1747295"/>
              <a:gd name="connsiteX4" fmla="*/ 866981 w 1813671"/>
              <a:gd name="connsiteY4" fmla="*/ 1742537 h 1747295"/>
              <a:gd name="connsiteX5" fmla="*/ 1124836 w 1813671"/>
              <a:gd name="connsiteY5" fmla="*/ 1700807 h 1747295"/>
              <a:gd name="connsiteX6" fmla="*/ 1655768 w 1813671"/>
              <a:gd name="connsiteY6" fmla="*/ 1489585 h 1747295"/>
              <a:gd name="connsiteX7" fmla="*/ 1813671 w 1813671"/>
              <a:gd name="connsiteY7" fmla="*/ 992485 h 1747295"/>
              <a:gd name="connsiteX8" fmla="*/ 1564460 w 1813671"/>
              <a:gd name="connsiteY8" fmla="*/ 416863 h 1747295"/>
              <a:gd name="connsiteX9" fmla="*/ 1404661 w 1813671"/>
              <a:gd name="connsiteY9" fmla="*/ 276642 h 1747295"/>
              <a:gd name="connsiteX10" fmla="*/ 1124978 w 1813671"/>
              <a:gd name="connsiteY10" fmla="*/ 74409 h 1747295"/>
              <a:gd name="connsiteX11" fmla="*/ 576964 w 1813671"/>
              <a:gd name="connsiteY11" fmla="*/ 517 h 1747295"/>
              <a:gd name="connsiteX12" fmla="*/ 192694 w 1813671"/>
              <a:gd name="connsiteY12" fmla="*/ 114271 h 1747295"/>
              <a:gd name="connsiteX0" fmla="*/ 192694 w 1813671"/>
              <a:gd name="connsiteY0" fmla="*/ 113754 h 1746778"/>
              <a:gd name="connsiteX1" fmla="*/ 16291 w 1813671"/>
              <a:gd name="connsiteY1" fmla="*/ 580746 h 1746778"/>
              <a:gd name="connsiteX2" fmla="*/ 3970 w 1813671"/>
              <a:gd name="connsiteY2" fmla="*/ 1030988 h 1746778"/>
              <a:gd name="connsiteX3" fmla="*/ 189920 w 1813671"/>
              <a:gd name="connsiteY3" fmla="*/ 1551520 h 1746778"/>
              <a:gd name="connsiteX4" fmla="*/ 866981 w 1813671"/>
              <a:gd name="connsiteY4" fmla="*/ 1742020 h 1746778"/>
              <a:gd name="connsiteX5" fmla="*/ 1124836 w 1813671"/>
              <a:gd name="connsiteY5" fmla="*/ 1700290 h 1746778"/>
              <a:gd name="connsiteX6" fmla="*/ 1655768 w 1813671"/>
              <a:gd name="connsiteY6" fmla="*/ 1489068 h 1746778"/>
              <a:gd name="connsiteX7" fmla="*/ 1813671 w 1813671"/>
              <a:gd name="connsiteY7" fmla="*/ 991968 h 1746778"/>
              <a:gd name="connsiteX8" fmla="*/ 1564460 w 1813671"/>
              <a:gd name="connsiteY8" fmla="*/ 416346 h 1746778"/>
              <a:gd name="connsiteX9" fmla="*/ 1404661 w 1813671"/>
              <a:gd name="connsiteY9" fmla="*/ 276125 h 1746778"/>
              <a:gd name="connsiteX10" fmla="*/ 1124978 w 1813671"/>
              <a:gd name="connsiteY10" fmla="*/ 73892 h 1746778"/>
              <a:gd name="connsiteX11" fmla="*/ 576964 w 1813671"/>
              <a:gd name="connsiteY11" fmla="*/ 0 h 1746778"/>
              <a:gd name="connsiteX12" fmla="*/ 192694 w 1813671"/>
              <a:gd name="connsiteY12" fmla="*/ 113754 h 1746778"/>
              <a:gd name="connsiteX0" fmla="*/ 192694 w 1813671"/>
              <a:gd name="connsiteY0" fmla="*/ 113754 h 1746778"/>
              <a:gd name="connsiteX1" fmla="*/ 16291 w 1813671"/>
              <a:gd name="connsiteY1" fmla="*/ 580746 h 1746778"/>
              <a:gd name="connsiteX2" fmla="*/ 3970 w 1813671"/>
              <a:gd name="connsiteY2" fmla="*/ 1030988 h 1746778"/>
              <a:gd name="connsiteX3" fmla="*/ 189920 w 1813671"/>
              <a:gd name="connsiteY3" fmla="*/ 1551520 h 1746778"/>
              <a:gd name="connsiteX4" fmla="*/ 866981 w 1813671"/>
              <a:gd name="connsiteY4" fmla="*/ 1742020 h 1746778"/>
              <a:gd name="connsiteX5" fmla="*/ 1124836 w 1813671"/>
              <a:gd name="connsiteY5" fmla="*/ 1700290 h 1746778"/>
              <a:gd name="connsiteX6" fmla="*/ 1655768 w 1813671"/>
              <a:gd name="connsiteY6" fmla="*/ 1489068 h 1746778"/>
              <a:gd name="connsiteX7" fmla="*/ 1813671 w 1813671"/>
              <a:gd name="connsiteY7" fmla="*/ 991968 h 1746778"/>
              <a:gd name="connsiteX8" fmla="*/ 1564460 w 1813671"/>
              <a:gd name="connsiteY8" fmla="*/ 416346 h 1746778"/>
              <a:gd name="connsiteX9" fmla="*/ 1404661 w 1813671"/>
              <a:gd name="connsiteY9" fmla="*/ 276125 h 1746778"/>
              <a:gd name="connsiteX10" fmla="*/ 1124978 w 1813671"/>
              <a:gd name="connsiteY10" fmla="*/ 73892 h 1746778"/>
              <a:gd name="connsiteX11" fmla="*/ 576964 w 1813671"/>
              <a:gd name="connsiteY11" fmla="*/ 0 h 1746778"/>
              <a:gd name="connsiteX12" fmla="*/ 192694 w 1813671"/>
              <a:gd name="connsiteY12" fmla="*/ 113754 h 1746778"/>
              <a:gd name="connsiteX0" fmla="*/ 192694 w 1813671"/>
              <a:gd name="connsiteY0" fmla="*/ 126709 h 1759733"/>
              <a:gd name="connsiteX1" fmla="*/ 16291 w 1813671"/>
              <a:gd name="connsiteY1" fmla="*/ 593701 h 1759733"/>
              <a:gd name="connsiteX2" fmla="*/ 3970 w 1813671"/>
              <a:gd name="connsiteY2" fmla="*/ 1043943 h 1759733"/>
              <a:gd name="connsiteX3" fmla="*/ 189920 w 1813671"/>
              <a:gd name="connsiteY3" fmla="*/ 1564475 h 1759733"/>
              <a:gd name="connsiteX4" fmla="*/ 866981 w 1813671"/>
              <a:gd name="connsiteY4" fmla="*/ 1754975 h 1759733"/>
              <a:gd name="connsiteX5" fmla="*/ 1124836 w 1813671"/>
              <a:gd name="connsiteY5" fmla="*/ 1713245 h 1759733"/>
              <a:gd name="connsiteX6" fmla="*/ 1655768 w 1813671"/>
              <a:gd name="connsiteY6" fmla="*/ 1502023 h 1759733"/>
              <a:gd name="connsiteX7" fmla="*/ 1813671 w 1813671"/>
              <a:gd name="connsiteY7" fmla="*/ 1004923 h 1759733"/>
              <a:gd name="connsiteX8" fmla="*/ 1564460 w 1813671"/>
              <a:gd name="connsiteY8" fmla="*/ 429301 h 1759733"/>
              <a:gd name="connsiteX9" fmla="*/ 1404661 w 1813671"/>
              <a:gd name="connsiteY9" fmla="*/ 289080 h 1759733"/>
              <a:gd name="connsiteX10" fmla="*/ 1036807 w 1813671"/>
              <a:gd name="connsiteY10" fmla="*/ 54956 h 1759733"/>
              <a:gd name="connsiteX11" fmla="*/ 576964 w 1813671"/>
              <a:gd name="connsiteY11" fmla="*/ 12955 h 1759733"/>
              <a:gd name="connsiteX12" fmla="*/ 192694 w 1813671"/>
              <a:gd name="connsiteY12" fmla="*/ 126709 h 1759733"/>
              <a:gd name="connsiteX0" fmla="*/ 192694 w 1813671"/>
              <a:gd name="connsiteY0" fmla="*/ 126709 h 1759733"/>
              <a:gd name="connsiteX1" fmla="*/ 16291 w 1813671"/>
              <a:gd name="connsiteY1" fmla="*/ 593701 h 1759733"/>
              <a:gd name="connsiteX2" fmla="*/ 3970 w 1813671"/>
              <a:gd name="connsiteY2" fmla="*/ 1043943 h 1759733"/>
              <a:gd name="connsiteX3" fmla="*/ 189920 w 1813671"/>
              <a:gd name="connsiteY3" fmla="*/ 1564475 h 1759733"/>
              <a:gd name="connsiteX4" fmla="*/ 866981 w 1813671"/>
              <a:gd name="connsiteY4" fmla="*/ 1754975 h 1759733"/>
              <a:gd name="connsiteX5" fmla="*/ 1124836 w 1813671"/>
              <a:gd name="connsiteY5" fmla="*/ 1713245 h 1759733"/>
              <a:gd name="connsiteX6" fmla="*/ 1655768 w 1813671"/>
              <a:gd name="connsiteY6" fmla="*/ 1502023 h 1759733"/>
              <a:gd name="connsiteX7" fmla="*/ 1813671 w 1813671"/>
              <a:gd name="connsiteY7" fmla="*/ 1004923 h 1759733"/>
              <a:gd name="connsiteX8" fmla="*/ 1564460 w 1813671"/>
              <a:gd name="connsiteY8" fmla="*/ 429301 h 1759733"/>
              <a:gd name="connsiteX9" fmla="*/ 1404661 w 1813671"/>
              <a:gd name="connsiteY9" fmla="*/ 289080 h 1759733"/>
              <a:gd name="connsiteX10" fmla="*/ 1036807 w 1813671"/>
              <a:gd name="connsiteY10" fmla="*/ 54956 h 1759733"/>
              <a:gd name="connsiteX11" fmla="*/ 576964 w 1813671"/>
              <a:gd name="connsiteY11" fmla="*/ 12955 h 1759733"/>
              <a:gd name="connsiteX12" fmla="*/ 192694 w 1813671"/>
              <a:gd name="connsiteY12" fmla="*/ 126709 h 1759733"/>
              <a:gd name="connsiteX0" fmla="*/ 192694 w 1813671"/>
              <a:gd name="connsiteY0" fmla="*/ 113754 h 1746778"/>
              <a:gd name="connsiteX1" fmla="*/ 16291 w 1813671"/>
              <a:gd name="connsiteY1" fmla="*/ 580746 h 1746778"/>
              <a:gd name="connsiteX2" fmla="*/ 3970 w 1813671"/>
              <a:gd name="connsiteY2" fmla="*/ 1030988 h 1746778"/>
              <a:gd name="connsiteX3" fmla="*/ 189920 w 1813671"/>
              <a:gd name="connsiteY3" fmla="*/ 1551520 h 1746778"/>
              <a:gd name="connsiteX4" fmla="*/ 866981 w 1813671"/>
              <a:gd name="connsiteY4" fmla="*/ 1742020 h 1746778"/>
              <a:gd name="connsiteX5" fmla="*/ 1124836 w 1813671"/>
              <a:gd name="connsiteY5" fmla="*/ 1700290 h 1746778"/>
              <a:gd name="connsiteX6" fmla="*/ 1655768 w 1813671"/>
              <a:gd name="connsiteY6" fmla="*/ 1489068 h 1746778"/>
              <a:gd name="connsiteX7" fmla="*/ 1813671 w 1813671"/>
              <a:gd name="connsiteY7" fmla="*/ 991968 h 1746778"/>
              <a:gd name="connsiteX8" fmla="*/ 1564460 w 1813671"/>
              <a:gd name="connsiteY8" fmla="*/ 416346 h 1746778"/>
              <a:gd name="connsiteX9" fmla="*/ 1404661 w 1813671"/>
              <a:gd name="connsiteY9" fmla="*/ 276125 h 1746778"/>
              <a:gd name="connsiteX10" fmla="*/ 1036807 w 1813671"/>
              <a:gd name="connsiteY10" fmla="*/ 42001 h 1746778"/>
              <a:gd name="connsiteX11" fmla="*/ 576964 w 1813671"/>
              <a:gd name="connsiteY11" fmla="*/ 0 h 1746778"/>
              <a:gd name="connsiteX12" fmla="*/ 192694 w 1813671"/>
              <a:gd name="connsiteY12" fmla="*/ 113754 h 1746778"/>
              <a:gd name="connsiteX0" fmla="*/ 192694 w 1813671"/>
              <a:gd name="connsiteY0" fmla="*/ 113754 h 1746778"/>
              <a:gd name="connsiteX1" fmla="*/ 16291 w 1813671"/>
              <a:gd name="connsiteY1" fmla="*/ 580746 h 1746778"/>
              <a:gd name="connsiteX2" fmla="*/ 3970 w 1813671"/>
              <a:gd name="connsiteY2" fmla="*/ 1030988 h 1746778"/>
              <a:gd name="connsiteX3" fmla="*/ 189920 w 1813671"/>
              <a:gd name="connsiteY3" fmla="*/ 1551520 h 1746778"/>
              <a:gd name="connsiteX4" fmla="*/ 866981 w 1813671"/>
              <a:gd name="connsiteY4" fmla="*/ 1742020 h 1746778"/>
              <a:gd name="connsiteX5" fmla="*/ 1124836 w 1813671"/>
              <a:gd name="connsiteY5" fmla="*/ 1700290 h 1746778"/>
              <a:gd name="connsiteX6" fmla="*/ 1655768 w 1813671"/>
              <a:gd name="connsiteY6" fmla="*/ 1489068 h 1746778"/>
              <a:gd name="connsiteX7" fmla="*/ 1813671 w 1813671"/>
              <a:gd name="connsiteY7" fmla="*/ 991968 h 1746778"/>
              <a:gd name="connsiteX8" fmla="*/ 1564460 w 1813671"/>
              <a:gd name="connsiteY8" fmla="*/ 416346 h 1746778"/>
              <a:gd name="connsiteX9" fmla="*/ 1404661 w 1813671"/>
              <a:gd name="connsiteY9" fmla="*/ 276125 h 1746778"/>
              <a:gd name="connsiteX10" fmla="*/ 1036807 w 1813671"/>
              <a:gd name="connsiteY10" fmla="*/ 42001 h 1746778"/>
              <a:gd name="connsiteX11" fmla="*/ 576964 w 1813671"/>
              <a:gd name="connsiteY11" fmla="*/ 0 h 1746778"/>
              <a:gd name="connsiteX12" fmla="*/ 192694 w 1813671"/>
              <a:gd name="connsiteY12" fmla="*/ 113754 h 1746778"/>
              <a:gd name="connsiteX0" fmla="*/ 192694 w 1813671"/>
              <a:gd name="connsiteY0" fmla="*/ 120026 h 1753050"/>
              <a:gd name="connsiteX1" fmla="*/ 16291 w 1813671"/>
              <a:gd name="connsiteY1" fmla="*/ 587018 h 1753050"/>
              <a:gd name="connsiteX2" fmla="*/ 3970 w 1813671"/>
              <a:gd name="connsiteY2" fmla="*/ 1037260 h 1753050"/>
              <a:gd name="connsiteX3" fmla="*/ 189920 w 1813671"/>
              <a:gd name="connsiteY3" fmla="*/ 1557792 h 1753050"/>
              <a:gd name="connsiteX4" fmla="*/ 866981 w 1813671"/>
              <a:gd name="connsiteY4" fmla="*/ 1748292 h 1753050"/>
              <a:gd name="connsiteX5" fmla="*/ 1124836 w 1813671"/>
              <a:gd name="connsiteY5" fmla="*/ 1706562 h 1753050"/>
              <a:gd name="connsiteX6" fmla="*/ 1655768 w 1813671"/>
              <a:gd name="connsiteY6" fmla="*/ 1495340 h 1753050"/>
              <a:gd name="connsiteX7" fmla="*/ 1813671 w 1813671"/>
              <a:gd name="connsiteY7" fmla="*/ 998240 h 1753050"/>
              <a:gd name="connsiteX8" fmla="*/ 1564460 w 1813671"/>
              <a:gd name="connsiteY8" fmla="*/ 422618 h 1753050"/>
              <a:gd name="connsiteX9" fmla="*/ 1404661 w 1813671"/>
              <a:gd name="connsiteY9" fmla="*/ 282397 h 1753050"/>
              <a:gd name="connsiteX10" fmla="*/ 1036807 w 1813671"/>
              <a:gd name="connsiteY10" fmla="*/ 48273 h 1753050"/>
              <a:gd name="connsiteX11" fmla="*/ 576964 w 1813671"/>
              <a:gd name="connsiteY11" fmla="*/ 6272 h 1753050"/>
              <a:gd name="connsiteX12" fmla="*/ 192694 w 1813671"/>
              <a:gd name="connsiteY12" fmla="*/ 120026 h 1753050"/>
              <a:gd name="connsiteX0" fmla="*/ 192694 w 1813671"/>
              <a:gd name="connsiteY0" fmla="*/ 113754 h 1746778"/>
              <a:gd name="connsiteX1" fmla="*/ 16291 w 1813671"/>
              <a:gd name="connsiteY1" fmla="*/ 580746 h 1746778"/>
              <a:gd name="connsiteX2" fmla="*/ 3970 w 1813671"/>
              <a:gd name="connsiteY2" fmla="*/ 1030988 h 1746778"/>
              <a:gd name="connsiteX3" fmla="*/ 189920 w 1813671"/>
              <a:gd name="connsiteY3" fmla="*/ 1551520 h 1746778"/>
              <a:gd name="connsiteX4" fmla="*/ 866981 w 1813671"/>
              <a:gd name="connsiteY4" fmla="*/ 1742020 h 1746778"/>
              <a:gd name="connsiteX5" fmla="*/ 1124836 w 1813671"/>
              <a:gd name="connsiteY5" fmla="*/ 1700290 h 1746778"/>
              <a:gd name="connsiteX6" fmla="*/ 1655768 w 1813671"/>
              <a:gd name="connsiteY6" fmla="*/ 1489068 h 1746778"/>
              <a:gd name="connsiteX7" fmla="*/ 1813671 w 1813671"/>
              <a:gd name="connsiteY7" fmla="*/ 991968 h 1746778"/>
              <a:gd name="connsiteX8" fmla="*/ 1564460 w 1813671"/>
              <a:gd name="connsiteY8" fmla="*/ 416346 h 1746778"/>
              <a:gd name="connsiteX9" fmla="*/ 1404661 w 1813671"/>
              <a:gd name="connsiteY9" fmla="*/ 276125 h 1746778"/>
              <a:gd name="connsiteX10" fmla="*/ 1036807 w 1813671"/>
              <a:gd name="connsiteY10" fmla="*/ 42001 h 1746778"/>
              <a:gd name="connsiteX11" fmla="*/ 576964 w 1813671"/>
              <a:gd name="connsiteY11" fmla="*/ 0 h 1746778"/>
              <a:gd name="connsiteX12" fmla="*/ 192694 w 1813671"/>
              <a:gd name="connsiteY12" fmla="*/ 113754 h 1746778"/>
              <a:gd name="connsiteX0" fmla="*/ 192694 w 1813671"/>
              <a:gd name="connsiteY0" fmla="*/ 120026 h 1753050"/>
              <a:gd name="connsiteX1" fmla="*/ 16291 w 1813671"/>
              <a:gd name="connsiteY1" fmla="*/ 587018 h 1753050"/>
              <a:gd name="connsiteX2" fmla="*/ 3970 w 1813671"/>
              <a:gd name="connsiteY2" fmla="*/ 1037260 h 1753050"/>
              <a:gd name="connsiteX3" fmla="*/ 189920 w 1813671"/>
              <a:gd name="connsiteY3" fmla="*/ 1557792 h 1753050"/>
              <a:gd name="connsiteX4" fmla="*/ 866981 w 1813671"/>
              <a:gd name="connsiteY4" fmla="*/ 1748292 h 1753050"/>
              <a:gd name="connsiteX5" fmla="*/ 1124836 w 1813671"/>
              <a:gd name="connsiteY5" fmla="*/ 1706562 h 1753050"/>
              <a:gd name="connsiteX6" fmla="*/ 1655768 w 1813671"/>
              <a:gd name="connsiteY6" fmla="*/ 1495340 h 1753050"/>
              <a:gd name="connsiteX7" fmla="*/ 1813671 w 1813671"/>
              <a:gd name="connsiteY7" fmla="*/ 998240 h 1753050"/>
              <a:gd name="connsiteX8" fmla="*/ 1564460 w 1813671"/>
              <a:gd name="connsiteY8" fmla="*/ 422618 h 1753050"/>
              <a:gd name="connsiteX9" fmla="*/ 1404661 w 1813671"/>
              <a:gd name="connsiteY9" fmla="*/ 282397 h 1753050"/>
              <a:gd name="connsiteX10" fmla="*/ 1036807 w 1813671"/>
              <a:gd name="connsiteY10" fmla="*/ 48273 h 1753050"/>
              <a:gd name="connsiteX11" fmla="*/ 576964 w 1813671"/>
              <a:gd name="connsiteY11" fmla="*/ 6272 h 1753050"/>
              <a:gd name="connsiteX12" fmla="*/ 192694 w 1813671"/>
              <a:gd name="connsiteY12" fmla="*/ 120026 h 1753050"/>
              <a:gd name="connsiteX0" fmla="*/ 214736 w 1813671"/>
              <a:gd name="connsiteY0" fmla="*/ 127999 h 1753050"/>
              <a:gd name="connsiteX1" fmla="*/ 16291 w 1813671"/>
              <a:gd name="connsiteY1" fmla="*/ 587018 h 1753050"/>
              <a:gd name="connsiteX2" fmla="*/ 3970 w 1813671"/>
              <a:gd name="connsiteY2" fmla="*/ 1037260 h 1753050"/>
              <a:gd name="connsiteX3" fmla="*/ 189920 w 1813671"/>
              <a:gd name="connsiteY3" fmla="*/ 1557792 h 1753050"/>
              <a:gd name="connsiteX4" fmla="*/ 866981 w 1813671"/>
              <a:gd name="connsiteY4" fmla="*/ 1748292 h 1753050"/>
              <a:gd name="connsiteX5" fmla="*/ 1124836 w 1813671"/>
              <a:gd name="connsiteY5" fmla="*/ 1706562 h 1753050"/>
              <a:gd name="connsiteX6" fmla="*/ 1655768 w 1813671"/>
              <a:gd name="connsiteY6" fmla="*/ 1495340 h 1753050"/>
              <a:gd name="connsiteX7" fmla="*/ 1813671 w 1813671"/>
              <a:gd name="connsiteY7" fmla="*/ 998240 h 1753050"/>
              <a:gd name="connsiteX8" fmla="*/ 1564460 w 1813671"/>
              <a:gd name="connsiteY8" fmla="*/ 422618 h 1753050"/>
              <a:gd name="connsiteX9" fmla="*/ 1404661 w 1813671"/>
              <a:gd name="connsiteY9" fmla="*/ 282397 h 1753050"/>
              <a:gd name="connsiteX10" fmla="*/ 1036807 w 1813671"/>
              <a:gd name="connsiteY10" fmla="*/ 48273 h 1753050"/>
              <a:gd name="connsiteX11" fmla="*/ 576964 w 1813671"/>
              <a:gd name="connsiteY11" fmla="*/ 6272 h 1753050"/>
              <a:gd name="connsiteX12" fmla="*/ 214736 w 1813671"/>
              <a:gd name="connsiteY12" fmla="*/ 127999 h 1753050"/>
              <a:gd name="connsiteX0" fmla="*/ 214736 w 1813671"/>
              <a:gd name="connsiteY0" fmla="*/ 127999 h 1753050"/>
              <a:gd name="connsiteX1" fmla="*/ 16291 w 1813671"/>
              <a:gd name="connsiteY1" fmla="*/ 587018 h 1753050"/>
              <a:gd name="connsiteX2" fmla="*/ 3970 w 1813671"/>
              <a:gd name="connsiteY2" fmla="*/ 1037260 h 1753050"/>
              <a:gd name="connsiteX3" fmla="*/ 189920 w 1813671"/>
              <a:gd name="connsiteY3" fmla="*/ 1557792 h 1753050"/>
              <a:gd name="connsiteX4" fmla="*/ 866981 w 1813671"/>
              <a:gd name="connsiteY4" fmla="*/ 1748292 h 1753050"/>
              <a:gd name="connsiteX5" fmla="*/ 1124836 w 1813671"/>
              <a:gd name="connsiteY5" fmla="*/ 1706562 h 1753050"/>
              <a:gd name="connsiteX6" fmla="*/ 1655768 w 1813671"/>
              <a:gd name="connsiteY6" fmla="*/ 1495340 h 1753050"/>
              <a:gd name="connsiteX7" fmla="*/ 1813671 w 1813671"/>
              <a:gd name="connsiteY7" fmla="*/ 998240 h 1753050"/>
              <a:gd name="connsiteX8" fmla="*/ 1659979 w 1813671"/>
              <a:gd name="connsiteY8" fmla="*/ 582071 h 1753050"/>
              <a:gd name="connsiteX9" fmla="*/ 1404661 w 1813671"/>
              <a:gd name="connsiteY9" fmla="*/ 282397 h 1753050"/>
              <a:gd name="connsiteX10" fmla="*/ 1036807 w 1813671"/>
              <a:gd name="connsiteY10" fmla="*/ 48273 h 1753050"/>
              <a:gd name="connsiteX11" fmla="*/ 576964 w 1813671"/>
              <a:gd name="connsiteY11" fmla="*/ 6272 h 1753050"/>
              <a:gd name="connsiteX12" fmla="*/ 214736 w 1813671"/>
              <a:gd name="connsiteY12" fmla="*/ 127999 h 1753050"/>
              <a:gd name="connsiteX0" fmla="*/ 214736 w 1813671"/>
              <a:gd name="connsiteY0" fmla="*/ 127999 h 1753050"/>
              <a:gd name="connsiteX1" fmla="*/ 16291 w 1813671"/>
              <a:gd name="connsiteY1" fmla="*/ 587018 h 1753050"/>
              <a:gd name="connsiteX2" fmla="*/ 3970 w 1813671"/>
              <a:gd name="connsiteY2" fmla="*/ 1037260 h 1753050"/>
              <a:gd name="connsiteX3" fmla="*/ 189920 w 1813671"/>
              <a:gd name="connsiteY3" fmla="*/ 1557792 h 1753050"/>
              <a:gd name="connsiteX4" fmla="*/ 866981 w 1813671"/>
              <a:gd name="connsiteY4" fmla="*/ 1748292 h 1753050"/>
              <a:gd name="connsiteX5" fmla="*/ 1124836 w 1813671"/>
              <a:gd name="connsiteY5" fmla="*/ 1706562 h 1753050"/>
              <a:gd name="connsiteX6" fmla="*/ 1655768 w 1813671"/>
              <a:gd name="connsiteY6" fmla="*/ 1495340 h 1753050"/>
              <a:gd name="connsiteX7" fmla="*/ 1813671 w 1813671"/>
              <a:gd name="connsiteY7" fmla="*/ 998240 h 1753050"/>
              <a:gd name="connsiteX8" fmla="*/ 1659979 w 1813671"/>
              <a:gd name="connsiteY8" fmla="*/ 582071 h 1753050"/>
              <a:gd name="connsiteX9" fmla="*/ 1309143 w 1813671"/>
              <a:gd name="connsiteY9" fmla="*/ 234561 h 1753050"/>
              <a:gd name="connsiteX10" fmla="*/ 1036807 w 1813671"/>
              <a:gd name="connsiteY10" fmla="*/ 48273 h 1753050"/>
              <a:gd name="connsiteX11" fmla="*/ 576964 w 1813671"/>
              <a:gd name="connsiteY11" fmla="*/ 6272 h 1753050"/>
              <a:gd name="connsiteX12" fmla="*/ 214736 w 1813671"/>
              <a:gd name="connsiteY12" fmla="*/ 127999 h 1753050"/>
              <a:gd name="connsiteX0" fmla="*/ 214736 w 1813671"/>
              <a:gd name="connsiteY0" fmla="*/ 127999 h 1753050"/>
              <a:gd name="connsiteX1" fmla="*/ 16291 w 1813671"/>
              <a:gd name="connsiteY1" fmla="*/ 587018 h 1753050"/>
              <a:gd name="connsiteX2" fmla="*/ 3970 w 1813671"/>
              <a:gd name="connsiteY2" fmla="*/ 1037260 h 1753050"/>
              <a:gd name="connsiteX3" fmla="*/ 189920 w 1813671"/>
              <a:gd name="connsiteY3" fmla="*/ 1557792 h 1753050"/>
              <a:gd name="connsiteX4" fmla="*/ 866981 w 1813671"/>
              <a:gd name="connsiteY4" fmla="*/ 1748292 h 1753050"/>
              <a:gd name="connsiteX5" fmla="*/ 1124836 w 1813671"/>
              <a:gd name="connsiteY5" fmla="*/ 1706562 h 1753050"/>
              <a:gd name="connsiteX6" fmla="*/ 1655768 w 1813671"/>
              <a:gd name="connsiteY6" fmla="*/ 1495340 h 1753050"/>
              <a:gd name="connsiteX7" fmla="*/ 1813671 w 1813671"/>
              <a:gd name="connsiteY7" fmla="*/ 998240 h 1753050"/>
              <a:gd name="connsiteX8" fmla="*/ 1689369 w 1813671"/>
              <a:gd name="connsiteY8" fmla="*/ 669770 h 1753050"/>
              <a:gd name="connsiteX9" fmla="*/ 1309143 w 1813671"/>
              <a:gd name="connsiteY9" fmla="*/ 234561 h 1753050"/>
              <a:gd name="connsiteX10" fmla="*/ 1036807 w 1813671"/>
              <a:gd name="connsiteY10" fmla="*/ 48273 h 1753050"/>
              <a:gd name="connsiteX11" fmla="*/ 576964 w 1813671"/>
              <a:gd name="connsiteY11" fmla="*/ 6272 h 1753050"/>
              <a:gd name="connsiteX12" fmla="*/ 214736 w 1813671"/>
              <a:gd name="connsiteY12" fmla="*/ 127999 h 175305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00760 h 1755570"/>
              <a:gd name="connsiteX8" fmla="*/ 1689369 w 1813671"/>
              <a:gd name="connsiteY8" fmla="*/ 672290 h 1755570"/>
              <a:gd name="connsiteX9" fmla="*/ 1309143 w 1813671"/>
              <a:gd name="connsiteY9" fmla="*/ 237081 h 1755570"/>
              <a:gd name="connsiteX10" fmla="*/ 970680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309143 w 1813671"/>
              <a:gd name="connsiteY9" fmla="*/ 235633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478137 w 1813671"/>
              <a:gd name="connsiteY9" fmla="*/ 411031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478137 w 1813671"/>
              <a:gd name="connsiteY9" fmla="*/ 411031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492832 w 1813671"/>
              <a:gd name="connsiteY9" fmla="*/ 482784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492832 w 1813671"/>
              <a:gd name="connsiteY9" fmla="*/ 482784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434052 w 1813671"/>
              <a:gd name="connsiteY9" fmla="*/ 403058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434052 w 1813671"/>
              <a:gd name="connsiteY9" fmla="*/ 403058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434052 w 1813671"/>
              <a:gd name="connsiteY9" fmla="*/ 403058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441399 w 1813671"/>
              <a:gd name="connsiteY9" fmla="*/ 387113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29071 h 1754122"/>
              <a:gd name="connsiteX1" fmla="*/ 16291 w 1813671"/>
              <a:gd name="connsiteY1" fmla="*/ 588090 h 1754122"/>
              <a:gd name="connsiteX2" fmla="*/ 3970 w 1813671"/>
              <a:gd name="connsiteY2" fmla="*/ 1038332 h 1754122"/>
              <a:gd name="connsiteX3" fmla="*/ 189920 w 1813671"/>
              <a:gd name="connsiteY3" fmla="*/ 1558864 h 1754122"/>
              <a:gd name="connsiteX4" fmla="*/ 866981 w 1813671"/>
              <a:gd name="connsiteY4" fmla="*/ 1749364 h 1754122"/>
              <a:gd name="connsiteX5" fmla="*/ 1124836 w 1813671"/>
              <a:gd name="connsiteY5" fmla="*/ 1707634 h 1754122"/>
              <a:gd name="connsiteX6" fmla="*/ 1655768 w 1813671"/>
              <a:gd name="connsiteY6" fmla="*/ 1496412 h 1754122"/>
              <a:gd name="connsiteX7" fmla="*/ 1813671 w 1813671"/>
              <a:gd name="connsiteY7" fmla="*/ 999312 h 1754122"/>
              <a:gd name="connsiteX8" fmla="*/ 1689369 w 1813671"/>
              <a:gd name="connsiteY8" fmla="*/ 670842 h 1754122"/>
              <a:gd name="connsiteX9" fmla="*/ 1441399 w 1813671"/>
              <a:gd name="connsiteY9" fmla="*/ 387113 h 1754122"/>
              <a:gd name="connsiteX10" fmla="*/ 1036808 w 1813671"/>
              <a:gd name="connsiteY10" fmla="*/ 41372 h 1754122"/>
              <a:gd name="connsiteX11" fmla="*/ 576964 w 1813671"/>
              <a:gd name="connsiteY11" fmla="*/ 7344 h 1754122"/>
              <a:gd name="connsiteX12" fmla="*/ 214736 w 1813671"/>
              <a:gd name="connsiteY12" fmla="*/ 129071 h 1754122"/>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00760 h 1755570"/>
              <a:gd name="connsiteX8" fmla="*/ 1689369 w 1813671"/>
              <a:gd name="connsiteY8" fmla="*/ 672290 h 1755570"/>
              <a:gd name="connsiteX9" fmla="*/ 1441399 w 1813671"/>
              <a:gd name="connsiteY9" fmla="*/ 388561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00760 h 1755570"/>
              <a:gd name="connsiteX8" fmla="*/ 1689369 w 1813671"/>
              <a:gd name="connsiteY8" fmla="*/ 672290 h 1755570"/>
              <a:gd name="connsiteX9" fmla="*/ 1441399 w 1813671"/>
              <a:gd name="connsiteY9" fmla="*/ 388561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00760 h 1755570"/>
              <a:gd name="connsiteX8" fmla="*/ 1718759 w 1813671"/>
              <a:gd name="connsiteY8" fmla="*/ 680262 h 1755570"/>
              <a:gd name="connsiteX9" fmla="*/ 1441399 w 1813671"/>
              <a:gd name="connsiteY9" fmla="*/ 388561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00760 h 1755570"/>
              <a:gd name="connsiteX8" fmla="*/ 1733455 w 1813671"/>
              <a:gd name="connsiteY8" fmla="*/ 680262 h 1755570"/>
              <a:gd name="connsiteX9" fmla="*/ 1441399 w 1813671"/>
              <a:gd name="connsiteY9" fmla="*/ 388561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00760 h 1755570"/>
              <a:gd name="connsiteX8" fmla="*/ 1733455 w 1813671"/>
              <a:gd name="connsiteY8" fmla="*/ 680262 h 1755570"/>
              <a:gd name="connsiteX9" fmla="*/ 1404661 w 1813671"/>
              <a:gd name="connsiteY9" fmla="*/ 388561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00760 h 1755570"/>
              <a:gd name="connsiteX8" fmla="*/ 1733455 w 1813671"/>
              <a:gd name="connsiteY8" fmla="*/ 680262 h 1755570"/>
              <a:gd name="connsiteX9" fmla="*/ 1426704 w 1813671"/>
              <a:gd name="connsiteY9" fmla="*/ 396534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00760 h 1755570"/>
              <a:gd name="connsiteX8" fmla="*/ 1748150 w 1813671"/>
              <a:gd name="connsiteY8" fmla="*/ 720125 h 1755570"/>
              <a:gd name="connsiteX9" fmla="*/ 1426704 w 1813671"/>
              <a:gd name="connsiteY9" fmla="*/ 396534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40623 h 1755570"/>
              <a:gd name="connsiteX8" fmla="*/ 1748150 w 1813671"/>
              <a:gd name="connsiteY8" fmla="*/ 720125 h 1755570"/>
              <a:gd name="connsiteX9" fmla="*/ 1426704 w 1813671"/>
              <a:gd name="connsiteY9" fmla="*/ 396534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40623 h 1755570"/>
              <a:gd name="connsiteX8" fmla="*/ 1748150 w 1813671"/>
              <a:gd name="connsiteY8" fmla="*/ 720125 h 1755570"/>
              <a:gd name="connsiteX9" fmla="*/ 1426704 w 1813671"/>
              <a:gd name="connsiteY9" fmla="*/ 396534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35008"/>
              <a:gd name="connsiteY0" fmla="*/ 130519 h 1755570"/>
              <a:gd name="connsiteX1" fmla="*/ 16291 w 1835008"/>
              <a:gd name="connsiteY1" fmla="*/ 589538 h 1755570"/>
              <a:gd name="connsiteX2" fmla="*/ 3970 w 1835008"/>
              <a:gd name="connsiteY2" fmla="*/ 1039780 h 1755570"/>
              <a:gd name="connsiteX3" fmla="*/ 189920 w 1835008"/>
              <a:gd name="connsiteY3" fmla="*/ 1560312 h 1755570"/>
              <a:gd name="connsiteX4" fmla="*/ 866981 w 1835008"/>
              <a:gd name="connsiteY4" fmla="*/ 1750812 h 1755570"/>
              <a:gd name="connsiteX5" fmla="*/ 1124836 w 1835008"/>
              <a:gd name="connsiteY5" fmla="*/ 1709082 h 1755570"/>
              <a:gd name="connsiteX6" fmla="*/ 1655768 w 1835008"/>
              <a:gd name="connsiteY6" fmla="*/ 1497860 h 1755570"/>
              <a:gd name="connsiteX7" fmla="*/ 1813671 w 1835008"/>
              <a:gd name="connsiteY7" fmla="*/ 1040623 h 1755570"/>
              <a:gd name="connsiteX8" fmla="*/ 1748150 w 1835008"/>
              <a:gd name="connsiteY8" fmla="*/ 720125 h 1755570"/>
              <a:gd name="connsiteX9" fmla="*/ 1426704 w 1835008"/>
              <a:gd name="connsiteY9" fmla="*/ 396534 h 1755570"/>
              <a:gd name="connsiteX10" fmla="*/ 992723 w 1835008"/>
              <a:gd name="connsiteY10" fmla="*/ 34847 h 1755570"/>
              <a:gd name="connsiteX11" fmla="*/ 576964 w 1835008"/>
              <a:gd name="connsiteY11" fmla="*/ 8792 h 1755570"/>
              <a:gd name="connsiteX12" fmla="*/ 214736 w 1835008"/>
              <a:gd name="connsiteY12" fmla="*/ 130519 h 1755570"/>
              <a:gd name="connsiteX0" fmla="*/ 214736 w 1822233"/>
              <a:gd name="connsiteY0" fmla="*/ 130519 h 1755570"/>
              <a:gd name="connsiteX1" fmla="*/ 16291 w 1822233"/>
              <a:gd name="connsiteY1" fmla="*/ 589538 h 1755570"/>
              <a:gd name="connsiteX2" fmla="*/ 3970 w 1822233"/>
              <a:gd name="connsiteY2" fmla="*/ 1039780 h 1755570"/>
              <a:gd name="connsiteX3" fmla="*/ 189920 w 1822233"/>
              <a:gd name="connsiteY3" fmla="*/ 1560312 h 1755570"/>
              <a:gd name="connsiteX4" fmla="*/ 866981 w 1822233"/>
              <a:gd name="connsiteY4" fmla="*/ 1750812 h 1755570"/>
              <a:gd name="connsiteX5" fmla="*/ 1124836 w 1822233"/>
              <a:gd name="connsiteY5" fmla="*/ 1709082 h 1755570"/>
              <a:gd name="connsiteX6" fmla="*/ 1655768 w 1822233"/>
              <a:gd name="connsiteY6" fmla="*/ 1497860 h 1755570"/>
              <a:gd name="connsiteX7" fmla="*/ 1813671 w 1822233"/>
              <a:gd name="connsiteY7" fmla="*/ 1040623 h 1755570"/>
              <a:gd name="connsiteX8" fmla="*/ 1748150 w 1822233"/>
              <a:gd name="connsiteY8" fmla="*/ 720125 h 1755570"/>
              <a:gd name="connsiteX9" fmla="*/ 1426704 w 1822233"/>
              <a:gd name="connsiteY9" fmla="*/ 396534 h 1755570"/>
              <a:gd name="connsiteX10" fmla="*/ 992723 w 1822233"/>
              <a:gd name="connsiteY10" fmla="*/ 34847 h 1755570"/>
              <a:gd name="connsiteX11" fmla="*/ 576964 w 1822233"/>
              <a:gd name="connsiteY11" fmla="*/ 8792 h 1755570"/>
              <a:gd name="connsiteX12" fmla="*/ 214736 w 1822233"/>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40623 h 1755570"/>
              <a:gd name="connsiteX8" fmla="*/ 1748150 w 1813671"/>
              <a:gd name="connsiteY8" fmla="*/ 720125 h 1755570"/>
              <a:gd name="connsiteX9" fmla="*/ 1426704 w 1813671"/>
              <a:gd name="connsiteY9" fmla="*/ 396534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35008"/>
              <a:gd name="connsiteY0" fmla="*/ 130519 h 1755570"/>
              <a:gd name="connsiteX1" fmla="*/ 16291 w 1835008"/>
              <a:gd name="connsiteY1" fmla="*/ 589538 h 1755570"/>
              <a:gd name="connsiteX2" fmla="*/ 3970 w 1835008"/>
              <a:gd name="connsiteY2" fmla="*/ 1039780 h 1755570"/>
              <a:gd name="connsiteX3" fmla="*/ 189920 w 1835008"/>
              <a:gd name="connsiteY3" fmla="*/ 1560312 h 1755570"/>
              <a:gd name="connsiteX4" fmla="*/ 866981 w 1835008"/>
              <a:gd name="connsiteY4" fmla="*/ 1750812 h 1755570"/>
              <a:gd name="connsiteX5" fmla="*/ 1124836 w 1835008"/>
              <a:gd name="connsiteY5" fmla="*/ 1709082 h 1755570"/>
              <a:gd name="connsiteX6" fmla="*/ 1655768 w 1835008"/>
              <a:gd name="connsiteY6" fmla="*/ 1497860 h 1755570"/>
              <a:gd name="connsiteX7" fmla="*/ 1813671 w 1835008"/>
              <a:gd name="connsiteY7" fmla="*/ 1040623 h 1755570"/>
              <a:gd name="connsiteX8" fmla="*/ 1748150 w 1835008"/>
              <a:gd name="connsiteY8" fmla="*/ 720125 h 1755570"/>
              <a:gd name="connsiteX9" fmla="*/ 1426704 w 1835008"/>
              <a:gd name="connsiteY9" fmla="*/ 396534 h 1755570"/>
              <a:gd name="connsiteX10" fmla="*/ 992723 w 1835008"/>
              <a:gd name="connsiteY10" fmla="*/ 34847 h 1755570"/>
              <a:gd name="connsiteX11" fmla="*/ 576964 w 1835008"/>
              <a:gd name="connsiteY11" fmla="*/ 8792 h 1755570"/>
              <a:gd name="connsiteX12" fmla="*/ 214736 w 1835008"/>
              <a:gd name="connsiteY12" fmla="*/ 130519 h 1755570"/>
              <a:gd name="connsiteX0" fmla="*/ 214736 w 1816047"/>
              <a:gd name="connsiteY0" fmla="*/ 130519 h 1755570"/>
              <a:gd name="connsiteX1" fmla="*/ 16291 w 1816047"/>
              <a:gd name="connsiteY1" fmla="*/ 589538 h 1755570"/>
              <a:gd name="connsiteX2" fmla="*/ 3970 w 1816047"/>
              <a:gd name="connsiteY2" fmla="*/ 1039780 h 1755570"/>
              <a:gd name="connsiteX3" fmla="*/ 189920 w 1816047"/>
              <a:gd name="connsiteY3" fmla="*/ 1560312 h 1755570"/>
              <a:gd name="connsiteX4" fmla="*/ 866981 w 1816047"/>
              <a:gd name="connsiteY4" fmla="*/ 1750812 h 1755570"/>
              <a:gd name="connsiteX5" fmla="*/ 1124836 w 1816047"/>
              <a:gd name="connsiteY5" fmla="*/ 1709082 h 1755570"/>
              <a:gd name="connsiteX6" fmla="*/ 1655768 w 1816047"/>
              <a:gd name="connsiteY6" fmla="*/ 1497860 h 1755570"/>
              <a:gd name="connsiteX7" fmla="*/ 1813671 w 1816047"/>
              <a:gd name="connsiteY7" fmla="*/ 1040623 h 1755570"/>
              <a:gd name="connsiteX8" fmla="*/ 1748150 w 1816047"/>
              <a:gd name="connsiteY8" fmla="*/ 720125 h 1755570"/>
              <a:gd name="connsiteX9" fmla="*/ 1426704 w 1816047"/>
              <a:gd name="connsiteY9" fmla="*/ 396534 h 1755570"/>
              <a:gd name="connsiteX10" fmla="*/ 992723 w 1816047"/>
              <a:gd name="connsiteY10" fmla="*/ 34847 h 1755570"/>
              <a:gd name="connsiteX11" fmla="*/ 576964 w 1816047"/>
              <a:gd name="connsiteY11" fmla="*/ 8792 h 1755570"/>
              <a:gd name="connsiteX12" fmla="*/ 214736 w 1816047"/>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40623 h 1755570"/>
              <a:gd name="connsiteX8" fmla="*/ 1748150 w 1813671"/>
              <a:gd name="connsiteY8" fmla="*/ 720125 h 1755570"/>
              <a:gd name="connsiteX9" fmla="*/ 1426704 w 1813671"/>
              <a:gd name="connsiteY9" fmla="*/ 396534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40623 h 1755570"/>
              <a:gd name="connsiteX8" fmla="*/ 1748150 w 1813671"/>
              <a:gd name="connsiteY8" fmla="*/ 720125 h 1755570"/>
              <a:gd name="connsiteX9" fmla="*/ 1426704 w 1813671"/>
              <a:gd name="connsiteY9" fmla="*/ 396534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5570"/>
              <a:gd name="connsiteX1" fmla="*/ 16291 w 1813671"/>
              <a:gd name="connsiteY1" fmla="*/ 589538 h 1755570"/>
              <a:gd name="connsiteX2" fmla="*/ 3970 w 1813671"/>
              <a:gd name="connsiteY2" fmla="*/ 1039780 h 1755570"/>
              <a:gd name="connsiteX3" fmla="*/ 189920 w 1813671"/>
              <a:gd name="connsiteY3" fmla="*/ 1560312 h 1755570"/>
              <a:gd name="connsiteX4" fmla="*/ 866981 w 1813671"/>
              <a:gd name="connsiteY4" fmla="*/ 1750812 h 1755570"/>
              <a:gd name="connsiteX5" fmla="*/ 1124836 w 1813671"/>
              <a:gd name="connsiteY5" fmla="*/ 1709082 h 1755570"/>
              <a:gd name="connsiteX6" fmla="*/ 1655768 w 1813671"/>
              <a:gd name="connsiteY6" fmla="*/ 1497860 h 1755570"/>
              <a:gd name="connsiteX7" fmla="*/ 1813671 w 1813671"/>
              <a:gd name="connsiteY7" fmla="*/ 1040623 h 1755570"/>
              <a:gd name="connsiteX8" fmla="*/ 1748150 w 1813671"/>
              <a:gd name="connsiteY8" fmla="*/ 720125 h 1755570"/>
              <a:gd name="connsiteX9" fmla="*/ 1426704 w 1813671"/>
              <a:gd name="connsiteY9" fmla="*/ 396534 h 1755570"/>
              <a:gd name="connsiteX10" fmla="*/ 992723 w 1813671"/>
              <a:gd name="connsiteY10" fmla="*/ 34847 h 1755570"/>
              <a:gd name="connsiteX11" fmla="*/ 576964 w 1813671"/>
              <a:gd name="connsiteY11" fmla="*/ 8792 h 1755570"/>
              <a:gd name="connsiteX12" fmla="*/ 214736 w 1813671"/>
              <a:gd name="connsiteY12" fmla="*/ 130519 h 1755570"/>
              <a:gd name="connsiteX0" fmla="*/ 214736 w 1813671"/>
              <a:gd name="connsiteY0" fmla="*/ 130519 h 1750812"/>
              <a:gd name="connsiteX1" fmla="*/ 16291 w 1813671"/>
              <a:gd name="connsiteY1" fmla="*/ 589538 h 1750812"/>
              <a:gd name="connsiteX2" fmla="*/ 3970 w 1813671"/>
              <a:gd name="connsiteY2" fmla="*/ 1039780 h 1750812"/>
              <a:gd name="connsiteX3" fmla="*/ 189920 w 1813671"/>
              <a:gd name="connsiteY3" fmla="*/ 1560312 h 1750812"/>
              <a:gd name="connsiteX4" fmla="*/ 866981 w 1813671"/>
              <a:gd name="connsiteY4" fmla="*/ 1750812 h 1750812"/>
              <a:gd name="connsiteX5" fmla="*/ 1124836 w 1813671"/>
              <a:gd name="connsiteY5" fmla="*/ 1709082 h 1750812"/>
              <a:gd name="connsiteX6" fmla="*/ 1655768 w 1813671"/>
              <a:gd name="connsiteY6" fmla="*/ 1497860 h 1750812"/>
              <a:gd name="connsiteX7" fmla="*/ 1813671 w 1813671"/>
              <a:gd name="connsiteY7" fmla="*/ 1040623 h 1750812"/>
              <a:gd name="connsiteX8" fmla="*/ 1748150 w 1813671"/>
              <a:gd name="connsiteY8" fmla="*/ 720125 h 1750812"/>
              <a:gd name="connsiteX9" fmla="*/ 1426704 w 1813671"/>
              <a:gd name="connsiteY9" fmla="*/ 396534 h 1750812"/>
              <a:gd name="connsiteX10" fmla="*/ 992723 w 1813671"/>
              <a:gd name="connsiteY10" fmla="*/ 34847 h 1750812"/>
              <a:gd name="connsiteX11" fmla="*/ 576964 w 1813671"/>
              <a:gd name="connsiteY11" fmla="*/ 8792 h 1750812"/>
              <a:gd name="connsiteX12" fmla="*/ 214736 w 1813671"/>
              <a:gd name="connsiteY12" fmla="*/ 130519 h 1750812"/>
              <a:gd name="connsiteX0" fmla="*/ 214736 w 1813671"/>
              <a:gd name="connsiteY0" fmla="*/ 130519 h 1750812"/>
              <a:gd name="connsiteX1" fmla="*/ 16291 w 1813671"/>
              <a:gd name="connsiteY1" fmla="*/ 589538 h 1750812"/>
              <a:gd name="connsiteX2" fmla="*/ 3970 w 1813671"/>
              <a:gd name="connsiteY2" fmla="*/ 1039780 h 1750812"/>
              <a:gd name="connsiteX3" fmla="*/ 189920 w 1813671"/>
              <a:gd name="connsiteY3" fmla="*/ 1560312 h 1750812"/>
              <a:gd name="connsiteX4" fmla="*/ 866981 w 1813671"/>
              <a:gd name="connsiteY4" fmla="*/ 1750812 h 1750812"/>
              <a:gd name="connsiteX5" fmla="*/ 1124836 w 1813671"/>
              <a:gd name="connsiteY5" fmla="*/ 1709082 h 1750812"/>
              <a:gd name="connsiteX6" fmla="*/ 1655768 w 1813671"/>
              <a:gd name="connsiteY6" fmla="*/ 1497860 h 1750812"/>
              <a:gd name="connsiteX7" fmla="*/ 1813671 w 1813671"/>
              <a:gd name="connsiteY7" fmla="*/ 1040623 h 1750812"/>
              <a:gd name="connsiteX8" fmla="*/ 1748150 w 1813671"/>
              <a:gd name="connsiteY8" fmla="*/ 720125 h 1750812"/>
              <a:gd name="connsiteX9" fmla="*/ 1426704 w 1813671"/>
              <a:gd name="connsiteY9" fmla="*/ 396534 h 1750812"/>
              <a:gd name="connsiteX10" fmla="*/ 992723 w 1813671"/>
              <a:gd name="connsiteY10" fmla="*/ 34847 h 1750812"/>
              <a:gd name="connsiteX11" fmla="*/ 576964 w 1813671"/>
              <a:gd name="connsiteY11" fmla="*/ 8792 h 1750812"/>
              <a:gd name="connsiteX12" fmla="*/ 214736 w 1813671"/>
              <a:gd name="connsiteY12" fmla="*/ 130519 h 1750812"/>
              <a:gd name="connsiteX0" fmla="*/ 214736 w 1813671"/>
              <a:gd name="connsiteY0" fmla="*/ 130519 h 1750812"/>
              <a:gd name="connsiteX1" fmla="*/ 16291 w 1813671"/>
              <a:gd name="connsiteY1" fmla="*/ 589538 h 1750812"/>
              <a:gd name="connsiteX2" fmla="*/ 3970 w 1813671"/>
              <a:gd name="connsiteY2" fmla="*/ 1039780 h 1750812"/>
              <a:gd name="connsiteX3" fmla="*/ 189920 w 1813671"/>
              <a:gd name="connsiteY3" fmla="*/ 1560312 h 1750812"/>
              <a:gd name="connsiteX4" fmla="*/ 866981 w 1813671"/>
              <a:gd name="connsiteY4" fmla="*/ 1750812 h 1750812"/>
              <a:gd name="connsiteX5" fmla="*/ 1124836 w 1813671"/>
              <a:gd name="connsiteY5" fmla="*/ 1709082 h 1750812"/>
              <a:gd name="connsiteX6" fmla="*/ 1655768 w 1813671"/>
              <a:gd name="connsiteY6" fmla="*/ 1497860 h 1750812"/>
              <a:gd name="connsiteX7" fmla="*/ 1813671 w 1813671"/>
              <a:gd name="connsiteY7" fmla="*/ 1040623 h 1750812"/>
              <a:gd name="connsiteX8" fmla="*/ 1748150 w 1813671"/>
              <a:gd name="connsiteY8" fmla="*/ 720125 h 1750812"/>
              <a:gd name="connsiteX9" fmla="*/ 1426704 w 1813671"/>
              <a:gd name="connsiteY9" fmla="*/ 396534 h 1750812"/>
              <a:gd name="connsiteX10" fmla="*/ 992723 w 1813671"/>
              <a:gd name="connsiteY10" fmla="*/ 34847 h 1750812"/>
              <a:gd name="connsiteX11" fmla="*/ 576964 w 1813671"/>
              <a:gd name="connsiteY11" fmla="*/ 8792 h 1750812"/>
              <a:gd name="connsiteX12" fmla="*/ 214736 w 1813671"/>
              <a:gd name="connsiteY12" fmla="*/ 130519 h 1750812"/>
              <a:gd name="connsiteX0" fmla="*/ 214736 w 1816046"/>
              <a:gd name="connsiteY0" fmla="*/ 130519 h 1750812"/>
              <a:gd name="connsiteX1" fmla="*/ 16291 w 1816046"/>
              <a:gd name="connsiteY1" fmla="*/ 589538 h 1750812"/>
              <a:gd name="connsiteX2" fmla="*/ 3970 w 1816046"/>
              <a:gd name="connsiteY2" fmla="*/ 1039780 h 1750812"/>
              <a:gd name="connsiteX3" fmla="*/ 189920 w 1816046"/>
              <a:gd name="connsiteY3" fmla="*/ 1560312 h 1750812"/>
              <a:gd name="connsiteX4" fmla="*/ 866981 w 1816046"/>
              <a:gd name="connsiteY4" fmla="*/ 1750812 h 1750812"/>
              <a:gd name="connsiteX5" fmla="*/ 1124836 w 1816046"/>
              <a:gd name="connsiteY5" fmla="*/ 1709082 h 1750812"/>
              <a:gd name="connsiteX6" fmla="*/ 1655768 w 1816046"/>
              <a:gd name="connsiteY6" fmla="*/ 1497860 h 1750812"/>
              <a:gd name="connsiteX7" fmla="*/ 1813671 w 1816046"/>
              <a:gd name="connsiteY7" fmla="*/ 1040623 h 1750812"/>
              <a:gd name="connsiteX8" fmla="*/ 1748150 w 1816046"/>
              <a:gd name="connsiteY8" fmla="*/ 720125 h 1750812"/>
              <a:gd name="connsiteX9" fmla="*/ 1426704 w 1816046"/>
              <a:gd name="connsiteY9" fmla="*/ 396534 h 1750812"/>
              <a:gd name="connsiteX10" fmla="*/ 992723 w 1816046"/>
              <a:gd name="connsiteY10" fmla="*/ 34847 h 1750812"/>
              <a:gd name="connsiteX11" fmla="*/ 576964 w 1816046"/>
              <a:gd name="connsiteY11" fmla="*/ 8792 h 1750812"/>
              <a:gd name="connsiteX12" fmla="*/ 214736 w 1816046"/>
              <a:gd name="connsiteY12" fmla="*/ 130519 h 17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046" h="1750812">
                <a:moveTo>
                  <a:pt x="214736" y="130519"/>
                </a:moveTo>
                <a:cubicBezTo>
                  <a:pt x="91399" y="317037"/>
                  <a:pt x="54672" y="420912"/>
                  <a:pt x="16291" y="589538"/>
                </a:cubicBezTo>
                <a:cubicBezTo>
                  <a:pt x="8246" y="739872"/>
                  <a:pt x="-7320" y="797069"/>
                  <a:pt x="3970" y="1039780"/>
                </a:cubicBezTo>
                <a:cubicBezTo>
                  <a:pt x="37837" y="1189358"/>
                  <a:pt x="37520" y="1410734"/>
                  <a:pt x="189920" y="1560312"/>
                </a:cubicBezTo>
                <a:cubicBezTo>
                  <a:pt x="401586" y="1647802"/>
                  <a:pt x="655315" y="1705656"/>
                  <a:pt x="866981" y="1750812"/>
                </a:cubicBezTo>
                <a:cubicBezTo>
                  <a:pt x="1011485" y="1747241"/>
                  <a:pt x="1034525" y="1720371"/>
                  <a:pt x="1124836" y="1709082"/>
                </a:cubicBezTo>
                <a:cubicBezTo>
                  <a:pt x="1324679" y="1659129"/>
                  <a:pt x="1469501" y="1622037"/>
                  <a:pt x="1655768" y="1497860"/>
                </a:cubicBezTo>
                <a:cubicBezTo>
                  <a:pt x="1754546" y="1401904"/>
                  <a:pt x="1808026" y="1195846"/>
                  <a:pt x="1813671" y="1040623"/>
                </a:cubicBezTo>
                <a:cubicBezTo>
                  <a:pt x="1803730" y="891489"/>
                  <a:pt x="1850785" y="874573"/>
                  <a:pt x="1748150" y="720125"/>
                </a:cubicBezTo>
                <a:cubicBezTo>
                  <a:pt x="1660387" y="638024"/>
                  <a:pt x="1570977" y="502775"/>
                  <a:pt x="1426704" y="396534"/>
                </a:cubicBezTo>
                <a:cubicBezTo>
                  <a:pt x="1275084" y="242458"/>
                  <a:pt x="1169859" y="126047"/>
                  <a:pt x="992723" y="34847"/>
                </a:cubicBezTo>
                <a:cubicBezTo>
                  <a:pt x="843232" y="6624"/>
                  <a:pt x="708441" y="-11810"/>
                  <a:pt x="576964" y="8792"/>
                </a:cubicBezTo>
                <a:cubicBezTo>
                  <a:pt x="464707" y="19094"/>
                  <a:pt x="380303" y="51800"/>
                  <a:pt x="214736" y="130519"/>
                </a:cubicBezTo>
                <a:close/>
              </a:path>
            </a:pathLst>
          </a:cu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Times New Roman Regular" charset="0"/>
            </a:endParaRPr>
          </a:p>
        </p:txBody>
      </p:sp>
      <p:cxnSp>
        <p:nvCxnSpPr>
          <p:cNvPr id="19" name="Straight Arrow Connector 18"/>
          <p:cNvCxnSpPr/>
          <p:nvPr/>
        </p:nvCxnSpPr>
        <p:spPr>
          <a:xfrm flipV="1">
            <a:off x="7469283" y="3950837"/>
            <a:ext cx="217314" cy="191822"/>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7219927" y="4165034"/>
            <a:ext cx="245258" cy="483"/>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6947689" y="4142175"/>
            <a:ext cx="272238" cy="0"/>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flipH="1">
            <a:off x="7445115" y="4142176"/>
            <a:ext cx="20071" cy="268673"/>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H="1">
            <a:off x="7428102" y="4410607"/>
            <a:ext cx="20071" cy="268673"/>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6675451" y="4142175"/>
            <a:ext cx="272238" cy="0"/>
          </a:xfrm>
          <a:prstGeom prst="straightConnector1">
            <a:avLst/>
          </a:prstGeom>
          <a:ln w="38100">
            <a:solidFill>
              <a:srgbClr val="0D47FF"/>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6027854" y="2353448"/>
            <a:ext cx="275419" cy="247170"/>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flipV="1">
            <a:off x="4536990" y="3698268"/>
            <a:ext cx="225187" cy="228600"/>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flipV="1">
            <a:off x="4917786" y="4584774"/>
            <a:ext cx="233257" cy="189010"/>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V="1">
            <a:off x="6450864" y="4703715"/>
            <a:ext cx="0" cy="319923"/>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5922272" y="4830522"/>
            <a:ext cx="228600" cy="264223"/>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a:off x="4554002" y="3420248"/>
            <a:ext cx="208174" cy="259562"/>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flipV="1">
            <a:off x="6450864" y="4410608"/>
            <a:ext cx="0" cy="293107"/>
          </a:xfrm>
          <a:prstGeom prst="straightConnector1">
            <a:avLst/>
          </a:prstGeom>
          <a:ln w="38100">
            <a:solidFill>
              <a:srgbClr val="0D47FF"/>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a:stCxn id="23" idx="4"/>
          </p:cNvCxnSpPr>
          <p:nvPr/>
        </p:nvCxnSpPr>
        <p:spPr>
          <a:xfrm>
            <a:off x="5717076" y="4578880"/>
            <a:ext cx="205197" cy="249668"/>
          </a:xfrm>
          <a:prstGeom prst="straightConnector1">
            <a:avLst/>
          </a:prstGeom>
          <a:ln w="38100">
            <a:solidFill>
              <a:srgbClr val="0D47FF"/>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a:cxnSpLocks noChangeAspect="1"/>
            <a:endCxn id="23" idx="3"/>
          </p:cNvCxnSpPr>
          <p:nvPr/>
        </p:nvCxnSpPr>
        <p:spPr>
          <a:xfrm flipV="1">
            <a:off x="5161853" y="4392046"/>
            <a:ext cx="206365" cy="187883"/>
          </a:xfrm>
          <a:prstGeom prst="straightConnector1">
            <a:avLst/>
          </a:prstGeom>
          <a:ln w="38100">
            <a:solidFill>
              <a:srgbClr val="0D47FF"/>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flipV="1">
            <a:off x="4777632" y="3420248"/>
            <a:ext cx="292287" cy="259562"/>
          </a:xfrm>
          <a:prstGeom prst="straightConnector1">
            <a:avLst/>
          </a:prstGeom>
          <a:ln w="38100">
            <a:solidFill>
              <a:srgbClr val="0D47FF"/>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flipH="1" flipV="1">
            <a:off x="4773990" y="3696084"/>
            <a:ext cx="295928" cy="257565"/>
          </a:xfrm>
          <a:prstGeom prst="straightConnector1">
            <a:avLst/>
          </a:prstGeom>
          <a:ln w="38100">
            <a:solidFill>
              <a:srgbClr val="0D47FF"/>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a:cxnSpLocks noChangeAspect="1"/>
          </p:cNvCxnSpPr>
          <p:nvPr/>
        </p:nvCxnSpPr>
        <p:spPr>
          <a:xfrm>
            <a:off x="4872013" y="2506113"/>
            <a:ext cx="219530" cy="210312"/>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flipH="1" flipV="1">
            <a:off x="5090166" y="2712479"/>
            <a:ext cx="206837" cy="217287"/>
          </a:xfrm>
          <a:prstGeom prst="straightConnector1">
            <a:avLst/>
          </a:prstGeom>
          <a:ln w="38100">
            <a:solidFill>
              <a:srgbClr val="0D47FF"/>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a:cxnSpLocks noChangeAspect="1"/>
          </p:cNvCxnSpPr>
          <p:nvPr/>
        </p:nvCxnSpPr>
        <p:spPr>
          <a:xfrm flipV="1">
            <a:off x="5766272" y="2600618"/>
            <a:ext cx="270301" cy="237744"/>
          </a:xfrm>
          <a:prstGeom prst="straightConnector1">
            <a:avLst/>
          </a:prstGeom>
          <a:ln w="38100">
            <a:solidFill>
              <a:srgbClr val="0D47FF"/>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p:nvPr/>
        </p:nvCxnSpPr>
        <p:spPr>
          <a:xfrm flipV="1">
            <a:off x="6750871" y="2970760"/>
            <a:ext cx="255363" cy="202090"/>
          </a:xfrm>
          <a:prstGeom prst="straightConnector1">
            <a:avLst/>
          </a:prstGeom>
          <a:ln w="38100">
            <a:solidFill>
              <a:srgbClr val="0D47FF"/>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47" name="Oval 46"/>
          <p:cNvSpPr/>
          <p:nvPr/>
        </p:nvSpPr>
        <p:spPr>
          <a:xfrm flipH="1" flipV="1">
            <a:off x="6000306" y="3683557"/>
            <a:ext cx="254020" cy="263924"/>
          </a:xfrm>
          <a:prstGeom prst="ellipse">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193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Effect transition="in" filter="fade">
                                      <p:cBhvr>
                                        <p:cTn id="14" dur="1000"/>
                                        <p:tgtEl>
                                          <p:spTgt spid="18"/>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up)">
                                      <p:cBhvr>
                                        <p:cTn id="19" dur="500"/>
                                        <p:tgtEl>
                                          <p:spTgt spid="7"/>
                                        </p:tgtEl>
                                      </p:cBhvr>
                                    </p:animEffec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1000" fill="hold"/>
                                        <p:tgtEl>
                                          <p:spTgt spid="36"/>
                                        </p:tgtEl>
                                        <p:attrNameLst>
                                          <p:attrName>ppt_w</p:attrName>
                                        </p:attrNameLst>
                                      </p:cBhvr>
                                      <p:tavLst>
                                        <p:tav tm="0">
                                          <p:val>
                                            <p:fltVal val="0"/>
                                          </p:val>
                                        </p:tav>
                                        <p:tav tm="100000">
                                          <p:val>
                                            <p:strVal val="#ppt_w"/>
                                          </p:val>
                                        </p:tav>
                                      </p:tavLst>
                                    </p:anim>
                                    <p:anim calcmode="lin" valueType="num">
                                      <p:cBhvr>
                                        <p:cTn id="24" dur="1000" fill="hold"/>
                                        <p:tgtEl>
                                          <p:spTgt spid="3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childTnLst>
                                </p:cTn>
                              </p:par>
                            </p:childTnLst>
                          </p:cTn>
                        </p:par>
                        <p:par>
                          <p:cTn id="69" fill="hold">
                            <p:stCondLst>
                              <p:cond delay="2500"/>
                            </p:stCondLst>
                            <p:childTnLst>
                              <p:par>
                                <p:cTn id="70" presetID="23" presetClass="entr" presetSubtype="16"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1000" fill="hold"/>
                                        <p:tgtEl>
                                          <p:spTgt spid="32"/>
                                        </p:tgtEl>
                                        <p:attrNameLst>
                                          <p:attrName>ppt_w</p:attrName>
                                        </p:attrNameLst>
                                      </p:cBhvr>
                                      <p:tavLst>
                                        <p:tav tm="0">
                                          <p:val>
                                            <p:fltVal val="0"/>
                                          </p:val>
                                        </p:tav>
                                        <p:tav tm="100000">
                                          <p:val>
                                            <p:strVal val="#ppt_w"/>
                                          </p:val>
                                        </p:tav>
                                      </p:tavLst>
                                    </p:anim>
                                    <p:anim calcmode="lin" valueType="num">
                                      <p:cBhvr>
                                        <p:cTn id="73" dur="1000" fill="hold"/>
                                        <p:tgtEl>
                                          <p:spTgt spid="32"/>
                                        </p:tgtEl>
                                        <p:attrNameLst>
                                          <p:attrName>ppt_h</p:attrName>
                                        </p:attrNameLst>
                                      </p:cBhvr>
                                      <p:tavLst>
                                        <p:tav tm="0">
                                          <p:val>
                                            <p:flt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fltVal val="0"/>
                                          </p:val>
                                        </p:tav>
                                        <p:tav tm="100000">
                                          <p:val>
                                            <p:strVal val="#ppt_w"/>
                                          </p:val>
                                        </p:tav>
                                      </p:tavLst>
                                    </p:anim>
                                    <p:anim calcmode="lin" valueType="num">
                                      <p:cBhvr>
                                        <p:cTn id="77" dur="500" fill="hold"/>
                                        <p:tgtEl>
                                          <p:spTgt spid="33"/>
                                        </p:tgtEl>
                                        <p:attrNameLst>
                                          <p:attrName>ppt_h</p:attrName>
                                        </p:attrNameLst>
                                      </p:cBhvr>
                                      <p:tavLst>
                                        <p:tav tm="0">
                                          <p:val>
                                            <p:flt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p:cTn id="88" dur="500" fill="hold"/>
                                        <p:tgtEl>
                                          <p:spTgt spid="37"/>
                                        </p:tgtEl>
                                        <p:attrNameLst>
                                          <p:attrName>ppt_w</p:attrName>
                                        </p:attrNameLst>
                                      </p:cBhvr>
                                      <p:tavLst>
                                        <p:tav tm="0">
                                          <p:val>
                                            <p:fltVal val="0"/>
                                          </p:val>
                                        </p:tav>
                                        <p:tav tm="100000">
                                          <p:val>
                                            <p:strVal val="#ppt_w"/>
                                          </p:val>
                                        </p:tav>
                                      </p:tavLst>
                                    </p:anim>
                                    <p:anim calcmode="lin" valueType="num">
                                      <p:cBhvr>
                                        <p:cTn id="89" dur="500" fill="hold"/>
                                        <p:tgtEl>
                                          <p:spTgt spid="37"/>
                                        </p:tgtEl>
                                        <p:attrNameLst>
                                          <p:attrName>ppt_h</p:attrName>
                                        </p:attrNameLst>
                                      </p:cBhvr>
                                      <p:tavLst>
                                        <p:tav tm="0">
                                          <p:val>
                                            <p:fltVal val="0"/>
                                          </p:val>
                                        </p:tav>
                                        <p:tav tm="100000">
                                          <p:val>
                                            <p:strVal val="#ppt_h"/>
                                          </p:val>
                                        </p:tav>
                                      </p:tavLst>
                                    </p:anim>
                                  </p:childTnLst>
                                </p:cTn>
                              </p:par>
                              <p:par>
                                <p:cTn id="90" presetID="23" presetClass="entr" presetSubtype="16"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childTnLst>
                                </p:cTn>
                              </p:par>
                              <p:par>
                                <p:cTn id="94" presetID="23" presetClass="entr" presetSubtype="16"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childTnLst>
                                </p:cTn>
                              </p:par>
                              <p:par>
                                <p:cTn id="98" presetID="23" presetClass="entr" presetSubtype="16"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childTnLst>
                                </p:cTn>
                              </p:par>
                              <p:par>
                                <p:cTn id="102" presetID="23" presetClass="entr" presetSubtype="16"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ppt_w</p:attrName>
                                        </p:attrNameLst>
                                      </p:cBhvr>
                                      <p:tavLst>
                                        <p:tav tm="0">
                                          <p:val>
                                            <p:fltVal val="0"/>
                                          </p:val>
                                        </p:tav>
                                        <p:tav tm="100000">
                                          <p:val>
                                            <p:strVal val="#ppt_w"/>
                                          </p:val>
                                        </p:tav>
                                      </p:tavLst>
                                    </p:anim>
                                    <p:anim calcmode="lin" valueType="num">
                                      <p:cBhvr>
                                        <p:cTn id="105" dur="500" fill="hold"/>
                                        <p:tgtEl>
                                          <p:spTgt spid="31"/>
                                        </p:tgtEl>
                                        <p:attrNameLst>
                                          <p:attrName>ppt_h</p:attrName>
                                        </p:attrNameLst>
                                      </p:cBhvr>
                                      <p:tavLst>
                                        <p:tav tm="0">
                                          <p:val>
                                            <p:fltVal val="0"/>
                                          </p:val>
                                        </p:tav>
                                        <p:tav tm="100000">
                                          <p:val>
                                            <p:strVal val="#ppt_h"/>
                                          </p:val>
                                        </p:tav>
                                      </p:tavLst>
                                    </p:anim>
                                  </p:childTnLst>
                                </p:cTn>
                              </p:par>
                            </p:childTnLst>
                          </p:cTn>
                        </p:par>
                        <p:par>
                          <p:cTn id="106" fill="hold">
                            <p:stCondLst>
                              <p:cond delay="3500"/>
                            </p:stCondLst>
                            <p:childTnLst>
                              <p:par>
                                <p:cTn id="107" presetID="21" presetClass="entr" presetSubtype="1"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heel(1)">
                                      <p:cBhvr>
                                        <p:cTn id="10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8"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Stage </a:t>
            </a:r>
            <a:r>
              <a:rPr lang="en-US" altLang="zh-CN" b="1" dirty="0" smtClean="0"/>
              <a:t>3: </a:t>
            </a:r>
            <a:r>
              <a:rPr lang="en-US" altLang="zh-CN" b="1" dirty="0"/>
              <a:t>Query </a:t>
            </a:r>
            <a:r>
              <a:rPr lang="en-US" altLang="zh-CN" b="1" dirty="0"/>
              <a:t>Processing</a:t>
            </a:r>
            <a:endParaRPr lang="zh-CN" altLang="en-US" b="1" dirty="0"/>
          </a:p>
        </p:txBody>
      </p:sp>
      <p:sp>
        <p:nvSpPr>
          <p:cNvPr id="3" name="Content Placeholder 2"/>
          <p:cNvSpPr>
            <a:spLocks/>
          </p:cNvSpPr>
          <p:nvPr/>
        </p:nvSpPr>
        <p:spPr bwMode="auto">
          <a:xfrm>
            <a:off x="-1249" y="1291474"/>
            <a:ext cx="929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sz="2800" dirty="0">
                <a:solidFill>
                  <a:srgbClr val="800000"/>
                </a:solidFill>
              </a:rPr>
              <a:t>Multiple Locations</a:t>
            </a:r>
          </a:p>
          <a:p>
            <a:pPr marL="800100" lvl="2" indent="-342900" algn="l">
              <a:spcBef>
                <a:spcPct val="20000"/>
              </a:spcBef>
              <a:buClr>
                <a:srgbClr val="7A0019"/>
              </a:buClr>
              <a:buFontTx/>
              <a:buChar char="•"/>
            </a:pPr>
            <a:r>
              <a:rPr lang="en-US" altLang="zh-CN" dirty="0" smtClean="0"/>
              <a:t>Unified maximum </a:t>
            </a:r>
            <a:r>
              <a:rPr lang="en-US" altLang="zh-CN" dirty="0"/>
              <a:t>bounding region </a:t>
            </a:r>
            <a:r>
              <a:rPr lang="en-US" altLang="zh-CN" dirty="0" smtClean="0"/>
              <a:t>search</a:t>
            </a:r>
            <a:endParaRPr lang="en-US" altLang="zh-CN" dirty="0"/>
          </a:p>
          <a:p>
            <a:pPr marL="800100" lvl="2" indent="-342900" algn="l">
              <a:spcBef>
                <a:spcPct val="20000"/>
              </a:spcBef>
              <a:buClr>
                <a:srgbClr val="7A0019"/>
              </a:buClr>
              <a:buFontTx/>
              <a:buChar char="•"/>
            </a:pPr>
            <a:r>
              <a:rPr lang="en-US" altLang="zh-CN" dirty="0"/>
              <a:t>Trace back search</a:t>
            </a:r>
          </a:p>
        </p:txBody>
      </p:sp>
      <p:grpSp>
        <p:nvGrpSpPr>
          <p:cNvPr id="41" name="Group 40"/>
          <p:cNvGrpSpPr/>
          <p:nvPr/>
        </p:nvGrpSpPr>
        <p:grpSpPr>
          <a:xfrm>
            <a:off x="4800600" y="2939403"/>
            <a:ext cx="3118494" cy="2766430"/>
            <a:chOff x="4635168" y="3346502"/>
            <a:chExt cx="2889894" cy="2587191"/>
          </a:xfrm>
        </p:grpSpPr>
        <p:pic>
          <p:nvPicPr>
            <p:cNvPr id="32" name="Picture 31"/>
            <p:cNvPicPr>
              <a:picLocks noChangeAspect="1"/>
            </p:cNvPicPr>
            <p:nvPr/>
          </p:nvPicPr>
          <p:blipFill>
            <a:blip r:embed="rId3">
              <a:alphaModFix amt="35000"/>
            </a:blip>
            <a:stretch>
              <a:fillRect/>
            </a:stretch>
          </p:blipFill>
          <p:spPr>
            <a:xfrm>
              <a:off x="4635168" y="3346502"/>
              <a:ext cx="2889894" cy="2587191"/>
            </a:xfrm>
            <a:prstGeom prst="rect">
              <a:avLst/>
            </a:prstGeom>
          </p:spPr>
        </p:pic>
        <p:cxnSp>
          <p:nvCxnSpPr>
            <p:cNvPr id="33" name="Straight Arrow Connector 32"/>
            <p:cNvCxnSpPr/>
            <p:nvPr/>
          </p:nvCxnSpPr>
          <p:spPr>
            <a:xfrm flipV="1">
              <a:off x="5276448" y="5212440"/>
              <a:ext cx="170121" cy="152795"/>
            </a:xfrm>
            <a:prstGeom prst="straightConnector1">
              <a:avLst/>
            </a:prstGeom>
            <a:ln w="38100">
              <a:solidFill>
                <a:schemeClr val="tx1"/>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flipV="1">
              <a:off x="6413564" y="4085700"/>
              <a:ext cx="170121" cy="152795"/>
            </a:xfrm>
            <a:prstGeom prst="straightConnector1">
              <a:avLst/>
            </a:prstGeom>
            <a:ln w="38100">
              <a:solidFill>
                <a:schemeClr val="tx1"/>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35" name="TextBox 34"/>
            <p:cNvSpPr txBox="1"/>
            <p:nvPr/>
          </p:nvSpPr>
          <p:spPr>
            <a:xfrm>
              <a:off x="5026257" y="4874685"/>
              <a:ext cx="407484" cy="461665"/>
            </a:xfrm>
            <a:prstGeom prst="rect">
              <a:avLst/>
            </a:prstGeom>
            <a:noFill/>
          </p:spPr>
          <p:txBody>
            <a:bodyPr wrap="none" rtlCol="0">
              <a:spAutoFit/>
            </a:bodyPr>
            <a:lstStyle/>
            <a:p>
              <a:r>
                <a:rPr lang="en-US" sz="2400" i="1" dirty="0" smtClean="0">
                  <a:latin typeface="Times New Roman Regular" charset="0"/>
                </a:rPr>
                <a:t>r</a:t>
              </a:r>
              <a:r>
                <a:rPr lang="en-US" sz="2400" baseline="-25000" dirty="0" smtClean="0">
                  <a:latin typeface="Times New Roman Regular" charset="0"/>
                </a:rPr>
                <a:t>1</a:t>
              </a:r>
              <a:endParaRPr lang="en-US" sz="2400" dirty="0">
                <a:latin typeface="Times New Roman Regular" charset="0"/>
              </a:endParaRPr>
            </a:p>
          </p:txBody>
        </p:sp>
        <p:sp>
          <p:nvSpPr>
            <p:cNvPr id="36" name="TextBox 35"/>
            <p:cNvSpPr txBox="1"/>
            <p:nvPr/>
          </p:nvSpPr>
          <p:spPr>
            <a:xfrm>
              <a:off x="6153462" y="3723893"/>
              <a:ext cx="407484" cy="461665"/>
            </a:xfrm>
            <a:prstGeom prst="rect">
              <a:avLst/>
            </a:prstGeom>
            <a:noFill/>
          </p:spPr>
          <p:txBody>
            <a:bodyPr wrap="none" rtlCol="0">
              <a:spAutoFit/>
            </a:bodyPr>
            <a:lstStyle/>
            <a:p>
              <a:r>
                <a:rPr lang="en-US" sz="2400" i="1" dirty="0" smtClean="0">
                  <a:latin typeface="Times New Roman Regular" charset="0"/>
                </a:rPr>
                <a:t>r</a:t>
              </a:r>
              <a:r>
                <a:rPr lang="en-US" sz="2400" baseline="-25000" dirty="0">
                  <a:latin typeface="Times New Roman Regular" charset="0"/>
                </a:rPr>
                <a:t>2</a:t>
              </a:r>
              <a:endParaRPr lang="en-US" sz="2400" dirty="0">
                <a:latin typeface="Times New Roman Regular" charset="0"/>
              </a:endParaRPr>
            </a:p>
          </p:txBody>
        </p:sp>
      </p:grpSp>
      <p:sp>
        <p:nvSpPr>
          <p:cNvPr id="37" name="Freeform 36"/>
          <p:cNvSpPr/>
          <p:nvPr/>
        </p:nvSpPr>
        <p:spPr>
          <a:xfrm>
            <a:off x="4800600" y="2938995"/>
            <a:ext cx="3078895" cy="2691448"/>
          </a:xfrm>
          <a:custGeom>
            <a:avLst/>
            <a:gdLst>
              <a:gd name="connsiteX0" fmla="*/ 1041400 w 3619500"/>
              <a:gd name="connsiteY0" fmla="*/ 774700 h 2908300"/>
              <a:gd name="connsiteX1" fmla="*/ 101600 w 3619500"/>
              <a:gd name="connsiteY1" fmla="*/ 1193800 h 2908300"/>
              <a:gd name="connsiteX2" fmla="*/ 0 w 3619500"/>
              <a:gd name="connsiteY2" fmla="*/ 1701800 h 2908300"/>
              <a:gd name="connsiteX3" fmla="*/ 50800 w 3619500"/>
              <a:gd name="connsiteY3" fmla="*/ 2311400 h 2908300"/>
              <a:gd name="connsiteX4" fmla="*/ 63500 w 3619500"/>
              <a:gd name="connsiteY4" fmla="*/ 2908300 h 2908300"/>
              <a:gd name="connsiteX5" fmla="*/ 685800 w 3619500"/>
              <a:gd name="connsiteY5" fmla="*/ 2908300 h 2908300"/>
              <a:gd name="connsiteX6" fmla="*/ 1409700 w 3619500"/>
              <a:gd name="connsiteY6" fmla="*/ 2540000 h 2908300"/>
              <a:gd name="connsiteX7" fmla="*/ 2032000 w 3619500"/>
              <a:gd name="connsiteY7" fmla="*/ 1866900 h 2908300"/>
              <a:gd name="connsiteX8" fmla="*/ 3251200 w 3619500"/>
              <a:gd name="connsiteY8" fmla="*/ 1308100 h 2908300"/>
              <a:gd name="connsiteX9" fmla="*/ 3505200 w 3619500"/>
              <a:gd name="connsiteY9" fmla="*/ 952500 h 2908300"/>
              <a:gd name="connsiteX10" fmla="*/ 3619500 w 3619500"/>
              <a:gd name="connsiteY10" fmla="*/ 393700 h 2908300"/>
              <a:gd name="connsiteX11" fmla="*/ 3403600 w 3619500"/>
              <a:gd name="connsiteY11" fmla="*/ 0 h 2908300"/>
              <a:gd name="connsiteX12" fmla="*/ 1879600 w 3619500"/>
              <a:gd name="connsiteY12" fmla="*/ 50800 h 2908300"/>
              <a:gd name="connsiteX13" fmla="*/ 1193800 w 3619500"/>
              <a:gd name="connsiteY13" fmla="*/ 152400 h 2908300"/>
              <a:gd name="connsiteX14" fmla="*/ 1041400 w 3619500"/>
              <a:gd name="connsiteY14" fmla="*/ 774700 h 2908300"/>
              <a:gd name="connsiteX0" fmla="*/ 1079500 w 3657600"/>
              <a:gd name="connsiteY0" fmla="*/ 774700 h 2908300"/>
              <a:gd name="connsiteX1" fmla="*/ 139700 w 3657600"/>
              <a:gd name="connsiteY1" fmla="*/ 1193800 h 2908300"/>
              <a:gd name="connsiteX2" fmla="*/ 38100 w 3657600"/>
              <a:gd name="connsiteY2" fmla="*/ 1701800 h 2908300"/>
              <a:gd name="connsiteX3" fmla="*/ 0 w 3657600"/>
              <a:gd name="connsiteY3" fmla="*/ 2311400 h 2908300"/>
              <a:gd name="connsiteX4" fmla="*/ 101600 w 3657600"/>
              <a:gd name="connsiteY4" fmla="*/ 2908300 h 2908300"/>
              <a:gd name="connsiteX5" fmla="*/ 723900 w 3657600"/>
              <a:gd name="connsiteY5" fmla="*/ 2908300 h 2908300"/>
              <a:gd name="connsiteX6" fmla="*/ 1447800 w 3657600"/>
              <a:gd name="connsiteY6" fmla="*/ 2540000 h 2908300"/>
              <a:gd name="connsiteX7" fmla="*/ 2070100 w 3657600"/>
              <a:gd name="connsiteY7" fmla="*/ 1866900 h 2908300"/>
              <a:gd name="connsiteX8" fmla="*/ 3289300 w 3657600"/>
              <a:gd name="connsiteY8" fmla="*/ 1308100 h 2908300"/>
              <a:gd name="connsiteX9" fmla="*/ 3543300 w 3657600"/>
              <a:gd name="connsiteY9" fmla="*/ 952500 h 2908300"/>
              <a:gd name="connsiteX10" fmla="*/ 3657600 w 3657600"/>
              <a:gd name="connsiteY10" fmla="*/ 393700 h 2908300"/>
              <a:gd name="connsiteX11" fmla="*/ 3441700 w 3657600"/>
              <a:gd name="connsiteY11" fmla="*/ 0 h 2908300"/>
              <a:gd name="connsiteX12" fmla="*/ 1917700 w 3657600"/>
              <a:gd name="connsiteY12" fmla="*/ 50800 h 2908300"/>
              <a:gd name="connsiteX13" fmla="*/ 1231900 w 3657600"/>
              <a:gd name="connsiteY13" fmla="*/ 152400 h 2908300"/>
              <a:gd name="connsiteX14" fmla="*/ 1079500 w 3657600"/>
              <a:gd name="connsiteY14" fmla="*/ 774700 h 2908300"/>
              <a:gd name="connsiteX0" fmla="*/ 1079500 w 3657600"/>
              <a:gd name="connsiteY0" fmla="*/ 774700 h 2908300"/>
              <a:gd name="connsiteX1" fmla="*/ 139700 w 3657600"/>
              <a:gd name="connsiteY1" fmla="*/ 1193800 h 2908300"/>
              <a:gd name="connsiteX2" fmla="*/ 38100 w 3657600"/>
              <a:gd name="connsiteY2" fmla="*/ 1701800 h 2908300"/>
              <a:gd name="connsiteX3" fmla="*/ 0 w 3657600"/>
              <a:gd name="connsiteY3" fmla="*/ 2311400 h 2908300"/>
              <a:gd name="connsiteX4" fmla="*/ 139700 w 3657600"/>
              <a:gd name="connsiteY4" fmla="*/ 2857500 h 2908300"/>
              <a:gd name="connsiteX5" fmla="*/ 723900 w 3657600"/>
              <a:gd name="connsiteY5" fmla="*/ 2908300 h 2908300"/>
              <a:gd name="connsiteX6" fmla="*/ 1447800 w 3657600"/>
              <a:gd name="connsiteY6" fmla="*/ 2540000 h 2908300"/>
              <a:gd name="connsiteX7" fmla="*/ 2070100 w 3657600"/>
              <a:gd name="connsiteY7" fmla="*/ 1866900 h 2908300"/>
              <a:gd name="connsiteX8" fmla="*/ 3289300 w 3657600"/>
              <a:gd name="connsiteY8" fmla="*/ 1308100 h 2908300"/>
              <a:gd name="connsiteX9" fmla="*/ 3543300 w 3657600"/>
              <a:gd name="connsiteY9" fmla="*/ 952500 h 2908300"/>
              <a:gd name="connsiteX10" fmla="*/ 3657600 w 3657600"/>
              <a:gd name="connsiteY10" fmla="*/ 393700 h 2908300"/>
              <a:gd name="connsiteX11" fmla="*/ 3441700 w 3657600"/>
              <a:gd name="connsiteY11" fmla="*/ 0 h 2908300"/>
              <a:gd name="connsiteX12" fmla="*/ 1917700 w 3657600"/>
              <a:gd name="connsiteY12" fmla="*/ 50800 h 2908300"/>
              <a:gd name="connsiteX13" fmla="*/ 1231900 w 3657600"/>
              <a:gd name="connsiteY13" fmla="*/ 152400 h 2908300"/>
              <a:gd name="connsiteX14" fmla="*/ 1079500 w 3657600"/>
              <a:gd name="connsiteY14" fmla="*/ 774700 h 2908300"/>
              <a:gd name="connsiteX0" fmla="*/ 1079500 w 3657600"/>
              <a:gd name="connsiteY0" fmla="*/ 774700 h 2908300"/>
              <a:gd name="connsiteX1" fmla="*/ 139700 w 3657600"/>
              <a:gd name="connsiteY1" fmla="*/ 1193800 h 2908300"/>
              <a:gd name="connsiteX2" fmla="*/ 38100 w 3657600"/>
              <a:gd name="connsiteY2" fmla="*/ 1701800 h 2908300"/>
              <a:gd name="connsiteX3" fmla="*/ 0 w 3657600"/>
              <a:gd name="connsiteY3" fmla="*/ 2311400 h 2908300"/>
              <a:gd name="connsiteX4" fmla="*/ 139700 w 3657600"/>
              <a:gd name="connsiteY4" fmla="*/ 2857500 h 2908300"/>
              <a:gd name="connsiteX5" fmla="*/ 723900 w 3657600"/>
              <a:gd name="connsiteY5" fmla="*/ 2908300 h 2908300"/>
              <a:gd name="connsiteX6" fmla="*/ 1447800 w 3657600"/>
              <a:gd name="connsiteY6" fmla="*/ 2540000 h 2908300"/>
              <a:gd name="connsiteX7" fmla="*/ 2070100 w 3657600"/>
              <a:gd name="connsiteY7" fmla="*/ 1866900 h 2908300"/>
              <a:gd name="connsiteX8" fmla="*/ 3289300 w 3657600"/>
              <a:gd name="connsiteY8" fmla="*/ 1308100 h 2908300"/>
              <a:gd name="connsiteX9" fmla="*/ 3543300 w 3657600"/>
              <a:gd name="connsiteY9" fmla="*/ 952500 h 2908300"/>
              <a:gd name="connsiteX10" fmla="*/ 3657600 w 3657600"/>
              <a:gd name="connsiteY10" fmla="*/ 393700 h 2908300"/>
              <a:gd name="connsiteX11" fmla="*/ 3441700 w 3657600"/>
              <a:gd name="connsiteY11" fmla="*/ 0 h 2908300"/>
              <a:gd name="connsiteX12" fmla="*/ 1917700 w 3657600"/>
              <a:gd name="connsiteY12" fmla="*/ 50800 h 2908300"/>
              <a:gd name="connsiteX13" fmla="*/ 1231900 w 3657600"/>
              <a:gd name="connsiteY13" fmla="*/ 152400 h 2908300"/>
              <a:gd name="connsiteX14" fmla="*/ 1079500 w 3657600"/>
              <a:gd name="connsiteY14" fmla="*/ 774700 h 2908300"/>
              <a:gd name="connsiteX0" fmla="*/ 1079500 w 3657600"/>
              <a:gd name="connsiteY0" fmla="*/ 774700 h 2908300"/>
              <a:gd name="connsiteX1" fmla="*/ 139700 w 3657600"/>
              <a:gd name="connsiteY1" fmla="*/ 1193800 h 2908300"/>
              <a:gd name="connsiteX2" fmla="*/ 38100 w 3657600"/>
              <a:gd name="connsiteY2" fmla="*/ 1701800 h 2908300"/>
              <a:gd name="connsiteX3" fmla="*/ 0 w 3657600"/>
              <a:gd name="connsiteY3" fmla="*/ 2311400 h 2908300"/>
              <a:gd name="connsiteX4" fmla="*/ 139700 w 3657600"/>
              <a:gd name="connsiteY4" fmla="*/ 2857500 h 2908300"/>
              <a:gd name="connsiteX5" fmla="*/ 723900 w 3657600"/>
              <a:gd name="connsiteY5" fmla="*/ 2908300 h 2908300"/>
              <a:gd name="connsiteX6" fmla="*/ 1447800 w 3657600"/>
              <a:gd name="connsiteY6" fmla="*/ 2540000 h 2908300"/>
              <a:gd name="connsiteX7" fmla="*/ 2070100 w 3657600"/>
              <a:gd name="connsiteY7" fmla="*/ 1866900 h 2908300"/>
              <a:gd name="connsiteX8" fmla="*/ 3289300 w 3657600"/>
              <a:gd name="connsiteY8" fmla="*/ 1308100 h 2908300"/>
              <a:gd name="connsiteX9" fmla="*/ 3543300 w 3657600"/>
              <a:gd name="connsiteY9" fmla="*/ 952500 h 2908300"/>
              <a:gd name="connsiteX10" fmla="*/ 3657600 w 3657600"/>
              <a:gd name="connsiteY10" fmla="*/ 393700 h 2908300"/>
              <a:gd name="connsiteX11" fmla="*/ 3441700 w 3657600"/>
              <a:gd name="connsiteY11" fmla="*/ 0 h 2908300"/>
              <a:gd name="connsiteX12" fmla="*/ 1917700 w 3657600"/>
              <a:gd name="connsiteY12" fmla="*/ 50800 h 2908300"/>
              <a:gd name="connsiteX13" fmla="*/ 1231900 w 3657600"/>
              <a:gd name="connsiteY13" fmla="*/ 152400 h 2908300"/>
              <a:gd name="connsiteX14" fmla="*/ 1079500 w 3657600"/>
              <a:gd name="connsiteY14" fmla="*/ 774700 h 2908300"/>
              <a:gd name="connsiteX0" fmla="*/ 1086514 w 3664614"/>
              <a:gd name="connsiteY0" fmla="*/ 774700 h 2908300"/>
              <a:gd name="connsiteX1" fmla="*/ 146714 w 3664614"/>
              <a:gd name="connsiteY1" fmla="*/ 1193800 h 2908300"/>
              <a:gd name="connsiteX2" fmla="*/ 45114 w 3664614"/>
              <a:gd name="connsiteY2" fmla="*/ 1701800 h 2908300"/>
              <a:gd name="connsiteX3" fmla="*/ 7014 w 3664614"/>
              <a:gd name="connsiteY3" fmla="*/ 2311400 h 2908300"/>
              <a:gd name="connsiteX4" fmla="*/ 146714 w 3664614"/>
              <a:gd name="connsiteY4" fmla="*/ 2857500 h 2908300"/>
              <a:gd name="connsiteX5" fmla="*/ 730914 w 3664614"/>
              <a:gd name="connsiteY5" fmla="*/ 2908300 h 2908300"/>
              <a:gd name="connsiteX6" fmla="*/ 1454814 w 3664614"/>
              <a:gd name="connsiteY6" fmla="*/ 2540000 h 2908300"/>
              <a:gd name="connsiteX7" fmla="*/ 2077114 w 3664614"/>
              <a:gd name="connsiteY7" fmla="*/ 1866900 h 2908300"/>
              <a:gd name="connsiteX8" fmla="*/ 3296314 w 3664614"/>
              <a:gd name="connsiteY8" fmla="*/ 1308100 h 2908300"/>
              <a:gd name="connsiteX9" fmla="*/ 3550314 w 3664614"/>
              <a:gd name="connsiteY9" fmla="*/ 952500 h 2908300"/>
              <a:gd name="connsiteX10" fmla="*/ 3664614 w 3664614"/>
              <a:gd name="connsiteY10" fmla="*/ 393700 h 2908300"/>
              <a:gd name="connsiteX11" fmla="*/ 3448714 w 3664614"/>
              <a:gd name="connsiteY11" fmla="*/ 0 h 2908300"/>
              <a:gd name="connsiteX12" fmla="*/ 1924714 w 3664614"/>
              <a:gd name="connsiteY12" fmla="*/ 50800 h 2908300"/>
              <a:gd name="connsiteX13" fmla="*/ 1238914 w 3664614"/>
              <a:gd name="connsiteY13" fmla="*/ 152400 h 2908300"/>
              <a:gd name="connsiteX14" fmla="*/ 1086514 w 3664614"/>
              <a:gd name="connsiteY14" fmla="*/ 774700 h 2908300"/>
              <a:gd name="connsiteX0" fmla="*/ 1092200 w 3670300"/>
              <a:gd name="connsiteY0" fmla="*/ 774700 h 2908300"/>
              <a:gd name="connsiteX1" fmla="*/ 152400 w 3670300"/>
              <a:gd name="connsiteY1" fmla="*/ 1193800 h 2908300"/>
              <a:gd name="connsiteX2" fmla="*/ 50800 w 3670300"/>
              <a:gd name="connsiteY2" fmla="*/ 1701800 h 2908300"/>
              <a:gd name="connsiteX3" fmla="*/ 12700 w 3670300"/>
              <a:gd name="connsiteY3" fmla="*/ 2311400 h 2908300"/>
              <a:gd name="connsiteX4" fmla="*/ 152400 w 3670300"/>
              <a:gd name="connsiteY4" fmla="*/ 2857500 h 2908300"/>
              <a:gd name="connsiteX5" fmla="*/ 736600 w 3670300"/>
              <a:gd name="connsiteY5" fmla="*/ 2908300 h 2908300"/>
              <a:gd name="connsiteX6" fmla="*/ 1460500 w 3670300"/>
              <a:gd name="connsiteY6" fmla="*/ 2540000 h 2908300"/>
              <a:gd name="connsiteX7" fmla="*/ 2082800 w 3670300"/>
              <a:gd name="connsiteY7" fmla="*/ 1866900 h 2908300"/>
              <a:gd name="connsiteX8" fmla="*/ 3302000 w 3670300"/>
              <a:gd name="connsiteY8" fmla="*/ 1308100 h 2908300"/>
              <a:gd name="connsiteX9" fmla="*/ 3556000 w 3670300"/>
              <a:gd name="connsiteY9" fmla="*/ 952500 h 2908300"/>
              <a:gd name="connsiteX10" fmla="*/ 3670300 w 3670300"/>
              <a:gd name="connsiteY10" fmla="*/ 393700 h 2908300"/>
              <a:gd name="connsiteX11" fmla="*/ 3454400 w 3670300"/>
              <a:gd name="connsiteY11" fmla="*/ 0 h 2908300"/>
              <a:gd name="connsiteX12" fmla="*/ 1930400 w 3670300"/>
              <a:gd name="connsiteY12" fmla="*/ 50800 h 2908300"/>
              <a:gd name="connsiteX13" fmla="*/ 1244600 w 3670300"/>
              <a:gd name="connsiteY13" fmla="*/ 152400 h 2908300"/>
              <a:gd name="connsiteX14" fmla="*/ 1092200 w 3670300"/>
              <a:gd name="connsiteY14" fmla="*/ 774700 h 2908300"/>
              <a:gd name="connsiteX0" fmla="*/ 1108829 w 3686929"/>
              <a:gd name="connsiteY0" fmla="*/ 774700 h 2908300"/>
              <a:gd name="connsiteX1" fmla="*/ 169029 w 3686929"/>
              <a:gd name="connsiteY1" fmla="*/ 1193800 h 2908300"/>
              <a:gd name="connsiteX2" fmla="*/ 29329 w 3686929"/>
              <a:gd name="connsiteY2" fmla="*/ 16764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74700 h 2908300"/>
              <a:gd name="connsiteX1" fmla="*/ 169029 w 3686929"/>
              <a:gd name="connsiteY1" fmla="*/ 1193800 h 2908300"/>
              <a:gd name="connsiteX2" fmla="*/ 29329 w 3686929"/>
              <a:gd name="connsiteY2" fmla="*/ 17018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74700 h 2908300"/>
              <a:gd name="connsiteX1" fmla="*/ 169029 w 3686929"/>
              <a:gd name="connsiteY1" fmla="*/ 1193800 h 2908300"/>
              <a:gd name="connsiteX2" fmla="*/ 29329 w 3686929"/>
              <a:gd name="connsiteY2" fmla="*/ 17018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74700 h 2908300"/>
              <a:gd name="connsiteX1" fmla="*/ 169029 w 3686929"/>
              <a:gd name="connsiteY1" fmla="*/ 1193800 h 2908300"/>
              <a:gd name="connsiteX2" fmla="*/ 29329 w 3686929"/>
              <a:gd name="connsiteY2" fmla="*/ 17018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74700 h 2908300"/>
              <a:gd name="connsiteX1" fmla="*/ 169029 w 3686929"/>
              <a:gd name="connsiteY1" fmla="*/ 1193800 h 2908300"/>
              <a:gd name="connsiteX2" fmla="*/ 29329 w 3686929"/>
              <a:gd name="connsiteY2" fmla="*/ 17018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74700 h 2908300"/>
              <a:gd name="connsiteX1" fmla="*/ 169029 w 3686929"/>
              <a:gd name="connsiteY1" fmla="*/ 1193800 h 2908300"/>
              <a:gd name="connsiteX2" fmla="*/ 29329 w 3686929"/>
              <a:gd name="connsiteY2" fmla="*/ 17018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74700 h 2908300"/>
              <a:gd name="connsiteX1" fmla="*/ 169029 w 3686929"/>
              <a:gd name="connsiteY1" fmla="*/ 1193800 h 2908300"/>
              <a:gd name="connsiteX2" fmla="*/ 29329 w 3686929"/>
              <a:gd name="connsiteY2" fmla="*/ 17018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74700 h 2908300"/>
              <a:gd name="connsiteX1" fmla="*/ 169029 w 3686929"/>
              <a:gd name="connsiteY1" fmla="*/ 1193800 h 2908300"/>
              <a:gd name="connsiteX2" fmla="*/ 29329 w 3686929"/>
              <a:gd name="connsiteY2" fmla="*/ 17018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74700 h 2908300"/>
              <a:gd name="connsiteX1" fmla="*/ 169029 w 3686929"/>
              <a:gd name="connsiteY1" fmla="*/ 1193800 h 2908300"/>
              <a:gd name="connsiteX2" fmla="*/ 29329 w 3686929"/>
              <a:gd name="connsiteY2" fmla="*/ 17018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74700 h 2908300"/>
              <a:gd name="connsiteX1" fmla="*/ 169029 w 3686929"/>
              <a:gd name="connsiteY1" fmla="*/ 1193800 h 2908300"/>
              <a:gd name="connsiteX2" fmla="*/ 29329 w 3686929"/>
              <a:gd name="connsiteY2" fmla="*/ 1701800 h 2908300"/>
              <a:gd name="connsiteX3" fmla="*/ 29329 w 3686929"/>
              <a:gd name="connsiteY3" fmla="*/ 2311400 h 2908300"/>
              <a:gd name="connsiteX4" fmla="*/ 169029 w 3686929"/>
              <a:gd name="connsiteY4" fmla="*/ 2857500 h 2908300"/>
              <a:gd name="connsiteX5" fmla="*/ 753229 w 3686929"/>
              <a:gd name="connsiteY5" fmla="*/ 2908300 h 2908300"/>
              <a:gd name="connsiteX6" fmla="*/ 1477129 w 3686929"/>
              <a:gd name="connsiteY6" fmla="*/ 2540000 h 2908300"/>
              <a:gd name="connsiteX7" fmla="*/ 2099429 w 3686929"/>
              <a:gd name="connsiteY7" fmla="*/ 1866900 h 2908300"/>
              <a:gd name="connsiteX8" fmla="*/ 3318629 w 3686929"/>
              <a:gd name="connsiteY8" fmla="*/ 1308100 h 2908300"/>
              <a:gd name="connsiteX9" fmla="*/ 3572629 w 3686929"/>
              <a:gd name="connsiteY9" fmla="*/ 952500 h 2908300"/>
              <a:gd name="connsiteX10" fmla="*/ 3686929 w 3686929"/>
              <a:gd name="connsiteY10" fmla="*/ 393700 h 2908300"/>
              <a:gd name="connsiteX11" fmla="*/ 3471029 w 3686929"/>
              <a:gd name="connsiteY11" fmla="*/ 0 h 2908300"/>
              <a:gd name="connsiteX12" fmla="*/ 1947029 w 3686929"/>
              <a:gd name="connsiteY12" fmla="*/ 50800 h 2908300"/>
              <a:gd name="connsiteX13" fmla="*/ 1261229 w 3686929"/>
              <a:gd name="connsiteY13" fmla="*/ 152400 h 2908300"/>
              <a:gd name="connsiteX14" fmla="*/ 1108829 w 3686929"/>
              <a:gd name="connsiteY14" fmla="*/ 774700 h 2908300"/>
              <a:gd name="connsiteX0" fmla="*/ 1108829 w 3686929"/>
              <a:gd name="connsiteY0" fmla="*/ 787612 h 2921212"/>
              <a:gd name="connsiteX1" fmla="*/ 169029 w 3686929"/>
              <a:gd name="connsiteY1" fmla="*/ 1206712 h 2921212"/>
              <a:gd name="connsiteX2" fmla="*/ 29329 w 3686929"/>
              <a:gd name="connsiteY2" fmla="*/ 1714712 h 2921212"/>
              <a:gd name="connsiteX3" fmla="*/ 29329 w 3686929"/>
              <a:gd name="connsiteY3" fmla="*/ 2324312 h 2921212"/>
              <a:gd name="connsiteX4" fmla="*/ 169029 w 3686929"/>
              <a:gd name="connsiteY4" fmla="*/ 2870412 h 2921212"/>
              <a:gd name="connsiteX5" fmla="*/ 753229 w 3686929"/>
              <a:gd name="connsiteY5" fmla="*/ 2921212 h 2921212"/>
              <a:gd name="connsiteX6" fmla="*/ 1477129 w 3686929"/>
              <a:gd name="connsiteY6" fmla="*/ 2552912 h 2921212"/>
              <a:gd name="connsiteX7" fmla="*/ 2099429 w 3686929"/>
              <a:gd name="connsiteY7" fmla="*/ 1879812 h 2921212"/>
              <a:gd name="connsiteX8" fmla="*/ 3318629 w 3686929"/>
              <a:gd name="connsiteY8" fmla="*/ 1321012 h 2921212"/>
              <a:gd name="connsiteX9" fmla="*/ 3572629 w 3686929"/>
              <a:gd name="connsiteY9" fmla="*/ 965412 h 2921212"/>
              <a:gd name="connsiteX10" fmla="*/ 3686929 w 3686929"/>
              <a:gd name="connsiteY10" fmla="*/ 406612 h 2921212"/>
              <a:gd name="connsiteX11" fmla="*/ 3471029 w 3686929"/>
              <a:gd name="connsiteY11" fmla="*/ 12912 h 2921212"/>
              <a:gd name="connsiteX12" fmla="*/ 1947029 w 3686929"/>
              <a:gd name="connsiteY12" fmla="*/ 212 h 2921212"/>
              <a:gd name="connsiteX13" fmla="*/ 1261229 w 3686929"/>
              <a:gd name="connsiteY13" fmla="*/ 165312 h 2921212"/>
              <a:gd name="connsiteX14" fmla="*/ 1108829 w 3686929"/>
              <a:gd name="connsiteY14" fmla="*/ 787612 h 2921212"/>
              <a:gd name="connsiteX0" fmla="*/ 1108829 w 3686929"/>
              <a:gd name="connsiteY0" fmla="*/ 787400 h 2921000"/>
              <a:gd name="connsiteX1" fmla="*/ 169029 w 3686929"/>
              <a:gd name="connsiteY1" fmla="*/ 1206500 h 2921000"/>
              <a:gd name="connsiteX2" fmla="*/ 29329 w 3686929"/>
              <a:gd name="connsiteY2" fmla="*/ 1714500 h 2921000"/>
              <a:gd name="connsiteX3" fmla="*/ 29329 w 3686929"/>
              <a:gd name="connsiteY3" fmla="*/ 2324100 h 2921000"/>
              <a:gd name="connsiteX4" fmla="*/ 169029 w 3686929"/>
              <a:gd name="connsiteY4" fmla="*/ 2870200 h 2921000"/>
              <a:gd name="connsiteX5" fmla="*/ 753229 w 3686929"/>
              <a:gd name="connsiteY5" fmla="*/ 2921000 h 2921000"/>
              <a:gd name="connsiteX6" fmla="*/ 1477129 w 3686929"/>
              <a:gd name="connsiteY6" fmla="*/ 2552700 h 2921000"/>
              <a:gd name="connsiteX7" fmla="*/ 2099429 w 3686929"/>
              <a:gd name="connsiteY7" fmla="*/ 1879600 h 2921000"/>
              <a:gd name="connsiteX8" fmla="*/ 3318629 w 3686929"/>
              <a:gd name="connsiteY8" fmla="*/ 1320800 h 2921000"/>
              <a:gd name="connsiteX9" fmla="*/ 3572629 w 3686929"/>
              <a:gd name="connsiteY9" fmla="*/ 965200 h 2921000"/>
              <a:gd name="connsiteX10" fmla="*/ 3686929 w 3686929"/>
              <a:gd name="connsiteY10" fmla="*/ 406400 h 2921000"/>
              <a:gd name="connsiteX11" fmla="*/ 3471029 w 3686929"/>
              <a:gd name="connsiteY11" fmla="*/ 12700 h 2921000"/>
              <a:gd name="connsiteX12" fmla="*/ 1947029 w 3686929"/>
              <a:gd name="connsiteY12" fmla="*/ 0 h 2921000"/>
              <a:gd name="connsiteX13" fmla="*/ 1261229 w 3686929"/>
              <a:gd name="connsiteY13" fmla="*/ 165100 h 2921000"/>
              <a:gd name="connsiteX14" fmla="*/ 1108829 w 3686929"/>
              <a:gd name="connsiteY14" fmla="*/ 787400 h 2921000"/>
              <a:gd name="connsiteX0" fmla="*/ 1108829 w 3686929"/>
              <a:gd name="connsiteY0" fmla="*/ 818599 h 2952199"/>
              <a:gd name="connsiteX1" fmla="*/ 169029 w 3686929"/>
              <a:gd name="connsiteY1" fmla="*/ 1237699 h 2952199"/>
              <a:gd name="connsiteX2" fmla="*/ 29329 w 3686929"/>
              <a:gd name="connsiteY2" fmla="*/ 1745699 h 2952199"/>
              <a:gd name="connsiteX3" fmla="*/ 29329 w 3686929"/>
              <a:gd name="connsiteY3" fmla="*/ 2355299 h 2952199"/>
              <a:gd name="connsiteX4" fmla="*/ 169029 w 3686929"/>
              <a:gd name="connsiteY4" fmla="*/ 2901399 h 2952199"/>
              <a:gd name="connsiteX5" fmla="*/ 753229 w 3686929"/>
              <a:gd name="connsiteY5" fmla="*/ 2952199 h 2952199"/>
              <a:gd name="connsiteX6" fmla="*/ 1477129 w 3686929"/>
              <a:gd name="connsiteY6" fmla="*/ 2583899 h 2952199"/>
              <a:gd name="connsiteX7" fmla="*/ 2099429 w 3686929"/>
              <a:gd name="connsiteY7" fmla="*/ 1910799 h 2952199"/>
              <a:gd name="connsiteX8" fmla="*/ 3318629 w 3686929"/>
              <a:gd name="connsiteY8" fmla="*/ 1351999 h 2952199"/>
              <a:gd name="connsiteX9" fmla="*/ 3572629 w 3686929"/>
              <a:gd name="connsiteY9" fmla="*/ 996399 h 2952199"/>
              <a:gd name="connsiteX10" fmla="*/ 3686929 w 3686929"/>
              <a:gd name="connsiteY10" fmla="*/ 437599 h 2952199"/>
              <a:gd name="connsiteX11" fmla="*/ 3471029 w 3686929"/>
              <a:gd name="connsiteY11" fmla="*/ 43899 h 2952199"/>
              <a:gd name="connsiteX12" fmla="*/ 1947029 w 3686929"/>
              <a:gd name="connsiteY12" fmla="*/ 31199 h 2952199"/>
              <a:gd name="connsiteX13" fmla="*/ 1261229 w 3686929"/>
              <a:gd name="connsiteY13" fmla="*/ 196299 h 2952199"/>
              <a:gd name="connsiteX14" fmla="*/ 1108829 w 3686929"/>
              <a:gd name="connsiteY14" fmla="*/ 818599 h 2952199"/>
              <a:gd name="connsiteX0" fmla="*/ 1108829 w 3686929"/>
              <a:gd name="connsiteY0" fmla="*/ 842972 h 2976572"/>
              <a:gd name="connsiteX1" fmla="*/ 169029 w 3686929"/>
              <a:gd name="connsiteY1" fmla="*/ 1262072 h 2976572"/>
              <a:gd name="connsiteX2" fmla="*/ 29329 w 3686929"/>
              <a:gd name="connsiteY2" fmla="*/ 1770072 h 2976572"/>
              <a:gd name="connsiteX3" fmla="*/ 29329 w 3686929"/>
              <a:gd name="connsiteY3" fmla="*/ 2379672 h 2976572"/>
              <a:gd name="connsiteX4" fmla="*/ 169029 w 3686929"/>
              <a:gd name="connsiteY4" fmla="*/ 2925772 h 2976572"/>
              <a:gd name="connsiteX5" fmla="*/ 753229 w 3686929"/>
              <a:gd name="connsiteY5" fmla="*/ 2976572 h 2976572"/>
              <a:gd name="connsiteX6" fmla="*/ 1477129 w 3686929"/>
              <a:gd name="connsiteY6" fmla="*/ 2608272 h 2976572"/>
              <a:gd name="connsiteX7" fmla="*/ 2099429 w 3686929"/>
              <a:gd name="connsiteY7" fmla="*/ 1935172 h 2976572"/>
              <a:gd name="connsiteX8" fmla="*/ 3318629 w 3686929"/>
              <a:gd name="connsiteY8" fmla="*/ 1376372 h 2976572"/>
              <a:gd name="connsiteX9" fmla="*/ 3572629 w 3686929"/>
              <a:gd name="connsiteY9" fmla="*/ 1020772 h 2976572"/>
              <a:gd name="connsiteX10" fmla="*/ 3686929 w 3686929"/>
              <a:gd name="connsiteY10" fmla="*/ 461972 h 2976572"/>
              <a:gd name="connsiteX11" fmla="*/ 3471029 w 3686929"/>
              <a:gd name="connsiteY11" fmla="*/ 68272 h 2976572"/>
              <a:gd name="connsiteX12" fmla="*/ 1947029 w 3686929"/>
              <a:gd name="connsiteY12" fmla="*/ 55572 h 2976572"/>
              <a:gd name="connsiteX13" fmla="*/ 1261229 w 3686929"/>
              <a:gd name="connsiteY13" fmla="*/ 220672 h 2976572"/>
              <a:gd name="connsiteX14" fmla="*/ 1108829 w 3686929"/>
              <a:gd name="connsiteY14" fmla="*/ 842972 h 2976572"/>
              <a:gd name="connsiteX0" fmla="*/ 1108829 w 3686929"/>
              <a:gd name="connsiteY0" fmla="*/ 857375 h 2990975"/>
              <a:gd name="connsiteX1" fmla="*/ 169029 w 3686929"/>
              <a:gd name="connsiteY1" fmla="*/ 1276475 h 2990975"/>
              <a:gd name="connsiteX2" fmla="*/ 29329 w 3686929"/>
              <a:gd name="connsiteY2" fmla="*/ 1784475 h 2990975"/>
              <a:gd name="connsiteX3" fmla="*/ 29329 w 3686929"/>
              <a:gd name="connsiteY3" fmla="*/ 2394075 h 2990975"/>
              <a:gd name="connsiteX4" fmla="*/ 169029 w 3686929"/>
              <a:gd name="connsiteY4" fmla="*/ 2940175 h 2990975"/>
              <a:gd name="connsiteX5" fmla="*/ 753229 w 3686929"/>
              <a:gd name="connsiteY5" fmla="*/ 2990975 h 2990975"/>
              <a:gd name="connsiteX6" fmla="*/ 1477129 w 3686929"/>
              <a:gd name="connsiteY6" fmla="*/ 2622675 h 2990975"/>
              <a:gd name="connsiteX7" fmla="*/ 2099429 w 3686929"/>
              <a:gd name="connsiteY7" fmla="*/ 1949575 h 2990975"/>
              <a:gd name="connsiteX8" fmla="*/ 3318629 w 3686929"/>
              <a:gd name="connsiteY8" fmla="*/ 1390775 h 2990975"/>
              <a:gd name="connsiteX9" fmla="*/ 3572629 w 3686929"/>
              <a:gd name="connsiteY9" fmla="*/ 1035175 h 2990975"/>
              <a:gd name="connsiteX10" fmla="*/ 3686929 w 3686929"/>
              <a:gd name="connsiteY10" fmla="*/ 476375 h 2990975"/>
              <a:gd name="connsiteX11" fmla="*/ 3471029 w 3686929"/>
              <a:gd name="connsiteY11" fmla="*/ 82675 h 2990975"/>
              <a:gd name="connsiteX12" fmla="*/ 1947029 w 3686929"/>
              <a:gd name="connsiteY12" fmla="*/ 44575 h 2990975"/>
              <a:gd name="connsiteX13" fmla="*/ 1261229 w 3686929"/>
              <a:gd name="connsiteY13" fmla="*/ 235075 h 2990975"/>
              <a:gd name="connsiteX14" fmla="*/ 1108829 w 3686929"/>
              <a:gd name="connsiteY14" fmla="*/ 857375 h 2990975"/>
              <a:gd name="connsiteX0" fmla="*/ 1108829 w 3686929"/>
              <a:gd name="connsiteY0" fmla="*/ 826721 h 2960321"/>
              <a:gd name="connsiteX1" fmla="*/ 169029 w 3686929"/>
              <a:gd name="connsiteY1" fmla="*/ 1245821 h 2960321"/>
              <a:gd name="connsiteX2" fmla="*/ 29329 w 3686929"/>
              <a:gd name="connsiteY2" fmla="*/ 1753821 h 2960321"/>
              <a:gd name="connsiteX3" fmla="*/ 29329 w 3686929"/>
              <a:gd name="connsiteY3" fmla="*/ 2363421 h 2960321"/>
              <a:gd name="connsiteX4" fmla="*/ 169029 w 3686929"/>
              <a:gd name="connsiteY4" fmla="*/ 2909521 h 2960321"/>
              <a:gd name="connsiteX5" fmla="*/ 753229 w 3686929"/>
              <a:gd name="connsiteY5" fmla="*/ 2960321 h 2960321"/>
              <a:gd name="connsiteX6" fmla="*/ 1477129 w 3686929"/>
              <a:gd name="connsiteY6" fmla="*/ 2592021 h 2960321"/>
              <a:gd name="connsiteX7" fmla="*/ 2099429 w 3686929"/>
              <a:gd name="connsiteY7" fmla="*/ 1918921 h 2960321"/>
              <a:gd name="connsiteX8" fmla="*/ 3318629 w 3686929"/>
              <a:gd name="connsiteY8" fmla="*/ 1360121 h 2960321"/>
              <a:gd name="connsiteX9" fmla="*/ 3572629 w 3686929"/>
              <a:gd name="connsiteY9" fmla="*/ 1004521 h 2960321"/>
              <a:gd name="connsiteX10" fmla="*/ 3686929 w 3686929"/>
              <a:gd name="connsiteY10" fmla="*/ 445721 h 2960321"/>
              <a:gd name="connsiteX11" fmla="*/ 3471029 w 3686929"/>
              <a:gd name="connsiteY11" fmla="*/ 52021 h 2960321"/>
              <a:gd name="connsiteX12" fmla="*/ 1959729 w 3686929"/>
              <a:gd name="connsiteY12" fmla="*/ 77421 h 2960321"/>
              <a:gd name="connsiteX13" fmla="*/ 1261229 w 3686929"/>
              <a:gd name="connsiteY13" fmla="*/ 204421 h 2960321"/>
              <a:gd name="connsiteX14" fmla="*/ 1108829 w 3686929"/>
              <a:gd name="connsiteY14" fmla="*/ 826721 h 2960321"/>
              <a:gd name="connsiteX0" fmla="*/ 1108829 w 3686929"/>
              <a:gd name="connsiteY0" fmla="*/ 826721 h 2960321"/>
              <a:gd name="connsiteX1" fmla="*/ 169029 w 3686929"/>
              <a:gd name="connsiteY1" fmla="*/ 1245821 h 2960321"/>
              <a:gd name="connsiteX2" fmla="*/ 29329 w 3686929"/>
              <a:gd name="connsiteY2" fmla="*/ 1753821 h 2960321"/>
              <a:gd name="connsiteX3" fmla="*/ 29329 w 3686929"/>
              <a:gd name="connsiteY3" fmla="*/ 2363421 h 2960321"/>
              <a:gd name="connsiteX4" fmla="*/ 169029 w 3686929"/>
              <a:gd name="connsiteY4" fmla="*/ 2909521 h 2960321"/>
              <a:gd name="connsiteX5" fmla="*/ 753229 w 3686929"/>
              <a:gd name="connsiteY5" fmla="*/ 2960321 h 2960321"/>
              <a:gd name="connsiteX6" fmla="*/ 1477129 w 3686929"/>
              <a:gd name="connsiteY6" fmla="*/ 2592021 h 2960321"/>
              <a:gd name="connsiteX7" fmla="*/ 2099429 w 3686929"/>
              <a:gd name="connsiteY7" fmla="*/ 1918921 h 2960321"/>
              <a:gd name="connsiteX8" fmla="*/ 3318629 w 3686929"/>
              <a:gd name="connsiteY8" fmla="*/ 1360121 h 2960321"/>
              <a:gd name="connsiteX9" fmla="*/ 3572629 w 3686929"/>
              <a:gd name="connsiteY9" fmla="*/ 1004521 h 2960321"/>
              <a:gd name="connsiteX10" fmla="*/ 3686929 w 3686929"/>
              <a:gd name="connsiteY10" fmla="*/ 445721 h 2960321"/>
              <a:gd name="connsiteX11" fmla="*/ 3471029 w 3686929"/>
              <a:gd name="connsiteY11" fmla="*/ 52021 h 2960321"/>
              <a:gd name="connsiteX12" fmla="*/ 1959729 w 3686929"/>
              <a:gd name="connsiteY12" fmla="*/ 77421 h 2960321"/>
              <a:gd name="connsiteX13" fmla="*/ 1350129 w 3686929"/>
              <a:gd name="connsiteY13" fmla="*/ 280621 h 2960321"/>
              <a:gd name="connsiteX14" fmla="*/ 1108829 w 3686929"/>
              <a:gd name="connsiteY14" fmla="*/ 826721 h 2960321"/>
              <a:gd name="connsiteX0" fmla="*/ 1108829 w 3686929"/>
              <a:gd name="connsiteY0" fmla="*/ 799013 h 2932613"/>
              <a:gd name="connsiteX1" fmla="*/ 169029 w 3686929"/>
              <a:gd name="connsiteY1" fmla="*/ 1218113 h 2932613"/>
              <a:gd name="connsiteX2" fmla="*/ 29329 w 3686929"/>
              <a:gd name="connsiteY2" fmla="*/ 1726113 h 2932613"/>
              <a:gd name="connsiteX3" fmla="*/ 29329 w 3686929"/>
              <a:gd name="connsiteY3" fmla="*/ 2335713 h 2932613"/>
              <a:gd name="connsiteX4" fmla="*/ 169029 w 3686929"/>
              <a:gd name="connsiteY4" fmla="*/ 2881813 h 2932613"/>
              <a:gd name="connsiteX5" fmla="*/ 753229 w 3686929"/>
              <a:gd name="connsiteY5" fmla="*/ 2932613 h 2932613"/>
              <a:gd name="connsiteX6" fmla="*/ 1477129 w 3686929"/>
              <a:gd name="connsiteY6" fmla="*/ 2564313 h 2932613"/>
              <a:gd name="connsiteX7" fmla="*/ 2099429 w 3686929"/>
              <a:gd name="connsiteY7" fmla="*/ 1891213 h 2932613"/>
              <a:gd name="connsiteX8" fmla="*/ 3318629 w 3686929"/>
              <a:gd name="connsiteY8" fmla="*/ 1332413 h 2932613"/>
              <a:gd name="connsiteX9" fmla="*/ 3572629 w 3686929"/>
              <a:gd name="connsiteY9" fmla="*/ 976813 h 2932613"/>
              <a:gd name="connsiteX10" fmla="*/ 3686929 w 3686929"/>
              <a:gd name="connsiteY10" fmla="*/ 418013 h 2932613"/>
              <a:gd name="connsiteX11" fmla="*/ 3420229 w 3686929"/>
              <a:gd name="connsiteY11" fmla="*/ 75113 h 2932613"/>
              <a:gd name="connsiteX12" fmla="*/ 1959729 w 3686929"/>
              <a:gd name="connsiteY12" fmla="*/ 49713 h 2932613"/>
              <a:gd name="connsiteX13" fmla="*/ 1350129 w 3686929"/>
              <a:gd name="connsiteY13" fmla="*/ 252913 h 2932613"/>
              <a:gd name="connsiteX14" fmla="*/ 1108829 w 3686929"/>
              <a:gd name="connsiteY14" fmla="*/ 799013 h 2932613"/>
              <a:gd name="connsiteX0" fmla="*/ 1108829 w 3686929"/>
              <a:gd name="connsiteY0" fmla="*/ 799013 h 2932613"/>
              <a:gd name="connsiteX1" fmla="*/ 169029 w 3686929"/>
              <a:gd name="connsiteY1" fmla="*/ 1218113 h 2932613"/>
              <a:gd name="connsiteX2" fmla="*/ 29329 w 3686929"/>
              <a:gd name="connsiteY2" fmla="*/ 1726113 h 2932613"/>
              <a:gd name="connsiteX3" fmla="*/ 29329 w 3686929"/>
              <a:gd name="connsiteY3" fmla="*/ 2335713 h 2932613"/>
              <a:gd name="connsiteX4" fmla="*/ 169029 w 3686929"/>
              <a:gd name="connsiteY4" fmla="*/ 2881813 h 2932613"/>
              <a:gd name="connsiteX5" fmla="*/ 753229 w 3686929"/>
              <a:gd name="connsiteY5" fmla="*/ 2932613 h 2932613"/>
              <a:gd name="connsiteX6" fmla="*/ 1477129 w 3686929"/>
              <a:gd name="connsiteY6" fmla="*/ 2564313 h 2932613"/>
              <a:gd name="connsiteX7" fmla="*/ 2099429 w 3686929"/>
              <a:gd name="connsiteY7" fmla="*/ 1891213 h 2932613"/>
              <a:gd name="connsiteX8" fmla="*/ 3318629 w 3686929"/>
              <a:gd name="connsiteY8" fmla="*/ 1332413 h 2932613"/>
              <a:gd name="connsiteX9" fmla="*/ 3572629 w 3686929"/>
              <a:gd name="connsiteY9" fmla="*/ 976813 h 2932613"/>
              <a:gd name="connsiteX10" fmla="*/ 3686929 w 3686929"/>
              <a:gd name="connsiteY10" fmla="*/ 418013 h 2932613"/>
              <a:gd name="connsiteX11" fmla="*/ 3420229 w 3686929"/>
              <a:gd name="connsiteY11" fmla="*/ 75113 h 2932613"/>
              <a:gd name="connsiteX12" fmla="*/ 1959729 w 3686929"/>
              <a:gd name="connsiteY12" fmla="*/ 49713 h 2932613"/>
              <a:gd name="connsiteX13" fmla="*/ 1350129 w 3686929"/>
              <a:gd name="connsiteY13" fmla="*/ 252913 h 2932613"/>
              <a:gd name="connsiteX14" fmla="*/ 1108829 w 3686929"/>
              <a:gd name="connsiteY14" fmla="*/ 799013 h 2932613"/>
              <a:gd name="connsiteX0" fmla="*/ 1108829 w 3648829"/>
              <a:gd name="connsiteY0" fmla="*/ 799013 h 2932613"/>
              <a:gd name="connsiteX1" fmla="*/ 169029 w 3648829"/>
              <a:gd name="connsiteY1" fmla="*/ 1218113 h 2932613"/>
              <a:gd name="connsiteX2" fmla="*/ 29329 w 3648829"/>
              <a:gd name="connsiteY2" fmla="*/ 1726113 h 2932613"/>
              <a:gd name="connsiteX3" fmla="*/ 29329 w 3648829"/>
              <a:gd name="connsiteY3" fmla="*/ 2335713 h 2932613"/>
              <a:gd name="connsiteX4" fmla="*/ 169029 w 3648829"/>
              <a:gd name="connsiteY4" fmla="*/ 2881813 h 2932613"/>
              <a:gd name="connsiteX5" fmla="*/ 753229 w 3648829"/>
              <a:gd name="connsiteY5" fmla="*/ 2932613 h 2932613"/>
              <a:gd name="connsiteX6" fmla="*/ 1477129 w 3648829"/>
              <a:gd name="connsiteY6" fmla="*/ 2564313 h 2932613"/>
              <a:gd name="connsiteX7" fmla="*/ 2099429 w 3648829"/>
              <a:gd name="connsiteY7" fmla="*/ 1891213 h 2932613"/>
              <a:gd name="connsiteX8" fmla="*/ 3318629 w 3648829"/>
              <a:gd name="connsiteY8" fmla="*/ 1332413 h 2932613"/>
              <a:gd name="connsiteX9" fmla="*/ 3572629 w 3648829"/>
              <a:gd name="connsiteY9" fmla="*/ 976813 h 2932613"/>
              <a:gd name="connsiteX10" fmla="*/ 3648829 w 3648829"/>
              <a:gd name="connsiteY10" fmla="*/ 494213 h 2932613"/>
              <a:gd name="connsiteX11" fmla="*/ 3420229 w 3648829"/>
              <a:gd name="connsiteY11" fmla="*/ 75113 h 2932613"/>
              <a:gd name="connsiteX12" fmla="*/ 1959729 w 3648829"/>
              <a:gd name="connsiteY12" fmla="*/ 49713 h 2932613"/>
              <a:gd name="connsiteX13" fmla="*/ 1350129 w 3648829"/>
              <a:gd name="connsiteY13" fmla="*/ 252913 h 2932613"/>
              <a:gd name="connsiteX14" fmla="*/ 1108829 w 3648829"/>
              <a:gd name="connsiteY14" fmla="*/ 799013 h 2932613"/>
              <a:gd name="connsiteX0" fmla="*/ 1108829 w 3648829"/>
              <a:gd name="connsiteY0" fmla="*/ 799013 h 2932613"/>
              <a:gd name="connsiteX1" fmla="*/ 169029 w 3648829"/>
              <a:gd name="connsiteY1" fmla="*/ 1218113 h 2932613"/>
              <a:gd name="connsiteX2" fmla="*/ 29329 w 3648829"/>
              <a:gd name="connsiteY2" fmla="*/ 1726113 h 2932613"/>
              <a:gd name="connsiteX3" fmla="*/ 29329 w 3648829"/>
              <a:gd name="connsiteY3" fmla="*/ 2335713 h 2932613"/>
              <a:gd name="connsiteX4" fmla="*/ 169029 w 3648829"/>
              <a:gd name="connsiteY4" fmla="*/ 2881813 h 2932613"/>
              <a:gd name="connsiteX5" fmla="*/ 753229 w 3648829"/>
              <a:gd name="connsiteY5" fmla="*/ 2932613 h 2932613"/>
              <a:gd name="connsiteX6" fmla="*/ 1477129 w 3648829"/>
              <a:gd name="connsiteY6" fmla="*/ 2564313 h 2932613"/>
              <a:gd name="connsiteX7" fmla="*/ 2099429 w 3648829"/>
              <a:gd name="connsiteY7" fmla="*/ 1891213 h 2932613"/>
              <a:gd name="connsiteX8" fmla="*/ 3318629 w 3648829"/>
              <a:gd name="connsiteY8" fmla="*/ 1332413 h 2932613"/>
              <a:gd name="connsiteX9" fmla="*/ 3572629 w 3648829"/>
              <a:gd name="connsiteY9" fmla="*/ 976813 h 2932613"/>
              <a:gd name="connsiteX10" fmla="*/ 3648829 w 3648829"/>
              <a:gd name="connsiteY10" fmla="*/ 494213 h 2932613"/>
              <a:gd name="connsiteX11" fmla="*/ 3420229 w 3648829"/>
              <a:gd name="connsiteY11" fmla="*/ 75113 h 2932613"/>
              <a:gd name="connsiteX12" fmla="*/ 1959729 w 3648829"/>
              <a:gd name="connsiteY12" fmla="*/ 49713 h 2932613"/>
              <a:gd name="connsiteX13" fmla="*/ 1350129 w 3648829"/>
              <a:gd name="connsiteY13" fmla="*/ 252913 h 2932613"/>
              <a:gd name="connsiteX14" fmla="*/ 1108829 w 3648829"/>
              <a:gd name="connsiteY14" fmla="*/ 799013 h 2932613"/>
              <a:gd name="connsiteX0" fmla="*/ 1108829 w 3653941"/>
              <a:gd name="connsiteY0" fmla="*/ 799013 h 2932613"/>
              <a:gd name="connsiteX1" fmla="*/ 169029 w 3653941"/>
              <a:gd name="connsiteY1" fmla="*/ 1218113 h 2932613"/>
              <a:gd name="connsiteX2" fmla="*/ 29329 w 3653941"/>
              <a:gd name="connsiteY2" fmla="*/ 1726113 h 2932613"/>
              <a:gd name="connsiteX3" fmla="*/ 29329 w 3653941"/>
              <a:gd name="connsiteY3" fmla="*/ 2335713 h 2932613"/>
              <a:gd name="connsiteX4" fmla="*/ 169029 w 3653941"/>
              <a:gd name="connsiteY4" fmla="*/ 2881813 h 2932613"/>
              <a:gd name="connsiteX5" fmla="*/ 753229 w 3653941"/>
              <a:gd name="connsiteY5" fmla="*/ 2932613 h 2932613"/>
              <a:gd name="connsiteX6" fmla="*/ 1477129 w 3653941"/>
              <a:gd name="connsiteY6" fmla="*/ 2564313 h 2932613"/>
              <a:gd name="connsiteX7" fmla="*/ 2099429 w 3653941"/>
              <a:gd name="connsiteY7" fmla="*/ 1891213 h 2932613"/>
              <a:gd name="connsiteX8" fmla="*/ 3318629 w 3653941"/>
              <a:gd name="connsiteY8" fmla="*/ 1332413 h 2932613"/>
              <a:gd name="connsiteX9" fmla="*/ 3572629 w 3653941"/>
              <a:gd name="connsiteY9" fmla="*/ 976813 h 2932613"/>
              <a:gd name="connsiteX10" fmla="*/ 3648829 w 3653941"/>
              <a:gd name="connsiteY10" fmla="*/ 494213 h 2932613"/>
              <a:gd name="connsiteX11" fmla="*/ 3420229 w 3653941"/>
              <a:gd name="connsiteY11" fmla="*/ 75113 h 2932613"/>
              <a:gd name="connsiteX12" fmla="*/ 1959729 w 3653941"/>
              <a:gd name="connsiteY12" fmla="*/ 49713 h 2932613"/>
              <a:gd name="connsiteX13" fmla="*/ 1350129 w 3653941"/>
              <a:gd name="connsiteY13" fmla="*/ 252913 h 2932613"/>
              <a:gd name="connsiteX14" fmla="*/ 1108829 w 3653941"/>
              <a:gd name="connsiteY14" fmla="*/ 799013 h 2932613"/>
              <a:gd name="connsiteX0" fmla="*/ 1108829 w 3653941"/>
              <a:gd name="connsiteY0" fmla="*/ 799013 h 2932613"/>
              <a:gd name="connsiteX1" fmla="*/ 169029 w 3653941"/>
              <a:gd name="connsiteY1" fmla="*/ 1218113 h 2932613"/>
              <a:gd name="connsiteX2" fmla="*/ 29329 w 3653941"/>
              <a:gd name="connsiteY2" fmla="*/ 1726113 h 2932613"/>
              <a:gd name="connsiteX3" fmla="*/ 29329 w 3653941"/>
              <a:gd name="connsiteY3" fmla="*/ 2335713 h 2932613"/>
              <a:gd name="connsiteX4" fmla="*/ 169029 w 3653941"/>
              <a:gd name="connsiteY4" fmla="*/ 2881813 h 2932613"/>
              <a:gd name="connsiteX5" fmla="*/ 753229 w 3653941"/>
              <a:gd name="connsiteY5" fmla="*/ 2932613 h 2932613"/>
              <a:gd name="connsiteX6" fmla="*/ 1477129 w 3653941"/>
              <a:gd name="connsiteY6" fmla="*/ 2564313 h 2932613"/>
              <a:gd name="connsiteX7" fmla="*/ 2099429 w 3653941"/>
              <a:gd name="connsiteY7" fmla="*/ 1891213 h 2932613"/>
              <a:gd name="connsiteX8" fmla="*/ 3318629 w 3653941"/>
              <a:gd name="connsiteY8" fmla="*/ 1332413 h 2932613"/>
              <a:gd name="connsiteX9" fmla="*/ 3572629 w 3653941"/>
              <a:gd name="connsiteY9" fmla="*/ 976813 h 2932613"/>
              <a:gd name="connsiteX10" fmla="*/ 3648829 w 3653941"/>
              <a:gd name="connsiteY10" fmla="*/ 494213 h 2932613"/>
              <a:gd name="connsiteX11" fmla="*/ 3420229 w 3653941"/>
              <a:gd name="connsiteY11" fmla="*/ 75113 h 2932613"/>
              <a:gd name="connsiteX12" fmla="*/ 1959729 w 3653941"/>
              <a:gd name="connsiteY12" fmla="*/ 49713 h 2932613"/>
              <a:gd name="connsiteX13" fmla="*/ 1350129 w 3653941"/>
              <a:gd name="connsiteY13" fmla="*/ 252913 h 2932613"/>
              <a:gd name="connsiteX14" fmla="*/ 1108829 w 3653941"/>
              <a:gd name="connsiteY14" fmla="*/ 799013 h 2932613"/>
              <a:gd name="connsiteX0" fmla="*/ 1108829 w 3653941"/>
              <a:gd name="connsiteY0" fmla="*/ 799013 h 2932613"/>
              <a:gd name="connsiteX1" fmla="*/ 169029 w 3653941"/>
              <a:gd name="connsiteY1" fmla="*/ 1218113 h 2932613"/>
              <a:gd name="connsiteX2" fmla="*/ 29329 w 3653941"/>
              <a:gd name="connsiteY2" fmla="*/ 1726113 h 2932613"/>
              <a:gd name="connsiteX3" fmla="*/ 29329 w 3653941"/>
              <a:gd name="connsiteY3" fmla="*/ 2335713 h 2932613"/>
              <a:gd name="connsiteX4" fmla="*/ 169029 w 3653941"/>
              <a:gd name="connsiteY4" fmla="*/ 2881813 h 2932613"/>
              <a:gd name="connsiteX5" fmla="*/ 753229 w 3653941"/>
              <a:gd name="connsiteY5" fmla="*/ 2932613 h 2932613"/>
              <a:gd name="connsiteX6" fmla="*/ 1477129 w 3653941"/>
              <a:gd name="connsiteY6" fmla="*/ 2564313 h 2932613"/>
              <a:gd name="connsiteX7" fmla="*/ 2099429 w 3653941"/>
              <a:gd name="connsiteY7" fmla="*/ 1891213 h 2932613"/>
              <a:gd name="connsiteX8" fmla="*/ 3318629 w 3653941"/>
              <a:gd name="connsiteY8" fmla="*/ 1332413 h 2932613"/>
              <a:gd name="connsiteX9" fmla="*/ 3572629 w 3653941"/>
              <a:gd name="connsiteY9" fmla="*/ 976813 h 2932613"/>
              <a:gd name="connsiteX10" fmla="*/ 3648829 w 3653941"/>
              <a:gd name="connsiteY10" fmla="*/ 494213 h 2932613"/>
              <a:gd name="connsiteX11" fmla="*/ 3420229 w 3653941"/>
              <a:gd name="connsiteY11" fmla="*/ 75113 h 2932613"/>
              <a:gd name="connsiteX12" fmla="*/ 1959729 w 3653941"/>
              <a:gd name="connsiteY12" fmla="*/ 49713 h 2932613"/>
              <a:gd name="connsiteX13" fmla="*/ 1350129 w 3653941"/>
              <a:gd name="connsiteY13" fmla="*/ 252913 h 2932613"/>
              <a:gd name="connsiteX14" fmla="*/ 1108829 w 3653941"/>
              <a:gd name="connsiteY14" fmla="*/ 799013 h 2932613"/>
              <a:gd name="connsiteX0" fmla="*/ 1108829 w 3653941"/>
              <a:gd name="connsiteY0" fmla="*/ 799013 h 2932613"/>
              <a:gd name="connsiteX1" fmla="*/ 169029 w 3653941"/>
              <a:gd name="connsiteY1" fmla="*/ 1218113 h 2932613"/>
              <a:gd name="connsiteX2" fmla="*/ 29329 w 3653941"/>
              <a:gd name="connsiteY2" fmla="*/ 1726113 h 2932613"/>
              <a:gd name="connsiteX3" fmla="*/ 29329 w 3653941"/>
              <a:gd name="connsiteY3" fmla="*/ 2335713 h 2932613"/>
              <a:gd name="connsiteX4" fmla="*/ 169029 w 3653941"/>
              <a:gd name="connsiteY4" fmla="*/ 2881813 h 2932613"/>
              <a:gd name="connsiteX5" fmla="*/ 753229 w 3653941"/>
              <a:gd name="connsiteY5" fmla="*/ 2932613 h 2932613"/>
              <a:gd name="connsiteX6" fmla="*/ 1477129 w 3653941"/>
              <a:gd name="connsiteY6" fmla="*/ 2564313 h 2932613"/>
              <a:gd name="connsiteX7" fmla="*/ 2099429 w 3653941"/>
              <a:gd name="connsiteY7" fmla="*/ 1891213 h 2932613"/>
              <a:gd name="connsiteX8" fmla="*/ 3318629 w 3653941"/>
              <a:gd name="connsiteY8" fmla="*/ 1332413 h 2932613"/>
              <a:gd name="connsiteX9" fmla="*/ 3572629 w 3653941"/>
              <a:gd name="connsiteY9" fmla="*/ 976813 h 2932613"/>
              <a:gd name="connsiteX10" fmla="*/ 3648829 w 3653941"/>
              <a:gd name="connsiteY10" fmla="*/ 494213 h 2932613"/>
              <a:gd name="connsiteX11" fmla="*/ 3420229 w 3653941"/>
              <a:gd name="connsiteY11" fmla="*/ 75113 h 2932613"/>
              <a:gd name="connsiteX12" fmla="*/ 1959729 w 3653941"/>
              <a:gd name="connsiteY12" fmla="*/ 49713 h 2932613"/>
              <a:gd name="connsiteX13" fmla="*/ 1350129 w 3653941"/>
              <a:gd name="connsiteY13" fmla="*/ 252913 h 2932613"/>
              <a:gd name="connsiteX14" fmla="*/ 1108829 w 3653941"/>
              <a:gd name="connsiteY14" fmla="*/ 799013 h 2932613"/>
              <a:gd name="connsiteX0" fmla="*/ 1108829 w 3653941"/>
              <a:gd name="connsiteY0" fmla="*/ 799013 h 2932613"/>
              <a:gd name="connsiteX1" fmla="*/ 169029 w 3653941"/>
              <a:gd name="connsiteY1" fmla="*/ 1218113 h 2932613"/>
              <a:gd name="connsiteX2" fmla="*/ 29329 w 3653941"/>
              <a:gd name="connsiteY2" fmla="*/ 1726113 h 2932613"/>
              <a:gd name="connsiteX3" fmla="*/ 29329 w 3653941"/>
              <a:gd name="connsiteY3" fmla="*/ 2335713 h 2932613"/>
              <a:gd name="connsiteX4" fmla="*/ 169029 w 3653941"/>
              <a:gd name="connsiteY4" fmla="*/ 2881813 h 2932613"/>
              <a:gd name="connsiteX5" fmla="*/ 753229 w 3653941"/>
              <a:gd name="connsiteY5" fmla="*/ 2932613 h 2932613"/>
              <a:gd name="connsiteX6" fmla="*/ 1477129 w 3653941"/>
              <a:gd name="connsiteY6" fmla="*/ 2564313 h 2932613"/>
              <a:gd name="connsiteX7" fmla="*/ 2099429 w 3653941"/>
              <a:gd name="connsiteY7" fmla="*/ 1891213 h 2932613"/>
              <a:gd name="connsiteX8" fmla="*/ 3318629 w 3653941"/>
              <a:gd name="connsiteY8" fmla="*/ 1332413 h 2932613"/>
              <a:gd name="connsiteX9" fmla="*/ 3572629 w 3653941"/>
              <a:gd name="connsiteY9" fmla="*/ 976813 h 2932613"/>
              <a:gd name="connsiteX10" fmla="*/ 3648829 w 3653941"/>
              <a:gd name="connsiteY10" fmla="*/ 494213 h 2932613"/>
              <a:gd name="connsiteX11" fmla="*/ 3420229 w 3653941"/>
              <a:gd name="connsiteY11" fmla="*/ 75113 h 2932613"/>
              <a:gd name="connsiteX12" fmla="*/ 1959729 w 3653941"/>
              <a:gd name="connsiteY12" fmla="*/ 49713 h 2932613"/>
              <a:gd name="connsiteX13" fmla="*/ 1350129 w 3653941"/>
              <a:gd name="connsiteY13" fmla="*/ 252913 h 2932613"/>
              <a:gd name="connsiteX14" fmla="*/ 1108829 w 3653941"/>
              <a:gd name="connsiteY14" fmla="*/ 799013 h 2932613"/>
              <a:gd name="connsiteX0" fmla="*/ 1108829 w 3654714"/>
              <a:gd name="connsiteY0" fmla="*/ 799013 h 2932613"/>
              <a:gd name="connsiteX1" fmla="*/ 169029 w 3654714"/>
              <a:gd name="connsiteY1" fmla="*/ 1218113 h 2932613"/>
              <a:gd name="connsiteX2" fmla="*/ 29329 w 3654714"/>
              <a:gd name="connsiteY2" fmla="*/ 1726113 h 2932613"/>
              <a:gd name="connsiteX3" fmla="*/ 29329 w 3654714"/>
              <a:gd name="connsiteY3" fmla="*/ 2335713 h 2932613"/>
              <a:gd name="connsiteX4" fmla="*/ 169029 w 3654714"/>
              <a:gd name="connsiteY4" fmla="*/ 2881813 h 2932613"/>
              <a:gd name="connsiteX5" fmla="*/ 753229 w 3654714"/>
              <a:gd name="connsiteY5" fmla="*/ 2932613 h 2932613"/>
              <a:gd name="connsiteX6" fmla="*/ 1477129 w 3654714"/>
              <a:gd name="connsiteY6" fmla="*/ 2564313 h 2932613"/>
              <a:gd name="connsiteX7" fmla="*/ 2099429 w 3654714"/>
              <a:gd name="connsiteY7" fmla="*/ 1891213 h 2932613"/>
              <a:gd name="connsiteX8" fmla="*/ 3318629 w 3654714"/>
              <a:gd name="connsiteY8" fmla="*/ 1332413 h 2932613"/>
              <a:gd name="connsiteX9" fmla="*/ 3585329 w 3654714"/>
              <a:gd name="connsiteY9" fmla="*/ 938713 h 2932613"/>
              <a:gd name="connsiteX10" fmla="*/ 3648829 w 3654714"/>
              <a:gd name="connsiteY10" fmla="*/ 494213 h 2932613"/>
              <a:gd name="connsiteX11" fmla="*/ 3420229 w 3654714"/>
              <a:gd name="connsiteY11" fmla="*/ 75113 h 2932613"/>
              <a:gd name="connsiteX12" fmla="*/ 1959729 w 3654714"/>
              <a:gd name="connsiteY12" fmla="*/ 49713 h 2932613"/>
              <a:gd name="connsiteX13" fmla="*/ 1350129 w 3654714"/>
              <a:gd name="connsiteY13" fmla="*/ 252913 h 2932613"/>
              <a:gd name="connsiteX14" fmla="*/ 1108829 w 3654714"/>
              <a:gd name="connsiteY14" fmla="*/ 799013 h 2932613"/>
              <a:gd name="connsiteX0" fmla="*/ 1108829 w 3666725"/>
              <a:gd name="connsiteY0" fmla="*/ 799013 h 2932613"/>
              <a:gd name="connsiteX1" fmla="*/ 169029 w 3666725"/>
              <a:gd name="connsiteY1" fmla="*/ 1218113 h 2932613"/>
              <a:gd name="connsiteX2" fmla="*/ 29329 w 3666725"/>
              <a:gd name="connsiteY2" fmla="*/ 1726113 h 2932613"/>
              <a:gd name="connsiteX3" fmla="*/ 29329 w 3666725"/>
              <a:gd name="connsiteY3" fmla="*/ 2335713 h 2932613"/>
              <a:gd name="connsiteX4" fmla="*/ 169029 w 3666725"/>
              <a:gd name="connsiteY4" fmla="*/ 2881813 h 2932613"/>
              <a:gd name="connsiteX5" fmla="*/ 753229 w 3666725"/>
              <a:gd name="connsiteY5" fmla="*/ 2932613 h 2932613"/>
              <a:gd name="connsiteX6" fmla="*/ 1477129 w 3666725"/>
              <a:gd name="connsiteY6" fmla="*/ 2564313 h 2932613"/>
              <a:gd name="connsiteX7" fmla="*/ 2099429 w 3666725"/>
              <a:gd name="connsiteY7" fmla="*/ 1891213 h 2932613"/>
              <a:gd name="connsiteX8" fmla="*/ 3318629 w 3666725"/>
              <a:gd name="connsiteY8" fmla="*/ 1332413 h 2932613"/>
              <a:gd name="connsiteX9" fmla="*/ 3585329 w 3666725"/>
              <a:gd name="connsiteY9" fmla="*/ 938713 h 2932613"/>
              <a:gd name="connsiteX10" fmla="*/ 3648829 w 3666725"/>
              <a:gd name="connsiteY10" fmla="*/ 494213 h 2932613"/>
              <a:gd name="connsiteX11" fmla="*/ 3420229 w 3666725"/>
              <a:gd name="connsiteY11" fmla="*/ 75113 h 2932613"/>
              <a:gd name="connsiteX12" fmla="*/ 1959729 w 3666725"/>
              <a:gd name="connsiteY12" fmla="*/ 49713 h 2932613"/>
              <a:gd name="connsiteX13" fmla="*/ 1350129 w 3666725"/>
              <a:gd name="connsiteY13" fmla="*/ 252913 h 2932613"/>
              <a:gd name="connsiteX14" fmla="*/ 1108829 w 3666725"/>
              <a:gd name="connsiteY14" fmla="*/ 799013 h 2932613"/>
              <a:gd name="connsiteX0" fmla="*/ 1108829 w 3684210"/>
              <a:gd name="connsiteY0" fmla="*/ 799013 h 2932613"/>
              <a:gd name="connsiteX1" fmla="*/ 169029 w 3684210"/>
              <a:gd name="connsiteY1" fmla="*/ 1218113 h 2932613"/>
              <a:gd name="connsiteX2" fmla="*/ 29329 w 3684210"/>
              <a:gd name="connsiteY2" fmla="*/ 1726113 h 2932613"/>
              <a:gd name="connsiteX3" fmla="*/ 29329 w 3684210"/>
              <a:gd name="connsiteY3" fmla="*/ 2335713 h 2932613"/>
              <a:gd name="connsiteX4" fmla="*/ 169029 w 3684210"/>
              <a:gd name="connsiteY4" fmla="*/ 2881813 h 2932613"/>
              <a:gd name="connsiteX5" fmla="*/ 753229 w 3684210"/>
              <a:gd name="connsiteY5" fmla="*/ 2932613 h 2932613"/>
              <a:gd name="connsiteX6" fmla="*/ 1477129 w 3684210"/>
              <a:gd name="connsiteY6" fmla="*/ 2564313 h 2932613"/>
              <a:gd name="connsiteX7" fmla="*/ 2099429 w 3684210"/>
              <a:gd name="connsiteY7" fmla="*/ 1891213 h 2932613"/>
              <a:gd name="connsiteX8" fmla="*/ 3318629 w 3684210"/>
              <a:gd name="connsiteY8" fmla="*/ 1332413 h 2932613"/>
              <a:gd name="connsiteX9" fmla="*/ 3623429 w 3684210"/>
              <a:gd name="connsiteY9" fmla="*/ 976813 h 2932613"/>
              <a:gd name="connsiteX10" fmla="*/ 3648829 w 3684210"/>
              <a:gd name="connsiteY10" fmla="*/ 494213 h 2932613"/>
              <a:gd name="connsiteX11" fmla="*/ 3420229 w 3684210"/>
              <a:gd name="connsiteY11" fmla="*/ 75113 h 2932613"/>
              <a:gd name="connsiteX12" fmla="*/ 1959729 w 3684210"/>
              <a:gd name="connsiteY12" fmla="*/ 49713 h 2932613"/>
              <a:gd name="connsiteX13" fmla="*/ 1350129 w 3684210"/>
              <a:gd name="connsiteY13" fmla="*/ 252913 h 2932613"/>
              <a:gd name="connsiteX14" fmla="*/ 1108829 w 3684210"/>
              <a:gd name="connsiteY14" fmla="*/ 799013 h 2932613"/>
              <a:gd name="connsiteX0" fmla="*/ 1108829 w 3665513"/>
              <a:gd name="connsiteY0" fmla="*/ 799013 h 2932613"/>
              <a:gd name="connsiteX1" fmla="*/ 169029 w 3665513"/>
              <a:gd name="connsiteY1" fmla="*/ 1218113 h 2932613"/>
              <a:gd name="connsiteX2" fmla="*/ 29329 w 3665513"/>
              <a:gd name="connsiteY2" fmla="*/ 1726113 h 2932613"/>
              <a:gd name="connsiteX3" fmla="*/ 29329 w 3665513"/>
              <a:gd name="connsiteY3" fmla="*/ 2335713 h 2932613"/>
              <a:gd name="connsiteX4" fmla="*/ 169029 w 3665513"/>
              <a:gd name="connsiteY4" fmla="*/ 2881813 h 2932613"/>
              <a:gd name="connsiteX5" fmla="*/ 753229 w 3665513"/>
              <a:gd name="connsiteY5" fmla="*/ 2932613 h 2932613"/>
              <a:gd name="connsiteX6" fmla="*/ 1477129 w 3665513"/>
              <a:gd name="connsiteY6" fmla="*/ 2564313 h 2932613"/>
              <a:gd name="connsiteX7" fmla="*/ 2099429 w 3665513"/>
              <a:gd name="connsiteY7" fmla="*/ 1891213 h 2932613"/>
              <a:gd name="connsiteX8" fmla="*/ 3318629 w 3665513"/>
              <a:gd name="connsiteY8" fmla="*/ 1332413 h 2932613"/>
              <a:gd name="connsiteX9" fmla="*/ 3623429 w 3665513"/>
              <a:gd name="connsiteY9" fmla="*/ 976813 h 2932613"/>
              <a:gd name="connsiteX10" fmla="*/ 3648829 w 3665513"/>
              <a:gd name="connsiteY10" fmla="*/ 494213 h 2932613"/>
              <a:gd name="connsiteX11" fmla="*/ 3420229 w 3665513"/>
              <a:gd name="connsiteY11" fmla="*/ 75113 h 2932613"/>
              <a:gd name="connsiteX12" fmla="*/ 1959729 w 3665513"/>
              <a:gd name="connsiteY12" fmla="*/ 49713 h 2932613"/>
              <a:gd name="connsiteX13" fmla="*/ 1350129 w 3665513"/>
              <a:gd name="connsiteY13" fmla="*/ 252913 h 2932613"/>
              <a:gd name="connsiteX14" fmla="*/ 1108829 w 3665513"/>
              <a:gd name="connsiteY14" fmla="*/ 799013 h 2932613"/>
              <a:gd name="connsiteX0" fmla="*/ 1108829 w 3665513"/>
              <a:gd name="connsiteY0" fmla="*/ 799013 h 2932613"/>
              <a:gd name="connsiteX1" fmla="*/ 169029 w 3665513"/>
              <a:gd name="connsiteY1" fmla="*/ 1218113 h 2932613"/>
              <a:gd name="connsiteX2" fmla="*/ 29329 w 3665513"/>
              <a:gd name="connsiteY2" fmla="*/ 1726113 h 2932613"/>
              <a:gd name="connsiteX3" fmla="*/ 29329 w 3665513"/>
              <a:gd name="connsiteY3" fmla="*/ 2335713 h 2932613"/>
              <a:gd name="connsiteX4" fmla="*/ 169029 w 3665513"/>
              <a:gd name="connsiteY4" fmla="*/ 2881813 h 2932613"/>
              <a:gd name="connsiteX5" fmla="*/ 753229 w 3665513"/>
              <a:gd name="connsiteY5" fmla="*/ 2932613 h 2932613"/>
              <a:gd name="connsiteX6" fmla="*/ 1477129 w 3665513"/>
              <a:gd name="connsiteY6" fmla="*/ 2564313 h 2932613"/>
              <a:gd name="connsiteX7" fmla="*/ 2099429 w 3665513"/>
              <a:gd name="connsiteY7" fmla="*/ 1891213 h 2932613"/>
              <a:gd name="connsiteX8" fmla="*/ 3318629 w 3665513"/>
              <a:gd name="connsiteY8" fmla="*/ 1332413 h 2932613"/>
              <a:gd name="connsiteX9" fmla="*/ 3623429 w 3665513"/>
              <a:gd name="connsiteY9" fmla="*/ 976813 h 2932613"/>
              <a:gd name="connsiteX10" fmla="*/ 3648829 w 3665513"/>
              <a:gd name="connsiteY10" fmla="*/ 494213 h 2932613"/>
              <a:gd name="connsiteX11" fmla="*/ 3420229 w 3665513"/>
              <a:gd name="connsiteY11" fmla="*/ 75113 h 2932613"/>
              <a:gd name="connsiteX12" fmla="*/ 1959729 w 3665513"/>
              <a:gd name="connsiteY12" fmla="*/ 49713 h 2932613"/>
              <a:gd name="connsiteX13" fmla="*/ 1350129 w 3665513"/>
              <a:gd name="connsiteY13" fmla="*/ 252913 h 2932613"/>
              <a:gd name="connsiteX14" fmla="*/ 1108829 w 3665513"/>
              <a:gd name="connsiteY14" fmla="*/ 799013 h 2932613"/>
              <a:gd name="connsiteX0" fmla="*/ 1108829 w 3665513"/>
              <a:gd name="connsiteY0" fmla="*/ 799013 h 2919913"/>
              <a:gd name="connsiteX1" fmla="*/ 169029 w 3665513"/>
              <a:gd name="connsiteY1" fmla="*/ 1218113 h 2919913"/>
              <a:gd name="connsiteX2" fmla="*/ 29329 w 3665513"/>
              <a:gd name="connsiteY2" fmla="*/ 1726113 h 2919913"/>
              <a:gd name="connsiteX3" fmla="*/ 29329 w 3665513"/>
              <a:gd name="connsiteY3" fmla="*/ 2335713 h 2919913"/>
              <a:gd name="connsiteX4" fmla="*/ 169029 w 3665513"/>
              <a:gd name="connsiteY4" fmla="*/ 2881813 h 2919913"/>
              <a:gd name="connsiteX5" fmla="*/ 727829 w 3665513"/>
              <a:gd name="connsiteY5" fmla="*/ 2919913 h 2919913"/>
              <a:gd name="connsiteX6" fmla="*/ 1477129 w 3665513"/>
              <a:gd name="connsiteY6" fmla="*/ 2564313 h 2919913"/>
              <a:gd name="connsiteX7" fmla="*/ 2099429 w 3665513"/>
              <a:gd name="connsiteY7" fmla="*/ 1891213 h 2919913"/>
              <a:gd name="connsiteX8" fmla="*/ 3318629 w 3665513"/>
              <a:gd name="connsiteY8" fmla="*/ 1332413 h 2919913"/>
              <a:gd name="connsiteX9" fmla="*/ 3623429 w 3665513"/>
              <a:gd name="connsiteY9" fmla="*/ 976813 h 2919913"/>
              <a:gd name="connsiteX10" fmla="*/ 3648829 w 3665513"/>
              <a:gd name="connsiteY10" fmla="*/ 494213 h 2919913"/>
              <a:gd name="connsiteX11" fmla="*/ 3420229 w 3665513"/>
              <a:gd name="connsiteY11" fmla="*/ 75113 h 2919913"/>
              <a:gd name="connsiteX12" fmla="*/ 1959729 w 3665513"/>
              <a:gd name="connsiteY12" fmla="*/ 49713 h 2919913"/>
              <a:gd name="connsiteX13" fmla="*/ 1350129 w 3665513"/>
              <a:gd name="connsiteY13" fmla="*/ 252913 h 2919913"/>
              <a:gd name="connsiteX14" fmla="*/ 1108829 w 3665513"/>
              <a:gd name="connsiteY14" fmla="*/ 799013 h 2919913"/>
              <a:gd name="connsiteX0" fmla="*/ 1108829 w 3665513"/>
              <a:gd name="connsiteY0" fmla="*/ 799013 h 2919913"/>
              <a:gd name="connsiteX1" fmla="*/ 169029 w 3665513"/>
              <a:gd name="connsiteY1" fmla="*/ 1218113 h 2919913"/>
              <a:gd name="connsiteX2" fmla="*/ 29329 w 3665513"/>
              <a:gd name="connsiteY2" fmla="*/ 1726113 h 2919913"/>
              <a:gd name="connsiteX3" fmla="*/ 29329 w 3665513"/>
              <a:gd name="connsiteY3" fmla="*/ 2335713 h 2919913"/>
              <a:gd name="connsiteX4" fmla="*/ 169029 w 3665513"/>
              <a:gd name="connsiteY4" fmla="*/ 2881813 h 2919913"/>
              <a:gd name="connsiteX5" fmla="*/ 727829 w 3665513"/>
              <a:gd name="connsiteY5" fmla="*/ 2919913 h 2919913"/>
              <a:gd name="connsiteX6" fmla="*/ 1477129 w 3665513"/>
              <a:gd name="connsiteY6" fmla="*/ 2564313 h 2919913"/>
              <a:gd name="connsiteX7" fmla="*/ 2099429 w 3665513"/>
              <a:gd name="connsiteY7" fmla="*/ 1891213 h 2919913"/>
              <a:gd name="connsiteX8" fmla="*/ 3318629 w 3665513"/>
              <a:gd name="connsiteY8" fmla="*/ 1332413 h 2919913"/>
              <a:gd name="connsiteX9" fmla="*/ 3623429 w 3665513"/>
              <a:gd name="connsiteY9" fmla="*/ 976813 h 2919913"/>
              <a:gd name="connsiteX10" fmla="*/ 3648829 w 3665513"/>
              <a:gd name="connsiteY10" fmla="*/ 494213 h 2919913"/>
              <a:gd name="connsiteX11" fmla="*/ 3420229 w 3665513"/>
              <a:gd name="connsiteY11" fmla="*/ 75113 h 2919913"/>
              <a:gd name="connsiteX12" fmla="*/ 1959729 w 3665513"/>
              <a:gd name="connsiteY12" fmla="*/ 49713 h 2919913"/>
              <a:gd name="connsiteX13" fmla="*/ 1350129 w 3665513"/>
              <a:gd name="connsiteY13" fmla="*/ 252913 h 2919913"/>
              <a:gd name="connsiteX14" fmla="*/ 1108829 w 3665513"/>
              <a:gd name="connsiteY14" fmla="*/ 799013 h 2919913"/>
              <a:gd name="connsiteX0" fmla="*/ 1108829 w 3665513"/>
              <a:gd name="connsiteY0" fmla="*/ 799013 h 2919913"/>
              <a:gd name="connsiteX1" fmla="*/ 169029 w 3665513"/>
              <a:gd name="connsiteY1" fmla="*/ 1218113 h 2919913"/>
              <a:gd name="connsiteX2" fmla="*/ 29329 w 3665513"/>
              <a:gd name="connsiteY2" fmla="*/ 1726113 h 2919913"/>
              <a:gd name="connsiteX3" fmla="*/ 29329 w 3665513"/>
              <a:gd name="connsiteY3" fmla="*/ 2335713 h 2919913"/>
              <a:gd name="connsiteX4" fmla="*/ 169029 w 3665513"/>
              <a:gd name="connsiteY4" fmla="*/ 2881813 h 2919913"/>
              <a:gd name="connsiteX5" fmla="*/ 727829 w 3665513"/>
              <a:gd name="connsiteY5" fmla="*/ 2919913 h 2919913"/>
              <a:gd name="connsiteX6" fmla="*/ 1477129 w 3665513"/>
              <a:gd name="connsiteY6" fmla="*/ 2564313 h 2919913"/>
              <a:gd name="connsiteX7" fmla="*/ 2099429 w 3665513"/>
              <a:gd name="connsiteY7" fmla="*/ 1891213 h 2919913"/>
              <a:gd name="connsiteX8" fmla="*/ 3318629 w 3665513"/>
              <a:gd name="connsiteY8" fmla="*/ 1332413 h 2919913"/>
              <a:gd name="connsiteX9" fmla="*/ 3623429 w 3665513"/>
              <a:gd name="connsiteY9" fmla="*/ 976813 h 2919913"/>
              <a:gd name="connsiteX10" fmla="*/ 3648829 w 3665513"/>
              <a:gd name="connsiteY10" fmla="*/ 494213 h 2919913"/>
              <a:gd name="connsiteX11" fmla="*/ 3420229 w 3665513"/>
              <a:gd name="connsiteY11" fmla="*/ 75113 h 2919913"/>
              <a:gd name="connsiteX12" fmla="*/ 1959729 w 3665513"/>
              <a:gd name="connsiteY12" fmla="*/ 49713 h 2919913"/>
              <a:gd name="connsiteX13" fmla="*/ 1350129 w 3665513"/>
              <a:gd name="connsiteY13" fmla="*/ 252913 h 2919913"/>
              <a:gd name="connsiteX14" fmla="*/ 1108829 w 3665513"/>
              <a:gd name="connsiteY14" fmla="*/ 799013 h 2919913"/>
              <a:gd name="connsiteX0" fmla="*/ 1108829 w 3665513"/>
              <a:gd name="connsiteY0" fmla="*/ 799013 h 2919913"/>
              <a:gd name="connsiteX1" fmla="*/ 169029 w 3665513"/>
              <a:gd name="connsiteY1" fmla="*/ 1218113 h 2919913"/>
              <a:gd name="connsiteX2" fmla="*/ 29329 w 3665513"/>
              <a:gd name="connsiteY2" fmla="*/ 1726113 h 2919913"/>
              <a:gd name="connsiteX3" fmla="*/ 29329 w 3665513"/>
              <a:gd name="connsiteY3" fmla="*/ 2335713 h 2919913"/>
              <a:gd name="connsiteX4" fmla="*/ 169029 w 3665513"/>
              <a:gd name="connsiteY4" fmla="*/ 2881813 h 2919913"/>
              <a:gd name="connsiteX5" fmla="*/ 727829 w 3665513"/>
              <a:gd name="connsiteY5" fmla="*/ 2919913 h 2919913"/>
              <a:gd name="connsiteX6" fmla="*/ 1477129 w 3665513"/>
              <a:gd name="connsiteY6" fmla="*/ 2564313 h 2919913"/>
              <a:gd name="connsiteX7" fmla="*/ 2099429 w 3665513"/>
              <a:gd name="connsiteY7" fmla="*/ 1891213 h 2919913"/>
              <a:gd name="connsiteX8" fmla="*/ 3318629 w 3665513"/>
              <a:gd name="connsiteY8" fmla="*/ 1332413 h 2919913"/>
              <a:gd name="connsiteX9" fmla="*/ 3623429 w 3665513"/>
              <a:gd name="connsiteY9" fmla="*/ 976813 h 2919913"/>
              <a:gd name="connsiteX10" fmla="*/ 3648829 w 3665513"/>
              <a:gd name="connsiteY10" fmla="*/ 494213 h 2919913"/>
              <a:gd name="connsiteX11" fmla="*/ 3420229 w 3665513"/>
              <a:gd name="connsiteY11" fmla="*/ 75113 h 2919913"/>
              <a:gd name="connsiteX12" fmla="*/ 1959729 w 3665513"/>
              <a:gd name="connsiteY12" fmla="*/ 49713 h 2919913"/>
              <a:gd name="connsiteX13" fmla="*/ 1350129 w 3665513"/>
              <a:gd name="connsiteY13" fmla="*/ 252913 h 2919913"/>
              <a:gd name="connsiteX14" fmla="*/ 1108829 w 3665513"/>
              <a:gd name="connsiteY14" fmla="*/ 799013 h 2919913"/>
              <a:gd name="connsiteX0" fmla="*/ 1108829 w 3665513"/>
              <a:gd name="connsiteY0" fmla="*/ 799013 h 2919913"/>
              <a:gd name="connsiteX1" fmla="*/ 169029 w 3665513"/>
              <a:gd name="connsiteY1" fmla="*/ 1218113 h 2919913"/>
              <a:gd name="connsiteX2" fmla="*/ 29329 w 3665513"/>
              <a:gd name="connsiteY2" fmla="*/ 1726113 h 2919913"/>
              <a:gd name="connsiteX3" fmla="*/ 29329 w 3665513"/>
              <a:gd name="connsiteY3" fmla="*/ 2335713 h 2919913"/>
              <a:gd name="connsiteX4" fmla="*/ 169029 w 3665513"/>
              <a:gd name="connsiteY4" fmla="*/ 2881813 h 2919913"/>
              <a:gd name="connsiteX5" fmla="*/ 727829 w 3665513"/>
              <a:gd name="connsiteY5" fmla="*/ 2919913 h 2919913"/>
              <a:gd name="connsiteX6" fmla="*/ 1477129 w 3665513"/>
              <a:gd name="connsiteY6" fmla="*/ 2564313 h 2919913"/>
              <a:gd name="connsiteX7" fmla="*/ 2099429 w 3665513"/>
              <a:gd name="connsiteY7" fmla="*/ 1891213 h 2919913"/>
              <a:gd name="connsiteX8" fmla="*/ 3318629 w 3665513"/>
              <a:gd name="connsiteY8" fmla="*/ 1332413 h 2919913"/>
              <a:gd name="connsiteX9" fmla="*/ 3623429 w 3665513"/>
              <a:gd name="connsiteY9" fmla="*/ 976813 h 2919913"/>
              <a:gd name="connsiteX10" fmla="*/ 3648829 w 3665513"/>
              <a:gd name="connsiteY10" fmla="*/ 494213 h 2919913"/>
              <a:gd name="connsiteX11" fmla="*/ 3420229 w 3665513"/>
              <a:gd name="connsiteY11" fmla="*/ 75113 h 2919913"/>
              <a:gd name="connsiteX12" fmla="*/ 1959729 w 3665513"/>
              <a:gd name="connsiteY12" fmla="*/ 49713 h 2919913"/>
              <a:gd name="connsiteX13" fmla="*/ 1350129 w 3665513"/>
              <a:gd name="connsiteY13" fmla="*/ 252913 h 2919913"/>
              <a:gd name="connsiteX14" fmla="*/ 1108829 w 3665513"/>
              <a:gd name="connsiteY14" fmla="*/ 799013 h 2919913"/>
              <a:gd name="connsiteX0" fmla="*/ 1108829 w 3665513"/>
              <a:gd name="connsiteY0" fmla="*/ 799013 h 2919913"/>
              <a:gd name="connsiteX1" fmla="*/ 169029 w 3665513"/>
              <a:gd name="connsiteY1" fmla="*/ 1218113 h 2919913"/>
              <a:gd name="connsiteX2" fmla="*/ 29329 w 3665513"/>
              <a:gd name="connsiteY2" fmla="*/ 1726113 h 2919913"/>
              <a:gd name="connsiteX3" fmla="*/ 29329 w 3665513"/>
              <a:gd name="connsiteY3" fmla="*/ 2335713 h 2919913"/>
              <a:gd name="connsiteX4" fmla="*/ 169029 w 3665513"/>
              <a:gd name="connsiteY4" fmla="*/ 2881813 h 2919913"/>
              <a:gd name="connsiteX5" fmla="*/ 727829 w 3665513"/>
              <a:gd name="connsiteY5" fmla="*/ 2919913 h 2919913"/>
              <a:gd name="connsiteX6" fmla="*/ 1477129 w 3665513"/>
              <a:gd name="connsiteY6" fmla="*/ 2564313 h 2919913"/>
              <a:gd name="connsiteX7" fmla="*/ 2099429 w 3665513"/>
              <a:gd name="connsiteY7" fmla="*/ 1891213 h 2919913"/>
              <a:gd name="connsiteX8" fmla="*/ 3318629 w 3665513"/>
              <a:gd name="connsiteY8" fmla="*/ 1332413 h 2919913"/>
              <a:gd name="connsiteX9" fmla="*/ 3623429 w 3665513"/>
              <a:gd name="connsiteY9" fmla="*/ 976813 h 2919913"/>
              <a:gd name="connsiteX10" fmla="*/ 3648829 w 3665513"/>
              <a:gd name="connsiteY10" fmla="*/ 494213 h 2919913"/>
              <a:gd name="connsiteX11" fmla="*/ 3420229 w 3665513"/>
              <a:gd name="connsiteY11" fmla="*/ 75113 h 2919913"/>
              <a:gd name="connsiteX12" fmla="*/ 1959729 w 3665513"/>
              <a:gd name="connsiteY12" fmla="*/ 49713 h 2919913"/>
              <a:gd name="connsiteX13" fmla="*/ 1350129 w 3665513"/>
              <a:gd name="connsiteY13" fmla="*/ 252913 h 2919913"/>
              <a:gd name="connsiteX14" fmla="*/ 1108829 w 3665513"/>
              <a:gd name="connsiteY14" fmla="*/ 799013 h 2919913"/>
              <a:gd name="connsiteX0" fmla="*/ 1108829 w 3665513"/>
              <a:gd name="connsiteY0" fmla="*/ 799013 h 2919913"/>
              <a:gd name="connsiteX1" fmla="*/ 169029 w 3665513"/>
              <a:gd name="connsiteY1" fmla="*/ 1218113 h 2919913"/>
              <a:gd name="connsiteX2" fmla="*/ 29329 w 3665513"/>
              <a:gd name="connsiteY2" fmla="*/ 1726113 h 2919913"/>
              <a:gd name="connsiteX3" fmla="*/ 29329 w 3665513"/>
              <a:gd name="connsiteY3" fmla="*/ 2335713 h 2919913"/>
              <a:gd name="connsiteX4" fmla="*/ 169029 w 3665513"/>
              <a:gd name="connsiteY4" fmla="*/ 2881813 h 2919913"/>
              <a:gd name="connsiteX5" fmla="*/ 727829 w 3665513"/>
              <a:gd name="connsiteY5" fmla="*/ 2919913 h 2919913"/>
              <a:gd name="connsiteX6" fmla="*/ 1502529 w 3665513"/>
              <a:gd name="connsiteY6" fmla="*/ 2589713 h 2919913"/>
              <a:gd name="connsiteX7" fmla="*/ 2099429 w 3665513"/>
              <a:gd name="connsiteY7" fmla="*/ 1891213 h 2919913"/>
              <a:gd name="connsiteX8" fmla="*/ 3318629 w 3665513"/>
              <a:gd name="connsiteY8" fmla="*/ 1332413 h 2919913"/>
              <a:gd name="connsiteX9" fmla="*/ 3623429 w 3665513"/>
              <a:gd name="connsiteY9" fmla="*/ 976813 h 2919913"/>
              <a:gd name="connsiteX10" fmla="*/ 3648829 w 3665513"/>
              <a:gd name="connsiteY10" fmla="*/ 494213 h 2919913"/>
              <a:gd name="connsiteX11" fmla="*/ 3420229 w 3665513"/>
              <a:gd name="connsiteY11" fmla="*/ 75113 h 2919913"/>
              <a:gd name="connsiteX12" fmla="*/ 1959729 w 3665513"/>
              <a:gd name="connsiteY12" fmla="*/ 49713 h 2919913"/>
              <a:gd name="connsiteX13" fmla="*/ 1350129 w 3665513"/>
              <a:gd name="connsiteY13" fmla="*/ 252913 h 2919913"/>
              <a:gd name="connsiteX14" fmla="*/ 1108829 w 3665513"/>
              <a:gd name="connsiteY14" fmla="*/ 799013 h 2919913"/>
              <a:gd name="connsiteX0" fmla="*/ 1108829 w 3718111"/>
              <a:gd name="connsiteY0" fmla="*/ 799013 h 2919913"/>
              <a:gd name="connsiteX1" fmla="*/ 169029 w 3718111"/>
              <a:gd name="connsiteY1" fmla="*/ 1218113 h 2919913"/>
              <a:gd name="connsiteX2" fmla="*/ 29329 w 3718111"/>
              <a:gd name="connsiteY2" fmla="*/ 1726113 h 2919913"/>
              <a:gd name="connsiteX3" fmla="*/ 29329 w 3718111"/>
              <a:gd name="connsiteY3" fmla="*/ 2335713 h 2919913"/>
              <a:gd name="connsiteX4" fmla="*/ 169029 w 3718111"/>
              <a:gd name="connsiteY4" fmla="*/ 2881813 h 2919913"/>
              <a:gd name="connsiteX5" fmla="*/ 727829 w 3718111"/>
              <a:gd name="connsiteY5" fmla="*/ 2919913 h 2919913"/>
              <a:gd name="connsiteX6" fmla="*/ 1502529 w 3718111"/>
              <a:gd name="connsiteY6" fmla="*/ 2589713 h 2919913"/>
              <a:gd name="connsiteX7" fmla="*/ 2099429 w 3718111"/>
              <a:gd name="connsiteY7" fmla="*/ 1891213 h 2919913"/>
              <a:gd name="connsiteX8" fmla="*/ 3318629 w 3718111"/>
              <a:gd name="connsiteY8" fmla="*/ 1332413 h 2919913"/>
              <a:gd name="connsiteX9" fmla="*/ 3623429 w 3718111"/>
              <a:gd name="connsiteY9" fmla="*/ 976813 h 2919913"/>
              <a:gd name="connsiteX10" fmla="*/ 3712329 w 3718111"/>
              <a:gd name="connsiteY10" fmla="*/ 519613 h 2919913"/>
              <a:gd name="connsiteX11" fmla="*/ 3420229 w 3718111"/>
              <a:gd name="connsiteY11" fmla="*/ 75113 h 2919913"/>
              <a:gd name="connsiteX12" fmla="*/ 1959729 w 3718111"/>
              <a:gd name="connsiteY12" fmla="*/ 49713 h 2919913"/>
              <a:gd name="connsiteX13" fmla="*/ 1350129 w 3718111"/>
              <a:gd name="connsiteY13" fmla="*/ 252913 h 2919913"/>
              <a:gd name="connsiteX14" fmla="*/ 1108829 w 3718111"/>
              <a:gd name="connsiteY14" fmla="*/ 799013 h 2919913"/>
              <a:gd name="connsiteX0" fmla="*/ 1108829 w 3718111"/>
              <a:gd name="connsiteY0" fmla="*/ 799013 h 2919913"/>
              <a:gd name="connsiteX1" fmla="*/ 169029 w 3718111"/>
              <a:gd name="connsiteY1" fmla="*/ 1218113 h 2919913"/>
              <a:gd name="connsiteX2" fmla="*/ 29329 w 3718111"/>
              <a:gd name="connsiteY2" fmla="*/ 1726113 h 2919913"/>
              <a:gd name="connsiteX3" fmla="*/ 29329 w 3718111"/>
              <a:gd name="connsiteY3" fmla="*/ 2335713 h 2919913"/>
              <a:gd name="connsiteX4" fmla="*/ 169029 w 3718111"/>
              <a:gd name="connsiteY4" fmla="*/ 2881813 h 2919913"/>
              <a:gd name="connsiteX5" fmla="*/ 727829 w 3718111"/>
              <a:gd name="connsiteY5" fmla="*/ 2919913 h 2919913"/>
              <a:gd name="connsiteX6" fmla="*/ 1502529 w 3718111"/>
              <a:gd name="connsiteY6" fmla="*/ 2589713 h 2919913"/>
              <a:gd name="connsiteX7" fmla="*/ 2099429 w 3718111"/>
              <a:gd name="connsiteY7" fmla="*/ 1891213 h 2919913"/>
              <a:gd name="connsiteX8" fmla="*/ 3318629 w 3718111"/>
              <a:gd name="connsiteY8" fmla="*/ 1332413 h 2919913"/>
              <a:gd name="connsiteX9" fmla="*/ 3623429 w 3718111"/>
              <a:gd name="connsiteY9" fmla="*/ 976813 h 2919913"/>
              <a:gd name="connsiteX10" fmla="*/ 3712329 w 3718111"/>
              <a:gd name="connsiteY10" fmla="*/ 519613 h 2919913"/>
              <a:gd name="connsiteX11" fmla="*/ 3420229 w 3718111"/>
              <a:gd name="connsiteY11" fmla="*/ 75113 h 2919913"/>
              <a:gd name="connsiteX12" fmla="*/ 1959729 w 3718111"/>
              <a:gd name="connsiteY12" fmla="*/ 49713 h 2919913"/>
              <a:gd name="connsiteX13" fmla="*/ 1350129 w 3718111"/>
              <a:gd name="connsiteY13" fmla="*/ 252913 h 2919913"/>
              <a:gd name="connsiteX14" fmla="*/ 1108829 w 3718111"/>
              <a:gd name="connsiteY14" fmla="*/ 799013 h 2919913"/>
              <a:gd name="connsiteX0" fmla="*/ 1108829 w 3712329"/>
              <a:gd name="connsiteY0" fmla="*/ 799013 h 2919913"/>
              <a:gd name="connsiteX1" fmla="*/ 169029 w 3712329"/>
              <a:gd name="connsiteY1" fmla="*/ 1218113 h 2919913"/>
              <a:gd name="connsiteX2" fmla="*/ 29329 w 3712329"/>
              <a:gd name="connsiteY2" fmla="*/ 1726113 h 2919913"/>
              <a:gd name="connsiteX3" fmla="*/ 29329 w 3712329"/>
              <a:gd name="connsiteY3" fmla="*/ 2335713 h 2919913"/>
              <a:gd name="connsiteX4" fmla="*/ 169029 w 3712329"/>
              <a:gd name="connsiteY4" fmla="*/ 2881813 h 2919913"/>
              <a:gd name="connsiteX5" fmla="*/ 727829 w 3712329"/>
              <a:gd name="connsiteY5" fmla="*/ 2919913 h 2919913"/>
              <a:gd name="connsiteX6" fmla="*/ 1502529 w 3712329"/>
              <a:gd name="connsiteY6" fmla="*/ 2589713 h 2919913"/>
              <a:gd name="connsiteX7" fmla="*/ 2099429 w 3712329"/>
              <a:gd name="connsiteY7" fmla="*/ 1891213 h 2919913"/>
              <a:gd name="connsiteX8" fmla="*/ 3318629 w 3712329"/>
              <a:gd name="connsiteY8" fmla="*/ 1332413 h 2919913"/>
              <a:gd name="connsiteX9" fmla="*/ 3623429 w 3712329"/>
              <a:gd name="connsiteY9" fmla="*/ 976813 h 2919913"/>
              <a:gd name="connsiteX10" fmla="*/ 3712329 w 3712329"/>
              <a:gd name="connsiteY10" fmla="*/ 519613 h 2919913"/>
              <a:gd name="connsiteX11" fmla="*/ 3420229 w 3712329"/>
              <a:gd name="connsiteY11" fmla="*/ 75113 h 2919913"/>
              <a:gd name="connsiteX12" fmla="*/ 1959729 w 3712329"/>
              <a:gd name="connsiteY12" fmla="*/ 49713 h 2919913"/>
              <a:gd name="connsiteX13" fmla="*/ 1350129 w 3712329"/>
              <a:gd name="connsiteY13" fmla="*/ 252913 h 2919913"/>
              <a:gd name="connsiteX14" fmla="*/ 1108829 w 3712329"/>
              <a:gd name="connsiteY14" fmla="*/ 799013 h 2919913"/>
              <a:gd name="connsiteX0" fmla="*/ 1108829 w 3712329"/>
              <a:gd name="connsiteY0" fmla="*/ 799013 h 2919913"/>
              <a:gd name="connsiteX1" fmla="*/ 169029 w 3712329"/>
              <a:gd name="connsiteY1" fmla="*/ 1218113 h 2919913"/>
              <a:gd name="connsiteX2" fmla="*/ 29329 w 3712329"/>
              <a:gd name="connsiteY2" fmla="*/ 1726113 h 2919913"/>
              <a:gd name="connsiteX3" fmla="*/ 29329 w 3712329"/>
              <a:gd name="connsiteY3" fmla="*/ 2335713 h 2919913"/>
              <a:gd name="connsiteX4" fmla="*/ 169029 w 3712329"/>
              <a:gd name="connsiteY4" fmla="*/ 2881813 h 2919913"/>
              <a:gd name="connsiteX5" fmla="*/ 727829 w 3712329"/>
              <a:gd name="connsiteY5" fmla="*/ 2919913 h 2919913"/>
              <a:gd name="connsiteX6" fmla="*/ 1502529 w 3712329"/>
              <a:gd name="connsiteY6" fmla="*/ 2589713 h 2919913"/>
              <a:gd name="connsiteX7" fmla="*/ 2099429 w 3712329"/>
              <a:gd name="connsiteY7" fmla="*/ 1891213 h 2919913"/>
              <a:gd name="connsiteX8" fmla="*/ 3318629 w 3712329"/>
              <a:gd name="connsiteY8" fmla="*/ 1332413 h 2919913"/>
              <a:gd name="connsiteX9" fmla="*/ 3623429 w 3712329"/>
              <a:gd name="connsiteY9" fmla="*/ 976813 h 2919913"/>
              <a:gd name="connsiteX10" fmla="*/ 3712329 w 3712329"/>
              <a:gd name="connsiteY10" fmla="*/ 519613 h 2919913"/>
              <a:gd name="connsiteX11" fmla="*/ 3420229 w 3712329"/>
              <a:gd name="connsiteY11" fmla="*/ 75113 h 2919913"/>
              <a:gd name="connsiteX12" fmla="*/ 1959729 w 3712329"/>
              <a:gd name="connsiteY12" fmla="*/ 49713 h 2919913"/>
              <a:gd name="connsiteX13" fmla="*/ 1350129 w 3712329"/>
              <a:gd name="connsiteY13" fmla="*/ 252913 h 2919913"/>
              <a:gd name="connsiteX14" fmla="*/ 1108829 w 3712329"/>
              <a:gd name="connsiteY14" fmla="*/ 799013 h 2919913"/>
              <a:gd name="connsiteX0" fmla="*/ 1108829 w 3718111"/>
              <a:gd name="connsiteY0" fmla="*/ 799013 h 2919913"/>
              <a:gd name="connsiteX1" fmla="*/ 169029 w 3718111"/>
              <a:gd name="connsiteY1" fmla="*/ 1218113 h 2919913"/>
              <a:gd name="connsiteX2" fmla="*/ 29329 w 3718111"/>
              <a:gd name="connsiteY2" fmla="*/ 1726113 h 2919913"/>
              <a:gd name="connsiteX3" fmla="*/ 29329 w 3718111"/>
              <a:gd name="connsiteY3" fmla="*/ 2335713 h 2919913"/>
              <a:gd name="connsiteX4" fmla="*/ 169029 w 3718111"/>
              <a:gd name="connsiteY4" fmla="*/ 2881813 h 2919913"/>
              <a:gd name="connsiteX5" fmla="*/ 727829 w 3718111"/>
              <a:gd name="connsiteY5" fmla="*/ 2919913 h 2919913"/>
              <a:gd name="connsiteX6" fmla="*/ 1502529 w 3718111"/>
              <a:gd name="connsiteY6" fmla="*/ 2589713 h 2919913"/>
              <a:gd name="connsiteX7" fmla="*/ 2099429 w 3718111"/>
              <a:gd name="connsiteY7" fmla="*/ 1891213 h 2919913"/>
              <a:gd name="connsiteX8" fmla="*/ 3318629 w 3718111"/>
              <a:gd name="connsiteY8" fmla="*/ 1332413 h 2919913"/>
              <a:gd name="connsiteX9" fmla="*/ 3623429 w 3718111"/>
              <a:gd name="connsiteY9" fmla="*/ 976813 h 2919913"/>
              <a:gd name="connsiteX10" fmla="*/ 3712329 w 3718111"/>
              <a:gd name="connsiteY10" fmla="*/ 519613 h 2919913"/>
              <a:gd name="connsiteX11" fmla="*/ 3420229 w 3718111"/>
              <a:gd name="connsiteY11" fmla="*/ 75113 h 2919913"/>
              <a:gd name="connsiteX12" fmla="*/ 1959729 w 3718111"/>
              <a:gd name="connsiteY12" fmla="*/ 49713 h 2919913"/>
              <a:gd name="connsiteX13" fmla="*/ 1350129 w 3718111"/>
              <a:gd name="connsiteY13" fmla="*/ 252913 h 2919913"/>
              <a:gd name="connsiteX14" fmla="*/ 1108829 w 3718111"/>
              <a:gd name="connsiteY14" fmla="*/ 799013 h 2919913"/>
              <a:gd name="connsiteX0" fmla="*/ 1108829 w 3718111"/>
              <a:gd name="connsiteY0" fmla="*/ 799013 h 2919913"/>
              <a:gd name="connsiteX1" fmla="*/ 156329 w 3718111"/>
              <a:gd name="connsiteY1" fmla="*/ 1192713 h 2919913"/>
              <a:gd name="connsiteX2" fmla="*/ 29329 w 3718111"/>
              <a:gd name="connsiteY2" fmla="*/ 1726113 h 2919913"/>
              <a:gd name="connsiteX3" fmla="*/ 29329 w 3718111"/>
              <a:gd name="connsiteY3" fmla="*/ 2335713 h 2919913"/>
              <a:gd name="connsiteX4" fmla="*/ 169029 w 3718111"/>
              <a:gd name="connsiteY4" fmla="*/ 2881813 h 2919913"/>
              <a:gd name="connsiteX5" fmla="*/ 727829 w 3718111"/>
              <a:gd name="connsiteY5" fmla="*/ 2919913 h 2919913"/>
              <a:gd name="connsiteX6" fmla="*/ 1502529 w 3718111"/>
              <a:gd name="connsiteY6" fmla="*/ 2589713 h 2919913"/>
              <a:gd name="connsiteX7" fmla="*/ 2099429 w 3718111"/>
              <a:gd name="connsiteY7" fmla="*/ 1891213 h 2919913"/>
              <a:gd name="connsiteX8" fmla="*/ 3318629 w 3718111"/>
              <a:gd name="connsiteY8" fmla="*/ 1332413 h 2919913"/>
              <a:gd name="connsiteX9" fmla="*/ 3623429 w 3718111"/>
              <a:gd name="connsiteY9" fmla="*/ 976813 h 2919913"/>
              <a:gd name="connsiteX10" fmla="*/ 3712329 w 3718111"/>
              <a:gd name="connsiteY10" fmla="*/ 519613 h 2919913"/>
              <a:gd name="connsiteX11" fmla="*/ 3420229 w 3718111"/>
              <a:gd name="connsiteY11" fmla="*/ 75113 h 2919913"/>
              <a:gd name="connsiteX12" fmla="*/ 1959729 w 3718111"/>
              <a:gd name="connsiteY12" fmla="*/ 49713 h 2919913"/>
              <a:gd name="connsiteX13" fmla="*/ 1350129 w 3718111"/>
              <a:gd name="connsiteY13" fmla="*/ 252913 h 2919913"/>
              <a:gd name="connsiteX14" fmla="*/ 1108829 w 3718111"/>
              <a:gd name="connsiteY14" fmla="*/ 799013 h 2919913"/>
              <a:gd name="connsiteX0" fmla="*/ 1136750 w 3746032"/>
              <a:gd name="connsiteY0" fmla="*/ 799013 h 2919913"/>
              <a:gd name="connsiteX1" fmla="*/ 184250 w 3746032"/>
              <a:gd name="connsiteY1" fmla="*/ 1192713 h 2919913"/>
              <a:gd name="connsiteX2" fmla="*/ 19150 w 3746032"/>
              <a:gd name="connsiteY2" fmla="*/ 1726113 h 2919913"/>
              <a:gd name="connsiteX3" fmla="*/ 57250 w 3746032"/>
              <a:gd name="connsiteY3" fmla="*/ 2335713 h 2919913"/>
              <a:gd name="connsiteX4" fmla="*/ 196950 w 3746032"/>
              <a:gd name="connsiteY4" fmla="*/ 2881813 h 2919913"/>
              <a:gd name="connsiteX5" fmla="*/ 755750 w 3746032"/>
              <a:gd name="connsiteY5" fmla="*/ 2919913 h 2919913"/>
              <a:gd name="connsiteX6" fmla="*/ 1530450 w 3746032"/>
              <a:gd name="connsiteY6" fmla="*/ 2589713 h 2919913"/>
              <a:gd name="connsiteX7" fmla="*/ 2127350 w 3746032"/>
              <a:gd name="connsiteY7" fmla="*/ 1891213 h 2919913"/>
              <a:gd name="connsiteX8" fmla="*/ 3346550 w 3746032"/>
              <a:gd name="connsiteY8" fmla="*/ 1332413 h 2919913"/>
              <a:gd name="connsiteX9" fmla="*/ 3651350 w 3746032"/>
              <a:gd name="connsiteY9" fmla="*/ 976813 h 2919913"/>
              <a:gd name="connsiteX10" fmla="*/ 3740250 w 3746032"/>
              <a:gd name="connsiteY10" fmla="*/ 519613 h 2919913"/>
              <a:gd name="connsiteX11" fmla="*/ 3448150 w 3746032"/>
              <a:gd name="connsiteY11" fmla="*/ 75113 h 2919913"/>
              <a:gd name="connsiteX12" fmla="*/ 1987650 w 3746032"/>
              <a:gd name="connsiteY12" fmla="*/ 49713 h 2919913"/>
              <a:gd name="connsiteX13" fmla="*/ 1378050 w 3746032"/>
              <a:gd name="connsiteY13" fmla="*/ 252913 h 2919913"/>
              <a:gd name="connsiteX14" fmla="*/ 1136750 w 3746032"/>
              <a:gd name="connsiteY14" fmla="*/ 799013 h 2919913"/>
              <a:gd name="connsiteX0" fmla="*/ 1136750 w 3746032"/>
              <a:gd name="connsiteY0" fmla="*/ 799013 h 2919913"/>
              <a:gd name="connsiteX1" fmla="*/ 184250 w 3746032"/>
              <a:gd name="connsiteY1" fmla="*/ 1192713 h 2919913"/>
              <a:gd name="connsiteX2" fmla="*/ 19150 w 3746032"/>
              <a:gd name="connsiteY2" fmla="*/ 1726113 h 2919913"/>
              <a:gd name="connsiteX3" fmla="*/ 57250 w 3746032"/>
              <a:gd name="connsiteY3" fmla="*/ 2335713 h 2919913"/>
              <a:gd name="connsiteX4" fmla="*/ 209650 w 3746032"/>
              <a:gd name="connsiteY4" fmla="*/ 2831013 h 2919913"/>
              <a:gd name="connsiteX5" fmla="*/ 755750 w 3746032"/>
              <a:gd name="connsiteY5" fmla="*/ 2919913 h 2919913"/>
              <a:gd name="connsiteX6" fmla="*/ 1530450 w 3746032"/>
              <a:gd name="connsiteY6" fmla="*/ 2589713 h 2919913"/>
              <a:gd name="connsiteX7" fmla="*/ 2127350 w 3746032"/>
              <a:gd name="connsiteY7" fmla="*/ 1891213 h 2919913"/>
              <a:gd name="connsiteX8" fmla="*/ 3346550 w 3746032"/>
              <a:gd name="connsiteY8" fmla="*/ 1332413 h 2919913"/>
              <a:gd name="connsiteX9" fmla="*/ 3651350 w 3746032"/>
              <a:gd name="connsiteY9" fmla="*/ 976813 h 2919913"/>
              <a:gd name="connsiteX10" fmla="*/ 3740250 w 3746032"/>
              <a:gd name="connsiteY10" fmla="*/ 519613 h 2919913"/>
              <a:gd name="connsiteX11" fmla="*/ 3448150 w 3746032"/>
              <a:gd name="connsiteY11" fmla="*/ 75113 h 2919913"/>
              <a:gd name="connsiteX12" fmla="*/ 1987650 w 3746032"/>
              <a:gd name="connsiteY12" fmla="*/ 49713 h 2919913"/>
              <a:gd name="connsiteX13" fmla="*/ 1378050 w 3746032"/>
              <a:gd name="connsiteY13" fmla="*/ 252913 h 2919913"/>
              <a:gd name="connsiteX14" fmla="*/ 1136750 w 3746032"/>
              <a:gd name="connsiteY14" fmla="*/ 799013 h 2919913"/>
              <a:gd name="connsiteX0" fmla="*/ 1136750 w 3746032"/>
              <a:gd name="connsiteY0" fmla="*/ 799013 h 2919913"/>
              <a:gd name="connsiteX1" fmla="*/ 184250 w 3746032"/>
              <a:gd name="connsiteY1" fmla="*/ 1192713 h 2919913"/>
              <a:gd name="connsiteX2" fmla="*/ 19150 w 3746032"/>
              <a:gd name="connsiteY2" fmla="*/ 1726113 h 2919913"/>
              <a:gd name="connsiteX3" fmla="*/ 57250 w 3746032"/>
              <a:gd name="connsiteY3" fmla="*/ 2335713 h 2919913"/>
              <a:gd name="connsiteX4" fmla="*/ 209650 w 3746032"/>
              <a:gd name="connsiteY4" fmla="*/ 2831013 h 2919913"/>
              <a:gd name="connsiteX5" fmla="*/ 755750 w 3746032"/>
              <a:gd name="connsiteY5" fmla="*/ 2919913 h 2919913"/>
              <a:gd name="connsiteX6" fmla="*/ 1530450 w 3746032"/>
              <a:gd name="connsiteY6" fmla="*/ 2589713 h 2919913"/>
              <a:gd name="connsiteX7" fmla="*/ 2127350 w 3746032"/>
              <a:gd name="connsiteY7" fmla="*/ 1891213 h 2919913"/>
              <a:gd name="connsiteX8" fmla="*/ 3346550 w 3746032"/>
              <a:gd name="connsiteY8" fmla="*/ 1332413 h 2919913"/>
              <a:gd name="connsiteX9" fmla="*/ 3651350 w 3746032"/>
              <a:gd name="connsiteY9" fmla="*/ 976813 h 2919913"/>
              <a:gd name="connsiteX10" fmla="*/ 3740250 w 3746032"/>
              <a:gd name="connsiteY10" fmla="*/ 519613 h 2919913"/>
              <a:gd name="connsiteX11" fmla="*/ 3448150 w 3746032"/>
              <a:gd name="connsiteY11" fmla="*/ 75113 h 2919913"/>
              <a:gd name="connsiteX12" fmla="*/ 1987650 w 3746032"/>
              <a:gd name="connsiteY12" fmla="*/ 49713 h 2919913"/>
              <a:gd name="connsiteX13" fmla="*/ 1378050 w 3746032"/>
              <a:gd name="connsiteY13" fmla="*/ 252913 h 2919913"/>
              <a:gd name="connsiteX14" fmla="*/ 1136750 w 3746032"/>
              <a:gd name="connsiteY14" fmla="*/ 799013 h 2919913"/>
              <a:gd name="connsiteX0" fmla="*/ 1136750 w 3746032"/>
              <a:gd name="connsiteY0" fmla="*/ 799013 h 2919913"/>
              <a:gd name="connsiteX1" fmla="*/ 184250 w 3746032"/>
              <a:gd name="connsiteY1" fmla="*/ 1192713 h 2919913"/>
              <a:gd name="connsiteX2" fmla="*/ 19150 w 3746032"/>
              <a:gd name="connsiteY2" fmla="*/ 1726113 h 2919913"/>
              <a:gd name="connsiteX3" fmla="*/ 57250 w 3746032"/>
              <a:gd name="connsiteY3" fmla="*/ 2335713 h 2919913"/>
              <a:gd name="connsiteX4" fmla="*/ 209650 w 3746032"/>
              <a:gd name="connsiteY4" fmla="*/ 2831013 h 2919913"/>
              <a:gd name="connsiteX5" fmla="*/ 755750 w 3746032"/>
              <a:gd name="connsiteY5" fmla="*/ 2919913 h 2919913"/>
              <a:gd name="connsiteX6" fmla="*/ 1530450 w 3746032"/>
              <a:gd name="connsiteY6" fmla="*/ 2589713 h 2919913"/>
              <a:gd name="connsiteX7" fmla="*/ 2127350 w 3746032"/>
              <a:gd name="connsiteY7" fmla="*/ 1891213 h 2919913"/>
              <a:gd name="connsiteX8" fmla="*/ 3346550 w 3746032"/>
              <a:gd name="connsiteY8" fmla="*/ 1332413 h 2919913"/>
              <a:gd name="connsiteX9" fmla="*/ 3651350 w 3746032"/>
              <a:gd name="connsiteY9" fmla="*/ 976813 h 2919913"/>
              <a:gd name="connsiteX10" fmla="*/ 3740250 w 3746032"/>
              <a:gd name="connsiteY10" fmla="*/ 519613 h 2919913"/>
              <a:gd name="connsiteX11" fmla="*/ 3448150 w 3746032"/>
              <a:gd name="connsiteY11" fmla="*/ 75113 h 2919913"/>
              <a:gd name="connsiteX12" fmla="*/ 1987650 w 3746032"/>
              <a:gd name="connsiteY12" fmla="*/ 49713 h 2919913"/>
              <a:gd name="connsiteX13" fmla="*/ 1378050 w 3746032"/>
              <a:gd name="connsiteY13" fmla="*/ 252913 h 2919913"/>
              <a:gd name="connsiteX14" fmla="*/ 1136750 w 3746032"/>
              <a:gd name="connsiteY14" fmla="*/ 799013 h 2919913"/>
              <a:gd name="connsiteX0" fmla="*/ 1142639 w 3751921"/>
              <a:gd name="connsiteY0" fmla="*/ 799013 h 2919913"/>
              <a:gd name="connsiteX1" fmla="*/ 190139 w 3751921"/>
              <a:gd name="connsiteY1" fmla="*/ 1192713 h 2919913"/>
              <a:gd name="connsiteX2" fmla="*/ 25039 w 3751921"/>
              <a:gd name="connsiteY2" fmla="*/ 1726113 h 2919913"/>
              <a:gd name="connsiteX3" fmla="*/ 37739 w 3751921"/>
              <a:gd name="connsiteY3" fmla="*/ 2348413 h 2919913"/>
              <a:gd name="connsiteX4" fmla="*/ 215539 w 3751921"/>
              <a:gd name="connsiteY4" fmla="*/ 2831013 h 2919913"/>
              <a:gd name="connsiteX5" fmla="*/ 761639 w 3751921"/>
              <a:gd name="connsiteY5" fmla="*/ 2919913 h 2919913"/>
              <a:gd name="connsiteX6" fmla="*/ 1536339 w 3751921"/>
              <a:gd name="connsiteY6" fmla="*/ 2589713 h 2919913"/>
              <a:gd name="connsiteX7" fmla="*/ 2133239 w 3751921"/>
              <a:gd name="connsiteY7" fmla="*/ 1891213 h 2919913"/>
              <a:gd name="connsiteX8" fmla="*/ 3352439 w 3751921"/>
              <a:gd name="connsiteY8" fmla="*/ 1332413 h 2919913"/>
              <a:gd name="connsiteX9" fmla="*/ 3657239 w 3751921"/>
              <a:gd name="connsiteY9" fmla="*/ 976813 h 2919913"/>
              <a:gd name="connsiteX10" fmla="*/ 3746139 w 3751921"/>
              <a:gd name="connsiteY10" fmla="*/ 519613 h 2919913"/>
              <a:gd name="connsiteX11" fmla="*/ 3454039 w 3751921"/>
              <a:gd name="connsiteY11" fmla="*/ 75113 h 2919913"/>
              <a:gd name="connsiteX12" fmla="*/ 1993539 w 3751921"/>
              <a:gd name="connsiteY12" fmla="*/ 49713 h 2919913"/>
              <a:gd name="connsiteX13" fmla="*/ 1383939 w 3751921"/>
              <a:gd name="connsiteY13" fmla="*/ 252913 h 2919913"/>
              <a:gd name="connsiteX14" fmla="*/ 1142639 w 3751921"/>
              <a:gd name="connsiteY14" fmla="*/ 799013 h 2919913"/>
              <a:gd name="connsiteX0" fmla="*/ 1142639 w 3751921"/>
              <a:gd name="connsiteY0" fmla="*/ 799013 h 2919913"/>
              <a:gd name="connsiteX1" fmla="*/ 190139 w 3751921"/>
              <a:gd name="connsiteY1" fmla="*/ 1192713 h 2919913"/>
              <a:gd name="connsiteX2" fmla="*/ 25039 w 3751921"/>
              <a:gd name="connsiteY2" fmla="*/ 1726113 h 2919913"/>
              <a:gd name="connsiteX3" fmla="*/ 37739 w 3751921"/>
              <a:gd name="connsiteY3" fmla="*/ 2348413 h 2919913"/>
              <a:gd name="connsiteX4" fmla="*/ 215539 w 3751921"/>
              <a:gd name="connsiteY4" fmla="*/ 2831013 h 2919913"/>
              <a:gd name="connsiteX5" fmla="*/ 761639 w 3751921"/>
              <a:gd name="connsiteY5" fmla="*/ 2919913 h 2919913"/>
              <a:gd name="connsiteX6" fmla="*/ 1536339 w 3751921"/>
              <a:gd name="connsiteY6" fmla="*/ 2589713 h 2919913"/>
              <a:gd name="connsiteX7" fmla="*/ 2133239 w 3751921"/>
              <a:gd name="connsiteY7" fmla="*/ 1891213 h 2919913"/>
              <a:gd name="connsiteX8" fmla="*/ 3352439 w 3751921"/>
              <a:gd name="connsiteY8" fmla="*/ 1332413 h 2919913"/>
              <a:gd name="connsiteX9" fmla="*/ 3657239 w 3751921"/>
              <a:gd name="connsiteY9" fmla="*/ 976813 h 2919913"/>
              <a:gd name="connsiteX10" fmla="*/ 3746139 w 3751921"/>
              <a:gd name="connsiteY10" fmla="*/ 519613 h 2919913"/>
              <a:gd name="connsiteX11" fmla="*/ 3454039 w 3751921"/>
              <a:gd name="connsiteY11" fmla="*/ 75113 h 2919913"/>
              <a:gd name="connsiteX12" fmla="*/ 1993539 w 3751921"/>
              <a:gd name="connsiteY12" fmla="*/ 49713 h 2919913"/>
              <a:gd name="connsiteX13" fmla="*/ 1422039 w 3751921"/>
              <a:gd name="connsiteY13" fmla="*/ 303713 h 2919913"/>
              <a:gd name="connsiteX14" fmla="*/ 1142639 w 3751921"/>
              <a:gd name="connsiteY14" fmla="*/ 799013 h 2919913"/>
              <a:gd name="connsiteX0" fmla="*/ 1142639 w 3751921"/>
              <a:gd name="connsiteY0" fmla="*/ 799013 h 2919913"/>
              <a:gd name="connsiteX1" fmla="*/ 190139 w 3751921"/>
              <a:gd name="connsiteY1" fmla="*/ 1192713 h 2919913"/>
              <a:gd name="connsiteX2" fmla="*/ 25039 w 3751921"/>
              <a:gd name="connsiteY2" fmla="*/ 1726113 h 2919913"/>
              <a:gd name="connsiteX3" fmla="*/ 37739 w 3751921"/>
              <a:gd name="connsiteY3" fmla="*/ 2348413 h 2919913"/>
              <a:gd name="connsiteX4" fmla="*/ 215539 w 3751921"/>
              <a:gd name="connsiteY4" fmla="*/ 2831013 h 2919913"/>
              <a:gd name="connsiteX5" fmla="*/ 761639 w 3751921"/>
              <a:gd name="connsiteY5" fmla="*/ 2919913 h 2919913"/>
              <a:gd name="connsiteX6" fmla="*/ 1536339 w 3751921"/>
              <a:gd name="connsiteY6" fmla="*/ 2589713 h 2919913"/>
              <a:gd name="connsiteX7" fmla="*/ 2133239 w 3751921"/>
              <a:gd name="connsiteY7" fmla="*/ 1891213 h 2919913"/>
              <a:gd name="connsiteX8" fmla="*/ 3352439 w 3751921"/>
              <a:gd name="connsiteY8" fmla="*/ 1332413 h 2919913"/>
              <a:gd name="connsiteX9" fmla="*/ 3657239 w 3751921"/>
              <a:gd name="connsiteY9" fmla="*/ 976813 h 2919913"/>
              <a:gd name="connsiteX10" fmla="*/ 3746139 w 3751921"/>
              <a:gd name="connsiteY10" fmla="*/ 519613 h 2919913"/>
              <a:gd name="connsiteX11" fmla="*/ 3454039 w 3751921"/>
              <a:gd name="connsiteY11" fmla="*/ 75113 h 2919913"/>
              <a:gd name="connsiteX12" fmla="*/ 1993539 w 3751921"/>
              <a:gd name="connsiteY12" fmla="*/ 49713 h 2919913"/>
              <a:gd name="connsiteX13" fmla="*/ 1422039 w 3751921"/>
              <a:gd name="connsiteY13" fmla="*/ 303713 h 2919913"/>
              <a:gd name="connsiteX14" fmla="*/ 1142639 w 3751921"/>
              <a:gd name="connsiteY14" fmla="*/ 799013 h 2919913"/>
              <a:gd name="connsiteX0" fmla="*/ 1142639 w 3751921"/>
              <a:gd name="connsiteY0" fmla="*/ 799013 h 2919913"/>
              <a:gd name="connsiteX1" fmla="*/ 190139 w 3751921"/>
              <a:gd name="connsiteY1" fmla="*/ 1192713 h 2919913"/>
              <a:gd name="connsiteX2" fmla="*/ 25039 w 3751921"/>
              <a:gd name="connsiteY2" fmla="*/ 1726113 h 2919913"/>
              <a:gd name="connsiteX3" fmla="*/ 37739 w 3751921"/>
              <a:gd name="connsiteY3" fmla="*/ 2348413 h 2919913"/>
              <a:gd name="connsiteX4" fmla="*/ 215539 w 3751921"/>
              <a:gd name="connsiteY4" fmla="*/ 2831013 h 2919913"/>
              <a:gd name="connsiteX5" fmla="*/ 761639 w 3751921"/>
              <a:gd name="connsiteY5" fmla="*/ 2919913 h 2919913"/>
              <a:gd name="connsiteX6" fmla="*/ 1536339 w 3751921"/>
              <a:gd name="connsiteY6" fmla="*/ 2589713 h 2919913"/>
              <a:gd name="connsiteX7" fmla="*/ 2133239 w 3751921"/>
              <a:gd name="connsiteY7" fmla="*/ 1891213 h 2919913"/>
              <a:gd name="connsiteX8" fmla="*/ 3352439 w 3751921"/>
              <a:gd name="connsiteY8" fmla="*/ 1332413 h 2919913"/>
              <a:gd name="connsiteX9" fmla="*/ 3657239 w 3751921"/>
              <a:gd name="connsiteY9" fmla="*/ 976813 h 2919913"/>
              <a:gd name="connsiteX10" fmla="*/ 3746139 w 3751921"/>
              <a:gd name="connsiteY10" fmla="*/ 519613 h 2919913"/>
              <a:gd name="connsiteX11" fmla="*/ 3454039 w 3751921"/>
              <a:gd name="connsiteY11" fmla="*/ 75113 h 2919913"/>
              <a:gd name="connsiteX12" fmla="*/ 1993539 w 3751921"/>
              <a:gd name="connsiteY12" fmla="*/ 49713 h 2919913"/>
              <a:gd name="connsiteX13" fmla="*/ 1422039 w 3751921"/>
              <a:gd name="connsiteY13" fmla="*/ 303713 h 2919913"/>
              <a:gd name="connsiteX14" fmla="*/ 1142639 w 3751921"/>
              <a:gd name="connsiteY14" fmla="*/ 799013 h 2919913"/>
              <a:gd name="connsiteX0" fmla="*/ 1142639 w 3751921"/>
              <a:gd name="connsiteY0" fmla="*/ 799013 h 2919913"/>
              <a:gd name="connsiteX1" fmla="*/ 190139 w 3751921"/>
              <a:gd name="connsiteY1" fmla="*/ 1192713 h 2919913"/>
              <a:gd name="connsiteX2" fmla="*/ 25039 w 3751921"/>
              <a:gd name="connsiteY2" fmla="*/ 1726113 h 2919913"/>
              <a:gd name="connsiteX3" fmla="*/ 37739 w 3751921"/>
              <a:gd name="connsiteY3" fmla="*/ 2348413 h 2919913"/>
              <a:gd name="connsiteX4" fmla="*/ 215539 w 3751921"/>
              <a:gd name="connsiteY4" fmla="*/ 2831013 h 2919913"/>
              <a:gd name="connsiteX5" fmla="*/ 761639 w 3751921"/>
              <a:gd name="connsiteY5" fmla="*/ 2919913 h 2919913"/>
              <a:gd name="connsiteX6" fmla="*/ 1536339 w 3751921"/>
              <a:gd name="connsiteY6" fmla="*/ 2589713 h 2919913"/>
              <a:gd name="connsiteX7" fmla="*/ 2133239 w 3751921"/>
              <a:gd name="connsiteY7" fmla="*/ 1891213 h 2919913"/>
              <a:gd name="connsiteX8" fmla="*/ 3352439 w 3751921"/>
              <a:gd name="connsiteY8" fmla="*/ 1332413 h 2919913"/>
              <a:gd name="connsiteX9" fmla="*/ 3657239 w 3751921"/>
              <a:gd name="connsiteY9" fmla="*/ 976813 h 2919913"/>
              <a:gd name="connsiteX10" fmla="*/ 3746139 w 3751921"/>
              <a:gd name="connsiteY10" fmla="*/ 519613 h 2919913"/>
              <a:gd name="connsiteX11" fmla="*/ 3454039 w 3751921"/>
              <a:gd name="connsiteY11" fmla="*/ 75113 h 2919913"/>
              <a:gd name="connsiteX12" fmla="*/ 1993539 w 3751921"/>
              <a:gd name="connsiteY12" fmla="*/ 49713 h 2919913"/>
              <a:gd name="connsiteX13" fmla="*/ 1422039 w 3751921"/>
              <a:gd name="connsiteY13" fmla="*/ 303713 h 2919913"/>
              <a:gd name="connsiteX14" fmla="*/ 1142639 w 3751921"/>
              <a:gd name="connsiteY14" fmla="*/ 799013 h 2919913"/>
              <a:gd name="connsiteX0" fmla="*/ 1142639 w 3751921"/>
              <a:gd name="connsiteY0" fmla="*/ 799013 h 2919913"/>
              <a:gd name="connsiteX1" fmla="*/ 190139 w 3751921"/>
              <a:gd name="connsiteY1" fmla="*/ 1192713 h 2919913"/>
              <a:gd name="connsiteX2" fmla="*/ 25039 w 3751921"/>
              <a:gd name="connsiteY2" fmla="*/ 1726113 h 2919913"/>
              <a:gd name="connsiteX3" fmla="*/ 37739 w 3751921"/>
              <a:gd name="connsiteY3" fmla="*/ 2348413 h 2919913"/>
              <a:gd name="connsiteX4" fmla="*/ 215539 w 3751921"/>
              <a:gd name="connsiteY4" fmla="*/ 2831013 h 2919913"/>
              <a:gd name="connsiteX5" fmla="*/ 761639 w 3751921"/>
              <a:gd name="connsiteY5" fmla="*/ 2919913 h 2919913"/>
              <a:gd name="connsiteX6" fmla="*/ 1536339 w 3751921"/>
              <a:gd name="connsiteY6" fmla="*/ 2589713 h 2919913"/>
              <a:gd name="connsiteX7" fmla="*/ 2133239 w 3751921"/>
              <a:gd name="connsiteY7" fmla="*/ 1891213 h 2919913"/>
              <a:gd name="connsiteX8" fmla="*/ 3352439 w 3751921"/>
              <a:gd name="connsiteY8" fmla="*/ 1332413 h 2919913"/>
              <a:gd name="connsiteX9" fmla="*/ 3657239 w 3751921"/>
              <a:gd name="connsiteY9" fmla="*/ 976813 h 2919913"/>
              <a:gd name="connsiteX10" fmla="*/ 3746139 w 3751921"/>
              <a:gd name="connsiteY10" fmla="*/ 519613 h 2919913"/>
              <a:gd name="connsiteX11" fmla="*/ 3454039 w 3751921"/>
              <a:gd name="connsiteY11" fmla="*/ 75113 h 2919913"/>
              <a:gd name="connsiteX12" fmla="*/ 1993539 w 3751921"/>
              <a:gd name="connsiteY12" fmla="*/ 49713 h 2919913"/>
              <a:gd name="connsiteX13" fmla="*/ 1422039 w 3751921"/>
              <a:gd name="connsiteY13" fmla="*/ 303713 h 2919913"/>
              <a:gd name="connsiteX14" fmla="*/ 1142639 w 3751921"/>
              <a:gd name="connsiteY14" fmla="*/ 799013 h 2919913"/>
              <a:gd name="connsiteX0" fmla="*/ 1152525 w 3761807"/>
              <a:gd name="connsiteY0" fmla="*/ 799013 h 2919913"/>
              <a:gd name="connsiteX1" fmla="*/ 200025 w 3761807"/>
              <a:gd name="connsiteY1" fmla="*/ 1192713 h 2919913"/>
              <a:gd name="connsiteX2" fmla="*/ 34925 w 3761807"/>
              <a:gd name="connsiteY2" fmla="*/ 1726113 h 2919913"/>
              <a:gd name="connsiteX3" fmla="*/ 22225 w 3761807"/>
              <a:gd name="connsiteY3" fmla="*/ 2348413 h 2919913"/>
              <a:gd name="connsiteX4" fmla="*/ 225425 w 3761807"/>
              <a:gd name="connsiteY4" fmla="*/ 2831013 h 2919913"/>
              <a:gd name="connsiteX5" fmla="*/ 771525 w 3761807"/>
              <a:gd name="connsiteY5" fmla="*/ 2919913 h 2919913"/>
              <a:gd name="connsiteX6" fmla="*/ 1546225 w 3761807"/>
              <a:gd name="connsiteY6" fmla="*/ 2589713 h 2919913"/>
              <a:gd name="connsiteX7" fmla="*/ 2143125 w 3761807"/>
              <a:gd name="connsiteY7" fmla="*/ 1891213 h 2919913"/>
              <a:gd name="connsiteX8" fmla="*/ 3362325 w 3761807"/>
              <a:gd name="connsiteY8" fmla="*/ 1332413 h 2919913"/>
              <a:gd name="connsiteX9" fmla="*/ 3667125 w 3761807"/>
              <a:gd name="connsiteY9" fmla="*/ 976813 h 2919913"/>
              <a:gd name="connsiteX10" fmla="*/ 3756025 w 3761807"/>
              <a:gd name="connsiteY10" fmla="*/ 519613 h 2919913"/>
              <a:gd name="connsiteX11" fmla="*/ 3463925 w 3761807"/>
              <a:gd name="connsiteY11" fmla="*/ 75113 h 2919913"/>
              <a:gd name="connsiteX12" fmla="*/ 2003425 w 3761807"/>
              <a:gd name="connsiteY12" fmla="*/ 49713 h 2919913"/>
              <a:gd name="connsiteX13" fmla="*/ 1431925 w 3761807"/>
              <a:gd name="connsiteY13" fmla="*/ 303713 h 2919913"/>
              <a:gd name="connsiteX14" fmla="*/ 1152525 w 3761807"/>
              <a:gd name="connsiteY14" fmla="*/ 799013 h 2919913"/>
              <a:gd name="connsiteX0" fmla="*/ 1152525 w 3761807"/>
              <a:gd name="connsiteY0" fmla="*/ 799013 h 2919913"/>
              <a:gd name="connsiteX1" fmla="*/ 200025 w 3761807"/>
              <a:gd name="connsiteY1" fmla="*/ 1192713 h 2919913"/>
              <a:gd name="connsiteX2" fmla="*/ 34925 w 3761807"/>
              <a:gd name="connsiteY2" fmla="*/ 1726113 h 2919913"/>
              <a:gd name="connsiteX3" fmla="*/ 22225 w 3761807"/>
              <a:gd name="connsiteY3" fmla="*/ 2348413 h 2919913"/>
              <a:gd name="connsiteX4" fmla="*/ 225425 w 3761807"/>
              <a:gd name="connsiteY4" fmla="*/ 2831013 h 2919913"/>
              <a:gd name="connsiteX5" fmla="*/ 771525 w 3761807"/>
              <a:gd name="connsiteY5" fmla="*/ 2919913 h 2919913"/>
              <a:gd name="connsiteX6" fmla="*/ 1790010 w 3761807"/>
              <a:gd name="connsiteY6" fmla="*/ 2652554 h 2919913"/>
              <a:gd name="connsiteX7" fmla="*/ 2143125 w 3761807"/>
              <a:gd name="connsiteY7" fmla="*/ 1891213 h 2919913"/>
              <a:gd name="connsiteX8" fmla="*/ 3362325 w 3761807"/>
              <a:gd name="connsiteY8" fmla="*/ 1332413 h 2919913"/>
              <a:gd name="connsiteX9" fmla="*/ 3667125 w 3761807"/>
              <a:gd name="connsiteY9" fmla="*/ 976813 h 2919913"/>
              <a:gd name="connsiteX10" fmla="*/ 3756025 w 3761807"/>
              <a:gd name="connsiteY10" fmla="*/ 519613 h 2919913"/>
              <a:gd name="connsiteX11" fmla="*/ 3463925 w 3761807"/>
              <a:gd name="connsiteY11" fmla="*/ 75113 h 2919913"/>
              <a:gd name="connsiteX12" fmla="*/ 2003425 w 3761807"/>
              <a:gd name="connsiteY12" fmla="*/ 49713 h 2919913"/>
              <a:gd name="connsiteX13" fmla="*/ 1431925 w 3761807"/>
              <a:gd name="connsiteY13" fmla="*/ 303713 h 2919913"/>
              <a:gd name="connsiteX14" fmla="*/ 1152525 w 3761807"/>
              <a:gd name="connsiteY14" fmla="*/ 799013 h 2919913"/>
              <a:gd name="connsiteX0" fmla="*/ 1152525 w 3761807"/>
              <a:gd name="connsiteY0" fmla="*/ 799013 h 2919913"/>
              <a:gd name="connsiteX1" fmla="*/ 200025 w 3761807"/>
              <a:gd name="connsiteY1" fmla="*/ 1192713 h 2919913"/>
              <a:gd name="connsiteX2" fmla="*/ 34925 w 3761807"/>
              <a:gd name="connsiteY2" fmla="*/ 1726113 h 2919913"/>
              <a:gd name="connsiteX3" fmla="*/ 22225 w 3761807"/>
              <a:gd name="connsiteY3" fmla="*/ 2348413 h 2919913"/>
              <a:gd name="connsiteX4" fmla="*/ 225425 w 3761807"/>
              <a:gd name="connsiteY4" fmla="*/ 2831013 h 2919913"/>
              <a:gd name="connsiteX5" fmla="*/ 771525 w 3761807"/>
              <a:gd name="connsiteY5" fmla="*/ 2919913 h 2919913"/>
              <a:gd name="connsiteX6" fmla="*/ 1790010 w 3761807"/>
              <a:gd name="connsiteY6" fmla="*/ 2652554 h 2919913"/>
              <a:gd name="connsiteX7" fmla="*/ 2143125 w 3761807"/>
              <a:gd name="connsiteY7" fmla="*/ 1891213 h 2919913"/>
              <a:gd name="connsiteX8" fmla="*/ 3362325 w 3761807"/>
              <a:gd name="connsiteY8" fmla="*/ 1332413 h 2919913"/>
              <a:gd name="connsiteX9" fmla="*/ 3667125 w 3761807"/>
              <a:gd name="connsiteY9" fmla="*/ 976813 h 2919913"/>
              <a:gd name="connsiteX10" fmla="*/ 3756025 w 3761807"/>
              <a:gd name="connsiteY10" fmla="*/ 519613 h 2919913"/>
              <a:gd name="connsiteX11" fmla="*/ 3463925 w 3761807"/>
              <a:gd name="connsiteY11" fmla="*/ 75113 h 2919913"/>
              <a:gd name="connsiteX12" fmla="*/ 2003425 w 3761807"/>
              <a:gd name="connsiteY12" fmla="*/ 49713 h 2919913"/>
              <a:gd name="connsiteX13" fmla="*/ 1431925 w 3761807"/>
              <a:gd name="connsiteY13" fmla="*/ 303713 h 2919913"/>
              <a:gd name="connsiteX14" fmla="*/ 1152525 w 3761807"/>
              <a:gd name="connsiteY14" fmla="*/ 799013 h 2919913"/>
              <a:gd name="connsiteX0" fmla="*/ 1152525 w 3761807"/>
              <a:gd name="connsiteY0" fmla="*/ 799013 h 2919913"/>
              <a:gd name="connsiteX1" fmla="*/ 200025 w 3761807"/>
              <a:gd name="connsiteY1" fmla="*/ 1192713 h 2919913"/>
              <a:gd name="connsiteX2" fmla="*/ 34925 w 3761807"/>
              <a:gd name="connsiteY2" fmla="*/ 1726113 h 2919913"/>
              <a:gd name="connsiteX3" fmla="*/ 22225 w 3761807"/>
              <a:gd name="connsiteY3" fmla="*/ 2348413 h 2919913"/>
              <a:gd name="connsiteX4" fmla="*/ 225425 w 3761807"/>
              <a:gd name="connsiteY4" fmla="*/ 2831013 h 2919913"/>
              <a:gd name="connsiteX5" fmla="*/ 771525 w 3761807"/>
              <a:gd name="connsiteY5" fmla="*/ 2919913 h 2919913"/>
              <a:gd name="connsiteX6" fmla="*/ 1790010 w 3761807"/>
              <a:gd name="connsiteY6" fmla="*/ 2652554 h 2919913"/>
              <a:gd name="connsiteX7" fmla="*/ 2143125 w 3761807"/>
              <a:gd name="connsiteY7" fmla="*/ 1891213 h 2919913"/>
              <a:gd name="connsiteX8" fmla="*/ 3362325 w 3761807"/>
              <a:gd name="connsiteY8" fmla="*/ 1332413 h 2919913"/>
              <a:gd name="connsiteX9" fmla="*/ 3667125 w 3761807"/>
              <a:gd name="connsiteY9" fmla="*/ 976813 h 2919913"/>
              <a:gd name="connsiteX10" fmla="*/ 3756025 w 3761807"/>
              <a:gd name="connsiteY10" fmla="*/ 519613 h 2919913"/>
              <a:gd name="connsiteX11" fmla="*/ 3463925 w 3761807"/>
              <a:gd name="connsiteY11" fmla="*/ 75113 h 2919913"/>
              <a:gd name="connsiteX12" fmla="*/ 2003425 w 3761807"/>
              <a:gd name="connsiteY12" fmla="*/ 49713 h 2919913"/>
              <a:gd name="connsiteX13" fmla="*/ 1431925 w 3761807"/>
              <a:gd name="connsiteY13" fmla="*/ 303713 h 2919913"/>
              <a:gd name="connsiteX14" fmla="*/ 1152525 w 3761807"/>
              <a:gd name="connsiteY14" fmla="*/ 799013 h 2919913"/>
              <a:gd name="connsiteX0" fmla="*/ 1152525 w 3761807"/>
              <a:gd name="connsiteY0" fmla="*/ 799013 h 2919913"/>
              <a:gd name="connsiteX1" fmla="*/ 147785 w 3761807"/>
              <a:gd name="connsiteY1" fmla="*/ 1114162 h 2919913"/>
              <a:gd name="connsiteX2" fmla="*/ 34925 w 3761807"/>
              <a:gd name="connsiteY2" fmla="*/ 1726113 h 2919913"/>
              <a:gd name="connsiteX3" fmla="*/ 22225 w 3761807"/>
              <a:gd name="connsiteY3" fmla="*/ 2348413 h 2919913"/>
              <a:gd name="connsiteX4" fmla="*/ 225425 w 3761807"/>
              <a:gd name="connsiteY4" fmla="*/ 2831013 h 2919913"/>
              <a:gd name="connsiteX5" fmla="*/ 771525 w 3761807"/>
              <a:gd name="connsiteY5" fmla="*/ 2919913 h 2919913"/>
              <a:gd name="connsiteX6" fmla="*/ 1790010 w 3761807"/>
              <a:gd name="connsiteY6" fmla="*/ 2652554 h 2919913"/>
              <a:gd name="connsiteX7" fmla="*/ 2143125 w 3761807"/>
              <a:gd name="connsiteY7" fmla="*/ 1891213 h 2919913"/>
              <a:gd name="connsiteX8" fmla="*/ 3362325 w 3761807"/>
              <a:gd name="connsiteY8" fmla="*/ 1332413 h 2919913"/>
              <a:gd name="connsiteX9" fmla="*/ 3667125 w 3761807"/>
              <a:gd name="connsiteY9" fmla="*/ 976813 h 2919913"/>
              <a:gd name="connsiteX10" fmla="*/ 3756025 w 3761807"/>
              <a:gd name="connsiteY10" fmla="*/ 519613 h 2919913"/>
              <a:gd name="connsiteX11" fmla="*/ 3463925 w 3761807"/>
              <a:gd name="connsiteY11" fmla="*/ 75113 h 2919913"/>
              <a:gd name="connsiteX12" fmla="*/ 2003425 w 3761807"/>
              <a:gd name="connsiteY12" fmla="*/ 49713 h 2919913"/>
              <a:gd name="connsiteX13" fmla="*/ 1431925 w 3761807"/>
              <a:gd name="connsiteY13" fmla="*/ 303713 h 2919913"/>
              <a:gd name="connsiteX14" fmla="*/ 1152525 w 3761807"/>
              <a:gd name="connsiteY14" fmla="*/ 799013 h 2919913"/>
              <a:gd name="connsiteX0" fmla="*/ 1203487 w 3812769"/>
              <a:gd name="connsiteY0" fmla="*/ 799013 h 2919913"/>
              <a:gd name="connsiteX1" fmla="*/ 198747 w 3812769"/>
              <a:gd name="connsiteY1" fmla="*/ 1114162 h 2919913"/>
              <a:gd name="connsiteX2" fmla="*/ 16234 w 3812769"/>
              <a:gd name="connsiteY2" fmla="*/ 1726113 h 2919913"/>
              <a:gd name="connsiteX3" fmla="*/ 73187 w 3812769"/>
              <a:gd name="connsiteY3" fmla="*/ 2348413 h 2919913"/>
              <a:gd name="connsiteX4" fmla="*/ 276387 w 3812769"/>
              <a:gd name="connsiteY4" fmla="*/ 2831013 h 2919913"/>
              <a:gd name="connsiteX5" fmla="*/ 822487 w 3812769"/>
              <a:gd name="connsiteY5" fmla="*/ 2919913 h 2919913"/>
              <a:gd name="connsiteX6" fmla="*/ 1840972 w 3812769"/>
              <a:gd name="connsiteY6" fmla="*/ 2652554 h 2919913"/>
              <a:gd name="connsiteX7" fmla="*/ 2194087 w 3812769"/>
              <a:gd name="connsiteY7" fmla="*/ 1891213 h 2919913"/>
              <a:gd name="connsiteX8" fmla="*/ 3413287 w 3812769"/>
              <a:gd name="connsiteY8" fmla="*/ 1332413 h 2919913"/>
              <a:gd name="connsiteX9" fmla="*/ 3718087 w 3812769"/>
              <a:gd name="connsiteY9" fmla="*/ 976813 h 2919913"/>
              <a:gd name="connsiteX10" fmla="*/ 3806987 w 3812769"/>
              <a:gd name="connsiteY10" fmla="*/ 519613 h 2919913"/>
              <a:gd name="connsiteX11" fmla="*/ 3514887 w 3812769"/>
              <a:gd name="connsiteY11" fmla="*/ 75113 h 2919913"/>
              <a:gd name="connsiteX12" fmla="*/ 2054387 w 3812769"/>
              <a:gd name="connsiteY12" fmla="*/ 49713 h 2919913"/>
              <a:gd name="connsiteX13" fmla="*/ 1482887 w 3812769"/>
              <a:gd name="connsiteY13" fmla="*/ 303713 h 2919913"/>
              <a:gd name="connsiteX14" fmla="*/ 1203487 w 3812769"/>
              <a:gd name="connsiteY14" fmla="*/ 799013 h 2919913"/>
              <a:gd name="connsiteX0" fmla="*/ 1046767 w 3812769"/>
              <a:gd name="connsiteY0" fmla="*/ 720462 h 2919913"/>
              <a:gd name="connsiteX1" fmla="*/ 198747 w 3812769"/>
              <a:gd name="connsiteY1" fmla="*/ 1114162 h 2919913"/>
              <a:gd name="connsiteX2" fmla="*/ 16234 w 3812769"/>
              <a:gd name="connsiteY2" fmla="*/ 1726113 h 2919913"/>
              <a:gd name="connsiteX3" fmla="*/ 73187 w 3812769"/>
              <a:gd name="connsiteY3" fmla="*/ 2348413 h 2919913"/>
              <a:gd name="connsiteX4" fmla="*/ 276387 w 3812769"/>
              <a:gd name="connsiteY4" fmla="*/ 2831013 h 2919913"/>
              <a:gd name="connsiteX5" fmla="*/ 822487 w 3812769"/>
              <a:gd name="connsiteY5" fmla="*/ 2919913 h 2919913"/>
              <a:gd name="connsiteX6" fmla="*/ 1840972 w 3812769"/>
              <a:gd name="connsiteY6" fmla="*/ 2652554 h 2919913"/>
              <a:gd name="connsiteX7" fmla="*/ 2194087 w 3812769"/>
              <a:gd name="connsiteY7" fmla="*/ 1891213 h 2919913"/>
              <a:gd name="connsiteX8" fmla="*/ 3413287 w 3812769"/>
              <a:gd name="connsiteY8" fmla="*/ 1332413 h 2919913"/>
              <a:gd name="connsiteX9" fmla="*/ 3718087 w 3812769"/>
              <a:gd name="connsiteY9" fmla="*/ 976813 h 2919913"/>
              <a:gd name="connsiteX10" fmla="*/ 3806987 w 3812769"/>
              <a:gd name="connsiteY10" fmla="*/ 519613 h 2919913"/>
              <a:gd name="connsiteX11" fmla="*/ 3514887 w 3812769"/>
              <a:gd name="connsiteY11" fmla="*/ 75113 h 2919913"/>
              <a:gd name="connsiteX12" fmla="*/ 2054387 w 3812769"/>
              <a:gd name="connsiteY12" fmla="*/ 49713 h 2919913"/>
              <a:gd name="connsiteX13" fmla="*/ 1482887 w 3812769"/>
              <a:gd name="connsiteY13" fmla="*/ 303713 h 2919913"/>
              <a:gd name="connsiteX14" fmla="*/ 1046767 w 3812769"/>
              <a:gd name="connsiteY14" fmla="*/ 720462 h 2919913"/>
              <a:gd name="connsiteX0" fmla="*/ 1151247 w 3812769"/>
              <a:gd name="connsiteY0" fmla="*/ 783303 h 2919913"/>
              <a:gd name="connsiteX1" fmla="*/ 198747 w 3812769"/>
              <a:gd name="connsiteY1" fmla="*/ 1114162 h 2919913"/>
              <a:gd name="connsiteX2" fmla="*/ 16234 w 3812769"/>
              <a:gd name="connsiteY2" fmla="*/ 1726113 h 2919913"/>
              <a:gd name="connsiteX3" fmla="*/ 73187 w 3812769"/>
              <a:gd name="connsiteY3" fmla="*/ 2348413 h 2919913"/>
              <a:gd name="connsiteX4" fmla="*/ 276387 w 3812769"/>
              <a:gd name="connsiteY4" fmla="*/ 2831013 h 2919913"/>
              <a:gd name="connsiteX5" fmla="*/ 822487 w 3812769"/>
              <a:gd name="connsiteY5" fmla="*/ 2919913 h 2919913"/>
              <a:gd name="connsiteX6" fmla="*/ 1840972 w 3812769"/>
              <a:gd name="connsiteY6" fmla="*/ 2652554 h 2919913"/>
              <a:gd name="connsiteX7" fmla="*/ 2194087 w 3812769"/>
              <a:gd name="connsiteY7" fmla="*/ 1891213 h 2919913"/>
              <a:gd name="connsiteX8" fmla="*/ 3413287 w 3812769"/>
              <a:gd name="connsiteY8" fmla="*/ 1332413 h 2919913"/>
              <a:gd name="connsiteX9" fmla="*/ 3718087 w 3812769"/>
              <a:gd name="connsiteY9" fmla="*/ 976813 h 2919913"/>
              <a:gd name="connsiteX10" fmla="*/ 3806987 w 3812769"/>
              <a:gd name="connsiteY10" fmla="*/ 519613 h 2919913"/>
              <a:gd name="connsiteX11" fmla="*/ 3514887 w 3812769"/>
              <a:gd name="connsiteY11" fmla="*/ 75113 h 2919913"/>
              <a:gd name="connsiteX12" fmla="*/ 2054387 w 3812769"/>
              <a:gd name="connsiteY12" fmla="*/ 49713 h 2919913"/>
              <a:gd name="connsiteX13" fmla="*/ 1482887 w 3812769"/>
              <a:gd name="connsiteY13" fmla="*/ 303713 h 2919913"/>
              <a:gd name="connsiteX14" fmla="*/ 1151247 w 3812769"/>
              <a:gd name="connsiteY14" fmla="*/ 783303 h 2919913"/>
              <a:gd name="connsiteX0" fmla="*/ 1135013 w 3796535"/>
              <a:gd name="connsiteY0" fmla="*/ 783303 h 2919913"/>
              <a:gd name="connsiteX1" fmla="*/ 182513 w 3796535"/>
              <a:gd name="connsiteY1" fmla="*/ 1114162 h 2919913"/>
              <a:gd name="connsiteX2" fmla="*/ 0 w 3796535"/>
              <a:gd name="connsiteY2" fmla="*/ 1726113 h 2919913"/>
              <a:gd name="connsiteX3" fmla="*/ 56953 w 3796535"/>
              <a:gd name="connsiteY3" fmla="*/ 2348413 h 2919913"/>
              <a:gd name="connsiteX4" fmla="*/ 260153 w 3796535"/>
              <a:gd name="connsiteY4" fmla="*/ 2831013 h 2919913"/>
              <a:gd name="connsiteX5" fmla="*/ 806253 w 3796535"/>
              <a:gd name="connsiteY5" fmla="*/ 2919913 h 2919913"/>
              <a:gd name="connsiteX6" fmla="*/ 1824738 w 3796535"/>
              <a:gd name="connsiteY6" fmla="*/ 2652554 h 2919913"/>
              <a:gd name="connsiteX7" fmla="*/ 2177853 w 3796535"/>
              <a:gd name="connsiteY7" fmla="*/ 1891213 h 2919913"/>
              <a:gd name="connsiteX8" fmla="*/ 3397053 w 3796535"/>
              <a:gd name="connsiteY8" fmla="*/ 1332413 h 2919913"/>
              <a:gd name="connsiteX9" fmla="*/ 3701853 w 3796535"/>
              <a:gd name="connsiteY9" fmla="*/ 976813 h 2919913"/>
              <a:gd name="connsiteX10" fmla="*/ 3790753 w 3796535"/>
              <a:gd name="connsiteY10" fmla="*/ 519613 h 2919913"/>
              <a:gd name="connsiteX11" fmla="*/ 3498653 w 3796535"/>
              <a:gd name="connsiteY11" fmla="*/ 75113 h 2919913"/>
              <a:gd name="connsiteX12" fmla="*/ 2038153 w 3796535"/>
              <a:gd name="connsiteY12" fmla="*/ 49713 h 2919913"/>
              <a:gd name="connsiteX13" fmla="*/ 1466653 w 3796535"/>
              <a:gd name="connsiteY13" fmla="*/ 303713 h 2919913"/>
              <a:gd name="connsiteX14" fmla="*/ 1135013 w 3796535"/>
              <a:gd name="connsiteY14" fmla="*/ 783303 h 2919913"/>
              <a:gd name="connsiteX0" fmla="*/ 1143430 w 3804952"/>
              <a:gd name="connsiteY0" fmla="*/ 783303 h 2919913"/>
              <a:gd name="connsiteX1" fmla="*/ 190930 w 3804952"/>
              <a:gd name="connsiteY1" fmla="*/ 1114162 h 2919913"/>
              <a:gd name="connsiteX2" fmla="*/ 8417 w 3804952"/>
              <a:gd name="connsiteY2" fmla="*/ 1726113 h 2919913"/>
              <a:gd name="connsiteX3" fmla="*/ 65370 w 3804952"/>
              <a:gd name="connsiteY3" fmla="*/ 2348413 h 2919913"/>
              <a:gd name="connsiteX4" fmla="*/ 268570 w 3804952"/>
              <a:gd name="connsiteY4" fmla="*/ 2831013 h 2919913"/>
              <a:gd name="connsiteX5" fmla="*/ 814670 w 3804952"/>
              <a:gd name="connsiteY5" fmla="*/ 2919913 h 2919913"/>
              <a:gd name="connsiteX6" fmla="*/ 1833155 w 3804952"/>
              <a:gd name="connsiteY6" fmla="*/ 2652554 h 2919913"/>
              <a:gd name="connsiteX7" fmla="*/ 2186270 w 3804952"/>
              <a:gd name="connsiteY7" fmla="*/ 1891213 h 2919913"/>
              <a:gd name="connsiteX8" fmla="*/ 3405470 w 3804952"/>
              <a:gd name="connsiteY8" fmla="*/ 1332413 h 2919913"/>
              <a:gd name="connsiteX9" fmla="*/ 3710270 w 3804952"/>
              <a:gd name="connsiteY9" fmla="*/ 976813 h 2919913"/>
              <a:gd name="connsiteX10" fmla="*/ 3799170 w 3804952"/>
              <a:gd name="connsiteY10" fmla="*/ 519613 h 2919913"/>
              <a:gd name="connsiteX11" fmla="*/ 3507070 w 3804952"/>
              <a:gd name="connsiteY11" fmla="*/ 75113 h 2919913"/>
              <a:gd name="connsiteX12" fmla="*/ 2046570 w 3804952"/>
              <a:gd name="connsiteY12" fmla="*/ 49713 h 2919913"/>
              <a:gd name="connsiteX13" fmla="*/ 1475070 w 3804952"/>
              <a:gd name="connsiteY13" fmla="*/ 303713 h 2919913"/>
              <a:gd name="connsiteX14" fmla="*/ 1143430 w 3804952"/>
              <a:gd name="connsiteY14" fmla="*/ 783303 h 2919913"/>
              <a:gd name="connsiteX0" fmla="*/ 1135013 w 3796535"/>
              <a:gd name="connsiteY0" fmla="*/ 783303 h 2919913"/>
              <a:gd name="connsiteX1" fmla="*/ 182513 w 3796535"/>
              <a:gd name="connsiteY1" fmla="*/ 1114162 h 2919913"/>
              <a:gd name="connsiteX2" fmla="*/ 0 w 3796535"/>
              <a:gd name="connsiteY2" fmla="*/ 1726113 h 2919913"/>
              <a:gd name="connsiteX3" fmla="*/ 56953 w 3796535"/>
              <a:gd name="connsiteY3" fmla="*/ 2348413 h 2919913"/>
              <a:gd name="connsiteX4" fmla="*/ 260153 w 3796535"/>
              <a:gd name="connsiteY4" fmla="*/ 2831013 h 2919913"/>
              <a:gd name="connsiteX5" fmla="*/ 806253 w 3796535"/>
              <a:gd name="connsiteY5" fmla="*/ 2919913 h 2919913"/>
              <a:gd name="connsiteX6" fmla="*/ 1824738 w 3796535"/>
              <a:gd name="connsiteY6" fmla="*/ 2652554 h 2919913"/>
              <a:gd name="connsiteX7" fmla="*/ 2177853 w 3796535"/>
              <a:gd name="connsiteY7" fmla="*/ 1891213 h 2919913"/>
              <a:gd name="connsiteX8" fmla="*/ 3397053 w 3796535"/>
              <a:gd name="connsiteY8" fmla="*/ 1332413 h 2919913"/>
              <a:gd name="connsiteX9" fmla="*/ 3701853 w 3796535"/>
              <a:gd name="connsiteY9" fmla="*/ 976813 h 2919913"/>
              <a:gd name="connsiteX10" fmla="*/ 3790753 w 3796535"/>
              <a:gd name="connsiteY10" fmla="*/ 519613 h 2919913"/>
              <a:gd name="connsiteX11" fmla="*/ 3498653 w 3796535"/>
              <a:gd name="connsiteY11" fmla="*/ 75113 h 2919913"/>
              <a:gd name="connsiteX12" fmla="*/ 2038153 w 3796535"/>
              <a:gd name="connsiteY12" fmla="*/ 49713 h 2919913"/>
              <a:gd name="connsiteX13" fmla="*/ 1466653 w 3796535"/>
              <a:gd name="connsiteY13" fmla="*/ 303713 h 2919913"/>
              <a:gd name="connsiteX14" fmla="*/ 1135013 w 3796535"/>
              <a:gd name="connsiteY14" fmla="*/ 783303 h 2919913"/>
              <a:gd name="connsiteX0" fmla="*/ 1135013 w 3796535"/>
              <a:gd name="connsiteY0" fmla="*/ 814608 h 2951218"/>
              <a:gd name="connsiteX1" fmla="*/ 182513 w 3796535"/>
              <a:gd name="connsiteY1" fmla="*/ 1145467 h 2951218"/>
              <a:gd name="connsiteX2" fmla="*/ 0 w 3796535"/>
              <a:gd name="connsiteY2" fmla="*/ 1757418 h 2951218"/>
              <a:gd name="connsiteX3" fmla="*/ 56953 w 3796535"/>
              <a:gd name="connsiteY3" fmla="*/ 2379718 h 2951218"/>
              <a:gd name="connsiteX4" fmla="*/ 260153 w 3796535"/>
              <a:gd name="connsiteY4" fmla="*/ 2862318 h 2951218"/>
              <a:gd name="connsiteX5" fmla="*/ 806253 w 3796535"/>
              <a:gd name="connsiteY5" fmla="*/ 2951218 h 2951218"/>
              <a:gd name="connsiteX6" fmla="*/ 1824738 w 3796535"/>
              <a:gd name="connsiteY6" fmla="*/ 2683859 h 2951218"/>
              <a:gd name="connsiteX7" fmla="*/ 2177853 w 3796535"/>
              <a:gd name="connsiteY7" fmla="*/ 1922518 h 2951218"/>
              <a:gd name="connsiteX8" fmla="*/ 3397053 w 3796535"/>
              <a:gd name="connsiteY8" fmla="*/ 1363718 h 2951218"/>
              <a:gd name="connsiteX9" fmla="*/ 3701853 w 3796535"/>
              <a:gd name="connsiteY9" fmla="*/ 1008118 h 2951218"/>
              <a:gd name="connsiteX10" fmla="*/ 3790753 w 3796535"/>
              <a:gd name="connsiteY10" fmla="*/ 550918 h 2951218"/>
              <a:gd name="connsiteX11" fmla="*/ 3498653 w 3796535"/>
              <a:gd name="connsiteY11" fmla="*/ 106418 h 2951218"/>
              <a:gd name="connsiteX12" fmla="*/ 2003327 w 3796535"/>
              <a:gd name="connsiteY12" fmla="*/ 33888 h 2951218"/>
              <a:gd name="connsiteX13" fmla="*/ 1466653 w 3796535"/>
              <a:gd name="connsiteY13" fmla="*/ 335018 h 2951218"/>
              <a:gd name="connsiteX14" fmla="*/ 1135013 w 3796535"/>
              <a:gd name="connsiteY14" fmla="*/ 814608 h 2951218"/>
              <a:gd name="connsiteX0" fmla="*/ 1135013 w 3796535"/>
              <a:gd name="connsiteY0" fmla="*/ 814608 h 2951218"/>
              <a:gd name="connsiteX1" fmla="*/ 182513 w 3796535"/>
              <a:gd name="connsiteY1" fmla="*/ 1145467 h 2951218"/>
              <a:gd name="connsiteX2" fmla="*/ 0 w 3796535"/>
              <a:gd name="connsiteY2" fmla="*/ 1757418 h 2951218"/>
              <a:gd name="connsiteX3" fmla="*/ 56953 w 3796535"/>
              <a:gd name="connsiteY3" fmla="*/ 2379718 h 2951218"/>
              <a:gd name="connsiteX4" fmla="*/ 260153 w 3796535"/>
              <a:gd name="connsiteY4" fmla="*/ 2862318 h 2951218"/>
              <a:gd name="connsiteX5" fmla="*/ 806253 w 3796535"/>
              <a:gd name="connsiteY5" fmla="*/ 2951218 h 2951218"/>
              <a:gd name="connsiteX6" fmla="*/ 1824738 w 3796535"/>
              <a:gd name="connsiteY6" fmla="*/ 2683859 h 2951218"/>
              <a:gd name="connsiteX7" fmla="*/ 2177853 w 3796535"/>
              <a:gd name="connsiteY7" fmla="*/ 1922518 h 2951218"/>
              <a:gd name="connsiteX8" fmla="*/ 3397053 w 3796535"/>
              <a:gd name="connsiteY8" fmla="*/ 1363718 h 2951218"/>
              <a:gd name="connsiteX9" fmla="*/ 3701853 w 3796535"/>
              <a:gd name="connsiteY9" fmla="*/ 1008118 h 2951218"/>
              <a:gd name="connsiteX10" fmla="*/ 3790753 w 3796535"/>
              <a:gd name="connsiteY10" fmla="*/ 550918 h 2951218"/>
              <a:gd name="connsiteX11" fmla="*/ 3498653 w 3796535"/>
              <a:gd name="connsiteY11" fmla="*/ 106418 h 2951218"/>
              <a:gd name="connsiteX12" fmla="*/ 2003327 w 3796535"/>
              <a:gd name="connsiteY12" fmla="*/ 33888 h 2951218"/>
              <a:gd name="connsiteX13" fmla="*/ 1466653 w 3796535"/>
              <a:gd name="connsiteY13" fmla="*/ 335018 h 2951218"/>
              <a:gd name="connsiteX14" fmla="*/ 1135013 w 3796535"/>
              <a:gd name="connsiteY14" fmla="*/ 814608 h 2951218"/>
              <a:gd name="connsiteX0" fmla="*/ 1135013 w 3796535"/>
              <a:gd name="connsiteY0" fmla="*/ 923187 h 3059797"/>
              <a:gd name="connsiteX1" fmla="*/ 182513 w 3796535"/>
              <a:gd name="connsiteY1" fmla="*/ 1254046 h 3059797"/>
              <a:gd name="connsiteX2" fmla="*/ 0 w 3796535"/>
              <a:gd name="connsiteY2" fmla="*/ 1865997 h 3059797"/>
              <a:gd name="connsiteX3" fmla="*/ 56953 w 3796535"/>
              <a:gd name="connsiteY3" fmla="*/ 2488297 h 3059797"/>
              <a:gd name="connsiteX4" fmla="*/ 260153 w 3796535"/>
              <a:gd name="connsiteY4" fmla="*/ 2970897 h 3059797"/>
              <a:gd name="connsiteX5" fmla="*/ 806253 w 3796535"/>
              <a:gd name="connsiteY5" fmla="*/ 3059797 h 3059797"/>
              <a:gd name="connsiteX6" fmla="*/ 1824738 w 3796535"/>
              <a:gd name="connsiteY6" fmla="*/ 2792438 h 3059797"/>
              <a:gd name="connsiteX7" fmla="*/ 2177853 w 3796535"/>
              <a:gd name="connsiteY7" fmla="*/ 2031097 h 3059797"/>
              <a:gd name="connsiteX8" fmla="*/ 3397053 w 3796535"/>
              <a:gd name="connsiteY8" fmla="*/ 1472297 h 3059797"/>
              <a:gd name="connsiteX9" fmla="*/ 3701853 w 3796535"/>
              <a:gd name="connsiteY9" fmla="*/ 1116697 h 3059797"/>
              <a:gd name="connsiteX10" fmla="*/ 3790753 w 3796535"/>
              <a:gd name="connsiteY10" fmla="*/ 659497 h 3059797"/>
              <a:gd name="connsiteX11" fmla="*/ 3498653 w 3796535"/>
              <a:gd name="connsiteY11" fmla="*/ 214997 h 3059797"/>
              <a:gd name="connsiteX12" fmla="*/ 2160046 w 3796535"/>
              <a:gd name="connsiteY12" fmla="*/ 16786 h 3059797"/>
              <a:gd name="connsiteX13" fmla="*/ 1466653 w 3796535"/>
              <a:gd name="connsiteY13" fmla="*/ 443597 h 3059797"/>
              <a:gd name="connsiteX14" fmla="*/ 1135013 w 3796535"/>
              <a:gd name="connsiteY14" fmla="*/ 923187 h 3059797"/>
              <a:gd name="connsiteX0" fmla="*/ 1135013 w 3796535"/>
              <a:gd name="connsiteY0" fmla="*/ 928708 h 3065318"/>
              <a:gd name="connsiteX1" fmla="*/ 182513 w 3796535"/>
              <a:gd name="connsiteY1" fmla="*/ 1259567 h 3065318"/>
              <a:gd name="connsiteX2" fmla="*/ 0 w 3796535"/>
              <a:gd name="connsiteY2" fmla="*/ 1871518 h 3065318"/>
              <a:gd name="connsiteX3" fmla="*/ 56953 w 3796535"/>
              <a:gd name="connsiteY3" fmla="*/ 2493818 h 3065318"/>
              <a:gd name="connsiteX4" fmla="*/ 260153 w 3796535"/>
              <a:gd name="connsiteY4" fmla="*/ 2976418 h 3065318"/>
              <a:gd name="connsiteX5" fmla="*/ 806253 w 3796535"/>
              <a:gd name="connsiteY5" fmla="*/ 3065318 h 3065318"/>
              <a:gd name="connsiteX6" fmla="*/ 1824738 w 3796535"/>
              <a:gd name="connsiteY6" fmla="*/ 2797959 h 3065318"/>
              <a:gd name="connsiteX7" fmla="*/ 2177853 w 3796535"/>
              <a:gd name="connsiteY7" fmla="*/ 2036618 h 3065318"/>
              <a:gd name="connsiteX8" fmla="*/ 3397053 w 3796535"/>
              <a:gd name="connsiteY8" fmla="*/ 1477818 h 3065318"/>
              <a:gd name="connsiteX9" fmla="*/ 3701853 w 3796535"/>
              <a:gd name="connsiteY9" fmla="*/ 1122218 h 3065318"/>
              <a:gd name="connsiteX10" fmla="*/ 3790753 w 3796535"/>
              <a:gd name="connsiteY10" fmla="*/ 665018 h 3065318"/>
              <a:gd name="connsiteX11" fmla="*/ 3498653 w 3796535"/>
              <a:gd name="connsiteY11" fmla="*/ 220518 h 3065318"/>
              <a:gd name="connsiteX12" fmla="*/ 2160046 w 3796535"/>
              <a:gd name="connsiteY12" fmla="*/ 22307 h 3065318"/>
              <a:gd name="connsiteX13" fmla="*/ 1466653 w 3796535"/>
              <a:gd name="connsiteY13" fmla="*/ 449118 h 3065318"/>
              <a:gd name="connsiteX14" fmla="*/ 1135013 w 3796535"/>
              <a:gd name="connsiteY14" fmla="*/ 928708 h 3065318"/>
              <a:gd name="connsiteX0" fmla="*/ 1135013 w 3796535"/>
              <a:gd name="connsiteY0" fmla="*/ 928708 h 3065318"/>
              <a:gd name="connsiteX1" fmla="*/ 182513 w 3796535"/>
              <a:gd name="connsiteY1" fmla="*/ 1259567 h 3065318"/>
              <a:gd name="connsiteX2" fmla="*/ 0 w 3796535"/>
              <a:gd name="connsiteY2" fmla="*/ 1871518 h 3065318"/>
              <a:gd name="connsiteX3" fmla="*/ 56953 w 3796535"/>
              <a:gd name="connsiteY3" fmla="*/ 2493818 h 3065318"/>
              <a:gd name="connsiteX4" fmla="*/ 260153 w 3796535"/>
              <a:gd name="connsiteY4" fmla="*/ 2976418 h 3065318"/>
              <a:gd name="connsiteX5" fmla="*/ 806253 w 3796535"/>
              <a:gd name="connsiteY5" fmla="*/ 3065318 h 3065318"/>
              <a:gd name="connsiteX6" fmla="*/ 1824738 w 3796535"/>
              <a:gd name="connsiteY6" fmla="*/ 2797959 h 3065318"/>
              <a:gd name="connsiteX7" fmla="*/ 2177853 w 3796535"/>
              <a:gd name="connsiteY7" fmla="*/ 2036618 h 3065318"/>
              <a:gd name="connsiteX8" fmla="*/ 3397053 w 3796535"/>
              <a:gd name="connsiteY8" fmla="*/ 1477818 h 3065318"/>
              <a:gd name="connsiteX9" fmla="*/ 3701853 w 3796535"/>
              <a:gd name="connsiteY9" fmla="*/ 1122218 h 3065318"/>
              <a:gd name="connsiteX10" fmla="*/ 3790753 w 3796535"/>
              <a:gd name="connsiteY10" fmla="*/ 665018 h 3065318"/>
              <a:gd name="connsiteX11" fmla="*/ 3498653 w 3796535"/>
              <a:gd name="connsiteY11" fmla="*/ 220518 h 3065318"/>
              <a:gd name="connsiteX12" fmla="*/ 2160046 w 3796535"/>
              <a:gd name="connsiteY12" fmla="*/ 22307 h 3065318"/>
              <a:gd name="connsiteX13" fmla="*/ 1466653 w 3796535"/>
              <a:gd name="connsiteY13" fmla="*/ 449118 h 3065318"/>
              <a:gd name="connsiteX14" fmla="*/ 1135013 w 3796535"/>
              <a:gd name="connsiteY14" fmla="*/ 928708 h 3065318"/>
              <a:gd name="connsiteX0" fmla="*/ 1135013 w 3796535"/>
              <a:gd name="connsiteY0" fmla="*/ 923188 h 3059798"/>
              <a:gd name="connsiteX1" fmla="*/ 182513 w 3796535"/>
              <a:gd name="connsiteY1" fmla="*/ 1254047 h 3059798"/>
              <a:gd name="connsiteX2" fmla="*/ 0 w 3796535"/>
              <a:gd name="connsiteY2" fmla="*/ 1865998 h 3059798"/>
              <a:gd name="connsiteX3" fmla="*/ 56953 w 3796535"/>
              <a:gd name="connsiteY3" fmla="*/ 2488298 h 3059798"/>
              <a:gd name="connsiteX4" fmla="*/ 260153 w 3796535"/>
              <a:gd name="connsiteY4" fmla="*/ 2970898 h 3059798"/>
              <a:gd name="connsiteX5" fmla="*/ 806253 w 3796535"/>
              <a:gd name="connsiteY5" fmla="*/ 3059798 h 3059798"/>
              <a:gd name="connsiteX6" fmla="*/ 1824738 w 3796535"/>
              <a:gd name="connsiteY6" fmla="*/ 2792439 h 3059798"/>
              <a:gd name="connsiteX7" fmla="*/ 2177853 w 3796535"/>
              <a:gd name="connsiteY7" fmla="*/ 2031098 h 3059798"/>
              <a:gd name="connsiteX8" fmla="*/ 3397053 w 3796535"/>
              <a:gd name="connsiteY8" fmla="*/ 1472298 h 3059798"/>
              <a:gd name="connsiteX9" fmla="*/ 3701853 w 3796535"/>
              <a:gd name="connsiteY9" fmla="*/ 1116698 h 3059798"/>
              <a:gd name="connsiteX10" fmla="*/ 3790753 w 3796535"/>
              <a:gd name="connsiteY10" fmla="*/ 659498 h 3059798"/>
              <a:gd name="connsiteX11" fmla="*/ 3498653 w 3796535"/>
              <a:gd name="connsiteY11" fmla="*/ 214998 h 3059798"/>
              <a:gd name="connsiteX12" fmla="*/ 2160046 w 3796535"/>
              <a:gd name="connsiteY12" fmla="*/ 16787 h 3059798"/>
              <a:gd name="connsiteX13" fmla="*/ 1466653 w 3796535"/>
              <a:gd name="connsiteY13" fmla="*/ 443598 h 3059798"/>
              <a:gd name="connsiteX14" fmla="*/ 1135013 w 3796535"/>
              <a:gd name="connsiteY14" fmla="*/ 923188 h 3059798"/>
              <a:gd name="connsiteX0" fmla="*/ 1135013 w 3796535"/>
              <a:gd name="connsiteY0" fmla="*/ 932171 h 3068781"/>
              <a:gd name="connsiteX1" fmla="*/ 182513 w 3796535"/>
              <a:gd name="connsiteY1" fmla="*/ 1263030 h 3068781"/>
              <a:gd name="connsiteX2" fmla="*/ 0 w 3796535"/>
              <a:gd name="connsiteY2" fmla="*/ 1874981 h 3068781"/>
              <a:gd name="connsiteX3" fmla="*/ 56953 w 3796535"/>
              <a:gd name="connsiteY3" fmla="*/ 2497281 h 3068781"/>
              <a:gd name="connsiteX4" fmla="*/ 260153 w 3796535"/>
              <a:gd name="connsiteY4" fmla="*/ 2979881 h 3068781"/>
              <a:gd name="connsiteX5" fmla="*/ 806253 w 3796535"/>
              <a:gd name="connsiteY5" fmla="*/ 3068781 h 3068781"/>
              <a:gd name="connsiteX6" fmla="*/ 1824738 w 3796535"/>
              <a:gd name="connsiteY6" fmla="*/ 2801422 h 3068781"/>
              <a:gd name="connsiteX7" fmla="*/ 2177853 w 3796535"/>
              <a:gd name="connsiteY7" fmla="*/ 2040081 h 3068781"/>
              <a:gd name="connsiteX8" fmla="*/ 3397053 w 3796535"/>
              <a:gd name="connsiteY8" fmla="*/ 1481281 h 3068781"/>
              <a:gd name="connsiteX9" fmla="*/ 3701853 w 3796535"/>
              <a:gd name="connsiteY9" fmla="*/ 1125681 h 3068781"/>
              <a:gd name="connsiteX10" fmla="*/ 3790753 w 3796535"/>
              <a:gd name="connsiteY10" fmla="*/ 668481 h 3068781"/>
              <a:gd name="connsiteX11" fmla="*/ 3498653 w 3796535"/>
              <a:gd name="connsiteY11" fmla="*/ 223981 h 3068781"/>
              <a:gd name="connsiteX12" fmla="*/ 2160046 w 3796535"/>
              <a:gd name="connsiteY12" fmla="*/ 25770 h 3068781"/>
              <a:gd name="connsiteX13" fmla="*/ 1466653 w 3796535"/>
              <a:gd name="connsiteY13" fmla="*/ 452581 h 3068781"/>
              <a:gd name="connsiteX14" fmla="*/ 1135013 w 3796535"/>
              <a:gd name="connsiteY14" fmla="*/ 932171 h 3068781"/>
              <a:gd name="connsiteX0" fmla="*/ 1135013 w 3796535"/>
              <a:gd name="connsiteY0" fmla="*/ 939652 h 3076262"/>
              <a:gd name="connsiteX1" fmla="*/ 182513 w 3796535"/>
              <a:gd name="connsiteY1" fmla="*/ 1270511 h 3076262"/>
              <a:gd name="connsiteX2" fmla="*/ 0 w 3796535"/>
              <a:gd name="connsiteY2" fmla="*/ 1882462 h 3076262"/>
              <a:gd name="connsiteX3" fmla="*/ 56953 w 3796535"/>
              <a:gd name="connsiteY3" fmla="*/ 2504762 h 3076262"/>
              <a:gd name="connsiteX4" fmla="*/ 260153 w 3796535"/>
              <a:gd name="connsiteY4" fmla="*/ 2987362 h 3076262"/>
              <a:gd name="connsiteX5" fmla="*/ 806253 w 3796535"/>
              <a:gd name="connsiteY5" fmla="*/ 3076262 h 3076262"/>
              <a:gd name="connsiteX6" fmla="*/ 1824738 w 3796535"/>
              <a:gd name="connsiteY6" fmla="*/ 2808903 h 3076262"/>
              <a:gd name="connsiteX7" fmla="*/ 2177853 w 3796535"/>
              <a:gd name="connsiteY7" fmla="*/ 2047562 h 3076262"/>
              <a:gd name="connsiteX8" fmla="*/ 3397053 w 3796535"/>
              <a:gd name="connsiteY8" fmla="*/ 1488762 h 3076262"/>
              <a:gd name="connsiteX9" fmla="*/ 3701853 w 3796535"/>
              <a:gd name="connsiteY9" fmla="*/ 1133162 h 3076262"/>
              <a:gd name="connsiteX10" fmla="*/ 3790753 w 3796535"/>
              <a:gd name="connsiteY10" fmla="*/ 675962 h 3076262"/>
              <a:gd name="connsiteX11" fmla="*/ 3498653 w 3796535"/>
              <a:gd name="connsiteY11" fmla="*/ 231462 h 3076262"/>
              <a:gd name="connsiteX12" fmla="*/ 2160046 w 3796535"/>
              <a:gd name="connsiteY12" fmla="*/ 33251 h 3076262"/>
              <a:gd name="connsiteX13" fmla="*/ 1466653 w 3796535"/>
              <a:gd name="connsiteY13" fmla="*/ 460062 h 3076262"/>
              <a:gd name="connsiteX14" fmla="*/ 1135013 w 3796535"/>
              <a:gd name="connsiteY14" fmla="*/ 939652 h 3076262"/>
              <a:gd name="connsiteX0" fmla="*/ 1135013 w 3796535"/>
              <a:gd name="connsiteY0" fmla="*/ 939653 h 3076263"/>
              <a:gd name="connsiteX1" fmla="*/ 182513 w 3796535"/>
              <a:gd name="connsiteY1" fmla="*/ 1270512 h 3076263"/>
              <a:gd name="connsiteX2" fmla="*/ 0 w 3796535"/>
              <a:gd name="connsiteY2" fmla="*/ 1882463 h 3076263"/>
              <a:gd name="connsiteX3" fmla="*/ 56953 w 3796535"/>
              <a:gd name="connsiteY3" fmla="*/ 2504763 h 3076263"/>
              <a:gd name="connsiteX4" fmla="*/ 260153 w 3796535"/>
              <a:gd name="connsiteY4" fmla="*/ 2987363 h 3076263"/>
              <a:gd name="connsiteX5" fmla="*/ 806253 w 3796535"/>
              <a:gd name="connsiteY5" fmla="*/ 3076263 h 3076263"/>
              <a:gd name="connsiteX6" fmla="*/ 1824738 w 3796535"/>
              <a:gd name="connsiteY6" fmla="*/ 2808904 h 3076263"/>
              <a:gd name="connsiteX7" fmla="*/ 2177853 w 3796535"/>
              <a:gd name="connsiteY7" fmla="*/ 2047563 h 3076263"/>
              <a:gd name="connsiteX8" fmla="*/ 3397053 w 3796535"/>
              <a:gd name="connsiteY8" fmla="*/ 1488763 h 3076263"/>
              <a:gd name="connsiteX9" fmla="*/ 3701853 w 3796535"/>
              <a:gd name="connsiteY9" fmla="*/ 1133163 h 3076263"/>
              <a:gd name="connsiteX10" fmla="*/ 3790753 w 3796535"/>
              <a:gd name="connsiteY10" fmla="*/ 675963 h 3076263"/>
              <a:gd name="connsiteX11" fmla="*/ 3498653 w 3796535"/>
              <a:gd name="connsiteY11" fmla="*/ 231463 h 3076263"/>
              <a:gd name="connsiteX12" fmla="*/ 2160046 w 3796535"/>
              <a:gd name="connsiteY12" fmla="*/ 33252 h 3076263"/>
              <a:gd name="connsiteX13" fmla="*/ 1466653 w 3796535"/>
              <a:gd name="connsiteY13" fmla="*/ 460063 h 3076263"/>
              <a:gd name="connsiteX14" fmla="*/ 1135013 w 3796535"/>
              <a:gd name="connsiteY14" fmla="*/ 939653 h 3076263"/>
              <a:gd name="connsiteX0" fmla="*/ 1135013 w 3796535"/>
              <a:gd name="connsiteY0" fmla="*/ 939653 h 3076263"/>
              <a:gd name="connsiteX1" fmla="*/ 182513 w 3796535"/>
              <a:gd name="connsiteY1" fmla="*/ 1270512 h 3076263"/>
              <a:gd name="connsiteX2" fmla="*/ 0 w 3796535"/>
              <a:gd name="connsiteY2" fmla="*/ 1882463 h 3076263"/>
              <a:gd name="connsiteX3" fmla="*/ 56953 w 3796535"/>
              <a:gd name="connsiteY3" fmla="*/ 2504763 h 3076263"/>
              <a:gd name="connsiteX4" fmla="*/ 260153 w 3796535"/>
              <a:gd name="connsiteY4" fmla="*/ 2987363 h 3076263"/>
              <a:gd name="connsiteX5" fmla="*/ 806253 w 3796535"/>
              <a:gd name="connsiteY5" fmla="*/ 3076263 h 3076263"/>
              <a:gd name="connsiteX6" fmla="*/ 1824738 w 3796535"/>
              <a:gd name="connsiteY6" fmla="*/ 2808904 h 3076263"/>
              <a:gd name="connsiteX7" fmla="*/ 2177853 w 3796535"/>
              <a:gd name="connsiteY7" fmla="*/ 2047563 h 3076263"/>
              <a:gd name="connsiteX8" fmla="*/ 3449293 w 3796535"/>
              <a:gd name="connsiteY8" fmla="*/ 1535894 h 3076263"/>
              <a:gd name="connsiteX9" fmla="*/ 3701853 w 3796535"/>
              <a:gd name="connsiteY9" fmla="*/ 1133163 h 3076263"/>
              <a:gd name="connsiteX10" fmla="*/ 3790753 w 3796535"/>
              <a:gd name="connsiteY10" fmla="*/ 675963 h 3076263"/>
              <a:gd name="connsiteX11" fmla="*/ 3498653 w 3796535"/>
              <a:gd name="connsiteY11" fmla="*/ 231463 h 3076263"/>
              <a:gd name="connsiteX12" fmla="*/ 2160046 w 3796535"/>
              <a:gd name="connsiteY12" fmla="*/ 33252 h 3076263"/>
              <a:gd name="connsiteX13" fmla="*/ 1466653 w 3796535"/>
              <a:gd name="connsiteY13" fmla="*/ 460063 h 3076263"/>
              <a:gd name="connsiteX14" fmla="*/ 1135013 w 3796535"/>
              <a:gd name="connsiteY14" fmla="*/ 939653 h 3076263"/>
              <a:gd name="connsiteX0" fmla="*/ 1135013 w 3889168"/>
              <a:gd name="connsiteY0" fmla="*/ 939653 h 3076263"/>
              <a:gd name="connsiteX1" fmla="*/ 182513 w 3889168"/>
              <a:gd name="connsiteY1" fmla="*/ 1270512 h 3076263"/>
              <a:gd name="connsiteX2" fmla="*/ 0 w 3889168"/>
              <a:gd name="connsiteY2" fmla="*/ 1882463 h 3076263"/>
              <a:gd name="connsiteX3" fmla="*/ 56953 w 3889168"/>
              <a:gd name="connsiteY3" fmla="*/ 2504763 h 3076263"/>
              <a:gd name="connsiteX4" fmla="*/ 260153 w 3889168"/>
              <a:gd name="connsiteY4" fmla="*/ 2987363 h 3076263"/>
              <a:gd name="connsiteX5" fmla="*/ 806253 w 3889168"/>
              <a:gd name="connsiteY5" fmla="*/ 3076263 h 3076263"/>
              <a:gd name="connsiteX6" fmla="*/ 1824738 w 3889168"/>
              <a:gd name="connsiteY6" fmla="*/ 2808904 h 3076263"/>
              <a:gd name="connsiteX7" fmla="*/ 2177853 w 3889168"/>
              <a:gd name="connsiteY7" fmla="*/ 2047563 h 3076263"/>
              <a:gd name="connsiteX8" fmla="*/ 3449293 w 3889168"/>
              <a:gd name="connsiteY8" fmla="*/ 1535894 h 3076263"/>
              <a:gd name="connsiteX9" fmla="*/ 3875986 w 3889168"/>
              <a:gd name="connsiteY9" fmla="*/ 1133163 h 3076263"/>
              <a:gd name="connsiteX10" fmla="*/ 3790753 w 3889168"/>
              <a:gd name="connsiteY10" fmla="*/ 675963 h 3076263"/>
              <a:gd name="connsiteX11" fmla="*/ 3498653 w 3889168"/>
              <a:gd name="connsiteY11" fmla="*/ 231463 h 3076263"/>
              <a:gd name="connsiteX12" fmla="*/ 2160046 w 3889168"/>
              <a:gd name="connsiteY12" fmla="*/ 33252 h 3076263"/>
              <a:gd name="connsiteX13" fmla="*/ 1466653 w 3889168"/>
              <a:gd name="connsiteY13" fmla="*/ 460063 h 3076263"/>
              <a:gd name="connsiteX14" fmla="*/ 1135013 w 3889168"/>
              <a:gd name="connsiteY14" fmla="*/ 939653 h 3076263"/>
              <a:gd name="connsiteX0" fmla="*/ 1135013 w 3914397"/>
              <a:gd name="connsiteY0" fmla="*/ 939653 h 3076263"/>
              <a:gd name="connsiteX1" fmla="*/ 182513 w 3914397"/>
              <a:gd name="connsiteY1" fmla="*/ 1270512 h 3076263"/>
              <a:gd name="connsiteX2" fmla="*/ 0 w 3914397"/>
              <a:gd name="connsiteY2" fmla="*/ 1882463 h 3076263"/>
              <a:gd name="connsiteX3" fmla="*/ 56953 w 3914397"/>
              <a:gd name="connsiteY3" fmla="*/ 2504763 h 3076263"/>
              <a:gd name="connsiteX4" fmla="*/ 260153 w 3914397"/>
              <a:gd name="connsiteY4" fmla="*/ 2987363 h 3076263"/>
              <a:gd name="connsiteX5" fmla="*/ 806253 w 3914397"/>
              <a:gd name="connsiteY5" fmla="*/ 3076263 h 3076263"/>
              <a:gd name="connsiteX6" fmla="*/ 1824738 w 3914397"/>
              <a:gd name="connsiteY6" fmla="*/ 2808904 h 3076263"/>
              <a:gd name="connsiteX7" fmla="*/ 2177853 w 3914397"/>
              <a:gd name="connsiteY7" fmla="*/ 2047563 h 3076263"/>
              <a:gd name="connsiteX8" fmla="*/ 3449293 w 3914397"/>
              <a:gd name="connsiteY8" fmla="*/ 1535894 h 3076263"/>
              <a:gd name="connsiteX9" fmla="*/ 3875986 w 3914397"/>
              <a:gd name="connsiteY9" fmla="*/ 1133163 h 3076263"/>
              <a:gd name="connsiteX10" fmla="*/ 3895232 w 3914397"/>
              <a:gd name="connsiteY10" fmla="*/ 597412 h 3076263"/>
              <a:gd name="connsiteX11" fmla="*/ 3498653 w 3914397"/>
              <a:gd name="connsiteY11" fmla="*/ 231463 h 3076263"/>
              <a:gd name="connsiteX12" fmla="*/ 2160046 w 3914397"/>
              <a:gd name="connsiteY12" fmla="*/ 33252 h 3076263"/>
              <a:gd name="connsiteX13" fmla="*/ 1466653 w 3914397"/>
              <a:gd name="connsiteY13" fmla="*/ 460063 h 3076263"/>
              <a:gd name="connsiteX14" fmla="*/ 1135013 w 3914397"/>
              <a:gd name="connsiteY14" fmla="*/ 939653 h 3076263"/>
              <a:gd name="connsiteX0" fmla="*/ 1135013 w 3914397"/>
              <a:gd name="connsiteY0" fmla="*/ 939653 h 3076263"/>
              <a:gd name="connsiteX1" fmla="*/ 182513 w 3914397"/>
              <a:gd name="connsiteY1" fmla="*/ 1270512 h 3076263"/>
              <a:gd name="connsiteX2" fmla="*/ 0 w 3914397"/>
              <a:gd name="connsiteY2" fmla="*/ 1882463 h 3076263"/>
              <a:gd name="connsiteX3" fmla="*/ 56953 w 3914397"/>
              <a:gd name="connsiteY3" fmla="*/ 2504763 h 3076263"/>
              <a:gd name="connsiteX4" fmla="*/ 260153 w 3914397"/>
              <a:gd name="connsiteY4" fmla="*/ 2987363 h 3076263"/>
              <a:gd name="connsiteX5" fmla="*/ 806253 w 3914397"/>
              <a:gd name="connsiteY5" fmla="*/ 3076263 h 3076263"/>
              <a:gd name="connsiteX6" fmla="*/ 1824738 w 3914397"/>
              <a:gd name="connsiteY6" fmla="*/ 2808904 h 3076263"/>
              <a:gd name="connsiteX7" fmla="*/ 2177853 w 3914397"/>
              <a:gd name="connsiteY7" fmla="*/ 2047563 h 3076263"/>
              <a:gd name="connsiteX8" fmla="*/ 3553772 w 3914397"/>
              <a:gd name="connsiteY8" fmla="*/ 1551604 h 3076263"/>
              <a:gd name="connsiteX9" fmla="*/ 3875986 w 3914397"/>
              <a:gd name="connsiteY9" fmla="*/ 1133163 h 3076263"/>
              <a:gd name="connsiteX10" fmla="*/ 3895232 w 3914397"/>
              <a:gd name="connsiteY10" fmla="*/ 597412 h 3076263"/>
              <a:gd name="connsiteX11" fmla="*/ 3498653 w 3914397"/>
              <a:gd name="connsiteY11" fmla="*/ 231463 h 3076263"/>
              <a:gd name="connsiteX12" fmla="*/ 2160046 w 3914397"/>
              <a:gd name="connsiteY12" fmla="*/ 33252 h 3076263"/>
              <a:gd name="connsiteX13" fmla="*/ 1466653 w 3914397"/>
              <a:gd name="connsiteY13" fmla="*/ 460063 h 3076263"/>
              <a:gd name="connsiteX14" fmla="*/ 1135013 w 3914397"/>
              <a:gd name="connsiteY14" fmla="*/ 939653 h 3076263"/>
              <a:gd name="connsiteX0" fmla="*/ 1135013 w 3914397"/>
              <a:gd name="connsiteY0" fmla="*/ 939653 h 3076263"/>
              <a:gd name="connsiteX1" fmla="*/ 182513 w 3914397"/>
              <a:gd name="connsiteY1" fmla="*/ 1270512 h 3076263"/>
              <a:gd name="connsiteX2" fmla="*/ 0 w 3914397"/>
              <a:gd name="connsiteY2" fmla="*/ 1882463 h 3076263"/>
              <a:gd name="connsiteX3" fmla="*/ 56953 w 3914397"/>
              <a:gd name="connsiteY3" fmla="*/ 2504763 h 3076263"/>
              <a:gd name="connsiteX4" fmla="*/ 260153 w 3914397"/>
              <a:gd name="connsiteY4" fmla="*/ 2987363 h 3076263"/>
              <a:gd name="connsiteX5" fmla="*/ 806253 w 3914397"/>
              <a:gd name="connsiteY5" fmla="*/ 3076263 h 3076263"/>
              <a:gd name="connsiteX6" fmla="*/ 1824738 w 3914397"/>
              <a:gd name="connsiteY6" fmla="*/ 2808904 h 3076263"/>
              <a:gd name="connsiteX7" fmla="*/ 2160440 w 3914397"/>
              <a:gd name="connsiteY7" fmla="*/ 2110404 h 3076263"/>
              <a:gd name="connsiteX8" fmla="*/ 3553772 w 3914397"/>
              <a:gd name="connsiteY8" fmla="*/ 1551604 h 3076263"/>
              <a:gd name="connsiteX9" fmla="*/ 3875986 w 3914397"/>
              <a:gd name="connsiteY9" fmla="*/ 1133163 h 3076263"/>
              <a:gd name="connsiteX10" fmla="*/ 3895232 w 3914397"/>
              <a:gd name="connsiteY10" fmla="*/ 597412 h 3076263"/>
              <a:gd name="connsiteX11" fmla="*/ 3498653 w 3914397"/>
              <a:gd name="connsiteY11" fmla="*/ 231463 h 3076263"/>
              <a:gd name="connsiteX12" fmla="*/ 2160046 w 3914397"/>
              <a:gd name="connsiteY12" fmla="*/ 33252 h 3076263"/>
              <a:gd name="connsiteX13" fmla="*/ 1466653 w 3914397"/>
              <a:gd name="connsiteY13" fmla="*/ 460063 h 3076263"/>
              <a:gd name="connsiteX14" fmla="*/ 1135013 w 3914397"/>
              <a:gd name="connsiteY14" fmla="*/ 939653 h 3076263"/>
              <a:gd name="connsiteX0" fmla="*/ 1135013 w 3914397"/>
              <a:gd name="connsiteY0" fmla="*/ 939653 h 3076263"/>
              <a:gd name="connsiteX1" fmla="*/ 182513 w 3914397"/>
              <a:gd name="connsiteY1" fmla="*/ 1270512 h 3076263"/>
              <a:gd name="connsiteX2" fmla="*/ 0 w 3914397"/>
              <a:gd name="connsiteY2" fmla="*/ 1882463 h 3076263"/>
              <a:gd name="connsiteX3" fmla="*/ 56953 w 3914397"/>
              <a:gd name="connsiteY3" fmla="*/ 2504763 h 3076263"/>
              <a:gd name="connsiteX4" fmla="*/ 260153 w 3914397"/>
              <a:gd name="connsiteY4" fmla="*/ 2987363 h 3076263"/>
              <a:gd name="connsiteX5" fmla="*/ 806253 w 3914397"/>
              <a:gd name="connsiteY5" fmla="*/ 3076263 h 3076263"/>
              <a:gd name="connsiteX6" fmla="*/ 1824738 w 3914397"/>
              <a:gd name="connsiteY6" fmla="*/ 2808904 h 3076263"/>
              <a:gd name="connsiteX7" fmla="*/ 2160440 w 3914397"/>
              <a:gd name="connsiteY7" fmla="*/ 2110404 h 3076263"/>
              <a:gd name="connsiteX8" fmla="*/ 3553772 w 3914397"/>
              <a:gd name="connsiteY8" fmla="*/ 1551604 h 3076263"/>
              <a:gd name="connsiteX9" fmla="*/ 3875986 w 3914397"/>
              <a:gd name="connsiteY9" fmla="*/ 1133163 h 3076263"/>
              <a:gd name="connsiteX10" fmla="*/ 3895232 w 3914397"/>
              <a:gd name="connsiteY10" fmla="*/ 597412 h 3076263"/>
              <a:gd name="connsiteX11" fmla="*/ 3498653 w 3914397"/>
              <a:gd name="connsiteY11" fmla="*/ 231463 h 3076263"/>
              <a:gd name="connsiteX12" fmla="*/ 2160046 w 3914397"/>
              <a:gd name="connsiteY12" fmla="*/ 33252 h 3076263"/>
              <a:gd name="connsiteX13" fmla="*/ 1466653 w 3914397"/>
              <a:gd name="connsiteY13" fmla="*/ 460063 h 3076263"/>
              <a:gd name="connsiteX14" fmla="*/ 1135013 w 3914397"/>
              <a:gd name="connsiteY14" fmla="*/ 939653 h 3076263"/>
              <a:gd name="connsiteX0" fmla="*/ 1135013 w 3914397"/>
              <a:gd name="connsiteY0" fmla="*/ 939653 h 3076263"/>
              <a:gd name="connsiteX1" fmla="*/ 182513 w 3914397"/>
              <a:gd name="connsiteY1" fmla="*/ 1270512 h 3076263"/>
              <a:gd name="connsiteX2" fmla="*/ 0 w 3914397"/>
              <a:gd name="connsiteY2" fmla="*/ 1882463 h 3076263"/>
              <a:gd name="connsiteX3" fmla="*/ 56953 w 3914397"/>
              <a:gd name="connsiteY3" fmla="*/ 2504763 h 3076263"/>
              <a:gd name="connsiteX4" fmla="*/ 260153 w 3914397"/>
              <a:gd name="connsiteY4" fmla="*/ 2987363 h 3076263"/>
              <a:gd name="connsiteX5" fmla="*/ 806253 w 3914397"/>
              <a:gd name="connsiteY5" fmla="*/ 3076263 h 3076263"/>
              <a:gd name="connsiteX6" fmla="*/ 1824738 w 3914397"/>
              <a:gd name="connsiteY6" fmla="*/ 2808904 h 3076263"/>
              <a:gd name="connsiteX7" fmla="*/ 2160440 w 3914397"/>
              <a:gd name="connsiteY7" fmla="*/ 2110404 h 3076263"/>
              <a:gd name="connsiteX8" fmla="*/ 3640839 w 3914397"/>
              <a:gd name="connsiteY8" fmla="*/ 1583024 h 3076263"/>
              <a:gd name="connsiteX9" fmla="*/ 3875986 w 3914397"/>
              <a:gd name="connsiteY9" fmla="*/ 1133163 h 3076263"/>
              <a:gd name="connsiteX10" fmla="*/ 3895232 w 3914397"/>
              <a:gd name="connsiteY10" fmla="*/ 597412 h 3076263"/>
              <a:gd name="connsiteX11" fmla="*/ 3498653 w 3914397"/>
              <a:gd name="connsiteY11" fmla="*/ 231463 h 3076263"/>
              <a:gd name="connsiteX12" fmla="*/ 2160046 w 3914397"/>
              <a:gd name="connsiteY12" fmla="*/ 33252 h 3076263"/>
              <a:gd name="connsiteX13" fmla="*/ 1466653 w 3914397"/>
              <a:gd name="connsiteY13" fmla="*/ 460063 h 3076263"/>
              <a:gd name="connsiteX14" fmla="*/ 1135013 w 3914397"/>
              <a:gd name="connsiteY14" fmla="*/ 939653 h 3076263"/>
              <a:gd name="connsiteX0" fmla="*/ 1135013 w 3914397"/>
              <a:gd name="connsiteY0" fmla="*/ 939653 h 3076263"/>
              <a:gd name="connsiteX1" fmla="*/ 182513 w 3914397"/>
              <a:gd name="connsiteY1" fmla="*/ 1270512 h 3076263"/>
              <a:gd name="connsiteX2" fmla="*/ 0 w 3914397"/>
              <a:gd name="connsiteY2" fmla="*/ 1882463 h 3076263"/>
              <a:gd name="connsiteX3" fmla="*/ 56953 w 3914397"/>
              <a:gd name="connsiteY3" fmla="*/ 2504763 h 3076263"/>
              <a:gd name="connsiteX4" fmla="*/ 260153 w 3914397"/>
              <a:gd name="connsiteY4" fmla="*/ 2987363 h 3076263"/>
              <a:gd name="connsiteX5" fmla="*/ 806253 w 3914397"/>
              <a:gd name="connsiteY5" fmla="*/ 3076263 h 3076263"/>
              <a:gd name="connsiteX6" fmla="*/ 1824738 w 3914397"/>
              <a:gd name="connsiteY6" fmla="*/ 2808904 h 3076263"/>
              <a:gd name="connsiteX7" fmla="*/ 2160440 w 3914397"/>
              <a:gd name="connsiteY7" fmla="*/ 2110404 h 3076263"/>
              <a:gd name="connsiteX8" fmla="*/ 3640839 w 3914397"/>
              <a:gd name="connsiteY8" fmla="*/ 1583024 h 3076263"/>
              <a:gd name="connsiteX9" fmla="*/ 3875986 w 3914397"/>
              <a:gd name="connsiteY9" fmla="*/ 1133163 h 3076263"/>
              <a:gd name="connsiteX10" fmla="*/ 3895232 w 3914397"/>
              <a:gd name="connsiteY10" fmla="*/ 597412 h 3076263"/>
              <a:gd name="connsiteX11" fmla="*/ 3498653 w 3914397"/>
              <a:gd name="connsiteY11" fmla="*/ 231463 h 3076263"/>
              <a:gd name="connsiteX12" fmla="*/ 2160046 w 3914397"/>
              <a:gd name="connsiteY12" fmla="*/ 33252 h 3076263"/>
              <a:gd name="connsiteX13" fmla="*/ 1466653 w 3914397"/>
              <a:gd name="connsiteY13" fmla="*/ 460063 h 3076263"/>
              <a:gd name="connsiteX14" fmla="*/ 1135013 w 3914397"/>
              <a:gd name="connsiteY14" fmla="*/ 939653 h 3076263"/>
              <a:gd name="connsiteX0" fmla="*/ 1135013 w 3935027"/>
              <a:gd name="connsiteY0" fmla="*/ 939653 h 3076263"/>
              <a:gd name="connsiteX1" fmla="*/ 182513 w 3935027"/>
              <a:gd name="connsiteY1" fmla="*/ 1270512 h 3076263"/>
              <a:gd name="connsiteX2" fmla="*/ 0 w 3935027"/>
              <a:gd name="connsiteY2" fmla="*/ 1882463 h 3076263"/>
              <a:gd name="connsiteX3" fmla="*/ 56953 w 3935027"/>
              <a:gd name="connsiteY3" fmla="*/ 2504763 h 3076263"/>
              <a:gd name="connsiteX4" fmla="*/ 260153 w 3935027"/>
              <a:gd name="connsiteY4" fmla="*/ 2987363 h 3076263"/>
              <a:gd name="connsiteX5" fmla="*/ 806253 w 3935027"/>
              <a:gd name="connsiteY5" fmla="*/ 3076263 h 3076263"/>
              <a:gd name="connsiteX6" fmla="*/ 1824738 w 3935027"/>
              <a:gd name="connsiteY6" fmla="*/ 2808904 h 3076263"/>
              <a:gd name="connsiteX7" fmla="*/ 2160440 w 3935027"/>
              <a:gd name="connsiteY7" fmla="*/ 2110404 h 3076263"/>
              <a:gd name="connsiteX8" fmla="*/ 3640839 w 3935027"/>
              <a:gd name="connsiteY8" fmla="*/ 1583024 h 3076263"/>
              <a:gd name="connsiteX9" fmla="*/ 3910813 w 3935027"/>
              <a:gd name="connsiteY9" fmla="*/ 1133163 h 3076263"/>
              <a:gd name="connsiteX10" fmla="*/ 3895232 w 3935027"/>
              <a:gd name="connsiteY10" fmla="*/ 597412 h 3076263"/>
              <a:gd name="connsiteX11" fmla="*/ 3498653 w 3935027"/>
              <a:gd name="connsiteY11" fmla="*/ 231463 h 3076263"/>
              <a:gd name="connsiteX12" fmla="*/ 2160046 w 3935027"/>
              <a:gd name="connsiteY12" fmla="*/ 33252 h 3076263"/>
              <a:gd name="connsiteX13" fmla="*/ 1466653 w 3935027"/>
              <a:gd name="connsiteY13" fmla="*/ 460063 h 3076263"/>
              <a:gd name="connsiteX14" fmla="*/ 1135013 w 3935027"/>
              <a:gd name="connsiteY14" fmla="*/ 939653 h 3076263"/>
              <a:gd name="connsiteX0" fmla="*/ 1135013 w 3912085"/>
              <a:gd name="connsiteY0" fmla="*/ 939653 h 3076263"/>
              <a:gd name="connsiteX1" fmla="*/ 182513 w 3912085"/>
              <a:gd name="connsiteY1" fmla="*/ 1270512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466653 w 3912085"/>
              <a:gd name="connsiteY13" fmla="*/ 460063 h 3076263"/>
              <a:gd name="connsiteX14" fmla="*/ 1135013 w 3912085"/>
              <a:gd name="connsiteY14" fmla="*/ 939653 h 3076263"/>
              <a:gd name="connsiteX0" fmla="*/ 908640 w 3912085"/>
              <a:gd name="connsiteY0" fmla="*/ 782552 h 3076263"/>
              <a:gd name="connsiteX1" fmla="*/ 182513 w 3912085"/>
              <a:gd name="connsiteY1" fmla="*/ 1270512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466653 w 3912085"/>
              <a:gd name="connsiteY13" fmla="*/ 460063 h 3076263"/>
              <a:gd name="connsiteX14" fmla="*/ 908640 w 3912085"/>
              <a:gd name="connsiteY14" fmla="*/ 782552 h 3076263"/>
              <a:gd name="connsiteX0" fmla="*/ 908640 w 3912085"/>
              <a:gd name="connsiteY0" fmla="*/ 782552 h 3076263"/>
              <a:gd name="connsiteX1" fmla="*/ 182513 w 3912085"/>
              <a:gd name="connsiteY1" fmla="*/ 1270512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362174 w 3912085"/>
              <a:gd name="connsiteY13" fmla="*/ 287251 h 3076263"/>
              <a:gd name="connsiteX14" fmla="*/ 908640 w 3912085"/>
              <a:gd name="connsiteY14" fmla="*/ 782552 h 3076263"/>
              <a:gd name="connsiteX0" fmla="*/ 943467 w 3912085"/>
              <a:gd name="connsiteY0" fmla="*/ 782552 h 3076263"/>
              <a:gd name="connsiteX1" fmla="*/ 182513 w 3912085"/>
              <a:gd name="connsiteY1" fmla="*/ 1270512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362174 w 3912085"/>
              <a:gd name="connsiteY13" fmla="*/ 287251 h 3076263"/>
              <a:gd name="connsiteX14" fmla="*/ 943467 w 3912085"/>
              <a:gd name="connsiteY14" fmla="*/ 782552 h 3076263"/>
              <a:gd name="connsiteX0" fmla="*/ 943467 w 3912085"/>
              <a:gd name="connsiteY0" fmla="*/ 782552 h 3076263"/>
              <a:gd name="connsiteX1" fmla="*/ 182513 w 3912085"/>
              <a:gd name="connsiteY1" fmla="*/ 1270512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362174 w 3912085"/>
              <a:gd name="connsiteY13" fmla="*/ 287251 h 3076263"/>
              <a:gd name="connsiteX14" fmla="*/ 943467 w 3912085"/>
              <a:gd name="connsiteY14" fmla="*/ 782552 h 3076263"/>
              <a:gd name="connsiteX0" fmla="*/ 943467 w 3912085"/>
              <a:gd name="connsiteY0" fmla="*/ 782552 h 3076263"/>
              <a:gd name="connsiteX1" fmla="*/ 182513 w 3912085"/>
              <a:gd name="connsiteY1" fmla="*/ 1270512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362174 w 3912085"/>
              <a:gd name="connsiteY13" fmla="*/ 287251 h 3076263"/>
              <a:gd name="connsiteX14" fmla="*/ 943467 w 3912085"/>
              <a:gd name="connsiteY14" fmla="*/ 782552 h 3076263"/>
              <a:gd name="connsiteX0" fmla="*/ 995707 w 3912085"/>
              <a:gd name="connsiteY0" fmla="*/ 829682 h 3076263"/>
              <a:gd name="connsiteX1" fmla="*/ 182513 w 3912085"/>
              <a:gd name="connsiteY1" fmla="*/ 1270512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362174 w 3912085"/>
              <a:gd name="connsiteY13" fmla="*/ 287251 h 3076263"/>
              <a:gd name="connsiteX14" fmla="*/ 995707 w 3912085"/>
              <a:gd name="connsiteY14" fmla="*/ 829682 h 3076263"/>
              <a:gd name="connsiteX0" fmla="*/ 995707 w 3912085"/>
              <a:gd name="connsiteY0" fmla="*/ 829682 h 3076263"/>
              <a:gd name="connsiteX1" fmla="*/ 112860 w 3912085"/>
              <a:gd name="connsiteY1" fmla="*/ 1191961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362174 w 3912085"/>
              <a:gd name="connsiteY13" fmla="*/ 287251 h 3076263"/>
              <a:gd name="connsiteX14" fmla="*/ 995707 w 3912085"/>
              <a:gd name="connsiteY14" fmla="*/ 829682 h 3076263"/>
              <a:gd name="connsiteX0" fmla="*/ 995707 w 3912085"/>
              <a:gd name="connsiteY0" fmla="*/ 829682 h 3076263"/>
              <a:gd name="connsiteX1" fmla="*/ 112860 w 3912085"/>
              <a:gd name="connsiteY1" fmla="*/ 1191961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362174 w 3912085"/>
              <a:gd name="connsiteY13" fmla="*/ 287251 h 3076263"/>
              <a:gd name="connsiteX14" fmla="*/ 995707 w 3912085"/>
              <a:gd name="connsiteY14" fmla="*/ 829682 h 3076263"/>
              <a:gd name="connsiteX0" fmla="*/ 995707 w 3912085"/>
              <a:gd name="connsiteY0" fmla="*/ 829682 h 3076263"/>
              <a:gd name="connsiteX1" fmla="*/ 112860 w 3912085"/>
              <a:gd name="connsiteY1" fmla="*/ 1191961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362174 w 3912085"/>
              <a:gd name="connsiteY13" fmla="*/ 287251 h 3076263"/>
              <a:gd name="connsiteX14" fmla="*/ 995707 w 3912085"/>
              <a:gd name="connsiteY14" fmla="*/ 829682 h 3076263"/>
              <a:gd name="connsiteX0" fmla="*/ 995707 w 3912085"/>
              <a:gd name="connsiteY0" fmla="*/ 829682 h 3076263"/>
              <a:gd name="connsiteX1" fmla="*/ 112860 w 3912085"/>
              <a:gd name="connsiteY1" fmla="*/ 1191961 h 3076263"/>
              <a:gd name="connsiteX2" fmla="*/ 0 w 3912085"/>
              <a:gd name="connsiteY2" fmla="*/ 1882463 h 3076263"/>
              <a:gd name="connsiteX3" fmla="*/ 56953 w 3912085"/>
              <a:gd name="connsiteY3" fmla="*/ 2504763 h 3076263"/>
              <a:gd name="connsiteX4" fmla="*/ 260153 w 3912085"/>
              <a:gd name="connsiteY4" fmla="*/ 2987363 h 3076263"/>
              <a:gd name="connsiteX5" fmla="*/ 806253 w 3912085"/>
              <a:gd name="connsiteY5" fmla="*/ 3076263 h 3076263"/>
              <a:gd name="connsiteX6" fmla="*/ 1824738 w 3912085"/>
              <a:gd name="connsiteY6" fmla="*/ 2808904 h 3076263"/>
              <a:gd name="connsiteX7" fmla="*/ 2160440 w 3912085"/>
              <a:gd name="connsiteY7" fmla="*/ 2110404 h 3076263"/>
              <a:gd name="connsiteX8" fmla="*/ 3640839 w 3912085"/>
              <a:gd name="connsiteY8" fmla="*/ 1583024 h 3076263"/>
              <a:gd name="connsiteX9" fmla="*/ 3910813 w 3912085"/>
              <a:gd name="connsiteY9" fmla="*/ 1133163 h 3076263"/>
              <a:gd name="connsiteX10" fmla="*/ 3895232 w 3912085"/>
              <a:gd name="connsiteY10" fmla="*/ 597412 h 3076263"/>
              <a:gd name="connsiteX11" fmla="*/ 3498653 w 3912085"/>
              <a:gd name="connsiteY11" fmla="*/ 231463 h 3076263"/>
              <a:gd name="connsiteX12" fmla="*/ 2160046 w 3912085"/>
              <a:gd name="connsiteY12" fmla="*/ 33252 h 3076263"/>
              <a:gd name="connsiteX13" fmla="*/ 1362174 w 3912085"/>
              <a:gd name="connsiteY13" fmla="*/ 287251 h 3076263"/>
              <a:gd name="connsiteX14" fmla="*/ 995707 w 3912085"/>
              <a:gd name="connsiteY14" fmla="*/ 829682 h 3076263"/>
              <a:gd name="connsiteX0" fmla="*/ 995707 w 3912085"/>
              <a:gd name="connsiteY0" fmla="*/ 855313 h 3101894"/>
              <a:gd name="connsiteX1" fmla="*/ 112860 w 3912085"/>
              <a:gd name="connsiteY1" fmla="*/ 1217592 h 3101894"/>
              <a:gd name="connsiteX2" fmla="*/ 0 w 3912085"/>
              <a:gd name="connsiteY2" fmla="*/ 1908094 h 3101894"/>
              <a:gd name="connsiteX3" fmla="*/ 56953 w 3912085"/>
              <a:gd name="connsiteY3" fmla="*/ 2530394 h 3101894"/>
              <a:gd name="connsiteX4" fmla="*/ 260153 w 3912085"/>
              <a:gd name="connsiteY4" fmla="*/ 3012994 h 3101894"/>
              <a:gd name="connsiteX5" fmla="*/ 806253 w 3912085"/>
              <a:gd name="connsiteY5" fmla="*/ 3101894 h 3101894"/>
              <a:gd name="connsiteX6" fmla="*/ 1824738 w 3912085"/>
              <a:gd name="connsiteY6" fmla="*/ 2834535 h 3101894"/>
              <a:gd name="connsiteX7" fmla="*/ 2160440 w 3912085"/>
              <a:gd name="connsiteY7" fmla="*/ 2136035 h 3101894"/>
              <a:gd name="connsiteX8" fmla="*/ 3640839 w 3912085"/>
              <a:gd name="connsiteY8" fmla="*/ 1608655 h 3101894"/>
              <a:gd name="connsiteX9" fmla="*/ 3910813 w 3912085"/>
              <a:gd name="connsiteY9" fmla="*/ 1158794 h 3101894"/>
              <a:gd name="connsiteX10" fmla="*/ 3895232 w 3912085"/>
              <a:gd name="connsiteY10" fmla="*/ 623043 h 3101894"/>
              <a:gd name="connsiteX11" fmla="*/ 3498653 w 3912085"/>
              <a:gd name="connsiteY11" fmla="*/ 257094 h 3101894"/>
              <a:gd name="connsiteX12" fmla="*/ 2107807 w 3912085"/>
              <a:gd name="connsiteY12" fmla="*/ 27463 h 3101894"/>
              <a:gd name="connsiteX13" fmla="*/ 1362174 w 3912085"/>
              <a:gd name="connsiteY13" fmla="*/ 312882 h 3101894"/>
              <a:gd name="connsiteX14" fmla="*/ 995707 w 3912085"/>
              <a:gd name="connsiteY14" fmla="*/ 855313 h 3101894"/>
              <a:gd name="connsiteX0" fmla="*/ 995707 w 3912085"/>
              <a:gd name="connsiteY0" fmla="*/ 855313 h 3101894"/>
              <a:gd name="connsiteX1" fmla="*/ 112860 w 3912085"/>
              <a:gd name="connsiteY1" fmla="*/ 1217592 h 3101894"/>
              <a:gd name="connsiteX2" fmla="*/ 0 w 3912085"/>
              <a:gd name="connsiteY2" fmla="*/ 1908094 h 3101894"/>
              <a:gd name="connsiteX3" fmla="*/ 56953 w 3912085"/>
              <a:gd name="connsiteY3" fmla="*/ 2530394 h 3101894"/>
              <a:gd name="connsiteX4" fmla="*/ 260153 w 3912085"/>
              <a:gd name="connsiteY4" fmla="*/ 3012994 h 3101894"/>
              <a:gd name="connsiteX5" fmla="*/ 806253 w 3912085"/>
              <a:gd name="connsiteY5" fmla="*/ 3101894 h 3101894"/>
              <a:gd name="connsiteX6" fmla="*/ 1824738 w 3912085"/>
              <a:gd name="connsiteY6" fmla="*/ 2834535 h 3101894"/>
              <a:gd name="connsiteX7" fmla="*/ 2160440 w 3912085"/>
              <a:gd name="connsiteY7" fmla="*/ 2136035 h 3101894"/>
              <a:gd name="connsiteX8" fmla="*/ 3640839 w 3912085"/>
              <a:gd name="connsiteY8" fmla="*/ 1608655 h 3101894"/>
              <a:gd name="connsiteX9" fmla="*/ 3910813 w 3912085"/>
              <a:gd name="connsiteY9" fmla="*/ 1158794 h 3101894"/>
              <a:gd name="connsiteX10" fmla="*/ 3895232 w 3912085"/>
              <a:gd name="connsiteY10" fmla="*/ 623043 h 3101894"/>
              <a:gd name="connsiteX11" fmla="*/ 3498653 w 3912085"/>
              <a:gd name="connsiteY11" fmla="*/ 257094 h 3101894"/>
              <a:gd name="connsiteX12" fmla="*/ 2107807 w 3912085"/>
              <a:gd name="connsiteY12" fmla="*/ 27463 h 3101894"/>
              <a:gd name="connsiteX13" fmla="*/ 1362174 w 3912085"/>
              <a:gd name="connsiteY13" fmla="*/ 312882 h 3101894"/>
              <a:gd name="connsiteX14" fmla="*/ 995707 w 3912085"/>
              <a:gd name="connsiteY14" fmla="*/ 855313 h 3101894"/>
              <a:gd name="connsiteX0" fmla="*/ 995707 w 3912085"/>
              <a:gd name="connsiteY0" fmla="*/ 884822 h 3131403"/>
              <a:gd name="connsiteX1" fmla="*/ 112860 w 3912085"/>
              <a:gd name="connsiteY1" fmla="*/ 1247101 h 3131403"/>
              <a:gd name="connsiteX2" fmla="*/ 0 w 3912085"/>
              <a:gd name="connsiteY2" fmla="*/ 1937603 h 3131403"/>
              <a:gd name="connsiteX3" fmla="*/ 56953 w 3912085"/>
              <a:gd name="connsiteY3" fmla="*/ 2559903 h 3131403"/>
              <a:gd name="connsiteX4" fmla="*/ 260153 w 3912085"/>
              <a:gd name="connsiteY4" fmla="*/ 3042503 h 3131403"/>
              <a:gd name="connsiteX5" fmla="*/ 806253 w 3912085"/>
              <a:gd name="connsiteY5" fmla="*/ 3131403 h 3131403"/>
              <a:gd name="connsiteX6" fmla="*/ 1824738 w 3912085"/>
              <a:gd name="connsiteY6" fmla="*/ 2864044 h 3131403"/>
              <a:gd name="connsiteX7" fmla="*/ 2160440 w 3912085"/>
              <a:gd name="connsiteY7" fmla="*/ 2165544 h 3131403"/>
              <a:gd name="connsiteX8" fmla="*/ 3640839 w 3912085"/>
              <a:gd name="connsiteY8" fmla="*/ 1638164 h 3131403"/>
              <a:gd name="connsiteX9" fmla="*/ 3910813 w 3912085"/>
              <a:gd name="connsiteY9" fmla="*/ 1188303 h 3131403"/>
              <a:gd name="connsiteX10" fmla="*/ 3895232 w 3912085"/>
              <a:gd name="connsiteY10" fmla="*/ 652552 h 3131403"/>
              <a:gd name="connsiteX11" fmla="*/ 3550893 w 3912085"/>
              <a:gd name="connsiteY11" fmla="*/ 176632 h 3131403"/>
              <a:gd name="connsiteX12" fmla="*/ 2107807 w 3912085"/>
              <a:gd name="connsiteY12" fmla="*/ 56972 h 3131403"/>
              <a:gd name="connsiteX13" fmla="*/ 1362174 w 3912085"/>
              <a:gd name="connsiteY13" fmla="*/ 342391 h 3131403"/>
              <a:gd name="connsiteX14" fmla="*/ 995707 w 3912085"/>
              <a:gd name="connsiteY14" fmla="*/ 884822 h 3131403"/>
              <a:gd name="connsiteX0" fmla="*/ 995707 w 3912085"/>
              <a:gd name="connsiteY0" fmla="*/ 867075 h 3113656"/>
              <a:gd name="connsiteX1" fmla="*/ 112860 w 3912085"/>
              <a:gd name="connsiteY1" fmla="*/ 1229354 h 3113656"/>
              <a:gd name="connsiteX2" fmla="*/ 0 w 3912085"/>
              <a:gd name="connsiteY2" fmla="*/ 1919856 h 3113656"/>
              <a:gd name="connsiteX3" fmla="*/ 56953 w 3912085"/>
              <a:gd name="connsiteY3" fmla="*/ 2542156 h 3113656"/>
              <a:gd name="connsiteX4" fmla="*/ 260153 w 3912085"/>
              <a:gd name="connsiteY4" fmla="*/ 3024756 h 3113656"/>
              <a:gd name="connsiteX5" fmla="*/ 806253 w 3912085"/>
              <a:gd name="connsiteY5" fmla="*/ 3113656 h 3113656"/>
              <a:gd name="connsiteX6" fmla="*/ 1824738 w 3912085"/>
              <a:gd name="connsiteY6" fmla="*/ 2846297 h 3113656"/>
              <a:gd name="connsiteX7" fmla="*/ 2160440 w 3912085"/>
              <a:gd name="connsiteY7" fmla="*/ 2147797 h 3113656"/>
              <a:gd name="connsiteX8" fmla="*/ 3640839 w 3912085"/>
              <a:gd name="connsiteY8" fmla="*/ 1620417 h 3113656"/>
              <a:gd name="connsiteX9" fmla="*/ 3910813 w 3912085"/>
              <a:gd name="connsiteY9" fmla="*/ 1170556 h 3113656"/>
              <a:gd name="connsiteX10" fmla="*/ 3895232 w 3912085"/>
              <a:gd name="connsiteY10" fmla="*/ 634805 h 3113656"/>
              <a:gd name="connsiteX11" fmla="*/ 3550893 w 3912085"/>
              <a:gd name="connsiteY11" fmla="*/ 158885 h 3113656"/>
              <a:gd name="connsiteX12" fmla="*/ 2107807 w 3912085"/>
              <a:gd name="connsiteY12" fmla="*/ 39225 h 3113656"/>
              <a:gd name="connsiteX13" fmla="*/ 1362174 w 3912085"/>
              <a:gd name="connsiteY13" fmla="*/ 324644 h 3113656"/>
              <a:gd name="connsiteX14" fmla="*/ 995707 w 3912085"/>
              <a:gd name="connsiteY14" fmla="*/ 867075 h 3113656"/>
              <a:gd name="connsiteX0" fmla="*/ 995707 w 3912085"/>
              <a:gd name="connsiteY0" fmla="*/ 867074 h 3113655"/>
              <a:gd name="connsiteX1" fmla="*/ 112860 w 3912085"/>
              <a:gd name="connsiteY1" fmla="*/ 1229353 h 3113655"/>
              <a:gd name="connsiteX2" fmla="*/ 0 w 3912085"/>
              <a:gd name="connsiteY2" fmla="*/ 1919855 h 3113655"/>
              <a:gd name="connsiteX3" fmla="*/ 56953 w 3912085"/>
              <a:gd name="connsiteY3" fmla="*/ 2542155 h 3113655"/>
              <a:gd name="connsiteX4" fmla="*/ 260153 w 3912085"/>
              <a:gd name="connsiteY4" fmla="*/ 3024755 h 3113655"/>
              <a:gd name="connsiteX5" fmla="*/ 806253 w 3912085"/>
              <a:gd name="connsiteY5" fmla="*/ 3113655 h 3113655"/>
              <a:gd name="connsiteX6" fmla="*/ 1824738 w 3912085"/>
              <a:gd name="connsiteY6" fmla="*/ 2846296 h 3113655"/>
              <a:gd name="connsiteX7" fmla="*/ 2160440 w 3912085"/>
              <a:gd name="connsiteY7" fmla="*/ 2147796 h 3113655"/>
              <a:gd name="connsiteX8" fmla="*/ 3640839 w 3912085"/>
              <a:gd name="connsiteY8" fmla="*/ 1620416 h 3113655"/>
              <a:gd name="connsiteX9" fmla="*/ 3910813 w 3912085"/>
              <a:gd name="connsiteY9" fmla="*/ 1170555 h 3113655"/>
              <a:gd name="connsiteX10" fmla="*/ 3895232 w 3912085"/>
              <a:gd name="connsiteY10" fmla="*/ 634804 h 3113655"/>
              <a:gd name="connsiteX11" fmla="*/ 3550893 w 3912085"/>
              <a:gd name="connsiteY11" fmla="*/ 158884 h 3113655"/>
              <a:gd name="connsiteX12" fmla="*/ 2107807 w 3912085"/>
              <a:gd name="connsiteY12" fmla="*/ 39224 h 3113655"/>
              <a:gd name="connsiteX13" fmla="*/ 1362174 w 3912085"/>
              <a:gd name="connsiteY13" fmla="*/ 324643 h 3113655"/>
              <a:gd name="connsiteX14" fmla="*/ 995707 w 3912085"/>
              <a:gd name="connsiteY14" fmla="*/ 867074 h 3113655"/>
              <a:gd name="connsiteX0" fmla="*/ 995707 w 3912085"/>
              <a:gd name="connsiteY0" fmla="*/ 867074 h 3113655"/>
              <a:gd name="connsiteX1" fmla="*/ 112860 w 3912085"/>
              <a:gd name="connsiteY1" fmla="*/ 1229353 h 3113655"/>
              <a:gd name="connsiteX2" fmla="*/ 0 w 3912085"/>
              <a:gd name="connsiteY2" fmla="*/ 1919855 h 3113655"/>
              <a:gd name="connsiteX3" fmla="*/ 56953 w 3912085"/>
              <a:gd name="connsiteY3" fmla="*/ 2542155 h 3113655"/>
              <a:gd name="connsiteX4" fmla="*/ 260153 w 3912085"/>
              <a:gd name="connsiteY4" fmla="*/ 3024755 h 3113655"/>
              <a:gd name="connsiteX5" fmla="*/ 806253 w 3912085"/>
              <a:gd name="connsiteY5" fmla="*/ 3113655 h 3113655"/>
              <a:gd name="connsiteX6" fmla="*/ 1824738 w 3912085"/>
              <a:gd name="connsiteY6" fmla="*/ 2846296 h 3113655"/>
              <a:gd name="connsiteX7" fmla="*/ 2160440 w 3912085"/>
              <a:gd name="connsiteY7" fmla="*/ 2147796 h 3113655"/>
              <a:gd name="connsiteX8" fmla="*/ 3640839 w 3912085"/>
              <a:gd name="connsiteY8" fmla="*/ 1620416 h 3113655"/>
              <a:gd name="connsiteX9" fmla="*/ 3910813 w 3912085"/>
              <a:gd name="connsiteY9" fmla="*/ 1170555 h 3113655"/>
              <a:gd name="connsiteX10" fmla="*/ 3895232 w 3912085"/>
              <a:gd name="connsiteY10" fmla="*/ 634804 h 3113655"/>
              <a:gd name="connsiteX11" fmla="*/ 3550893 w 3912085"/>
              <a:gd name="connsiteY11" fmla="*/ 158884 h 3113655"/>
              <a:gd name="connsiteX12" fmla="*/ 2107807 w 3912085"/>
              <a:gd name="connsiteY12" fmla="*/ 39224 h 3113655"/>
              <a:gd name="connsiteX13" fmla="*/ 1362174 w 3912085"/>
              <a:gd name="connsiteY13" fmla="*/ 324643 h 3113655"/>
              <a:gd name="connsiteX14" fmla="*/ 995707 w 3912085"/>
              <a:gd name="connsiteY14" fmla="*/ 867074 h 3113655"/>
              <a:gd name="connsiteX0" fmla="*/ 995707 w 3912085"/>
              <a:gd name="connsiteY0" fmla="*/ 867074 h 3113655"/>
              <a:gd name="connsiteX1" fmla="*/ 112860 w 3912085"/>
              <a:gd name="connsiteY1" fmla="*/ 1229353 h 3113655"/>
              <a:gd name="connsiteX2" fmla="*/ 0 w 3912085"/>
              <a:gd name="connsiteY2" fmla="*/ 1919855 h 3113655"/>
              <a:gd name="connsiteX3" fmla="*/ 56953 w 3912085"/>
              <a:gd name="connsiteY3" fmla="*/ 2542155 h 3113655"/>
              <a:gd name="connsiteX4" fmla="*/ 260153 w 3912085"/>
              <a:gd name="connsiteY4" fmla="*/ 3024755 h 3113655"/>
              <a:gd name="connsiteX5" fmla="*/ 806253 w 3912085"/>
              <a:gd name="connsiteY5" fmla="*/ 3113655 h 3113655"/>
              <a:gd name="connsiteX6" fmla="*/ 1824738 w 3912085"/>
              <a:gd name="connsiteY6" fmla="*/ 2846296 h 3113655"/>
              <a:gd name="connsiteX7" fmla="*/ 2247506 w 3912085"/>
              <a:gd name="connsiteY7" fmla="*/ 2147796 h 3113655"/>
              <a:gd name="connsiteX8" fmla="*/ 3640839 w 3912085"/>
              <a:gd name="connsiteY8" fmla="*/ 1620416 h 3113655"/>
              <a:gd name="connsiteX9" fmla="*/ 3910813 w 3912085"/>
              <a:gd name="connsiteY9" fmla="*/ 1170555 h 3113655"/>
              <a:gd name="connsiteX10" fmla="*/ 3895232 w 3912085"/>
              <a:gd name="connsiteY10" fmla="*/ 634804 h 3113655"/>
              <a:gd name="connsiteX11" fmla="*/ 3550893 w 3912085"/>
              <a:gd name="connsiteY11" fmla="*/ 158884 h 3113655"/>
              <a:gd name="connsiteX12" fmla="*/ 2107807 w 3912085"/>
              <a:gd name="connsiteY12" fmla="*/ 39224 h 3113655"/>
              <a:gd name="connsiteX13" fmla="*/ 1362174 w 3912085"/>
              <a:gd name="connsiteY13" fmla="*/ 324643 h 3113655"/>
              <a:gd name="connsiteX14" fmla="*/ 995707 w 3912085"/>
              <a:gd name="connsiteY14" fmla="*/ 867074 h 3113655"/>
              <a:gd name="connsiteX0" fmla="*/ 995707 w 3912085"/>
              <a:gd name="connsiteY0" fmla="*/ 867074 h 3113655"/>
              <a:gd name="connsiteX1" fmla="*/ 112860 w 3912085"/>
              <a:gd name="connsiteY1" fmla="*/ 1229353 h 3113655"/>
              <a:gd name="connsiteX2" fmla="*/ 0 w 3912085"/>
              <a:gd name="connsiteY2" fmla="*/ 1919855 h 3113655"/>
              <a:gd name="connsiteX3" fmla="*/ 56953 w 3912085"/>
              <a:gd name="connsiteY3" fmla="*/ 2542155 h 3113655"/>
              <a:gd name="connsiteX4" fmla="*/ 260153 w 3912085"/>
              <a:gd name="connsiteY4" fmla="*/ 3024755 h 3113655"/>
              <a:gd name="connsiteX5" fmla="*/ 806253 w 3912085"/>
              <a:gd name="connsiteY5" fmla="*/ 3113655 h 3113655"/>
              <a:gd name="connsiteX6" fmla="*/ 1824738 w 3912085"/>
              <a:gd name="connsiteY6" fmla="*/ 2846296 h 3113655"/>
              <a:gd name="connsiteX7" fmla="*/ 2264919 w 3912085"/>
              <a:gd name="connsiteY7" fmla="*/ 2132086 h 3113655"/>
              <a:gd name="connsiteX8" fmla="*/ 3640839 w 3912085"/>
              <a:gd name="connsiteY8" fmla="*/ 1620416 h 3113655"/>
              <a:gd name="connsiteX9" fmla="*/ 3910813 w 3912085"/>
              <a:gd name="connsiteY9" fmla="*/ 1170555 h 3113655"/>
              <a:gd name="connsiteX10" fmla="*/ 3895232 w 3912085"/>
              <a:gd name="connsiteY10" fmla="*/ 634804 h 3113655"/>
              <a:gd name="connsiteX11" fmla="*/ 3550893 w 3912085"/>
              <a:gd name="connsiteY11" fmla="*/ 158884 h 3113655"/>
              <a:gd name="connsiteX12" fmla="*/ 2107807 w 3912085"/>
              <a:gd name="connsiteY12" fmla="*/ 39224 h 3113655"/>
              <a:gd name="connsiteX13" fmla="*/ 1362174 w 3912085"/>
              <a:gd name="connsiteY13" fmla="*/ 324643 h 3113655"/>
              <a:gd name="connsiteX14" fmla="*/ 995707 w 3912085"/>
              <a:gd name="connsiteY14" fmla="*/ 867074 h 3113655"/>
              <a:gd name="connsiteX0" fmla="*/ 995707 w 3912085"/>
              <a:gd name="connsiteY0" fmla="*/ 867074 h 3113655"/>
              <a:gd name="connsiteX1" fmla="*/ 112860 w 3912085"/>
              <a:gd name="connsiteY1" fmla="*/ 1229353 h 3113655"/>
              <a:gd name="connsiteX2" fmla="*/ 0 w 3912085"/>
              <a:gd name="connsiteY2" fmla="*/ 1919855 h 3113655"/>
              <a:gd name="connsiteX3" fmla="*/ 56953 w 3912085"/>
              <a:gd name="connsiteY3" fmla="*/ 2542155 h 3113655"/>
              <a:gd name="connsiteX4" fmla="*/ 260153 w 3912085"/>
              <a:gd name="connsiteY4" fmla="*/ 3024755 h 3113655"/>
              <a:gd name="connsiteX5" fmla="*/ 806253 w 3912085"/>
              <a:gd name="connsiteY5" fmla="*/ 3113655 h 3113655"/>
              <a:gd name="connsiteX6" fmla="*/ 1824738 w 3912085"/>
              <a:gd name="connsiteY6" fmla="*/ 2846296 h 3113655"/>
              <a:gd name="connsiteX7" fmla="*/ 2282333 w 3912085"/>
              <a:gd name="connsiteY7" fmla="*/ 2116375 h 3113655"/>
              <a:gd name="connsiteX8" fmla="*/ 3640839 w 3912085"/>
              <a:gd name="connsiteY8" fmla="*/ 1620416 h 3113655"/>
              <a:gd name="connsiteX9" fmla="*/ 3910813 w 3912085"/>
              <a:gd name="connsiteY9" fmla="*/ 1170555 h 3113655"/>
              <a:gd name="connsiteX10" fmla="*/ 3895232 w 3912085"/>
              <a:gd name="connsiteY10" fmla="*/ 634804 h 3113655"/>
              <a:gd name="connsiteX11" fmla="*/ 3550893 w 3912085"/>
              <a:gd name="connsiteY11" fmla="*/ 158884 h 3113655"/>
              <a:gd name="connsiteX12" fmla="*/ 2107807 w 3912085"/>
              <a:gd name="connsiteY12" fmla="*/ 39224 h 3113655"/>
              <a:gd name="connsiteX13" fmla="*/ 1362174 w 3912085"/>
              <a:gd name="connsiteY13" fmla="*/ 324643 h 3113655"/>
              <a:gd name="connsiteX14" fmla="*/ 995707 w 3912085"/>
              <a:gd name="connsiteY14" fmla="*/ 867074 h 3113655"/>
              <a:gd name="connsiteX0" fmla="*/ 995707 w 3912085"/>
              <a:gd name="connsiteY0" fmla="*/ 867074 h 3113655"/>
              <a:gd name="connsiteX1" fmla="*/ 112860 w 3912085"/>
              <a:gd name="connsiteY1" fmla="*/ 1229353 h 3113655"/>
              <a:gd name="connsiteX2" fmla="*/ 0 w 3912085"/>
              <a:gd name="connsiteY2" fmla="*/ 1919855 h 3113655"/>
              <a:gd name="connsiteX3" fmla="*/ 56953 w 3912085"/>
              <a:gd name="connsiteY3" fmla="*/ 2542155 h 3113655"/>
              <a:gd name="connsiteX4" fmla="*/ 260153 w 3912085"/>
              <a:gd name="connsiteY4" fmla="*/ 3024755 h 3113655"/>
              <a:gd name="connsiteX5" fmla="*/ 806253 w 3912085"/>
              <a:gd name="connsiteY5" fmla="*/ 3113655 h 3113655"/>
              <a:gd name="connsiteX6" fmla="*/ 1824738 w 3912085"/>
              <a:gd name="connsiteY6" fmla="*/ 2846296 h 3113655"/>
              <a:gd name="connsiteX7" fmla="*/ 2456465 w 3912085"/>
              <a:gd name="connsiteY7" fmla="*/ 2367737 h 3113655"/>
              <a:gd name="connsiteX8" fmla="*/ 3640839 w 3912085"/>
              <a:gd name="connsiteY8" fmla="*/ 1620416 h 3113655"/>
              <a:gd name="connsiteX9" fmla="*/ 3910813 w 3912085"/>
              <a:gd name="connsiteY9" fmla="*/ 1170555 h 3113655"/>
              <a:gd name="connsiteX10" fmla="*/ 3895232 w 3912085"/>
              <a:gd name="connsiteY10" fmla="*/ 634804 h 3113655"/>
              <a:gd name="connsiteX11" fmla="*/ 3550893 w 3912085"/>
              <a:gd name="connsiteY11" fmla="*/ 158884 h 3113655"/>
              <a:gd name="connsiteX12" fmla="*/ 2107807 w 3912085"/>
              <a:gd name="connsiteY12" fmla="*/ 39224 h 3113655"/>
              <a:gd name="connsiteX13" fmla="*/ 1362174 w 3912085"/>
              <a:gd name="connsiteY13" fmla="*/ 324643 h 3113655"/>
              <a:gd name="connsiteX14" fmla="*/ 995707 w 3912085"/>
              <a:gd name="connsiteY14" fmla="*/ 867074 h 3113655"/>
              <a:gd name="connsiteX0" fmla="*/ 995707 w 3912085"/>
              <a:gd name="connsiteY0" fmla="*/ 867074 h 3113655"/>
              <a:gd name="connsiteX1" fmla="*/ 112860 w 3912085"/>
              <a:gd name="connsiteY1" fmla="*/ 1229353 h 3113655"/>
              <a:gd name="connsiteX2" fmla="*/ 0 w 3912085"/>
              <a:gd name="connsiteY2" fmla="*/ 1919855 h 3113655"/>
              <a:gd name="connsiteX3" fmla="*/ 56953 w 3912085"/>
              <a:gd name="connsiteY3" fmla="*/ 2542155 h 3113655"/>
              <a:gd name="connsiteX4" fmla="*/ 260153 w 3912085"/>
              <a:gd name="connsiteY4" fmla="*/ 3024755 h 3113655"/>
              <a:gd name="connsiteX5" fmla="*/ 806253 w 3912085"/>
              <a:gd name="connsiteY5" fmla="*/ 3113655 h 3113655"/>
              <a:gd name="connsiteX6" fmla="*/ 1824738 w 3912085"/>
              <a:gd name="connsiteY6" fmla="*/ 2846296 h 3113655"/>
              <a:gd name="connsiteX7" fmla="*/ 2177853 w 3912085"/>
              <a:gd name="connsiteY7" fmla="*/ 2100665 h 3113655"/>
              <a:gd name="connsiteX8" fmla="*/ 3640839 w 3912085"/>
              <a:gd name="connsiteY8" fmla="*/ 1620416 h 3113655"/>
              <a:gd name="connsiteX9" fmla="*/ 3910813 w 3912085"/>
              <a:gd name="connsiteY9" fmla="*/ 1170555 h 3113655"/>
              <a:gd name="connsiteX10" fmla="*/ 3895232 w 3912085"/>
              <a:gd name="connsiteY10" fmla="*/ 634804 h 3113655"/>
              <a:gd name="connsiteX11" fmla="*/ 3550893 w 3912085"/>
              <a:gd name="connsiteY11" fmla="*/ 158884 h 3113655"/>
              <a:gd name="connsiteX12" fmla="*/ 2107807 w 3912085"/>
              <a:gd name="connsiteY12" fmla="*/ 39224 h 3113655"/>
              <a:gd name="connsiteX13" fmla="*/ 1362174 w 3912085"/>
              <a:gd name="connsiteY13" fmla="*/ 324643 h 3113655"/>
              <a:gd name="connsiteX14" fmla="*/ 995707 w 3912085"/>
              <a:gd name="connsiteY14" fmla="*/ 867074 h 3113655"/>
              <a:gd name="connsiteX0" fmla="*/ 995707 w 3912085"/>
              <a:gd name="connsiteY0" fmla="*/ 867074 h 3113655"/>
              <a:gd name="connsiteX1" fmla="*/ 112860 w 3912085"/>
              <a:gd name="connsiteY1" fmla="*/ 1229353 h 3113655"/>
              <a:gd name="connsiteX2" fmla="*/ 0 w 3912085"/>
              <a:gd name="connsiteY2" fmla="*/ 1919855 h 3113655"/>
              <a:gd name="connsiteX3" fmla="*/ 56953 w 3912085"/>
              <a:gd name="connsiteY3" fmla="*/ 2542155 h 3113655"/>
              <a:gd name="connsiteX4" fmla="*/ 260153 w 3912085"/>
              <a:gd name="connsiteY4" fmla="*/ 3024755 h 3113655"/>
              <a:gd name="connsiteX5" fmla="*/ 806253 w 3912085"/>
              <a:gd name="connsiteY5" fmla="*/ 3113655 h 3113655"/>
              <a:gd name="connsiteX6" fmla="*/ 1824738 w 3912085"/>
              <a:gd name="connsiteY6" fmla="*/ 2846296 h 3113655"/>
              <a:gd name="connsiteX7" fmla="*/ 2212680 w 3912085"/>
              <a:gd name="connsiteY7" fmla="*/ 2084955 h 3113655"/>
              <a:gd name="connsiteX8" fmla="*/ 3640839 w 3912085"/>
              <a:gd name="connsiteY8" fmla="*/ 1620416 h 3113655"/>
              <a:gd name="connsiteX9" fmla="*/ 3910813 w 3912085"/>
              <a:gd name="connsiteY9" fmla="*/ 1170555 h 3113655"/>
              <a:gd name="connsiteX10" fmla="*/ 3895232 w 3912085"/>
              <a:gd name="connsiteY10" fmla="*/ 634804 h 3113655"/>
              <a:gd name="connsiteX11" fmla="*/ 3550893 w 3912085"/>
              <a:gd name="connsiteY11" fmla="*/ 158884 h 3113655"/>
              <a:gd name="connsiteX12" fmla="*/ 2107807 w 3912085"/>
              <a:gd name="connsiteY12" fmla="*/ 39224 h 3113655"/>
              <a:gd name="connsiteX13" fmla="*/ 1362174 w 3912085"/>
              <a:gd name="connsiteY13" fmla="*/ 324643 h 3113655"/>
              <a:gd name="connsiteX14" fmla="*/ 995707 w 3912085"/>
              <a:gd name="connsiteY14" fmla="*/ 867074 h 3113655"/>
              <a:gd name="connsiteX0" fmla="*/ 995707 w 3912085"/>
              <a:gd name="connsiteY0" fmla="*/ 867074 h 3113655"/>
              <a:gd name="connsiteX1" fmla="*/ 112860 w 3912085"/>
              <a:gd name="connsiteY1" fmla="*/ 1229353 h 3113655"/>
              <a:gd name="connsiteX2" fmla="*/ 0 w 3912085"/>
              <a:gd name="connsiteY2" fmla="*/ 1919855 h 3113655"/>
              <a:gd name="connsiteX3" fmla="*/ 56953 w 3912085"/>
              <a:gd name="connsiteY3" fmla="*/ 2542155 h 3113655"/>
              <a:gd name="connsiteX4" fmla="*/ 260153 w 3912085"/>
              <a:gd name="connsiteY4" fmla="*/ 3024755 h 3113655"/>
              <a:gd name="connsiteX5" fmla="*/ 806253 w 3912085"/>
              <a:gd name="connsiteY5" fmla="*/ 3113655 h 3113655"/>
              <a:gd name="connsiteX6" fmla="*/ 1824738 w 3912085"/>
              <a:gd name="connsiteY6" fmla="*/ 2846296 h 3113655"/>
              <a:gd name="connsiteX7" fmla="*/ 2247506 w 3912085"/>
              <a:gd name="connsiteY7" fmla="*/ 2100665 h 3113655"/>
              <a:gd name="connsiteX8" fmla="*/ 3640839 w 3912085"/>
              <a:gd name="connsiteY8" fmla="*/ 1620416 h 3113655"/>
              <a:gd name="connsiteX9" fmla="*/ 3910813 w 3912085"/>
              <a:gd name="connsiteY9" fmla="*/ 1170555 h 3113655"/>
              <a:gd name="connsiteX10" fmla="*/ 3895232 w 3912085"/>
              <a:gd name="connsiteY10" fmla="*/ 634804 h 3113655"/>
              <a:gd name="connsiteX11" fmla="*/ 3550893 w 3912085"/>
              <a:gd name="connsiteY11" fmla="*/ 158884 h 3113655"/>
              <a:gd name="connsiteX12" fmla="*/ 2107807 w 3912085"/>
              <a:gd name="connsiteY12" fmla="*/ 39224 h 3113655"/>
              <a:gd name="connsiteX13" fmla="*/ 1362174 w 3912085"/>
              <a:gd name="connsiteY13" fmla="*/ 324643 h 3113655"/>
              <a:gd name="connsiteX14" fmla="*/ 995707 w 3912085"/>
              <a:gd name="connsiteY14" fmla="*/ 867074 h 311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2085" h="3113655">
                <a:moveTo>
                  <a:pt x="995707" y="867074"/>
                </a:moveTo>
                <a:cubicBezTo>
                  <a:pt x="661753" y="961994"/>
                  <a:pt x="440266" y="1010443"/>
                  <a:pt x="112860" y="1229353"/>
                </a:cubicBezTo>
                <a:cubicBezTo>
                  <a:pt x="-32034" y="1499626"/>
                  <a:pt x="11741" y="1750522"/>
                  <a:pt x="0" y="1919855"/>
                </a:cubicBezTo>
                <a:cubicBezTo>
                  <a:pt x="1440" y="2123055"/>
                  <a:pt x="31553" y="2338955"/>
                  <a:pt x="56953" y="2542155"/>
                </a:cubicBezTo>
                <a:cubicBezTo>
                  <a:pt x="103520" y="2724188"/>
                  <a:pt x="99286" y="2817322"/>
                  <a:pt x="260153" y="3024755"/>
                </a:cubicBezTo>
                <a:cubicBezTo>
                  <a:pt x="467586" y="3117888"/>
                  <a:pt x="611520" y="3096722"/>
                  <a:pt x="806253" y="3113655"/>
                </a:cubicBezTo>
                <a:cubicBezTo>
                  <a:pt x="1214574" y="3099073"/>
                  <a:pt x="1674738" y="3018640"/>
                  <a:pt x="1824738" y="2846296"/>
                </a:cubicBezTo>
                <a:cubicBezTo>
                  <a:pt x="2082971" y="2634629"/>
                  <a:pt x="2203340" y="2416942"/>
                  <a:pt x="2247506" y="2100665"/>
                </a:cubicBezTo>
                <a:cubicBezTo>
                  <a:pt x="2804473" y="1993609"/>
                  <a:pt x="3285239" y="1870183"/>
                  <a:pt x="3640839" y="1620416"/>
                </a:cubicBezTo>
                <a:cubicBezTo>
                  <a:pt x="3814406" y="1463783"/>
                  <a:pt x="3879826" y="1355598"/>
                  <a:pt x="3910813" y="1170555"/>
                </a:cubicBezTo>
                <a:cubicBezTo>
                  <a:pt x="3909373" y="933488"/>
                  <a:pt x="3920632" y="884571"/>
                  <a:pt x="3895232" y="634804"/>
                </a:cubicBezTo>
                <a:cubicBezTo>
                  <a:pt x="3844432" y="431604"/>
                  <a:pt x="3754093" y="285884"/>
                  <a:pt x="3550893" y="158884"/>
                </a:cubicBezTo>
                <a:cubicBezTo>
                  <a:pt x="3186912" y="-12800"/>
                  <a:pt x="2702872" y="-32743"/>
                  <a:pt x="2107807" y="39224"/>
                </a:cubicBezTo>
                <a:cubicBezTo>
                  <a:pt x="1828407" y="70080"/>
                  <a:pt x="1590774" y="189176"/>
                  <a:pt x="1362174" y="324643"/>
                </a:cubicBezTo>
                <a:cubicBezTo>
                  <a:pt x="1197074" y="506676"/>
                  <a:pt x="1124147" y="628221"/>
                  <a:pt x="995707" y="867074"/>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Regular" charset="0"/>
            </a:endParaRPr>
          </a:p>
        </p:txBody>
      </p:sp>
      <p:sp>
        <p:nvSpPr>
          <p:cNvPr id="38" name="Freeform 37"/>
          <p:cNvSpPr/>
          <p:nvPr/>
        </p:nvSpPr>
        <p:spPr>
          <a:xfrm>
            <a:off x="4985517" y="3158083"/>
            <a:ext cx="2574278" cy="2285559"/>
          </a:xfrm>
          <a:custGeom>
            <a:avLst/>
            <a:gdLst>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66433"/>
              <a:gd name="connsiteY0" fmla="*/ 660400 h 2120900"/>
              <a:gd name="connsiteX1" fmla="*/ 88900 w 2366433"/>
              <a:gd name="connsiteY1" fmla="*/ 990600 h 2120900"/>
              <a:gd name="connsiteX2" fmla="*/ 0 w 2366433"/>
              <a:gd name="connsiteY2" fmla="*/ 1282700 h 2120900"/>
              <a:gd name="connsiteX3" fmla="*/ 50800 w 2366433"/>
              <a:gd name="connsiteY3" fmla="*/ 1905000 h 2120900"/>
              <a:gd name="connsiteX4" fmla="*/ 228600 w 2366433"/>
              <a:gd name="connsiteY4" fmla="*/ 2095500 h 2120900"/>
              <a:gd name="connsiteX5" fmla="*/ 635000 w 2366433"/>
              <a:gd name="connsiteY5" fmla="*/ 2120900 h 2120900"/>
              <a:gd name="connsiteX6" fmla="*/ 939800 w 2366433"/>
              <a:gd name="connsiteY6" fmla="*/ 1968500 h 2120900"/>
              <a:gd name="connsiteX7" fmla="*/ 1333500 w 2366433"/>
              <a:gd name="connsiteY7" fmla="*/ 1371600 h 2120900"/>
              <a:gd name="connsiteX8" fmla="*/ 2235200 w 2366433"/>
              <a:gd name="connsiteY8" fmla="*/ 1028700 h 2120900"/>
              <a:gd name="connsiteX9" fmla="*/ 2336800 w 2366433"/>
              <a:gd name="connsiteY9" fmla="*/ 520700 h 2120900"/>
              <a:gd name="connsiteX10" fmla="*/ 2247900 w 2366433"/>
              <a:gd name="connsiteY10" fmla="*/ 190500 h 2120900"/>
              <a:gd name="connsiteX11" fmla="*/ 1333500 w 2366433"/>
              <a:gd name="connsiteY11" fmla="*/ 0 h 2120900"/>
              <a:gd name="connsiteX12" fmla="*/ 914400 w 2366433"/>
              <a:gd name="connsiteY12" fmla="*/ 228600 h 2120900"/>
              <a:gd name="connsiteX13" fmla="*/ 660400 w 2366433"/>
              <a:gd name="connsiteY13" fmla="*/ 660400 h 2120900"/>
              <a:gd name="connsiteX0" fmla="*/ 660400 w 2366433"/>
              <a:gd name="connsiteY0" fmla="*/ 660400 h 2120900"/>
              <a:gd name="connsiteX1" fmla="*/ 88900 w 2366433"/>
              <a:gd name="connsiteY1" fmla="*/ 990600 h 2120900"/>
              <a:gd name="connsiteX2" fmla="*/ 0 w 2366433"/>
              <a:gd name="connsiteY2" fmla="*/ 1282700 h 2120900"/>
              <a:gd name="connsiteX3" fmla="*/ 50800 w 2366433"/>
              <a:gd name="connsiteY3" fmla="*/ 1905000 h 2120900"/>
              <a:gd name="connsiteX4" fmla="*/ 228600 w 2366433"/>
              <a:gd name="connsiteY4" fmla="*/ 2095500 h 2120900"/>
              <a:gd name="connsiteX5" fmla="*/ 635000 w 2366433"/>
              <a:gd name="connsiteY5" fmla="*/ 2120900 h 2120900"/>
              <a:gd name="connsiteX6" fmla="*/ 939800 w 2366433"/>
              <a:gd name="connsiteY6" fmla="*/ 1968500 h 2120900"/>
              <a:gd name="connsiteX7" fmla="*/ 1333500 w 2366433"/>
              <a:gd name="connsiteY7" fmla="*/ 1371600 h 2120900"/>
              <a:gd name="connsiteX8" fmla="*/ 2235200 w 2366433"/>
              <a:gd name="connsiteY8" fmla="*/ 1028700 h 2120900"/>
              <a:gd name="connsiteX9" fmla="*/ 2336800 w 2366433"/>
              <a:gd name="connsiteY9" fmla="*/ 520700 h 2120900"/>
              <a:gd name="connsiteX10" fmla="*/ 2247900 w 2366433"/>
              <a:gd name="connsiteY10" fmla="*/ 190500 h 2120900"/>
              <a:gd name="connsiteX11" fmla="*/ 1333500 w 2366433"/>
              <a:gd name="connsiteY11" fmla="*/ 0 h 2120900"/>
              <a:gd name="connsiteX12" fmla="*/ 914400 w 2366433"/>
              <a:gd name="connsiteY12" fmla="*/ 228600 h 2120900"/>
              <a:gd name="connsiteX13" fmla="*/ 660400 w 2366433"/>
              <a:gd name="connsiteY13" fmla="*/ 660400 h 2120900"/>
              <a:gd name="connsiteX0" fmla="*/ 660400 w 2396730"/>
              <a:gd name="connsiteY0" fmla="*/ 660400 h 2120900"/>
              <a:gd name="connsiteX1" fmla="*/ 88900 w 2396730"/>
              <a:gd name="connsiteY1" fmla="*/ 990600 h 2120900"/>
              <a:gd name="connsiteX2" fmla="*/ 0 w 2396730"/>
              <a:gd name="connsiteY2" fmla="*/ 1282700 h 2120900"/>
              <a:gd name="connsiteX3" fmla="*/ 50800 w 2396730"/>
              <a:gd name="connsiteY3" fmla="*/ 1905000 h 2120900"/>
              <a:gd name="connsiteX4" fmla="*/ 228600 w 2396730"/>
              <a:gd name="connsiteY4" fmla="*/ 2095500 h 2120900"/>
              <a:gd name="connsiteX5" fmla="*/ 635000 w 2396730"/>
              <a:gd name="connsiteY5" fmla="*/ 2120900 h 2120900"/>
              <a:gd name="connsiteX6" fmla="*/ 939800 w 2396730"/>
              <a:gd name="connsiteY6" fmla="*/ 1968500 h 2120900"/>
              <a:gd name="connsiteX7" fmla="*/ 1333500 w 2396730"/>
              <a:gd name="connsiteY7" fmla="*/ 1371600 h 2120900"/>
              <a:gd name="connsiteX8" fmla="*/ 2235200 w 2396730"/>
              <a:gd name="connsiteY8" fmla="*/ 1028700 h 2120900"/>
              <a:gd name="connsiteX9" fmla="*/ 2374900 w 2396730"/>
              <a:gd name="connsiteY9" fmla="*/ 520700 h 2120900"/>
              <a:gd name="connsiteX10" fmla="*/ 2247900 w 2396730"/>
              <a:gd name="connsiteY10" fmla="*/ 190500 h 2120900"/>
              <a:gd name="connsiteX11" fmla="*/ 1333500 w 2396730"/>
              <a:gd name="connsiteY11" fmla="*/ 0 h 2120900"/>
              <a:gd name="connsiteX12" fmla="*/ 914400 w 2396730"/>
              <a:gd name="connsiteY12" fmla="*/ 228600 h 2120900"/>
              <a:gd name="connsiteX13" fmla="*/ 660400 w 2396730"/>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5575"/>
              <a:gd name="connsiteX1" fmla="*/ 88900 w 2376753"/>
              <a:gd name="connsiteY1" fmla="*/ 990600 h 2125575"/>
              <a:gd name="connsiteX2" fmla="*/ 0 w 2376753"/>
              <a:gd name="connsiteY2" fmla="*/ 1282700 h 2125575"/>
              <a:gd name="connsiteX3" fmla="*/ 50800 w 2376753"/>
              <a:gd name="connsiteY3" fmla="*/ 1905000 h 2125575"/>
              <a:gd name="connsiteX4" fmla="*/ 228600 w 2376753"/>
              <a:gd name="connsiteY4" fmla="*/ 2095500 h 2125575"/>
              <a:gd name="connsiteX5" fmla="*/ 635000 w 2376753"/>
              <a:gd name="connsiteY5" fmla="*/ 2120900 h 2125575"/>
              <a:gd name="connsiteX6" fmla="*/ 939800 w 2376753"/>
              <a:gd name="connsiteY6" fmla="*/ 1968500 h 2125575"/>
              <a:gd name="connsiteX7" fmla="*/ 1333500 w 2376753"/>
              <a:gd name="connsiteY7" fmla="*/ 1371600 h 2125575"/>
              <a:gd name="connsiteX8" fmla="*/ 2235200 w 2376753"/>
              <a:gd name="connsiteY8" fmla="*/ 1028700 h 2125575"/>
              <a:gd name="connsiteX9" fmla="*/ 2374900 w 2376753"/>
              <a:gd name="connsiteY9" fmla="*/ 520700 h 2125575"/>
              <a:gd name="connsiteX10" fmla="*/ 2247900 w 2376753"/>
              <a:gd name="connsiteY10" fmla="*/ 190500 h 2125575"/>
              <a:gd name="connsiteX11" fmla="*/ 1333500 w 2376753"/>
              <a:gd name="connsiteY11" fmla="*/ 0 h 2125575"/>
              <a:gd name="connsiteX12" fmla="*/ 914400 w 2376753"/>
              <a:gd name="connsiteY12" fmla="*/ 228600 h 2125575"/>
              <a:gd name="connsiteX13" fmla="*/ 660400 w 2376753"/>
              <a:gd name="connsiteY13" fmla="*/ 660400 h 2125575"/>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9219 w 2385572"/>
              <a:gd name="connsiteY0" fmla="*/ 660400 h 2129366"/>
              <a:gd name="connsiteX1" fmla="*/ 977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977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1774 h 2130740"/>
              <a:gd name="connsiteX1" fmla="*/ 59619 w 2385572"/>
              <a:gd name="connsiteY1" fmla="*/ 991974 h 2130740"/>
              <a:gd name="connsiteX2" fmla="*/ 8819 w 2385572"/>
              <a:gd name="connsiteY2" fmla="*/ 1284074 h 2130740"/>
              <a:gd name="connsiteX3" fmla="*/ 59619 w 2385572"/>
              <a:gd name="connsiteY3" fmla="*/ 1906374 h 2130740"/>
              <a:gd name="connsiteX4" fmla="*/ 237419 w 2385572"/>
              <a:gd name="connsiteY4" fmla="*/ 2096874 h 2130740"/>
              <a:gd name="connsiteX5" fmla="*/ 643819 w 2385572"/>
              <a:gd name="connsiteY5" fmla="*/ 2122274 h 2130740"/>
              <a:gd name="connsiteX6" fmla="*/ 948619 w 2385572"/>
              <a:gd name="connsiteY6" fmla="*/ 1969874 h 2130740"/>
              <a:gd name="connsiteX7" fmla="*/ 1342319 w 2385572"/>
              <a:gd name="connsiteY7" fmla="*/ 1372974 h 2130740"/>
              <a:gd name="connsiteX8" fmla="*/ 2244019 w 2385572"/>
              <a:gd name="connsiteY8" fmla="*/ 1030074 h 2130740"/>
              <a:gd name="connsiteX9" fmla="*/ 2383719 w 2385572"/>
              <a:gd name="connsiteY9" fmla="*/ 522074 h 2130740"/>
              <a:gd name="connsiteX10" fmla="*/ 2256719 w 2385572"/>
              <a:gd name="connsiteY10" fmla="*/ 191874 h 2130740"/>
              <a:gd name="connsiteX11" fmla="*/ 1342319 w 2385572"/>
              <a:gd name="connsiteY11" fmla="*/ 1374 h 2130740"/>
              <a:gd name="connsiteX12" fmla="*/ 923219 w 2385572"/>
              <a:gd name="connsiteY12" fmla="*/ 229974 h 2130740"/>
              <a:gd name="connsiteX13" fmla="*/ 669219 w 2385572"/>
              <a:gd name="connsiteY13" fmla="*/ 661774 h 2130740"/>
              <a:gd name="connsiteX0" fmla="*/ 669219 w 2385572"/>
              <a:gd name="connsiteY0" fmla="*/ 668510 h 2137476"/>
              <a:gd name="connsiteX1" fmla="*/ 59619 w 2385572"/>
              <a:gd name="connsiteY1" fmla="*/ 998710 h 2137476"/>
              <a:gd name="connsiteX2" fmla="*/ 8819 w 2385572"/>
              <a:gd name="connsiteY2" fmla="*/ 12908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23119 w 2385572"/>
              <a:gd name="connsiteY1" fmla="*/ 1100310 h 2137476"/>
              <a:gd name="connsiteX2" fmla="*/ 8819 w 2385572"/>
              <a:gd name="connsiteY2" fmla="*/ 12908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23119 w 2385572"/>
              <a:gd name="connsiteY1" fmla="*/ 1100310 h 2137476"/>
              <a:gd name="connsiteX2" fmla="*/ 8819 w 2385572"/>
              <a:gd name="connsiteY2" fmla="*/ 14559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23119 w 2385572"/>
              <a:gd name="connsiteY1" fmla="*/ 1100310 h 2137476"/>
              <a:gd name="connsiteX2" fmla="*/ 8819 w 2385572"/>
              <a:gd name="connsiteY2" fmla="*/ 14559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23119 w 2385572"/>
              <a:gd name="connsiteY1" fmla="*/ 1100310 h 2137476"/>
              <a:gd name="connsiteX2" fmla="*/ 8819 w 2385572"/>
              <a:gd name="connsiteY2" fmla="*/ 14559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23119 w 2385572"/>
              <a:gd name="connsiteY1" fmla="*/ 1100310 h 2137476"/>
              <a:gd name="connsiteX2" fmla="*/ 8819 w 2385572"/>
              <a:gd name="connsiteY2" fmla="*/ 14559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23119 w 2385572"/>
              <a:gd name="connsiteY1" fmla="*/ 1100310 h 2137476"/>
              <a:gd name="connsiteX2" fmla="*/ 8819 w 2385572"/>
              <a:gd name="connsiteY2" fmla="*/ 14559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23119 w 2385572"/>
              <a:gd name="connsiteY1" fmla="*/ 1100310 h 2137476"/>
              <a:gd name="connsiteX2" fmla="*/ 8819 w 2385572"/>
              <a:gd name="connsiteY2" fmla="*/ 14559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86719 w 2385572"/>
              <a:gd name="connsiteY6" fmla="*/ 19893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23119 w 2385572"/>
              <a:gd name="connsiteY1" fmla="*/ 1100310 h 2137476"/>
              <a:gd name="connsiteX2" fmla="*/ 8819 w 2385572"/>
              <a:gd name="connsiteY2" fmla="*/ 14559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86719 w 2385572"/>
              <a:gd name="connsiteY6" fmla="*/ 19893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5572" h="2137476">
                <a:moveTo>
                  <a:pt x="669219" y="668510"/>
                </a:moveTo>
                <a:cubicBezTo>
                  <a:pt x="427919" y="740477"/>
                  <a:pt x="288219" y="939443"/>
                  <a:pt x="123119" y="1100310"/>
                </a:cubicBezTo>
                <a:cubicBezTo>
                  <a:pt x="93486" y="1197677"/>
                  <a:pt x="13052" y="1371243"/>
                  <a:pt x="8819" y="1455910"/>
                </a:cubicBezTo>
                <a:cubicBezTo>
                  <a:pt x="-12348" y="1663343"/>
                  <a:pt x="4586" y="1692977"/>
                  <a:pt x="59619" y="1913110"/>
                </a:cubicBezTo>
                <a:cubicBezTo>
                  <a:pt x="106186" y="2014710"/>
                  <a:pt x="127352" y="2052810"/>
                  <a:pt x="237419" y="2103610"/>
                </a:cubicBezTo>
                <a:cubicBezTo>
                  <a:pt x="385586" y="2137477"/>
                  <a:pt x="508352" y="2145943"/>
                  <a:pt x="643819" y="2129010"/>
                </a:cubicBezTo>
                <a:cubicBezTo>
                  <a:pt x="808919" y="2103610"/>
                  <a:pt x="910519" y="2040110"/>
                  <a:pt x="986719" y="1989310"/>
                </a:cubicBezTo>
                <a:cubicBezTo>
                  <a:pt x="1206852" y="1841143"/>
                  <a:pt x="1249186" y="1591377"/>
                  <a:pt x="1342319" y="1379710"/>
                </a:cubicBezTo>
                <a:cubicBezTo>
                  <a:pt x="1630186" y="1316210"/>
                  <a:pt x="1994252" y="1201910"/>
                  <a:pt x="2244019" y="1036810"/>
                </a:cubicBezTo>
                <a:cubicBezTo>
                  <a:pt x="2341386" y="867477"/>
                  <a:pt x="2362552" y="736243"/>
                  <a:pt x="2383719" y="528810"/>
                </a:cubicBezTo>
                <a:cubicBezTo>
                  <a:pt x="2392186" y="355243"/>
                  <a:pt x="2375252" y="321377"/>
                  <a:pt x="2256719" y="198610"/>
                </a:cubicBezTo>
                <a:cubicBezTo>
                  <a:pt x="1977319" y="71610"/>
                  <a:pt x="1647119" y="-29990"/>
                  <a:pt x="1342319" y="8110"/>
                </a:cubicBezTo>
                <a:cubicBezTo>
                  <a:pt x="1151819" y="46210"/>
                  <a:pt x="1050219" y="122410"/>
                  <a:pt x="923219" y="236710"/>
                </a:cubicBezTo>
                <a:cubicBezTo>
                  <a:pt x="787752" y="367943"/>
                  <a:pt x="703086" y="499177"/>
                  <a:pt x="669219" y="668510"/>
                </a:cubicBezTo>
                <a:close/>
              </a:path>
            </a:pathLst>
          </a:custGeom>
          <a:noFill/>
          <a:ln w="38100">
            <a:solidFill>
              <a:srgbClr val="0D47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Regular" charset="0"/>
            </a:endParaRPr>
          </a:p>
        </p:txBody>
      </p:sp>
      <p:grpSp>
        <p:nvGrpSpPr>
          <p:cNvPr id="43" name="Group 42"/>
          <p:cNvGrpSpPr/>
          <p:nvPr/>
        </p:nvGrpSpPr>
        <p:grpSpPr>
          <a:xfrm>
            <a:off x="4888812" y="3108905"/>
            <a:ext cx="2720021" cy="2431932"/>
            <a:chOff x="4869930" y="3402699"/>
            <a:chExt cx="2812144" cy="2431932"/>
          </a:xfrm>
        </p:grpSpPr>
        <p:cxnSp>
          <p:nvCxnSpPr>
            <p:cNvPr id="44" name="Straight Arrow Connector 43"/>
            <p:cNvCxnSpPr/>
            <p:nvPr/>
          </p:nvCxnSpPr>
          <p:spPr bwMode="auto">
            <a:xfrm>
              <a:off x="4869930" y="4295355"/>
              <a:ext cx="251085" cy="30319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45" name="Straight Arrow Connector 44"/>
            <p:cNvCxnSpPr/>
            <p:nvPr/>
          </p:nvCxnSpPr>
          <p:spPr bwMode="auto">
            <a:xfrm flipV="1">
              <a:off x="5006715" y="5653388"/>
              <a:ext cx="228600" cy="18124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46" name="Straight Arrow Connector 45"/>
            <p:cNvCxnSpPr/>
            <p:nvPr/>
          </p:nvCxnSpPr>
          <p:spPr bwMode="auto">
            <a:xfrm flipH="1">
              <a:off x="7453474" y="3402699"/>
              <a:ext cx="228600" cy="25548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47" name="Straight Arrow Connector 46"/>
            <p:cNvCxnSpPr/>
            <p:nvPr/>
          </p:nvCxnSpPr>
          <p:spPr bwMode="auto">
            <a:xfrm flipH="1" flipV="1">
              <a:off x="7445964" y="4558937"/>
              <a:ext cx="226726" cy="19314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grpSp>
      <p:sp>
        <p:nvSpPr>
          <p:cNvPr id="53" name="Rectangle 52"/>
          <p:cNvSpPr/>
          <p:nvPr/>
        </p:nvSpPr>
        <p:spPr>
          <a:xfrm>
            <a:off x="261202" y="5749102"/>
            <a:ext cx="3475468" cy="461665"/>
          </a:xfrm>
          <a:prstGeom prst="rect">
            <a:avLst/>
          </a:prstGeom>
        </p:spPr>
        <p:txBody>
          <a:bodyPr wrap="square">
            <a:spAutoFit/>
          </a:bodyPr>
          <a:lstStyle/>
          <a:p>
            <a:r>
              <a:rPr lang="en-US" altLang="zh-CN" dirty="0" smtClean="0"/>
              <a:t>Unified bounding </a:t>
            </a:r>
            <a:r>
              <a:rPr lang="en-US" altLang="zh-CN" dirty="0"/>
              <a:t>region</a:t>
            </a:r>
            <a:endParaRPr lang="en-US" dirty="0"/>
          </a:p>
        </p:txBody>
      </p:sp>
      <p:sp>
        <p:nvSpPr>
          <p:cNvPr id="56" name="Rectangle 55"/>
          <p:cNvSpPr/>
          <p:nvPr/>
        </p:nvSpPr>
        <p:spPr>
          <a:xfrm>
            <a:off x="4243324" y="5796030"/>
            <a:ext cx="4831060" cy="461665"/>
          </a:xfrm>
          <a:prstGeom prst="rect">
            <a:avLst/>
          </a:prstGeom>
        </p:spPr>
        <p:txBody>
          <a:bodyPr wrap="square">
            <a:spAutoFit/>
          </a:bodyPr>
          <a:lstStyle/>
          <a:p>
            <a:r>
              <a:rPr lang="en-US" altLang="zh-CN" dirty="0"/>
              <a:t>Unified maximum bounding region </a:t>
            </a:r>
            <a:endParaRPr lang="en-US" dirty="0"/>
          </a:p>
        </p:txBody>
      </p:sp>
      <p:pic>
        <p:nvPicPr>
          <p:cNvPr id="23" name="Picture 22"/>
          <p:cNvPicPr>
            <a:picLocks noChangeAspect="1"/>
          </p:cNvPicPr>
          <p:nvPr/>
        </p:nvPicPr>
        <p:blipFill>
          <a:blip r:embed="rId3">
            <a:alphaModFix amt="35000"/>
          </a:blip>
          <a:stretch>
            <a:fillRect/>
          </a:stretch>
        </p:blipFill>
        <p:spPr>
          <a:xfrm>
            <a:off x="1153572" y="3011164"/>
            <a:ext cx="2889894" cy="2587191"/>
          </a:xfrm>
          <a:prstGeom prst="rect">
            <a:avLst/>
          </a:prstGeom>
        </p:spPr>
      </p:pic>
      <p:cxnSp>
        <p:nvCxnSpPr>
          <p:cNvPr id="24" name="Straight Arrow Connector 23"/>
          <p:cNvCxnSpPr/>
          <p:nvPr/>
        </p:nvCxnSpPr>
        <p:spPr>
          <a:xfrm flipV="1">
            <a:off x="1794852" y="4877101"/>
            <a:ext cx="170121" cy="152795"/>
          </a:xfrm>
          <a:prstGeom prst="straightConnector1">
            <a:avLst/>
          </a:prstGeom>
          <a:ln w="38100">
            <a:solidFill>
              <a:schemeClr val="tx1"/>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2931968" y="3750361"/>
            <a:ext cx="170121" cy="152795"/>
          </a:xfrm>
          <a:prstGeom prst="straightConnector1">
            <a:avLst/>
          </a:prstGeom>
          <a:ln w="38100">
            <a:solidFill>
              <a:schemeClr val="tx1"/>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1534572" y="4535164"/>
            <a:ext cx="407484" cy="461665"/>
          </a:xfrm>
          <a:prstGeom prst="rect">
            <a:avLst/>
          </a:prstGeom>
          <a:noFill/>
        </p:spPr>
        <p:txBody>
          <a:bodyPr wrap="none" rtlCol="0">
            <a:spAutoFit/>
          </a:bodyPr>
          <a:lstStyle/>
          <a:p>
            <a:r>
              <a:rPr lang="en-US" sz="2400" i="1" dirty="0" smtClean="0">
                <a:latin typeface="Times New Roman Regular" charset="0"/>
              </a:rPr>
              <a:t>r</a:t>
            </a:r>
            <a:r>
              <a:rPr lang="en-US" sz="2400" baseline="-25000" dirty="0" smtClean="0">
                <a:latin typeface="Times New Roman Regular" charset="0"/>
              </a:rPr>
              <a:t>1</a:t>
            </a:r>
            <a:endParaRPr lang="en-US" sz="2400" dirty="0">
              <a:latin typeface="Times New Roman Regular" charset="0"/>
            </a:endParaRPr>
          </a:p>
        </p:txBody>
      </p:sp>
      <p:sp>
        <p:nvSpPr>
          <p:cNvPr id="27" name="TextBox 26"/>
          <p:cNvSpPr txBox="1"/>
          <p:nvPr/>
        </p:nvSpPr>
        <p:spPr>
          <a:xfrm>
            <a:off x="2626276" y="3392164"/>
            <a:ext cx="407484" cy="461665"/>
          </a:xfrm>
          <a:prstGeom prst="rect">
            <a:avLst/>
          </a:prstGeom>
          <a:noFill/>
        </p:spPr>
        <p:txBody>
          <a:bodyPr wrap="none" rtlCol="0">
            <a:spAutoFit/>
          </a:bodyPr>
          <a:lstStyle/>
          <a:p>
            <a:r>
              <a:rPr lang="en-US" sz="2400" i="1" dirty="0" smtClean="0">
                <a:latin typeface="Times New Roman Regular" charset="0"/>
              </a:rPr>
              <a:t>r</a:t>
            </a:r>
            <a:r>
              <a:rPr lang="en-US" sz="2400" baseline="-25000" dirty="0" smtClean="0">
                <a:latin typeface="Times New Roman Regular" charset="0"/>
              </a:rPr>
              <a:t>2</a:t>
            </a:r>
            <a:endParaRPr lang="en-US" sz="2400" i="1" dirty="0">
              <a:latin typeface="Times New Roman Regular" charset="0"/>
            </a:endParaRPr>
          </a:p>
        </p:txBody>
      </p:sp>
      <p:cxnSp>
        <p:nvCxnSpPr>
          <p:cNvPr id="28" name="Straight Arrow Connector 27"/>
          <p:cNvCxnSpPr/>
          <p:nvPr/>
        </p:nvCxnSpPr>
        <p:spPr>
          <a:xfrm flipV="1">
            <a:off x="2218603" y="4425473"/>
            <a:ext cx="209951" cy="201420"/>
          </a:xfrm>
          <a:prstGeom prst="straightConnector1">
            <a:avLst/>
          </a:prstGeom>
          <a:ln w="38100">
            <a:solidFill>
              <a:srgbClr val="BB3CDA"/>
            </a:solidFill>
            <a:prstDash val="sysDash"/>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1496642" y="4333996"/>
            <a:ext cx="201168" cy="201168"/>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30" name="TextBox 29"/>
          <p:cNvSpPr txBox="1"/>
          <p:nvPr/>
        </p:nvSpPr>
        <p:spPr>
          <a:xfrm>
            <a:off x="1991772" y="4073499"/>
            <a:ext cx="407484" cy="461665"/>
          </a:xfrm>
          <a:prstGeom prst="rect">
            <a:avLst/>
          </a:prstGeom>
          <a:noFill/>
        </p:spPr>
        <p:txBody>
          <a:bodyPr wrap="none" rtlCol="0">
            <a:spAutoFit/>
          </a:bodyPr>
          <a:lstStyle/>
          <a:p>
            <a:r>
              <a:rPr lang="en-US" sz="2400" i="1" dirty="0" smtClean="0">
                <a:solidFill>
                  <a:srgbClr val="BB3CDA"/>
                </a:solidFill>
                <a:latin typeface="Times New Roman Regular" charset="0"/>
              </a:rPr>
              <a:t>r</a:t>
            </a:r>
            <a:r>
              <a:rPr lang="en-US" sz="2400" baseline="-25000" dirty="0">
                <a:solidFill>
                  <a:srgbClr val="BB3CDA"/>
                </a:solidFill>
                <a:latin typeface="Times New Roman Regular" charset="0"/>
              </a:rPr>
              <a:t>3</a:t>
            </a:r>
            <a:endParaRPr lang="en-US" sz="2400" dirty="0">
              <a:solidFill>
                <a:srgbClr val="BB3CDA"/>
              </a:solidFill>
              <a:latin typeface="Times New Roman Regular" charset="0"/>
            </a:endParaRPr>
          </a:p>
        </p:txBody>
      </p:sp>
      <p:sp>
        <p:nvSpPr>
          <p:cNvPr id="39" name="TextBox 38"/>
          <p:cNvSpPr txBox="1"/>
          <p:nvPr/>
        </p:nvSpPr>
        <p:spPr>
          <a:xfrm>
            <a:off x="1559177" y="4064166"/>
            <a:ext cx="407484" cy="461665"/>
          </a:xfrm>
          <a:prstGeom prst="rect">
            <a:avLst/>
          </a:prstGeom>
          <a:noFill/>
        </p:spPr>
        <p:txBody>
          <a:bodyPr wrap="none" rtlCol="0">
            <a:spAutoFit/>
          </a:bodyPr>
          <a:lstStyle/>
          <a:p>
            <a:r>
              <a:rPr lang="en-US" sz="2400" i="1" dirty="0" smtClean="0">
                <a:solidFill>
                  <a:srgbClr val="0D47FF"/>
                </a:solidFill>
                <a:latin typeface="Times New Roman Regular" charset="0"/>
              </a:rPr>
              <a:t>r</a:t>
            </a:r>
            <a:r>
              <a:rPr lang="en-US" sz="2400" baseline="-25000" dirty="0" smtClean="0">
                <a:solidFill>
                  <a:srgbClr val="0D47FF"/>
                </a:solidFill>
                <a:latin typeface="Times New Roman Regular" charset="0"/>
              </a:rPr>
              <a:t>4</a:t>
            </a:r>
            <a:endParaRPr lang="en-US" sz="2400" dirty="0">
              <a:solidFill>
                <a:srgbClr val="0D47FF"/>
              </a:solidFill>
              <a:latin typeface="Times New Roman Regular" charset="0"/>
            </a:endParaRPr>
          </a:p>
        </p:txBody>
      </p:sp>
      <p:sp>
        <p:nvSpPr>
          <p:cNvPr id="42" name="Freeform 41"/>
          <p:cNvSpPr/>
          <p:nvPr/>
        </p:nvSpPr>
        <p:spPr>
          <a:xfrm>
            <a:off x="1365415" y="3250828"/>
            <a:ext cx="2389453" cy="2137476"/>
          </a:xfrm>
          <a:custGeom>
            <a:avLst/>
            <a:gdLst>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66433"/>
              <a:gd name="connsiteY0" fmla="*/ 660400 h 2120900"/>
              <a:gd name="connsiteX1" fmla="*/ 88900 w 2366433"/>
              <a:gd name="connsiteY1" fmla="*/ 990600 h 2120900"/>
              <a:gd name="connsiteX2" fmla="*/ 0 w 2366433"/>
              <a:gd name="connsiteY2" fmla="*/ 1282700 h 2120900"/>
              <a:gd name="connsiteX3" fmla="*/ 50800 w 2366433"/>
              <a:gd name="connsiteY3" fmla="*/ 1905000 h 2120900"/>
              <a:gd name="connsiteX4" fmla="*/ 228600 w 2366433"/>
              <a:gd name="connsiteY4" fmla="*/ 2095500 h 2120900"/>
              <a:gd name="connsiteX5" fmla="*/ 635000 w 2366433"/>
              <a:gd name="connsiteY5" fmla="*/ 2120900 h 2120900"/>
              <a:gd name="connsiteX6" fmla="*/ 939800 w 2366433"/>
              <a:gd name="connsiteY6" fmla="*/ 1968500 h 2120900"/>
              <a:gd name="connsiteX7" fmla="*/ 1333500 w 2366433"/>
              <a:gd name="connsiteY7" fmla="*/ 1371600 h 2120900"/>
              <a:gd name="connsiteX8" fmla="*/ 2235200 w 2366433"/>
              <a:gd name="connsiteY8" fmla="*/ 1028700 h 2120900"/>
              <a:gd name="connsiteX9" fmla="*/ 2336800 w 2366433"/>
              <a:gd name="connsiteY9" fmla="*/ 520700 h 2120900"/>
              <a:gd name="connsiteX10" fmla="*/ 2247900 w 2366433"/>
              <a:gd name="connsiteY10" fmla="*/ 190500 h 2120900"/>
              <a:gd name="connsiteX11" fmla="*/ 1333500 w 2366433"/>
              <a:gd name="connsiteY11" fmla="*/ 0 h 2120900"/>
              <a:gd name="connsiteX12" fmla="*/ 914400 w 2366433"/>
              <a:gd name="connsiteY12" fmla="*/ 228600 h 2120900"/>
              <a:gd name="connsiteX13" fmla="*/ 660400 w 2366433"/>
              <a:gd name="connsiteY13" fmla="*/ 660400 h 2120900"/>
              <a:gd name="connsiteX0" fmla="*/ 660400 w 2366433"/>
              <a:gd name="connsiteY0" fmla="*/ 660400 h 2120900"/>
              <a:gd name="connsiteX1" fmla="*/ 88900 w 2366433"/>
              <a:gd name="connsiteY1" fmla="*/ 990600 h 2120900"/>
              <a:gd name="connsiteX2" fmla="*/ 0 w 2366433"/>
              <a:gd name="connsiteY2" fmla="*/ 1282700 h 2120900"/>
              <a:gd name="connsiteX3" fmla="*/ 50800 w 2366433"/>
              <a:gd name="connsiteY3" fmla="*/ 1905000 h 2120900"/>
              <a:gd name="connsiteX4" fmla="*/ 228600 w 2366433"/>
              <a:gd name="connsiteY4" fmla="*/ 2095500 h 2120900"/>
              <a:gd name="connsiteX5" fmla="*/ 635000 w 2366433"/>
              <a:gd name="connsiteY5" fmla="*/ 2120900 h 2120900"/>
              <a:gd name="connsiteX6" fmla="*/ 939800 w 2366433"/>
              <a:gd name="connsiteY6" fmla="*/ 1968500 h 2120900"/>
              <a:gd name="connsiteX7" fmla="*/ 1333500 w 2366433"/>
              <a:gd name="connsiteY7" fmla="*/ 1371600 h 2120900"/>
              <a:gd name="connsiteX8" fmla="*/ 2235200 w 2366433"/>
              <a:gd name="connsiteY8" fmla="*/ 1028700 h 2120900"/>
              <a:gd name="connsiteX9" fmla="*/ 2336800 w 2366433"/>
              <a:gd name="connsiteY9" fmla="*/ 520700 h 2120900"/>
              <a:gd name="connsiteX10" fmla="*/ 2247900 w 2366433"/>
              <a:gd name="connsiteY10" fmla="*/ 190500 h 2120900"/>
              <a:gd name="connsiteX11" fmla="*/ 1333500 w 2366433"/>
              <a:gd name="connsiteY11" fmla="*/ 0 h 2120900"/>
              <a:gd name="connsiteX12" fmla="*/ 914400 w 2366433"/>
              <a:gd name="connsiteY12" fmla="*/ 228600 h 2120900"/>
              <a:gd name="connsiteX13" fmla="*/ 660400 w 2366433"/>
              <a:gd name="connsiteY13" fmla="*/ 660400 h 2120900"/>
              <a:gd name="connsiteX0" fmla="*/ 660400 w 2396730"/>
              <a:gd name="connsiteY0" fmla="*/ 660400 h 2120900"/>
              <a:gd name="connsiteX1" fmla="*/ 88900 w 2396730"/>
              <a:gd name="connsiteY1" fmla="*/ 990600 h 2120900"/>
              <a:gd name="connsiteX2" fmla="*/ 0 w 2396730"/>
              <a:gd name="connsiteY2" fmla="*/ 1282700 h 2120900"/>
              <a:gd name="connsiteX3" fmla="*/ 50800 w 2396730"/>
              <a:gd name="connsiteY3" fmla="*/ 1905000 h 2120900"/>
              <a:gd name="connsiteX4" fmla="*/ 228600 w 2396730"/>
              <a:gd name="connsiteY4" fmla="*/ 2095500 h 2120900"/>
              <a:gd name="connsiteX5" fmla="*/ 635000 w 2396730"/>
              <a:gd name="connsiteY5" fmla="*/ 2120900 h 2120900"/>
              <a:gd name="connsiteX6" fmla="*/ 939800 w 2396730"/>
              <a:gd name="connsiteY6" fmla="*/ 1968500 h 2120900"/>
              <a:gd name="connsiteX7" fmla="*/ 1333500 w 2396730"/>
              <a:gd name="connsiteY7" fmla="*/ 1371600 h 2120900"/>
              <a:gd name="connsiteX8" fmla="*/ 2235200 w 2396730"/>
              <a:gd name="connsiteY8" fmla="*/ 1028700 h 2120900"/>
              <a:gd name="connsiteX9" fmla="*/ 2374900 w 2396730"/>
              <a:gd name="connsiteY9" fmla="*/ 520700 h 2120900"/>
              <a:gd name="connsiteX10" fmla="*/ 2247900 w 2396730"/>
              <a:gd name="connsiteY10" fmla="*/ 190500 h 2120900"/>
              <a:gd name="connsiteX11" fmla="*/ 1333500 w 2396730"/>
              <a:gd name="connsiteY11" fmla="*/ 0 h 2120900"/>
              <a:gd name="connsiteX12" fmla="*/ 914400 w 2396730"/>
              <a:gd name="connsiteY12" fmla="*/ 228600 h 2120900"/>
              <a:gd name="connsiteX13" fmla="*/ 660400 w 2396730"/>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5575"/>
              <a:gd name="connsiteX1" fmla="*/ 88900 w 2376753"/>
              <a:gd name="connsiteY1" fmla="*/ 990600 h 2125575"/>
              <a:gd name="connsiteX2" fmla="*/ 0 w 2376753"/>
              <a:gd name="connsiteY2" fmla="*/ 1282700 h 2125575"/>
              <a:gd name="connsiteX3" fmla="*/ 50800 w 2376753"/>
              <a:gd name="connsiteY3" fmla="*/ 1905000 h 2125575"/>
              <a:gd name="connsiteX4" fmla="*/ 228600 w 2376753"/>
              <a:gd name="connsiteY4" fmla="*/ 2095500 h 2125575"/>
              <a:gd name="connsiteX5" fmla="*/ 635000 w 2376753"/>
              <a:gd name="connsiteY5" fmla="*/ 2120900 h 2125575"/>
              <a:gd name="connsiteX6" fmla="*/ 939800 w 2376753"/>
              <a:gd name="connsiteY6" fmla="*/ 1968500 h 2125575"/>
              <a:gd name="connsiteX7" fmla="*/ 1333500 w 2376753"/>
              <a:gd name="connsiteY7" fmla="*/ 1371600 h 2125575"/>
              <a:gd name="connsiteX8" fmla="*/ 2235200 w 2376753"/>
              <a:gd name="connsiteY8" fmla="*/ 1028700 h 2125575"/>
              <a:gd name="connsiteX9" fmla="*/ 2374900 w 2376753"/>
              <a:gd name="connsiteY9" fmla="*/ 520700 h 2125575"/>
              <a:gd name="connsiteX10" fmla="*/ 2247900 w 2376753"/>
              <a:gd name="connsiteY10" fmla="*/ 190500 h 2125575"/>
              <a:gd name="connsiteX11" fmla="*/ 1333500 w 2376753"/>
              <a:gd name="connsiteY11" fmla="*/ 0 h 2125575"/>
              <a:gd name="connsiteX12" fmla="*/ 914400 w 2376753"/>
              <a:gd name="connsiteY12" fmla="*/ 228600 h 2125575"/>
              <a:gd name="connsiteX13" fmla="*/ 660400 w 2376753"/>
              <a:gd name="connsiteY13" fmla="*/ 660400 h 2125575"/>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9219 w 2385572"/>
              <a:gd name="connsiteY0" fmla="*/ 660400 h 2129366"/>
              <a:gd name="connsiteX1" fmla="*/ 977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977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1774 h 2130740"/>
              <a:gd name="connsiteX1" fmla="*/ 59619 w 2385572"/>
              <a:gd name="connsiteY1" fmla="*/ 991974 h 2130740"/>
              <a:gd name="connsiteX2" fmla="*/ 8819 w 2385572"/>
              <a:gd name="connsiteY2" fmla="*/ 1284074 h 2130740"/>
              <a:gd name="connsiteX3" fmla="*/ 59619 w 2385572"/>
              <a:gd name="connsiteY3" fmla="*/ 1906374 h 2130740"/>
              <a:gd name="connsiteX4" fmla="*/ 237419 w 2385572"/>
              <a:gd name="connsiteY4" fmla="*/ 2096874 h 2130740"/>
              <a:gd name="connsiteX5" fmla="*/ 643819 w 2385572"/>
              <a:gd name="connsiteY5" fmla="*/ 2122274 h 2130740"/>
              <a:gd name="connsiteX6" fmla="*/ 948619 w 2385572"/>
              <a:gd name="connsiteY6" fmla="*/ 1969874 h 2130740"/>
              <a:gd name="connsiteX7" fmla="*/ 1342319 w 2385572"/>
              <a:gd name="connsiteY7" fmla="*/ 1372974 h 2130740"/>
              <a:gd name="connsiteX8" fmla="*/ 2244019 w 2385572"/>
              <a:gd name="connsiteY8" fmla="*/ 1030074 h 2130740"/>
              <a:gd name="connsiteX9" fmla="*/ 2383719 w 2385572"/>
              <a:gd name="connsiteY9" fmla="*/ 522074 h 2130740"/>
              <a:gd name="connsiteX10" fmla="*/ 2256719 w 2385572"/>
              <a:gd name="connsiteY10" fmla="*/ 191874 h 2130740"/>
              <a:gd name="connsiteX11" fmla="*/ 1342319 w 2385572"/>
              <a:gd name="connsiteY11" fmla="*/ 1374 h 2130740"/>
              <a:gd name="connsiteX12" fmla="*/ 923219 w 2385572"/>
              <a:gd name="connsiteY12" fmla="*/ 229974 h 2130740"/>
              <a:gd name="connsiteX13" fmla="*/ 669219 w 2385572"/>
              <a:gd name="connsiteY13" fmla="*/ 661774 h 2130740"/>
              <a:gd name="connsiteX0" fmla="*/ 669219 w 2385572"/>
              <a:gd name="connsiteY0" fmla="*/ 668510 h 2137476"/>
              <a:gd name="connsiteX1" fmla="*/ 59619 w 2385572"/>
              <a:gd name="connsiteY1" fmla="*/ 998710 h 2137476"/>
              <a:gd name="connsiteX2" fmla="*/ 8819 w 2385572"/>
              <a:gd name="connsiteY2" fmla="*/ 12908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10419 w 2385572"/>
              <a:gd name="connsiteY1" fmla="*/ 1049510 h 2137476"/>
              <a:gd name="connsiteX2" fmla="*/ 8819 w 2385572"/>
              <a:gd name="connsiteY2" fmla="*/ 12908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51238 w 2367591"/>
              <a:gd name="connsiteY0" fmla="*/ 668510 h 2137476"/>
              <a:gd name="connsiteX1" fmla="*/ 92438 w 2367591"/>
              <a:gd name="connsiteY1" fmla="*/ 1049510 h 2137476"/>
              <a:gd name="connsiteX2" fmla="*/ 16238 w 2367591"/>
              <a:gd name="connsiteY2" fmla="*/ 1468610 h 2137476"/>
              <a:gd name="connsiteX3" fmla="*/ 41638 w 2367591"/>
              <a:gd name="connsiteY3" fmla="*/ 1913110 h 2137476"/>
              <a:gd name="connsiteX4" fmla="*/ 219438 w 2367591"/>
              <a:gd name="connsiteY4" fmla="*/ 2103610 h 2137476"/>
              <a:gd name="connsiteX5" fmla="*/ 625838 w 2367591"/>
              <a:gd name="connsiteY5" fmla="*/ 2129010 h 2137476"/>
              <a:gd name="connsiteX6" fmla="*/ 930638 w 2367591"/>
              <a:gd name="connsiteY6" fmla="*/ 1976610 h 2137476"/>
              <a:gd name="connsiteX7" fmla="*/ 1324338 w 2367591"/>
              <a:gd name="connsiteY7" fmla="*/ 1379710 h 2137476"/>
              <a:gd name="connsiteX8" fmla="*/ 2226038 w 2367591"/>
              <a:gd name="connsiteY8" fmla="*/ 1036810 h 2137476"/>
              <a:gd name="connsiteX9" fmla="*/ 2365738 w 2367591"/>
              <a:gd name="connsiteY9" fmla="*/ 528810 h 2137476"/>
              <a:gd name="connsiteX10" fmla="*/ 2238738 w 2367591"/>
              <a:gd name="connsiteY10" fmla="*/ 198610 h 2137476"/>
              <a:gd name="connsiteX11" fmla="*/ 1324338 w 2367591"/>
              <a:gd name="connsiteY11" fmla="*/ 8110 h 2137476"/>
              <a:gd name="connsiteX12" fmla="*/ 905238 w 2367591"/>
              <a:gd name="connsiteY12" fmla="*/ 236710 h 2137476"/>
              <a:gd name="connsiteX13" fmla="*/ 651238 w 2367591"/>
              <a:gd name="connsiteY13" fmla="*/ 668510 h 2137476"/>
              <a:gd name="connsiteX0" fmla="*/ 691354 w 2407707"/>
              <a:gd name="connsiteY0" fmla="*/ 668510 h 2137476"/>
              <a:gd name="connsiteX1" fmla="*/ 132554 w 2407707"/>
              <a:gd name="connsiteY1" fmla="*/ 1049510 h 2137476"/>
              <a:gd name="connsiteX2" fmla="*/ 5554 w 2407707"/>
              <a:gd name="connsiteY2" fmla="*/ 1481310 h 2137476"/>
              <a:gd name="connsiteX3" fmla="*/ 81754 w 2407707"/>
              <a:gd name="connsiteY3" fmla="*/ 1913110 h 2137476"/>
              <a:gd name="connsiteX4" fmla="*/ 259554 w 2407707"/>
              <a:gd name="connsiteY4" fmla="*/ 2103610 h 2137476"/>
              <a:gd name="connsiteX5" fmla="*/ 665954 w 2407707"/>
              <a:gd name="connsiteY5" fmla="*/ 2129010 h 2137476"/>
              <a:gd name="connsiteX6" fmla="*/ 970754 w 2407707"/>
              <a:gd name="connsiteY6" fmla="*/ 1976610 h 2137476"/>
              <a:gd name="connsiteX7" fmla="*/ 1364454 w 2407707"/>
              <a:gd name="connsiteY7" fmla="*/ 1379710 h 2137476"/>
              <a:gd name="connsiteX8" fmla="*/ 2266154 w 2407707"/>
              <a:gd name="connsiteY8" fmla="*/ 1036810 h 2137476"/>
              <a:gd name="connsiteX9" fmla="*/ 2405854 w 2407707"/>
              <a:gd name="connsiteY9" fmla="*/ 528810 h 2137476"/>
              <a:gd name="connsiteX10" fmla="*/ 2278854 w 2407707"/>
              <a:gd name="connsiteY10" fmla="*/ 198610 h 2137476"/>
              <a:gd name="connsiteX11" fmla="*/ 1364454 w 2407707"/>
              <a:gd name="connsiteY11" fmla="*/ 8110 h 2137476"/>
              <a:gd name="connsiteX12" fmla="*/ 945354 w 2407707"/>
              <a:gd name="connsiteY12" fmla="*/ 236710 h 2137476"/>
              <a:gd name="connsiteX13" fmla="*/ 691354 w 2407707"/>
              <a:gd name="connsiteY13" fmla="*/ 668510 h 2137476"/>
              <a:gd name="connsiteX0" fmla="*/ 691354 w 2407707"/>
              <a:gd name="connsiteY0" fmla="*/ 668510 h 2137476"/>
              <a:gd name="connsiteX1" fmla="*/ 132554 w 2407707"/>
              <a:gd name="connsiteY1" fmla="*/ 1049510 h 2137476"/>
              <a:gd name="connsiteX2" fmla="*/ 5554 w 2407707"/>
              <a:gd name="connsiteY2" fmla="*/ 1481310 h 2137476"/>
              <a:gd name="connsiteX3" fmla="*/ 81754 w 2407707"/>
              <a:gd name="connsiteY3" fmla="*/ 1913110 h 2137476"/>
              <a:gd name="connsiteX4" fmla="*/ 259554 w 2407707"/>
              <a:gd name="connsiteY4" fmla="*/ 2103610 h 2137476"/>
              <a:gd name="connsiteX5" fmla="*/ 665954 w 2407707"/>
              <a:gd name="connsiteY5" fmla="*/ 2129010 h 2137476"/>
              <a:gd name="connsiteX6" fmla="*/ 970754 w 2407707"/>
              <a:gd name="connsiteY6" fmla="*/ 1976610 h 2137476"/>
              <a:gd name="connsiteX7" fmla="*/ 1364454 w 2407707"/>
              <a:gd name="connsiteY7" fmla="*/ 1379710 h 2137476"/>
              <a:gd name="connsiteX8" fmla="*/ 2266154 w 2407707"/>
              <a:gd name="connsiteY8" fmla="*/ 1036810 h 2137476"/>
              <a:gd name="connsiteX9" fmla="*/ 2405854 w 2407707"/>
              <a:gd name="connsiteY9" fmla="*/ 528810 h 2137476"/>
              <a:gd name="connsiteX10" fmla="*/ 2278854 w 2407707"/>
              <a:gd name="connsiteY10" fmla="*/ 198610 h 2137476"/>
              <a:gd name="connsiteX11" fmla="*/ 1364454 w 2407707"/>
              <a:gd name="connsiteY11" fmla="*/ 8110 h 2137476"/>
              <a:gd name="connsiteX12" fmla="*/ 945354 w 2407707"/>
              <a:gd name="connsiteY12" fmla="*/ 236710 h 2137476"/>
              <a:gd name="connsiteX13" fmla="*/ 691354 w 2407707"/>
              <a:gd name="connsiteY13" fmla="*/ 668510 h 2137476"/>
              <a:gd name="connsiteX0" fmla="*/ 715171 w 2431524"/>
              <a:gd name="connsiteY0" fmla="*/ 668510 h 2137476"/>
              <a:gd name="connsiteX1" fmla="*/ 156371 w 2431524"/>
              <a:gd name="connsiteY1" fmla="*/ 1049510 h 2137476"/>
              <a:gd name="connsiteX2" fmla="*/ 3971 w 2431524"/>
              <a:gd name="connsiteY2" fmla="*/ 1481310 h 2137476"/>
              <a:gd name="connsiteX3" fmla="*/ 105571 w 2431524"/>
              <a:gd name="connsiteY3" fmla="*/ 1913110 h 2137476"/>
              <a:gd name="connsiteX4" fmla="*/ 283371 w 2431524"/>
              <a:gd name="connsiteY4" fmla="*/ 2103610 h 2137476"/>
              <a:gd name="connsiteX5" fmla="*/ 689771 w 2431524"/>
              <a:gd name="connsiteY5" fmla="*/ 2129010 h 2137476"/>
              <a:gd name="connsiteX6" fmla="*/ 994571 w 2431524"/>
              <a:gd name="connsiteY6" fmla="*/ 1976610 h 2137476"/>
              <a:gd name="connsiteX7" fmla="*/ 1388271 w 2431524"/>
              <a:gd name="connsiteY7" fmla="*/ 1379710 h 2137476"/>
              <a:gd name="connsiteX8" fmla="*/ 2289971 w 2431524"/>
              <a:gd name="connsiteY8" fmla="*/ 1036810 h 2137476"/>
              <a:gd name="connsiteX9" fmla="*/ 2429671 w 2431524"/>
              <a:gd name="connsiteY9" fmla="*/ 528810 h 2137476"/>
              <a:gd name="connsiteX10" fmla="*/ 2302671 w 2431524"/>
              <a:gd name="connsiteY10" fmla="*/ 198610 h 2137476"/>
              <a:gd name="connsiteX11" fmla="*/ 1388271 w 2431524"/>
              <a:gd name="connsiteY11" fmla="*/ 8110 h 2137476"/>
              <a:gd name="connsiteX12" fmla="*/ 969171 w 2431524"/>
              <a:gd name="connsiteY12" fmla="*/ 236710 h 2137476"/>
              <a:gd name="connsiteX13" fmla="*/ 715171 w 2431524"/>
              <a:gd name="connsiteY13" fmla="*/ 668510 h 2137476"/>
              <a:gd name="connsiteX0" fmla="*/ 715171 w 2431524"/>
              <a:gd name="connsiteY0" fmla="*/ 668510 h 2137476"/>
              <a:gd name="connsiteX1" fmla="*/ 156371 w 2431524"/>
              <a:gd name="connsiteY1" fmla="*/ 1049510 h 2137476"/>
              <a:gd name="connsiteX2" fmla="*/ 3971 w 2431524"/>
              <a:gd name="connsiteY2" fmla="*/ 1481310 h 2137476"/>
              <a:gd name="connsiteX3" fmla="*/ 105571 w 2431524"/>
              <a:gd name="connsiteY3" fmla="*/ 1913110 h 2137476"/>
              <a:gd name="connsiteX4" fmla="*/ 283371 w 2431524"/>
              <a:gd name="connsiteY4" fmla="*/ 2103610 h 2137476"/>
              <a:gd name="connsiteX5" fmla="*/ 689771 w 2431524"/>
              <a:gd name="connsiteY5" fmla="*/ 2129010 h 2137476"/>
              <a:gd name="connsiteX6" fmla="*/ 994571 w 2431524"/>
              <a:gd name="connsiteY6" fmla="*/ 1976610 h 2137476"/>
              <a:gd name="connsiteX7" fmla="*/ 1388271 w 2431524"/>
              <a:gd name="connsiteY7" fmla="*/ 1379710 h 2137476"/>
              <a:gd name="connsiteX8" fmla="*/ 2289971 w 2431524"/>
              <a:gd name="connsiteY8" fmla="*/ 1036810 h 2137476"/>
              <a:gd name="connsiteX9" fmla="*/ 2429671 w 2431524"/>
              <a:gd name="connsiteY9" fmla="*/ 528810 h 2137476"/>
              <a:gd name="connsiteX10" fmla="*/ 2302671 w 2431524"/>
              <a:gd name="connsiteY10" fmla="*/ 198610 h 2137476"/>
              <a:gd name="connsiteX11" fmla="*/ 1388271 w 2431524"/>
              <a:gd name="connsiteY11" fmla="*/ 8110 h 2137476"/>
              <a:gd name="connsiteX12" fmla="*/ 969171 w 2431524"/>
              <a:gd name="connsiteY12" fmla="*/ 236710 h 2137476"/>
              <a:gd name="connsiteX13" fmla="*/ 715171 w 2431524"/>
              <a:gd name="connsiteY13" fmla="*/ 668510 h 2137476"/>
              <a:gd name="connsiteX0" fmla="*/ 711200 w 2427553"/>
              <a:gd name="connsiteY0" fmla="*/ 668510 h 2137476"/>
              <a:gd name="connsiteX1" fmla="*/ 152400 w 2427553"/>
              <a:gd name="connsiteY1" fmla="*/ 1049510 h 2137476"/>
              <a:gd name="connsiteX2" fmla="*/ 0 w 2427553"/>
              <a:gd name="connsiteY2" fmla="*/ 1481310 h 2137476"/>
              <a:gd name="connsiteX3" fmla="*/ 101600 w 2427553"/>
              <a:gd name="connsiteY3" fmla="*/ 1913110 h 2137476"/>
              <a:gd name="connsiteX4" fmla="*/ 279400 w 2427553"/>
              <a:gd name="connsiteY4" fmla="*/ 2103610 h 2137476"/>
              <a:gd name="connsiteX5" fmla="*/ 685800 w 2427553"/>
              <a:gd name="connsiteY5" fmla="*/ 2129010 h 2137476"/>
              <a:gd name="connsiteX6" fmla="*/ 990600 w 2427553"/>
              <a:gd name="connsiteY6" fmla="*/ 1976610 h 2137476"/>
              <a:gd name="connsiteX7" fmla="*/ 1384300 w 2427553"/>
              <a:gd name="connsiteY7" fmla="*/ 1379710 h 2137476"/>
              <a:gd name="connsiteX8" fmla="*/ 2286000 w 2427553"/>
              <a:gd name="connsiteY8" fmla="*/ 1036810 h 2137476"/>
              <a:gd name="connsiteX9" fmla="*/ 2425700 w 2427553"/>
              <a:gd name="connsiteY9" fmla="*/ 528810 h 2137476"/>
              <a:gd name="connsiteX10" fmla="*/ 2298700 w 2427553"/>
              <a:gd name="connsiteY10" fmla="*/ 198610 h 2137476"/>
              <a:gd name="connsiteX11" fmla="*/ 1384300 w 2427553"/>
              <a:gd name="connsiteY11" fmla="*/ 8110 h 2137476"/>
              <a:gd name="connsiteX12" fmla="*/ 965200 w 2427553"/>
              <a:gd name="connsiteY12" fmla="*/ 236710 h 2137476"/>
              <a:gd name="connsiteX13" fmla="*/ 711200 w 2427553"/>
              <a:gd name="connsiteY13" fmla="*/ 668510 h 2137476"/>
              <a:gd name="connsiteX0" fmla="*/ 6731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52500 w 2389453"/>
              <a:gd name="connsiteY6" fmla="*/ 19766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731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52500 w 2389453"/>
              <a:gd name="connsiteY6" fmla="*/ 19766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52500 w 2389453"/>
              <a:gd name="connsiteY6" fmla="*/ 19766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90600 w 2389453"/>
              <a:gd name="connsiteY6" fmla="*/ 20020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90600 w 2389453"/>
              <a:gd name="connsiteY6" fmla="*/ 20020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9453" h="2137476">
                <a:moveTo>
                  <a:pt x="635000" y="668510"/>
                </a:moveTo>
                <a:cubicBezTo>
                  <a:pt x="393700" y="740477"/>
                  <a:pt x="279400" y="888643"/>
                  <a:pt x="114300" y="1049510"/>
                </a:cubicBezTo>
                <a:cubicBezTo>
                  <a:pt x="84667" y="1146877"/>
                  <a:pt x="16933" y="1295043"/>
                  <a:pt x="0" y="1481310"/>
                </a:cubicBezTo>
                <a:cubicBezTo>
                  <a:pt x="29633" y="1701443"/>
                  <a:pt x="8467" y="1692977"/>
                  <a:pt x="63500" y="1913110"/>
                </a:cubicBezTo>
                <a:cubicBezTo>
                  <a:pt x="110067" y="2014710"/>
                  <a:pt x="131233" y="2052810"/>
                  <a:pt x="241300" y="2103610"/>
                </a:cubicBezTo>
                <a:cubicBezTo>
                  <a:pt x="389467" y="2137477"/>
                  <a:pt x="512233" y="2145943"/>
                  <a:pt x="647700" y="2129010"/>
                </a:cubicBezTo>
                <a:cubicBezTo>
                  <a:pt x="812800" y="2103610"/>
                  <a:pt x="863600" y="2065510"/>
                  <a:pt x="990600" y="2002010"/>
                </a:cubicBezTo>
                <a:cubicBezTo>
                  <a:pt x="1198033" y="1841143"/>
                  <a:pt x="1253067" y="1591377"/>
                  <a:pt x="1346200" y="1379710"/>
                </a:cubicBezTo>
                <a:cubicBezTo>
                  <a:pt x="1634067" y="1316210"/>
                  <a:pt x="1998133" y="1201910"/>
                  <a:pt x="2247900" y="1036810"/>
                </a:cubicBezTo>
                <a:cubicBezTo>
                  <a:pt x="2345267" y="867477"/>
                  <a:pt x="2366433" y="736243"/>
                  <a:pt x="2387600" y="528810"/>
                </a:cubicBezTo>
                <a:cubicBezTo>
                  <a:pt x="2396067" y="355243"/>
                  <a:pt x="2379133" y="321377"/>
                  <a:pt x="2260600" y="198610"/>
                </a:cubicBezTo>
                <a:cubicBezTo>
                  <a:pt x="1981200" y="71610"/>
                  <a:pt x="1651000" y="-29990"/>
                  <a:pt x="1346200" y="8110"/>
                </a:cubicBezTo>
                <a:cubicBezTo>
                  <a:pt x="1155700" y="46210"/>
                  <a:pt x="1054100" y="122410"/>
                  <a:pt x="927100" y="236710"/>
                </a:cubicBezTo>
                <a:cubicBezTo>
                  <a:pt x="791633" y="367943"/>
                  <a:pt x="668867" y="499177"/>
                  <a:pt x="635000" y="668510"/>
                </a:cubicBezTo>
                <a:close/>
              </a:path>
            </a:pathLst>
          </a:custGeom>
          <a:noFill/>
          <a:ln w="38100">
            <a:solidFill>
              <a:srgbClr val="0D47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Regular" charset="0"/>
            </a:endParaRPr>
          </a:p>
        </p:txBody>
      </p:sp>
      <p:sp>
        <p:nvSpPr>
          <p:cNvPr id="49" name="Freeform 48"/>
          <p:cNvSpPr/>
          <p:nvPr/>
        </p:nvSpPr>
        <p:spPr>
          <a:xfrm>
            <a:off x="1378965" y="3899720"/>
            <a:ext cx="1364969" cy="1504815"/>
          </a:xfrm>
          <a:custGeom>
            <a:avLst/>
            <a:gdLst>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66433"/>
              <a:gd name="connsiteY0" fmla="*/ 660400 h 2120900"/>
              <a:gd name="connsiteX1" fmla="*/ 88900 w 2366433"/>
              <a:gd name="connsiteY1" fmla="*/ 990600 h 2120900"/>
              <a:gd name="connsiteX2" fmla="*/ 0 w 2366433"/>
              <a:gd name="connsiteY2" fmla="*/ 1282700 h 2120900"/>
              <a:gd name="connsiteX3" fmla="*/ 50800 w 2366433"/>
              <a:gd name="connsiteY3" fmla="*/ 1905000 h 2120900"/>
              <a:gd name="connsiteX4" fmla="*/ 228600 w 2366433"/>
              <a:gd name="connsiteY4" fmla="*/ 2095500 h 2120900"/>
              <a:gd name="connsiteX5" fmla="*/ 635000 w 2366433"/>
              <a:gd name="connsiteY5" fmla="*/ 2120900 h 2120900"/>
              <a:gd name="connsiteX6" fmla="*/ 939800 w 2366433"/>
              <a:gd name="connsiteY6" fmla="*/ 1968500 h 2120900"/>
              <a:gd name="connsiteX7" fmla="*/ 1333500 w 2366433"/>
              <a:gd name="connsiteY7" fmla="*/ 1371600 h 2120900"/>
              <a:gd name="connsiteX8" fmla="*/ 2235200 w 2366433"/>
              <a:gd name="connsiteY8" fmla="*/ 1028700 h 2120900"/>
              <a:gd name="connsiteX9" fmla="*/ 2336800 w 2366433"/>
              <a:gd name="connsiteY9" fmla="*/ 520700 h 2120900"/>
              <a:gd name="connsiteX10" fmla="*/ 2247900 w 2366433"/>
              <a:gd name="connsiteY10" fmla="*/ 190500 h 2120900"/>
              <a:gd name="connsiteX11" fmla="*/ 1333500 w 2366433"/>
              <a:gd name="connsiteY11" fmla="*/ 0 h 2120900"/>
              <a:gd name="connsiteX12" fmla="*/ 914400 w 2366433"/>
              <a:gd name="connsiteY12" fmla="*/ 228600 h 2120900"/>
              <a:gd name="connsiteX13" fmla="*/ 660400 w 2366433"/>
              <a:gd name="connsiteY13" fmla="*/ 660400 h 2120900"/>
              <a:gd name="connsiteX0" fmla="*/ 660400 w 2366433"/>
              <a:gd name="connsiteY0" fmla="*/ 660400 h 2120900"/>
              <a:gd name="connsiteX1" fmla="*/ 88900 w 2366433"/>
              <a:gd name="connsiteY1" fmla="*/ 990600 h 2120900"/>
              <a:gd name="connsiteX2" fmla="*/ 0 w 2366433"/>
              <a:gd name="connsiteY2" fmla="*/ 1282700 h 2120900"/>
              <a:gd name="connsiteX3" fmla="*/ 50800 w 2366433"/>
              <a:gd name="connsiteY3" fmla="*/ 1905000 h 2120900"/>
              <a:gd name="connsiteX4" fmla="*/ 228600 w 2366433"/>
              <a:gd name="connsiteY4" fmla="*/ 2095500 h 2120900"/>
              <a:gd name="connsiteX5" fmla="*/ 635000 w 2366433"/>
              <a:gd name="connsiteY5" fmla="*/ 2120900 h 2120900"/>
              <a:gd name="connsiteX6" fmla="*/ 939800 w 2366433"/>
              <a:gd name="connsiteY6" fmla="*/ 1968500 h 2120900"/>
              <a:gd name="connsiteX7" fmla="*/ 1333500 w 2366433"/>
              <a:gd name="connsiteY7" fmla="*/ 1371600 h 2120900"/>
              <a:gd name="connsiteX8" fmla="*/ 2235200 w 2366433"/>
              <a:gd name="connsiteY8" fmla="*/ 1028700 h 2120900"/>
              <a:gd name="connsiteX9" fmla="*/ 2336800 w 2366433"/>
              <a:gd name="connsiteY9" fmla="*/ 520700 h 2120900"/>
              <a:gd name="connsiteX10" fmla="*/ 2247900 w 2366433"/>
              <a:gd name="connsiteY10" fmla="*/ 190500 h 2120900"/>
              <a:gd name="connsiteX11" fmla="*/ 1333500 w 2366433"/>
              <a:gd name="connsiteY11" fmla="*/ 0 h 2120900"/>
              <a:gd name="connsiteX12" fmla="*/ 914400 w 2366433"/>
              <a:gd name="connsiteY12" fmla="*/ 228600 h 2120900"/>
              <a:gd name="connsiteX13" fmla="*/ 660400 w 2366433"/>
              <a:gd name="connsiteY13" fmla="*/ 660400 h 2120900"/>
              <a:gd name="connsiteX0" fmla="*/ 660400 w 2396730"/>
              <a:gd name="connsiteY0" fmla="*/ 660400 h 2120900"/>
              <a:gd name="connsiteX1" fmla="*/ 88900 w 2396730"/>
              <a:gd name="connsiteY1" fmla="*/ 990600 h 2120900"/>
              <a:gd name="connsiteX2" fmla="*/ 0 w 2396730"/>
              <a:gd name="connsiteY2" fmla="*/ 1282700 h 2120900"/>
              <a:gd name="connsiteX3" fmla="*/ 50800 w 2396730"/>
              <a:gd name="connsiteY3" fmla="*/ 1905000 h 2120900"/>
              <a:gd name="connsiteX4" fmla="*/ 228600 w 2396730"/>
              <a:gd name="connsiteY4" fmla="*/ 2095500 h 2120900"/>
              <a:gd name="connsiteX5" fmla="*/ 635000 w 2396730"/>
              <a:gd name="connsiteY5" fmla="*/ 2120900 h 2120900"/>
              <a:gd name="connsiteX6" fmla="*/ 939800 w 2396730"/>
              <a:gd name="connsiteY6" fmla="*/ 1968500 h 2120900"/>
              <a:gd name="connsiteX7" fmla="*/ 1333500 w 2396730"/>
              <a:gd name="connsiteY7" fmla="*/ 1371600 h 2120900"/>
              <a:gd name="connsiteX8" fmla="*/ 2235200 w 2396730"/>
              <a:gd name="connsiteY8" fmla="*/ 1028700 h 2120900"/>
              <a:gd name="connsiteX9" fmla="*/ 2374900 w 2396730"/>
              <a:gd name="connsiteY9" fmla="*/ 520700 h 2120900"/>
              <a:gd name="connsiteX10" fmla="*/ 2247900 w 2396730"/>
              <a:gd name="connsiteY10" fmla="*/ 190500 h 2120900"/>
              <a:gd name="connsiteX11" fmla="*/ 1333500 w 2396730"/>
              <a:gd name="connsiteY11" fmla="*/ 0 h 2120900"/>
              <a:gd name="connsiteX12" fmla="*/ 914400 w 2396730"/>
              <a:gd name="connsiteY12" fmla="*/ 228600 h 2120900"/>
              <a:gd name="connsiteX13" fmla="*/ 660400 w 2396730"/>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5575"/>
              <a:gd name="connsiteX1" fmla="*/ 88900 w 2376753"/>
              <a:gd name="connsiteY1" fmla="*/ 990600 h 2125575"/>
              <a:gd name="connsiteX2" fmla="*/ 0 w 2376753"/>
              <a:gd name="connsiteY2" fmla="*/ 1282700 h 2125575"/>
              <a:gd name="connsiteX3" fmla="*/ 50800 w 2376753"/>
              <a:gd name="connsiteY3" fmla="*/ 1905000 h 2125575"/>
              <a:gd name="connsiteX4" fmla="*/ 228600 w 2376753"/>
              <a:gd name="connsiteY4" fmla="*/ 2095500 h 2125575"/>
              <a:gd name="connsiteX5" fmla="*/ 635000 w 2376753"/>
              <a:gd name="connsiteY5" fmla="*/ 2120900 h 2125575"/>
              <a:gd name="connsiteX6" fmla="*/ 939800 w 2376753"/>
              <a:gd name="connsiteY6" fmla="*/ 1968500 h 2125575"/>
              <a:gd name="connsiteX7" fmla="*/ 1333500 w 2376753"/>
              <a:gd name="connsiteY7" fmla="*/ 1371600 h 2125575"/>
              <a:gd name="connsiteX8" fmla="*/ 2235200 w 2376753"/>
              <a:gd name="connsiteY8" fmla="*/ 1028700 h 2125575"/>
              <a:gd name="connsiteX9" fmla="*/ 2374900 w 2376753"/>
              <a:gd name="connsiteY9" fmla="*/ 520700 h 2125575"/>
              <a:gd name="connsiteX10" fmla="*/ 2247900 w 2376753"/>
              <a:gd name="connsiteY10" fmla="*/ 190500 h 2125575"/>
              <a:gd name="connsiteX11" fmla="*/ 1333500 w 2376753"/>
              <a:gd name="connsiteY11" fmla="*/ 0 h 2125575"/>
              <a:gd name="connsiteX12" fmla="*/ 914400 w 2376753"/>
              <a:gd name="connsiteY12" fmla="*/ 228600 h 2125575"/>
              <a:gd name="connsiteX13" fmla="*/ 660400 w 2376753"/>
              <a:gd name="connsiteY13" fmla="*/ 660400 h 2125575"/>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9219 w 2385572"/>
              <a:gd name="connsiteY0" fmla="*/ 660400 h 2129366"/>
              <a:gd name="connsiteX1" fmla="*/ 977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977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1774 h 2130740"/>
              <a:gd name="connsiteX1" fmla="*/ 59619 w 2385572"/>
              <a:gd name="connsiteY1" fmla="*/ 991974 h 2130740"/>
              <a:gd name="connsiteX2" fmla="*/ 8819 w 2385572"/>
              <a:gd name="connsiteY2" fmla="*/ 1284074 h 2130740"/>
              <a:gd name="connsiteX3" fmla="*/ 59619 w 2385572"/>
              <a:gd name="connsiteY3" fmla="*/ 1906374 h 2130740"/>
              <a:gd name="connsiteX4" fmla="*/ 237419 w 2385572"/>
              <a:gd name="connsiteY4" fmla="*/ 2096874 h 2130740"/>
              <a:gd name="connsiteX5" fmla="*/ 643819 w 2385572"/>
              <a:gd name="connsiteY5" fmla="*/ 2122274 h 2130740"/>
              <a:gd name="connsiteX6" fmla="*/ 948619 w 2385572"/>
              <a:gd name="connsiteY6" fmla="*/ 1969874 h 2130740"/>
              <a:gd name="connsiteX7" fmla="*/ 1342319 w 2385572"/>
              <a:gd name="connsiteY7" fmla="*/ 1372974 h 2130740"/>
              <a:gd name="connsiteX8" fmla="*/ 2244019 w 2385572"/>
              <a:gd name="connsiteY8" fmla="*/ 1030074 h 2130740"/>
              <a:gd name="connsiteX9" fmla="*/ 2383719 w 2385572"/>
              <a:gd name="connsiteY9" fmla="*/ 522074 h 2130740"/>
              <a:gd name="connsiteX10" fmla="*/ 2256719 w 2385572"/>
              <a:gd name="connsiteY10" fmla="*/ 191874 h 2130740"/>
              <a:gd name="connsiteX11" fmla="*/ 1342319 w 2385572"/>
              <a:gd name="connsiteY11" fmla="*/ 1374 h 2130740"/>
              <a:gd name="connsiteX12" fmla="*/ 923219 w 2385572"/>
              <a:gd name="connsiteY12" fmla="*/ 229974 h 2130740"/>
              <a:gd name="connsiteX13" fmla="*/ 669219 w 2385572"/>
              <a:gd name="connsiteY13" fmla="*/ 661774 h 2130740"/>
              <a:gd name="connsiteX0" fmla="*/ 669219 w 2385572"/>
              <a:gd name="connsiteY0" fmla="*/ 668510 h 2137476"/>
              <a:gd name="connsiteX1" fmla="*/ 59619 w 2385572"/>
              <a:gd name="connsiteY1" fmla="*/ 998710 h 2137476"/>
              <a:gd name="connsiteX2" fmla="*/ 8819 w 2385572"/>
              <a:gd name="connsiteY2" fmla="*/ 12908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10419 w 2385572"/>
              <a:gd name="connsiteY1" fmla="*/ 1049510 h 2137476"/>
              <a:gd name="connsiteX2" fmla="*/ 8819 w 2385572"/>
              <a:gd name="connsiteY2" fmla="*/ 12908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51238 w 2367591"/>
              <a:gd name="connsiteY0" fmla="*/ 668510 h 2137476"/>
              <a:gd name="connsiteX1" fmla="*/ 92438 w 2367591"/>
              <a:gd name="connsiteY1" fmla="*/ 1049510 h 2137476"/>
              <a:gd name="connsiteX2" fmla="*/ 16238 w 2367591"/>
              <a:gd name="connsiteY2" fmla="*/ 1468610 h 2137476"/>
              <a:gd name="connsiteX3" fmla="*/ 41638 w 2367591"/>
              <a:gd name="connsiteY3" fmla="*/ 1913110 h 2137476"/>
              <a:gd name="connsiteX4" fmla="*/ 219438 w 2367591"/>
              <a:gd name="connsiteY4" fmla="*/ 2103610 h 2137476"/>
              <a:gd name="connsiteX5" fmla="*/ 625838 w 2367591"/>
              <a:gd name="connsiteY5" fmla="*/ 2129010 h 2137476"/>
              <a:gd name="connsiteX6" fmla="*/ 930638 w 2367591"/>
              <a:gd name="connsiteY6" fmla="*/ 1976610 h 2137476"/>
              <a:gd name="connsiteX7" fmla="*/ 1324338 w 2367591"/>
              <a:gd name="connsiteY7" fmla="*/ 1379710 h 2137476"/>
              <a:gd name="connsiteX8" fmla="*/ 2226038 w 2367591"/>
              <a:gd name="connsiteY8" fmla="*/ 1036810 h 2137476"/>
              <a:gd name="connsiteX9" fmla="*/ 2365738 w 2367591"/>
              <a:gd name="connsiteY9" fmla="*/ 528810 h 2137476"/>
              <a:gd name="connsiteX10" fmla="*/ 2238738 w 2367591"/>
              <a:gd name="connsiteY10" fmla="*/ 198610 h 2137476"/>
              <a:gd name="connsiteX11" fmla="*/ 1324338 w 2367591"/>
              <a:gd name="connsiteY11" fmla="*/ 8110 h 2137476"/>
              <a:gd name="connsiteX12" fmla="*/ 905238 w 2367591"/>
              <a:gd name="connsiteY12" fmla="*/ 236710 h 2137476"/>
              <a:gd name="connsiteX13" fmla="*/ 651238 w 2367591"/>
              <a:gd name="connsiteY13" fmla="*/ 668510 h 2137476"/>
              <a:gd name="connsiteX0" fmla="*/ 691354 w 2407707"/>
              <a:gd name="connsiteY0" fmla="*/ 668510 h 2137476"/>
              <a:gd name="connsiteX1" fmla="*/ 132554 w 2407707"/>
              <a:gd name="connsiteY1" fmla="*/ 1049510 h 2137476"/>
              <a:gd name="connsiteX2" fmla="*/ 5554 w 2407707"/>
              <a:gd name="connsiteY2" fmla="*/ 1481310 h 2137476"/>
              <a:gd name="connsiteX3" fmla="*/ 81754 w 2407707"/>
              <a:gd name="connsiteY3" fmla="*/ 1913110 h 2137476"/>
              <a:gd name="connsiteX4" fmla="*/ 259554 w 2407707"/>
              <a:gd name="connsiteY4" fmla="*/ 2103610 h 2137476"/>
              <a:gd name="connsiteX5" fmla="*/ 665954 w 2407707"/>
              <a:gd name="connsiteY5" fmla="*/ 2129010 h 2137476"/>
              <a:gd name="connsiteX6" fmla="*/ 970754 w 2407707"/>
              <a:gd name="connsiteY6" fmla="*/ 1976610 h 2137476"/>
              <a:gd name="connsiteX7" fmla="*/ 1364454 w 2407707"/>
              <a:gd name="connsiteY7" fmla="*/ 1379710 h 2137476"/>
              <a:gd name="connsiteX8" fmla="*/ 2266154 w 2407707"/>
              <a:gd name="connsiteY8" fmla="*/ 1036810 h 2137476"/>
              <a:gd name="connsiteX9" fmla="*/ 2405854 w 2407707"/>
              <a:gd name="connsiteY9" fmla="*/ 528810 h 2137476"/>
              <a:gd name="connsiteX10" fmla="*/ 2278854 w 2407707"/>
              <a:gd name="connsiteY10" fmla="*/ 198610 h 2137476"/>
              <a:gd name="connsiteX11" fmla="*/ 1364454 w 2407707"/>
              <a:gd name="connsiteY11" fmla="*/ 8110 h 2137476"/>
              <a:gd name="connsiteX12" fmla="*/ 945354 w 2407707"/>
              <a:gd name="connsiteY12" fmla="*/ 236710 h 2137476"/>
              <a:gd name="connsiteX13" fmla="*/ 691354 w 2407707"/>
              <a:gd name="connsiteY13" fmla="*/ 668510 h 2137476"/>
              <a:gd name="connsiteX0" fmla="*/ 691354 w 2407707"/>
              <a:gd name="connsiteY0" fmla="*/ 668510 h 2137476"/>
              <a:gd name="connsiteX1" fmla="*/ 132554 w 2407707"/>
              <a:gd name="connsiteY1" fmla="*/ 1049510 h 2137476"/>
              <a:gd name="connsiteX2" fmla="*/ 5554 w 2407707"/>
              <a:gd name="connsiteY2" fmla="*/ 1481310 h 2137476"/>
              <a:gd name="connsiteX3" fmla="*/ 81754 w 2407707"/>
              <a:gd name="connsiteY3" fmla="*/ 1913110 h 2137476"/>
              <a:gd name="connsiteX4" fmla="*/ 259554 w 2407707"/>
              <a:gd name="connsiteY4" fmla="*/ 2103610 h 2137476"/>
              <a:gd name="connsiteX5" fmla="*/ 665954 w 2407707"/>
              <a:gd name="connsiteY5" fmla="*/ 2129010 h 2137476"/>
              <a:gd name="connsiteX6" fmla="*/ 970754 w 2407707"/>
              <a:gd name="connsiteY6" fmla="*/ 1976610 h 2137476"/>
              <a:gd name="connsiteX7" fmla="*/ 1364454 w 2407707"/>
              <a:gd name="connsiteY7" fmla="*/ 1379710 h 2137476"/>
              <a:gd name="connsiteX8" fmla="*/ 2266154 w 2407707"/>
              <a:gd name="connsiteY8" fmla="*/ 1036810 h 2137476"/>
              <a:gd name="connsiteX9" fmla="*/ 2405854 w 2407707"/>
              <a:gd name="connsiteY9" fmla="*/ 528810 h 2137476"/>
              <a:gd name="connsiteX10" fmla="*/ 2278854 w 2407707"/>
              <a:gd name="connsiteY10" fmla="*/ 198610 h 2137476"/>
              <a:gd name="connsiteX11" fmla="*/ 1364454 w 2407707"/>
              <a:gd name="connsiteY11" fmla="*/ 8110 h 2137476"/>
              <a:gd name="connsiteX12" fmla="*/ 945354 w 2407707"/>
              <a:gd name="connsiteY12" fmla="*/ 236710 h 2137476"/>
              <a:gd name="connsiteX13" fmla="*/ 691354 w 2407707"/>
              <a:gd name="connsiteY13" fmla="*/ 668510 h 2137476"/>
              <a:gd name="connsiteX0" fmla="*/ 715171 w 2431524"/>
              <a:gd name="connsiteY0" fmla="*/ 668510 h 2137476"/>
              <a:gd name="connsiteX1" fmla="*/ 156371 w 2431524"/>
              <a:gd name="connsiteY1" fmla="*/ 1049510 h 2137476"/>
              <a:gd name="connsiteX2" fmla="*/ 3971 w 2431524"/>
              <a:gd name="connsiteY2" fmla="*/ 1481310 h 2137476"/>
              <a:gd name="connsiteX3" fmla="*/ 105571 w 2431524"/>
              <a:gd name="connsiteY3" fmla="*/ 1913110 h 2137476"/>
              <a:gd name="connsiteX4" fmla="*/ 283371 w 2431524"/>
              <a:gd name="connsiteY4" fmla="*/ 2103610 h 2137476"/>
              <a:gd name="connsiteX5" fmla="*/ 689771 w 2431524"/>
              <a:gd name="connsiteY5" fmla="*/ 2129010 h 2137476"/>
              <a:gd name="connsiteX6" fmla="*/ 994571 w 2431524"/>
              <a:gd name="connsiteY6" fmla="*/ 1976610 h 2137476"/>
              <a:gd name="connsiteX7" fmla="*/ 1388271 w 2431524"/>
              <a:gd name="connsiteY7" fmla="*/ 1379710 h 2137476"/>
              <a:gd name="connsiteX8" fmla="*/ 2289971 w 2431524"/>
              <a:gd name="connsiteY8" fmla="*/ 1036810 h 2137476"/>
              <a:gd name="connsiteX9" fmla="*/ 2429671 w 2431524"/>
              <a:gd name="connsiteY9" fmla="*/ 528810 h 2137476"/>
              <a:gd name="connsiteX10" fmla="*/ 2302671 w 2431524"/>
              <a:gd name="connsiteY10" fmla="*/ 198610 h 2137476"/>
              <a:gd name="connsiteX11" fmla="*/ 1388271 w 2431524"/>
              <a:gd name="connsiteY11" fmla="*/ 8110 h 2137476"/>
              <a:gd name="connsiteX12" fmla="*/ 969171 w 2431524"/>
              <a:gd name="connsiteY12" fmla="*/ 236710 h 2137476"/>
              <a:gd name="connsiteX13" fmla="*/ 715171 w 2431524"/>
              <a:gd name="connsiteY13" fmla="*/ 668510 h 2137476"/>
              <a:gd name="connsiteX0" fmla="*/ 715171 w 2431524"/>
              <a:gd name="connsiteY0" fmla="*/ 668510 h 2137476"/>
              <a:gd name="connsiteX1" fmla="*/ 156371 w 2431524"/>
              <a:gd name="connsiteY1" fmla="*/ 1049510 h 2137476"/>
              <a:gd name="connsiteX2" fmla="*/ 3971 w 2431524"/>
              <a:gd name="connsiteY2" fmla="*/ 1481310 h 2137476"/>
              <a:gd name="connsiteX3" fmla="*/ 105571 w 2431524"/>
              <a:gd name="connsiteY3" fmla="*/ 1913110 h 2137476"/>
              <a:gd name="connsiteX4" fmla="*/ 283371 w 2431524"/>
              <a:gd name="connsiteY4" fmla="*/ 2103610 h 2137476"/>
              <a:gd name="connsiteX5" fmla="*/ 689771 w 2431524"/>
              <a:gd name="connsiteY5" fmla="*/ 2129010 h 2137476"/>
              <a:gd name="connsiteX6" fmla="*/ 994571 w 2431524"/>
              <a:gd name="connsiteY6" fmla="*/ 1976610 h 2137476"/>
              <a:gd name="connsiteX7" fmla="*/ 1388271 w 2431524"/>
              <a:gd name="connsiteY7" fmla="*/ 1379710 h 2137476"/>
              <a:gd name="connsiteX8" fmla="*/ 2289971 w 2431524"/>
              <a:gd name="connsiteY8" fmla="*/ 1036810 h 2137476"/>
              <a:gd name="connsiteX9" fmla="*/ 2429671 w 2431524"/>
              <a:gd name="connsiteY9" fmla="*/ 528810 h 2137476"/>
              <a:gd name="connsiteX10" fmla="*/ 2302671 w 2431524"/>
              <a:gd name="connsiteY10" fmla="*/ 198610 h 2137476"/>
              <a:gd name="connsiteX11" fmla="*/ 1388271 w 2431524"/>
              <a:gd name="connsiteY11" fmla="*/ 8110 h 2137476"/>
              <a:gd name="connsiteX12" fmla="*/ 969171 w 2431524"/>
              <a:gd name="connsiteY12" fmla="*/ 236710 h 2137476"/>
              <a:gd name="connsiteX13" fmla="*/ 715171 w 2431524"/>
              <a:gd name="connsiteY13" fmla="*/ 668510 h 2137476"/>
              <a:gd name="connsiteX0" fmla="*/ 711200 w 2427553"/>
              <a:gd name="connsiteY0" fmla="*/ 668510 h 2137476"/>
              <a:gd name="connsiteX1" fmla="*/ 152400 w 2427553"/>
              <a:gd name="connsiteY1" fmla="*/ 1049510 h 2137476"/>
              <a:gd name="connsiteX2" fmla="*/ 0 w 2427553"/>
              <a:gd name="connsiteY2" fmla="*/ 1481310 h 2137476"/>
              <a:gd name="connsiteX3" fmla="*/ 101600 w 2427553"/>
              <a:gd name="connsiteY3" fmla="*/ 1913110 h 2137476"/>
              <a:gd name="connsiteX4" fmla="*/ 279400 w 2427553"/>
              <a:gd name="connsiteY4" fmla="*/ 2103610 h 2137476"/>
              <a:gd name="connsiteX5" fmla="*/ 685800 w 2427553"/>
              <a:gd name="connsiteY5" fmla="*/ 2129010 h 2137476"/>
              <a:gd name="connsiteX6" fmla="*/ 990600 w 2427553"/>
              <a:gd name="connsiteY6" fmla="*/ 1976610 h 2137476"/>
              <a:gd name="connsiteX7" fmla="*/ 1384300 w 2427553"/>
              <a:gd name="connsiteY7" fmla="*/ 1379710 h 2137476"/>
              <a:gd name="connsiteX8" fmla="*/ 2286000 w 2427553"/>
              <a:gd name="connsiteY8" fmla="*/ 1036810 h 2137476"/>
              <a:gd name="connsiteX9" fmla="*/ 2425700 w 2427553"/>
              <a:gd name="connsiteY9" fmla="*/ 528810 h 2137476"/>
              <a:gd name="connsiteX10" fmla="*/ 2298700 w 2427553"/>
              <a:gd name="connsiteY10" fmla="*/ 198610 h 2137476"/>
              <a:gd name="connsiteX11" fmla="*/ 1384300 w 2427553"/>
              <a:gd name="connsiteY11" fmla="*/ 8110 h 2137476"/>
              <a:gd name="connsiteX12" fmla="*/ 965200 w 2427553"/>
              <a:gd name="connsiteY12" fmla="*/ 236710 h 2137476"/>
              <a:gd name="connsiteX13" fmla="*/ 711200 w 2427553"/>
              <a:gd name="connsiteY13" fmla="*/ 668510 h 2137476"/>
              <a:gd name="connsiteX0" fmla="*/ 6731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52500 w 2389453"/>
              <a:gd name="connsiteY6" fmla="*/ 19766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731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52500 w 2389453"/>
              <a:gd name="connsiteY6" fmla="*/ 19766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52500 w 2389453"/>
              <a:gd name="connsiteY6" fmla="*/ 19766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90600 w 2389453"/>
              <a:gd name="connsiteY6" fmla="*/ 20020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90600 w 2389453"/>
              <a:gd name="connsiteY6" fmla="*/ 20020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90600 w 2389453"/>
              <a:gd name="connsiteY6" fmla="*/ 20020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635000 w 2389453"/>
              <a:gd name="connsiteY12" fmla="*/ 668510 h 2137476"/>
              <a:gd name="connsiteX0" fmla="*/ 635000 w 2367923"/>
              <a:gd name="connsiteY0" fmla="*/ 668510 h 2137476"/>
              <a:gd name="connsiteX1" fmla="*/ 114300 w 2367923"/>
              <a:gd name="connsiteY1" fmla="*/ 1049510 h 2137476"/>
              <a:gd name="connsiteX2" fmla="*/ 0 w 2367923"/>
              <a:gd name="connsiteY2" fmla="*/ 1481310 h 2137476"/>
              <a:gd name="connsiteX3" fmla="*/ 63500 w 2367923"/>
              <a:gd name="connsiteY3" fmla="*/ 1913110 h 2137476"/>
              <a:gd name="connsiteX4" fmla="*/ 241300 w 2367923"/>
              <a:gd name="connsiteY4" fmla="*/ 2103610 h 2137476"/>
              <a:gd name="connsiteX5" fmla="*/ 647700 w 2367923"/>
              <a:gd name="connsiteY5" fmla="*/ 2129010 h 2137476"/>
              <a:gd name="connsiteX6" fmla="*/ 990600 w 2367923"/>
              <a:gd name="connsiteY6" fmla="*/ 2002010 h 2137476"/>
              <a:gd name="connsiteX7" fmla="*/ 1346200 w 2367923"/>
              <a:gd name="connsiteY7" fmla="*/ 1379710 h 2137476"/>
              <a:gd name="connsiteX8" fmla="*/ 2247900 w 2367923"/>
              <a:gd name="connsiteY8" fmla="*/ 1036810 h 2137476"/>
              <a:gd name="connsiteX9" fmla="*/ 2260600 w 2367923"/>
              <a:gd name="connsiteY9" fmla="*/ 198610 h 2137476"/>
              <a:gd name="connsiteX10" fmla="*/ 1346200 w 2367923"/>
              <a:gd name="connsiteY10" fmla="*/ 8110 h 2137476"/>
              <a:gd name="connsiteX11" fmla="*/ 635000 w 2367923"/>
              <a:gd name="connsiteY11" fmla="*/ 668510 h 2137476"/>
              <a:gd name="connsiteX0" fmla="*/ 635000 w 2289674"/>
              <a:gd name="connsiteY0" fmla="*/ 668510 h 2137476"/>
              <a:gd name="connsiteX1" fmla="*/ 114300 w 2289674"/>
              <a:gd name="connsiteY1" fmla="*/ 1049510 h 2137476"/>
              <a:gd name="connsiteX2" fmla="*/ 0 w 2289674"/>
              <a:gd name="connsiteY2" fmla="*/ 1481310 h 2137476"/>
              <a:gd name="connsiteX3" fmla="*/ 63500 w 2289674"/>
              <a:gd name="connsiteY3" fmla="*/ 1913110 h 2137476"/>
              <a:gd name="connsiteX4" fmla="*/ 241300 w 2289674"/>
              <a:gd name="connsiteY4" fmla="*/ 2103610 h 2137476"/>
              <a:gd name="connsiteX5" fmla="*/ 647700 w 2289674"/>
              <a:gd name="connsiteY5" fmla="*/ 2129010 h 2137476"/>
              <a:gd name="connsiteX6" fmla="*/ 990600 w 2289674"/>
              <a:gd name="connsiteY6" fmla="*/ 2002010 h 2137476"/>
              <a:gd name="connsiteX7" fmla="*/ 1346200 w 2289674"/>
              <a:gd name="connsiteY7" fmla="*/ 1379710 h 2137476"/>
              <a:gd name="connsiteX8" fmla="*/ 1784762 w 2289674"/>
              <a:gd name="connsiteY8" fmla="*/ 1167439 h 2137476"/>
              <a:gd name="connsiteX9" fmla="*/ 2260600 w 2289674"/>
              <a:gd name="connsiteY9" fmla="*/ 198610 h 2137476"/>
              <a:gd name="connsiteX10" fmla="*/ 1346200 w 2289674"/>
              <a:gd name="connsiteY10" fmla="*/ 8110 h 2137476"/>
              <a:gd name="connsiteX11" fmla="*/ 635000 w 2289674"/>
              <a:gd name="connsiteY11" fmla="*/ 668510 h 2137476"/>
              <a:gd name="connsiteX0" fmla="*/ 635000 w 1824734"/>
              <a:gd name="connsiteY0" fmla="*/ 662014 h 2130980"/>
              <a:gd name="connsiteX1" fmla="*/ 114300 w 1824734"/>
              <a:gd name="connsiteY1" fmla="*/ 1043014 h 2130980"/>
              <a:gd name="connsiteX2" fmla="*/ 0 w 1824734"/>
              <a:gd name="connsiteY2" fmla="*/ 1474814 h 2130980"/>
              <a:gd name="connsiteX3" fmla="*/ 63500 w 1824734"/>
              <a:gd name="connsiteY3" fmla="*/ 1906614 h 2130980"/>
              <a:gd name="connsiteX4" fmla="*/ 241300 w 1824734"/>
              <a:gd name="connsiteY4" fmla="*/ 2097114 h 2130980"/>
              <a:gd name="connsiteX5" fmla="*/ 647700 w 1824734"/>
              <a:gd name="connsiteY5" fmla="*/ 2122514 h 2130980"/>
              <a:gd name="connsiteX6" fmla="*/ 990600 w 1824734"/>
              <a:gd name="connsiteY6" fmla="*/ 1995514 h 2130980"/>
              <a:gd name="connsiteX7" fmla="*/ 1346200 w 1824734"/>
              <a:gd name="connsiteY7" fmla="*/ 1373214 h 2130980"/>
              <a:gd name="connsiteX8" fmla="*/ 1784762 w 1824734"/>
              <a:gd name="connsiteY8" fmla="*/ 1160943 h 2130980"/>
              <a:gd name="connsiteX9" fmla="*/ 1464953 w 1824734"/>
              <a:gd name="connsiteY9" fmla="*/ 738379 h 2130980"/>
              <a:gd name="connsiteX10" fmla="*/ 1346200 w 1824734"/>
              <a:gd name="connsiteY10" fmla="*/ 1614 h 2130980"/>
              <a:gd name="connsiteX11" fmla="*/ 635000 w 1824734"/>
              <a:gd name="connsiteY11" fmla="*/ 662014 h 2130980"/>
              <a:gd name="connsiteX0" fmla="*/ 635000 w 1824734"/>
              <a:gd name="connsiteY0" fmla="*/ 73949 h 1542915"/>
              <a:gd name="connsiteX1" fmla="*/ 114300 w 1824734"/>
              <a:gd name="connsiteY1" fmla="*/ 454949 h 1542915"/>
              <a:gd name="connsiteX2" fmla="*/ 0 w 1824734"/>
              <a:gd name="connsiteY2" fmla="*/ 886749 h 1542915"/>
              <a:gd name="connsiteX3" fmla="*/ 63500 w 1824734"/>
              <a:gd name="connsiteY3" fmla="*/ 1318549 h 1542915"/>
              <a:gd name="connsiteX4" fmla="*/ 241300 w 1824734"/>
              <a:gd name="connsiteY4" fmla="*/ 1509049 h 1542915"/>
              <a:gd name="connsiteX5" fmla="*/ 647700 w 1824734"/>
              <a:gd name="connsiteY5" fmla="*/ 1534449 h 1542915"/>
              <a:gd name="connsiteX6" fmla="*/ 990600 w 1824734"/>
              <a:gd name="connsiteY6" fmla="*/ 1407449 h 1542915"/>
              <a:gd name="connsiteX7" fmla="*/ 1346200 w 1824734"/>
              <a:gd name="connsiteY7" fmla="*/ 785149 h 1542915"/>
              <a:gd name="connsiteX8" fmla="*/ 1784762 w 1824734"/>
              <a:gd name="connsiteY8" fmla="*/ 572878 h 1542915"/>
              <a:gd name="connsiteX9" fmla="*/ 1464953 w 1824734"/>
              <a:gd name="connsiteY9" fmla="*/ 150314 h 1542915"/>
              <a:gd name="connsiteX10" fmla="*/ 978065 w 1824734"/>
              <a:gd name="connsiteY10" fmla="*/ 19191 h 1542915"/>
              <a:gd name="connsiteX11" fmla="*/ 635000 w 1824734"/>
              <a:gd name="connsiteY11" fmla="*/ 73949 h 1542915"/>
              <a:gd name="connsiteX0" fmla="*/ 635000 w 1824734"/>
              <a:gd name="connsiteY0" fmla="*/ 95934 h 1564900"/>
              <a:gd name="connsiteX1" fmla="*/ 114300 w 1824734"/>
              <a:gd name="connsiteY1" fmla="*/ 476934 h 1564900"/>
              <a:gd name="connsiteX2" fmla="*/ 0 w 1824734"/>
              <a:gd name="connsiteY2" fmla="*/ 908734 h 1564900"/>
              <a:gd name="connsiteX3" fmla="*/ 63500 w 1824734"/>
              <a:gd name="connsiteY3" fmla="*/ 1340534 h 1564900"/>
              <a:gd name="connsiteX4" fmla="*/ 241300 w 1824734"/>
              <a:gd name="connsiteY4" fmla="*/ 1531034 h 1564900"/>
              <a:gd name="connsiteX5" fmla="*/ 647700 w 1824734"/>
              <a:gd name="connsiteY5" fmla="*/ 1556434 h 1564900"/>
              <a:gd name="connsiteX6" fmla="*/ 990600 w 1824734"/>
              <a:gd name="connsiteY6" fmla="*/ 1429434 h 1564900"/>
              <a:gd name="connsiteX7" fmla="*/ 1346200 w 1824734"/>
              <a:gd name="connsiteY7" fmla="*/ 807134 h 1564900"/>
              <a:gd name="connsiteX8" fmla="*/ 1784762 w 1824734"/>
              <a:gd name="connsiteY8" fmla="*/ 594863 h 1564900"/>
              <a:gd name="connsiteX9" fmla="*/ 1464953 w 1824734"/>
              <a:gd name="connsiteY9" fmla="*/ 172299 h 1564900"/>
              <a:gd name="connsiteX10" fmla="*/ 978065 w 1824734"/>
              <a:gd name="connsiteY10" fmla="*/ 41176 h 1564900"/>
              <a:gd name="connsiteX11" fmla="*/ 635000 w 1824734"/>
              <a:gd name="connsiteY11" fmla="*/ 95934 h 1564900"/>
              <a:gd name="connsiteX0" fmla="*/ 635000 w 1824734"/>
              <a:gd name="connsiteY0" fmla="*/ 100829 h 1569795"/>
              <a:gd name="connsiteX1" fmla="*/ 114300 w 1824734"/>
              <a:gd name="connsiteY1" fmla="*/ 481829 h 1569795"/>
              <a:gd name="connsiteX2" fmla="*/ 0 w 1824734"/>
              <a:gd name="connsiteY2" fmla="*/ 913629 h 1569795"/>
              <a:gd name="connsiteX3" fmla="*/ 63500 w 1824734"/>
              <a:gd name="connsiteY3" fmla="*/ 1345429 h 1569795"/>
              <a:gd name="connsiteX4" fmla="*/ 241300 w 1824734"/>
              <a:gd name="connsiteY4" fmla="*/ 1535929 h 1569795"/>
              <a:gd name="connsiteX5" fmla="*/ 647700 w 1824734"/>
              <a:gd name="connsiteY5" fmla="*/ 1561329 h 1569795"/>
              <a:gd name="connsiteX6" fmla="*/ 990600 w 1824734"/>
              <a:gd name="connsiteY6" fmla="*/ 1434329 h 1569795"/>
              <a:gd name="connsiteX7" fmla="*/ 1346200 w 1824734"/>
              <a:gd name="connsiteY7" fmla="*/ 812029 h 1569795"/>
              <a:gd name="connsiteX8" fmla="*/ 1784762 w 1824734"/>
              <a:gd name="connsiteY8" fmla="*/ 599758 h 1569795"/>
              <a:gd name="connsiteX9" fmla="*/ 1464953 w 1824734"/>
              <a:gd name="connsiteY9" fmla="*/ 177194 h 1569795"/>
              <a:gd name="connsiteX10" fmla="*/ 1073067 w 1824734"/>
              <a:gd name="connsiteY10" fmla="*/ 34196 h 1569795"/>
              <a:gd name="connsiteX11" fmla="*/ 635000 w 1824734"/>
              <a:gd name="connsiteY11" fmla="*/ 100829 h 1569795"/>
              <a:gd name="connsiteX0" fmla="*/ 635000 w 1824734"/>
              <a:gd name="connsiteY0" fmla="*/ 100829 h 1569795"/>
              <a:gd name="connsiteX1" fmla="*/ 114300 w 1824734"/>
              <a:gd name="connsiteY1" fmla="*/ 481829 h 1569795"/>
              <a:gd name="connsiteX2" fmla="*/ 0 w 1824734"/>
              <a:gd name="connsiteY2" fmla="*/ 913629 h 1569795"/>
              <a:gd name="connsiteX3" fmla="*/ 63500 w 1824734"/>
              <a:gd name="connsiteY3" fmla="*/ 1345429 h 1569795"/>
              <a:gd name="connsiteX4" fmla="*/ 241300 w 1824734"/>
              <a:gd name="connsiteY4" fmla="*/ 1535929 h 1569795"/>
              <a:gd name="connsiteX5" fmla="*/ 647700 w 1824734"/>
              <a:gd name="connsiteY5" fmla="*/ 1561329 h 1569795"/>
              <a:gd name="connsiteX6" fmla="*/ 990600 w 1824734"/>
              <a:gd name="connsiteY6" fmla="*/ 1434329 h 1569795"/>
              <a:gd name="connsiteX7" fmla="*/ 1346200 w 1824734"/>
              <a:gd name="connsiteY7" fmla="*/ 812029 h 1569795"/>
              <a:gd name="connsiteX8" fmla="*/ 1784762 w 1824734"/>
              <a:gd name="connsiteY8" fmla="*/ 599758 h 1569795"/>
              <a:gd name="connsiteX9" fmla="*/ 1464953 w 1824734"/>
              <a:gd name="connsiteY9" fmla="*/ 177194 h 1569795"/>
              <a:gd name="connsiteX10" fmla="*/ 1073067 w 1824734"/>
              <a:gd name="connsiteY10" fmla="*/ 34196 h 1569795"/>
              <a:gd name="connsiteX11" fmla="*/ 635000 w 1824734"/>
              <a:gd name="connsiteY11" fmla="*/ 100829 h 1569795"/>
              <a:gd name="connsiteX0" fmla="*/ 635000 w 1824734"/>
              <a:gd name="connsiteY0" fmla="*/ 106216 h 1575182"/>
              <a:gd name="connsiteX1" fmla="*/ 114300 w 1824734"/>
              <a:gd name="connsiteY1" fmla="*/ 487216 h 1575182"/>
              <a:gd name="connsiteX2" fmla="*/ 0 w 1824734"/>
              <a:gd name="connsiteY2" fmla="*/ 919016 h 1575182"/>
              <a:gd name="connsiteX3" fmla="*/ 63500 w 1824734"/>
              <a:gd name="connsiteY3" fmla="*/ 1350816 h 1575182"/>
              <a:gd name="connsiteX4" fmla="*/ 241300 w 1824734"/>
              <a:gd name="connsiteY4" fmla="*/ 1541316 h 1575182"/>
              <a:gd name="connsiteX5" fmla="*/ 647700 w 1824734"/>
              <a:gd name="connsiteY5" fmla="*/ 1566716 h 1575182"/>
              <a:gd name="connsiteX6" fmla="*/ 990600 w 1824734"/>
              <a:gd name="connsiteY6" fmla="*/ 1439716 h 1575182"/>
              <a:gd name="connsiteX7" fmla="*/ 1346200 w 1824734"/>
              <a:gd name="connsiteY7" fmla="*/ 817416 h 1575182"/>
              <a:gd name="connsiteX8" fmla="*/ 1784762 w 1824734"/>
              <a:gd name="connsiteY8" fmla="*/ 605145 h 1575182"/>
              <a:gd name="connsiteX9" fmla="*/ 1464953 w 1824734"/>
              <a:gd name="connsiteY9" fmla="*/ 182581 h 1575182"/>
              <a:gd name="connsiteX10" fmla="*/ 1084942 w 1824734"/>
              <a:gd name="connsiteY10" fmla="*/ 27708 h 1575182"/>
              <a:gd name="connsiteX11" fmla="*/ 635000 w 1824734"/>
              <a:gd name="connsiteY11" fmla="*/ 106216 h 1575182"/>
              <a:gd name="connsiteX0" fmla="*/ 635000 w 1824734"/>
              <a:gd name="connsiteY0" fmla="*/ 106216 h 1575182"/>
              <a:gd name="connsiteX1" fmla="*/ 114300 w 1824734"/>
              <a:gd name="connsiteY1" fmla="*/ 487216 h 1575182"/>
              <a:gd name="connsiteX2" fmla="*/ 0 w 1824734"/>
              <a:gd name="connsiteY2" fmla="*/ 919016 h 1575182"/>
              <a:gd name="connsiteX3" fmla="*/ 63500 w 1824734"/>
              <a:gd name="connsiteY3" fmla="*/ 1350816 h 1575182"/>
              <a:gd name="connsiteX4" fmla="*/ 241300 w 1824734"/>
              <a:gd name="connsiteY4" fmla="*/ 1541316 h 1575182"/>
              <a:gd name="connsiteX5" fmla="*/ 647700 w 1824734"/>
              <a:gd name="connsiteY5" fmla="*/ 1566716 h 1575182"/>
              <a:gd name="connsiteX6" fmla="*/ 990600 w 1824734"/>
              <a:gd name="connsiteY6" fmla="*/ 1439716 h 1575182"/>
              <a:gd name="connsiteX7" fmla="*/ 1346200 w 1824734"/>
              <a:gd name="connsiteY7" fmla="*/ 817416 h 1575182"/>
              <a:gd name="connsiteX8" fmla="*/ 1784762 w 1824734"/>
              <a:gd name="connsiteY8" fmla="*/ 605145 h 1575182"/>
              <a:gd name="connsiteX9" fmla="*/ 1464953 w 1824734"/>
              <a:gd name="connsiteY9" fmla="*/ 182581 h 1575182"/>
              <a:gd name="connsiteX10" fmla="*/ 1084942 w 1824734"/>
              <a:gd name="connsiteY10" fmla="*/ 27708 h 1575182"/>
              <a:gd name="connsiteX11" fmla="*/ 635000 w 1824734"/>
              <a:gd name="connsiteY11" fmla="*/ 106216 h 1575182"/>
              <a:gd name="connsiteX0" fmla="*/ 635000 w 1824734"/>
              <a:gd name="connsiteY0" fmla="*/ 100830 h 1569796"/>
              <a:gd name="connsiteX1" fmla="*/ 114300 w 1824734"/>
              <a:gd name="connsiteY1" fmla="*/ 481830 h 1569796"/>
              <a:gd name="connsiteX2" fmla="*/ 0 w 1824734"/>
              <a:gd name="connsiteY2" fmla="*/ 913630 h 1569796"/>
              <a:gd name="connsiteX3" fmla="*/ 63500 w 1824734"/>
              <a:gd name="connsiteY3" fmla="*/ 1345430 h 1569796"/>
              <a:gd name="connsiteX4" fmla="*/ 241300 w 1824734"/>
              <a:gd name="connsiteY4" fmla="*/ 1535930 h 1569796"/>
              <a:gd name="connsiteX5" fmla="*/ 647700 w 1824734"/>
              <a:gd name="connsiteY5" fmla="*/ 1561330 h 1569796"/>
              <a:gd name="connsiteX6" fmla="*/ 990600 w 1824734"/>
              <a:gd name="connsiteY6" fmla="*/ 1434330 h 1569796"/>
              <a:gd name="connsiteX7" fmla="*/ 1346200 w 1824734"/>
              <a:gd name="connsiteY7" fmla="*/ 812030 h 1569796"/>
              <a:gd name="connsiteX8" fmla="*/ 1784762 w 1824734"/>
              <a:gd name="connsiteY8" fmla="*/ 599759 h 1569796"/>
              <a:gd name="connsiteX9" fmla="*/ 1464953 w 1824734"/>
              <a:gd name="connsiteY9" fmla="*/ 177195 h 1569796"/>
              <a:gd name="connsiteX10" fmla="*/ 1108693 w 1824734"/>
              <a:gd name="connsiteY10" fmla="*/ 34197 h 1569796"/>
              <a:gd name="connsiteX11" fmla="*/ 635000 w 1824734"/>
              <a:gd name="connsiteY11" fmla="*/ 100830 h 1569796"/>
              <a:gd name="connsiteX0" fmla="*/ 635000 w 1824734"/>
              <a:gd name="connsiteY0" fmla="*/ 96900 h 1565866"/>
              <a:gd name="connsiteX1" fmla="*/ 114300 w 1824734"/>
              <a:gd name="connsiteY1" fmla="*/ 477900 h 1565866"/>
              <a:gd name="connsiteX2" fmla="*/ 0 w 1824734"/>
              <a:gd name="connsiteY2" fmla="*/ 909700 h 1565866"/>
              <a:gd name="connsiteX3" fmla="*/ 63500 w 1824734"/>
              <a:gd name="connsiteY3" fmla="*/ 1341500 h 1565866"/>
              <a:gd name="connsiteX4" fmla="*/ 241300 w 1824734"/>
              <a:gd name="connsiteY4" fmla="*/ 1532000 h 1565866"/>
              <a:gd name="connsiteX5" fmla="*/ 647700 w 1824734"/>
              <a:gd name="connsiteY5" fmla="*/ 1557400 h 1565866"/>
              <a:gd name="connsiteX6" fmla="*/ 990600 w 1824734"/>
              <a:gd name="connsiteY6" fmla="*/ 1430400 h 1565866"/>
              <a:gd name="connsiteX7" fmla="*/ 1346200 w 1824734"/>
              <a:gd name="connsiteY7" fmla="*/ 808100 h 1565866"/>
              <a:gd name="connsiteX8" fmla="*/ 1784762 w 1824734"/>
              <a:gd name="connsiteY8" fmla="*/ 595829 h 1565866"/>
              <a:gd name="connsiteX9" fmla="*/ 1464953 w 1824734"/>
              <a:gd name="connsiteY9" fmla="*/ 173265 h 1565866"/>
              <a:gd name="connsiteX10" fmla="*/ 1108693 w 1824734"/>
              <a:gd name="connsiteY10" fmla="*/ 30267 h 1565866"/>
              <a:gd name="connsiteX11" fmla="*/ 635000 w 1824734"/>
              <a:gd name="connsiteY11" fmla="*/ 96900 h 1565866"/>
              <a:gd name="connsiteX0" fmla="*/ 635000 w 1824734"/>
              <a:gd name="connsiteY0" fmla="*/ 66633 h 1535599"/>
              <a:gd name="connsiteX1" fmla="*/ 114300 w 1824734"/>
              <a:gd name="connsiteY1" fmla="*/ 447633 h 1535599"/>
              <a:gd name="connsiteX2" fmla="*/ 0 w 1824734"/>
              <a:gd name="connsiteY2" fmla="*/ 879433 h 1535599"/>
              <a:gd name="connsiteX3" fmla="*/ 63500 w 1824734"/>
              <a:gd name="connsiteY3" fmla="*/ 1311233 h 1535599"/>
              <a:gd name="connsiteX4" fmla="*/ 241300 w 1824734"/>
              <a:gd name="connsiteY4" fmla="*/ 1501733 h 1535599"/>
              <a:gd name="connsiteX5" fmla="*/ 647700 w 1824734"/>
              <a:gd name="connsiteY5" fmla="*/ 1527133 h 1535599"/>
              <a:gd name="connsiteX6" fmla="*/ 990600 w 1824734"/>
              <a:gd name="connsiteY6" fmla="*/ 1400133 h 1535599"/>
              <a:gd name="connsiteX7" fmla="*/ 1346200 w 1824734"/>
              <a:gd name="connsiteY7" fmla="*/ 777833 h 1535599"/>
              <a:gd name="connsiteX8" fmla="*/ 1784762 w 1824734"/>
              <a:gd name="connsiteY8" fmla="*/ 565562 h 1535599"/>
              <a:gd name="connsiteX9" fmla="*/ 1464953 w 1824734"/>
              <a:gd name="connsiteY9" fmla="*/ 142998 h 1535599"/>
              <a:gd name="connsiteX10" fmla="*/ 1108693 w 1824734"/>
              <a:gd name="connsiteY10" fmla="*/ 0 h 1535599"/>
              <a:gd name="connsiteX11" fmla="*/ 635000 w 1824734"/>
              <a:gd name="connsiteY11" fmla="*/ 66633 h 1535599"/>
              <a:gd name="connsiteX0" fmla="*/ 635000 w 1824734"/>
              <a:gd name="connsiteY0" fmla="*/ 66633 h 1535599"/>
              <a:gd name="connsiteX1" fmla="*/ 114300 w 1824734"/>
              <a:gd name="connsiteY1" fmla="*/ 447633 h 1535599"/>
              <a:gd name="connsiteX2" fmla="*/ 0 w 1824734"/>
              <a:gd name="connsiteY2" fmla="*/ 879433 h 1535599"/>
              <a:gd name="connsiteX3" fmla="*/ 63500 w 1824734"/>
              <a:gd name="connsiteY3" fmla="*/ 1311233 h 1535599"/>
              <a:gd name="connsiteX4" fmla="*/ 241300 w 1824734"/>
              <a:gd name="connsiteY4" fmla="*/ 1501733 h 1535599"/>
              <a:gd name="connsiteX5" fmla="*/ 647700 w 1824734"/>
              <a:gd name="connsiteY5" fmla="*/ 1527133 h 1535599"/>
              <a:gd name="connsiteX6" fmla="*/ 990600 w 1824734"/>
              <a:gd name="connsiteY6" fmla="*/ 1400133 h 1535599"/>
              <a:gd name="connsiteX7" fmla="*/ 1346200 w 1824734"/>
              <a:gd name="connsiteY7" fmla="*/ 777833 h 1535599"/>
              <a:gd name="connsiteX8" fmla="*/ 1784762 w 1824734"/>
              <a:gd name="connsiteY8" fmla="*/ 565562 h 1535599"/>
              <a:gd name="connsiteX9" fmla="*/ 1464953 w 1824734"/>
              <a:gd name="connsiteY9" fmla="*/ 142998 h 1535599"/>
              <a:gd name="connsiteX10" fmla="*/ 1108693 w 1824734"/>
              <a:gd name="connsiteY10" fmla="*/ 0 h 1535599"/>
              <a:gd name="connsiteX11" fmla="*/ 635000 w 1824734"/>
              <a:gd name="connsiteY11" fmla="*/ 66633 h 1535599"/>
              <a:gd name="connsiteX0" fmla="*/ 611250 w 1824734"/>
              <a:gd name="connsiteY0" fmla="*/ 42963 h 1547555"/>
              <a:gd name="connsiteX1" fmla="*/ 114300 w 1824734"/>
              <a:gd name="connsiteY1" fmla="*/ 459589 h 1547555"/>
              <a:gd name="connsiteX2" fmla="*/ 0 w 1824734"/>
              <a:gd name="connsiteY2" fmla="*/ 891389 h 1547555"/>
              <a:gd name="connsiteX3" fmla="*/ 63500 w 1824734"/>
              <a:gd name="connsiteY3" fmla="*/ 1323189 h 1547555"/>
              <a:gd name="connsiteX4" fmla="*/ 241300 w 1824734"/>
              <a:gd name="connsiteY4" fmla="*/ 1513689 h 1547555"/>
              <a:gd name="connsiteX5" fmla="*/ 647700 w 1824734"/>
              <a:gd name="connsiteY5" fmla="*/ 1539089 h 1547555"/>
              <a:gd name="connsiteX6" fmla="*/ 990600 w 1824734"/>
              <a:gd name="connsiteY6" fmla="*/ 1412089 h 1547555"/>
              <a:gd name="connsiteX7" fmla="*/ 1346200 w 1824734"/>
              <a:gd name="connsiteY7" fmla="*/ 789789 h 1547555"/>
              <a:gd name="connsiteX8" fmla="*/ 1784762 w 1824734"/>
              <a:gd name="connsiteY8" fmla="*/ 577518 h 1547555"/>
              <a:gd name="connsiteX9" fmla="*/ 1464953 w 1824734"/>
              <a:gd name="connsiteY9" fmla="*/ 154954 h 1547555"/>
              <a:gd name="connsiteX10" fmla="*/ 1108693 w 1824734"/>
              <a:gd name="connsiteY10" fmla="*/ 11956 h 1547555"/>
              <a:gd name="connsiteX11" fmla="*/ 611250 w 1824734"/>
              <a:gd name="connsiteY11" fmla="*/ 42963 h 1547555"/>
              <a:gd name="connsiteX0" fmla="*/ 611250 w 1824734"/>
              <a:gd name="connsiteY0" fmla="*/ 31007 h 1535599"/>
              <a:gd name="connsiteX1" fmla="*/ 114300 w 1824734"/>
              <a:gd name="connsiteY1" fmla="*/ 447633 h 1535599"/>
              <a:gd name="connsiteX2" fmla="*/ 0 w 1824734"/>
              <a:gd name="connsiteY2" fmla="*/ 879433 h 1535599"/>
              <a:gd name="connsiteX3" fmla="*/ 63500 w 1824734"/>
              <a:gd name="connsiteY3" fmla="*/ 1311233 h 1535599"/>
              <a:gd name="connsiteX4" fmla="*/ 241300 w 1824734"/>
              <a:gd name="connsiteY4" fmla="*/ 1501733 h 1535599"/>
              <a:gd name="connsiteX5" fmla="*/ 647700 w 1824734"/>
              <a:gd name="connsiteY5" fmla="*/ 1527133 h 1535599"/>
              <a:gd name="connsiteX6" fmla="*/ 990600 w 1824734"/>
              <a:gd name="connsiteY6" fmla="*/ 1400133 h 1535599"/>
              <a:gd name="connsiteX7" fmla="*/ 1346200 w 1824734"/>
              <a:gd name="connsiteY7" fmla="*/ 777833 h 1535599"/>
              <a:gd name="connsiteX8" fmla="*/ 1784762 w 1824734"/>
              <a:gd name="connsiteY8" fmla="*/ 565562 h 1535599"/>
              <a:gd name="connsiteX9" fmla="*/ 1464953 w 1824734"/>
              <a:gd name="connsiteY9" fmla="*/ 142998 h 1535599"/>
              <a:gd name="connsiteX10" fmla="*/ 1108693 w 1824734"/>
              <a:gd name="connsiteY10" fmla="*/ 0 h 1535599"/>
              <a:gd name="connsiteX11" fmla="*/ 611250 w 1824734"/>
              <a:gd name="connsiteY11" fmla="*/ 31007 h 1535599"/>
              <a:gd name="connsiteX0" fmla="*/ 611250 w 1627818"/>
              <a:gd name="connsiteY0" fmla="*/ 31007 h 1535599"/>
              <a:gd name="connsiteX1" fmla="*/ 114300 w 1627818"/>
              <a:gd name="connsiteY1" fmla="*/ 447633 h 1535599"/>
              <a:gd name="connsiteX2" fmla="*/ 0 w 1627818"/>
              <a:gd name="connsiteY2" fmla="*/ 879433 h 1535599"/>
              <a:gd name="connsiteX3" fmla="*/ 63500 w 1627818"/>
              <a:gd name="connsiteY3" fmla="*/ 1311233 h 1535599"/>
              <a:gd name="connsiteX4" fmla="*/ 241300 w 1627818"/>
              <a:gd name="connsiteY4" fmla="*/ 1501733 h 1535599"/>
              <a:gd name="connsiteX5" fmla="*/ 647700 w 1627818"/>
              <a:gd name="connsiteY5" fmla="*/ 1527133 h 1535599"/>
              <a:gd name="connsiteX6" fmla="*/ 990600 w 1627818"/>
              <a:gd name="connsiteY6" fmla="*/ 1400133 h 1535599"/>
              <a:gd name="connsiteX7" fmla="*/ 1346200 w 1627818"/>
              <a:gd name="connsiteY7" fmla="*/ 777833 h 1535599"/>
              <a:gd name="connsiteX8" fmla="*/ 1547255 w 1627818"/>
              <a:gd name="connsiteY8" fmla="*/ 541811 h 1535599"/>
              <a:gd name="connsiteX9" fmla="*/ 1464953 w 1627818"/>
              <a:gd name="connsiteY9" fmla="*/ 142998 h 1535599"/>
              <a:gd name="connsiteX10" fmla="*/ 1108693 w 1627818"/>
              <a:gd name="connsiteY10" fmla="*/ 0 h 1535599"/>
              <a:gd name="connsiteX11" fmla="*/ 611250 w 1627818"/>
              <a:gd name="connsiteY11" fmla="*/ 31007 h 1535599"/>
              <a:gd name="connsiteX0" fmla="*/ 611250 w 1627818"/>
              <a:gd name="connsiteY0" fmla="*/ 31007 h 1535599"/>
              <a:gd name="connsiteX1" fmla="*/ 114300 w 1627818"/>
              <a:gd name="connsiteY1" fmla="*/ 447633 h 1535599"/>
              <a:gd name="connsiteX2" fmla="*/ 0 w 1627818"/>
              <a:gd name="connsiteY2" fmla="*/ 879433 h 1535599"/>
              <a:gd name="connsiteX3" fmla="*/ 63500 w 1627818"/>
              <a:gd name="connsiteY3" fmla="*/ 1311233 h 1535599"/>
              <a:gd name="connsiteX4" fmla="*/ 241300 w 1627818"/>
              <a:gd name="connsiteY4" fmla="*/ 1501733 h 1535599"/>
              <a:gd name="connsiteX5" fmla="*/ 647700 w 1627818"/>
              <a:gd name="connsiteY5" fmla="*/ 1527133 h 1535599"/>
              <a:gd name="connsiteX6" fmla="*/ 990600 w 1627818"/>
              <a:gd name="connsiteY6" fmla="*/ 1400133 h 1535599"/>
              <a:gd name="connsiteX7" fmla="*/ 1346200 w 1627818"/>
              <a:gd name="connsiteY7" fmla="*/ 777833 h 1535599"/>
              <a:gd name="connsiteX8" fmla="*/ 1547255 w 1627818"/>
              <a:gd name="connsiteY8" fmla="*/ 541811 h 1535599"/>
              <a:gd name="connsiteX9" fmla="*/ 1464953 w 1627818"/>
              <a:gd name="connsiteY9" fmla="*/ 142998 h 1535599"/>
              <a:gd name="connsiteX10" fmla="*/ 1108693 w 1627818"/>
              <a:gd name="connsiteY10" fmla="*/ 0 h 1535599"/>
              <a:gd name="connsiteX11" fmla="*/ 611250 w 1627818"/>
              <a:gd name="connsiteY11" fmla="*/ 31007 h 1535599"/>
              <a:gd name="connsiteX0" fmla="*/ 611250 w 1627818"/>
              <a:gd name="connsiteY0" fmla="*/ 31007 h 1535599"/>
              <a:gd name="connsiteX1" fmla="*/ 114300 w 1627818"/>
              <a:gd name="connsiteY1" fmla="*/ 447633 h 1535599"/>
              <a:gd name="connsiteX2" fmla="*/ 0 w 1627818"/>
              <a:gd name="connsiteY2" fmla="*/ 879433 h 1535599"/>
              <a:gd name="connsiteX3" fmla="*/ 63500 w 1627818"/>
              <a:gd name="connsiteY3" fmla="*/ 1311233 h 1535599"/>
              <a:gd name="connsiteX4" fmla="*/ 241300 w 1627818"/>
              <a:gd name="connsiteY4" fmla="*/ 1501733 h 1535599"/>
              <a:gd name="connsiteX5" fmla="*/ 647700 w 1627818"/>
              <a:gd name="connsiteY5" fmla="*/ 1527133 h 1535599"/>
              <a:gd name="connsiteX6" fmla="*/ 990600 w 1627818"/>
              <a:gd name="connsiteY6" fmla="*/ 1400133 h 1535599"/>
              <a:gd name="connsiteX7" fmla="*/ 1346200 w 1627818"/>
              <a:gd name="connsiteY7" fmla="*/ 777833 h 1535599"/>
              <a:gd name="connsiteX8" fmla="*/ 1547255 w 1627818"/>
              <a:gd name="connsiteY8" fmla="*/ 541811 h 1535599"/>
              <a:gd name="connsiteX9" fmla="*/ 1464953 w 1627818"/>
              <a:gd name="connsiteY9" fmla="*/ 142998 h 1535599"/>
              <a:gd name="connsiteX10" fmla="*/ 1108693 w 1627818"/>
              <a:gd name="connsiteY10" fmla="*/ 0 h 1535599"/>
              <a:gd name="connsiteX11" fmla="*/ 611250 w 1627818"/>
              <a:gd name="connsiteY11" fmla="*/ 31007 h 1535599"/>
              <a:gd name="connsiteX0" fmla="*/ 611250 w 1552905"/>
              <a:gd name="connsiteY0" fmla="*/ 31007 h 1535599"/>
              <a:gd name="connsiteX1" fmla="*/ 114300 w 1552905"/>
              <a:gd name="connsiteY1" fmla="*/ 447633 h 1535599"/>
              <a:gd name="connsiteX2" fmla="*/ 0 w 1552905"/>
              <a:gd name="connsiteY2" fmla="*/ 879433 h 1535599"/>
              <a:gd name="connsiteX3" fmla="*/ 63500 w 1552905"/>
              <a:gd name="connsiteY3" fmla="*/ 1311233 h 1535599"/>
              <a:gd name="connsiteX4" fmla="*/ 241300 w 1552905"/>
              <a:gd name="connsiteY4" fmla="*/ 1501733 h 1535599"/>
              <a:gd name="connsiteX5" fmla="*/ 647700 w 1552905"/>
              <a:gd name="connsiteY5" fmla="*/ 1527133 h 1535599"/>
              <a:gd name="connsiteX6" fmla="*/ 990600 w 1552905"/>
              <a:gd name="connsiteY6" fmla="*/ 1400133 h 1535599"/>
              <a:gd name="connsiteX7" fmla="*/ 1346200 w 1552905"/>
              <a:gd name="connsiteY7" fmla="*/ 777833 h 1535599"/>
              <a:gd name="connsiteX8" fmla="*/ 1547255 w 1552905"/>
              <a:gd name="connsiteY8" fmla="*/ 541811 h 1535599"/>
              <a:gd name="connsiteX9" fmla="*/ 1464953 w 1552905"/>
              <a:gd name="connsiteY9" fmla="*/ 142998 h 1535599"/>
              <a:gd name="connsiteX10" fmla="*/ 1108693 w 1552905"/>
              <a:gd name="connsiteY10" fmla="*/ 0 h 1535599"/>
              <a:gd name="connsiteX11" fmla="*/ 611250 w 1552905"/>
              <a:gd name="connsiteY11" fmla="*/ 31007 h 1535599"/>
              <a:gd name="connsiteX0" fmla="*/ 611250 w 1547255"/>
              <a:gd name="connsiteY0" fmla="*/ 31007 h 1535599"/>
              <a:gd name="connsiteX1" fmla="*/ 114300 w 1547255"/>
              <a:gd name="connsiteY1" fmla="*/ 447633 h 1535599"/>
              <a:gd name="connsiteX2" fmla="*/ 0 w 1547255"/>
              <a:gd name="connsiteY2" fmla="*/ 879433 h 1535599"/>
              <a:gd name="connsiteX3" fmla="*/ 63500 w 1547255"/>
              <a:gd name="connsiteY3" fmla="*/ 1311233 h 1535599"/>
              <a:gd name="connsiteX4" fmla="*/ 241300 w 1547255"/>
              <a:gd name="connsiteY4" fmla="*/ 1501733 h 1535599"/>
              <a:gd name="connsiteX5" fmla="*/ 647700 w 1547255"/>
              <a:gd name="connsiteY5" fmla="*/ 1527133 h 1535599"/>
              <a:gd name="connsiteX6" fmla="*/ 990600 w 1547255"/>
              <a:gd name="connsiteY6" fmla="*/ 1400133 h 1535599"/>
              <a:gd name="connsiteX7" fmla="*/ 1346200 w 1547255"/>
              <a:gd name="connsiteY7" fmla="*/ 777833 h 1535599"/>
              <a:gd name="connsiteX8" fmla="*/ 1547255 w 1547255"/>
              <a:gd name="connsiteY8" fmla="*/ 541811 h 1535599"/>
              <a:gd name="connsiteX9" fmla="*/ 1322449 w 1547255"/>
              <a:gd name="connsiteY9" fmla="*/ 119248 h 1535599"/>
              <a:gd name="connsiteX10" fmla="*/ 1108693 w 1547255"/>
              <a:gd name="connsiteY10" fmla="*/ 0 h 1535599"/>
              <a:gd name="connsiteX11" fmla="*/ 611250 w 1547255"/>
              <a:gd name="connsiteY11" fmla="*/ 31007 h 1535599"/>
              <a:gd name="connsiteX0" fmla="*/ 611250 w 1403339"/>
              <a:gd name="connsiteY0" fmla="*/ 31007 h 1535599"/>
              <a:gd name="connsiteX1" fmla="*/ 114300 w 1403339"/>
              <a:gd name="connsiteY1" fmla="*/ 447633 h 1535599"/>
              <a:gd name="connsiteX2" fmla="*/ 0 w 1403339"/>
              <a:gd name="connsiteY2" fmla="*/ 879433 h 1535599"/>
              <a:gd name="connsiteX3" fmla="*/ 63500 w 1403339"/>
              <a:gd name="connsiteY3" fmla="*/ 1311233 h 1535599"/>
              <a:gd name="connsiteX4" fmla="*/ 241300 w 1403339"/>
              <a:gd name="connsiteY4" fmla="*/ 1501733 h 1535599"/>
              <a:gd name="connsiteX5" fmla="*/ 647700 w 1403339"/>
              <a:gd name="connsiteY5" fmla="*/ 1527133 h 1535599"/>
              <a:gd name="connsiteX6" fmla="*/ 990600 w 1403339"/>
              <a:gd name="connsiteY6" fmla="*/ 1400133 h 1535599"/>
              <a:gd name="connsiteX7" fmla="*/ 1346200 w 1403339"/>
              <a:gd name="connsiteY7" fmla="*/ 777833 h 1535599"/>
              <a:gd name="connsiteX8" fmla="*/ 1345375 w 1403339"/>
              <a:gd name="connsiteY8" fmla="*/ 529935 h 1535599"/>
              <a:gd name="connsiteX9" fmla="*/ 1322449 w 1403339"/>
              <a:gd name="connsiteY9" fmla="*/ 119248 h 1535599"/>
              <a:gd name="connsiteX10" fmla="*/ 1108693 w 1403339"/>
              <a:gd name="connsiteY10" fmla="*/ 0 h 1535599"/>
              <a:gd name="connsiteX11" fmla="*/ 611250 w 1403339"/>
              <a:gd name="connsiteY11" fmla="*/ 31007 h 1535599"/>
              <a:gd name="connsiteX0" fmla="*/ 611250 w 1373503"/>
              <a:gd name="connsiteY0" fmla="*/ 31007 h 1535599"/>
              <a:gd name="connsiteX1" fmla="*/ 114300 w 1373503"/>
              <a:gd name="connsiteY1" fmla="*/ 447633 h 1535599"/>
              <a:gd name="connsiteX2" fmla="*/ 0 w 1373503"/>
              <a:gd name="connsiteY2" fmla="*/ 879433 h 1535599"/>
              <a:gd name="connsiteX3" fmla="*/ 63500 w 1373503"/>
              <a:gd name="connsiteY3" fmla="*/ 1311233 h 1535599"/>
              <a:gd name="connsiteX4" fmla="*/ 241300 w 1373503"/>
              <a:gd name="connsiteY4" fmla="*/ 1501733 h 1535599"/>
              <a:gd name="connsiteX5" fmla="*/ 647700 w 1373503"/>
              <a:gd name="connsiteY5" fmla="*/ 1527133 h 1535599"/>
              <a:gd name="connsiteX6" fmla="*/ 990600 w 1373503"/>
              <a:gd name="connsiteY6" fmla="*/ 1400133 h 1535599"/>
              <a:gd name="connsiteX7" fmla="*/ 1346200 w 1373503"/>
              <a:gd name="connsiteY7" fmla="*/ 777833 h 1535599"/>
              <a:gd name="connsiteX8" fmla="*/ 1322449 w 1373503"/>
              <a:gd name="connsiteY8" fmla="*/ 119248 h 1535599"/>
              <a:gd name="connsiteX9" fmla="*/ 1108693 w 1373503"/>
              <a:gd name="connsiteY9" fmla="*/ 0 h 1535599"/>
              <a:gd name="connsiteX10" fmla="*/ 611250 w 1373503"/>
              <a:gd name="connsiteY10" fmla="*/ 31007 h 1535599"/>
              <a:gd name="connsiteX0" fmla="*/ 611250 w 1394656"/>
              <a:gd name="connsiteY0" fmla="*/ 31007 h 1535599"/>
              <a:gd name="connsiteX1" fmla="*/ 114300 w 1394656"/>
              <a:gd name="connsiteY1" fmla="*/ 447633 h 1535599"/>
              <a:gd name="connsiteX2" fmla="*/ 0 w 1394656"/>
              <a:gd name="connsiteY2" fmla="*/ 879433 h 1535599"/>
              <a:gd name="connsiteX3" fmla="*/ 63500 w 1394656"/>
              <a:gd name="connsiteY3" fmla="*/ 1311233 h 1535599"/>
              <a:gd name="connsiteX4" fmla="*/ 241300 w 1394656"/>
              <a:gd name="connsiteY4" fmla="*/ 1501733 h 1535599"/>
              <a:gd name="connsiteX5" fmla="*/ 647700 w 1394656"/>
              <a:gd name="connsiteY5" fmla="*/ 1527133 h 1535599"/>
              <a:gd name="connsiteX6" fmla="*/ 990600 w 1394656"/>
              <a:gd name="connsiteY6" fmla="*/ 1400133 h 1535599"/>
              <a:gd name="connsiteX7" fmla="*/ 1346200 w 1394656"/>
              <a:gd name="connsiteY7" fmla="*/ 777833 h 1535599"/>
              <a:gd name="connsiteX8" fmla="*/ 1369950 w 1394656"/>
              <a:gd name="connsiteY8" fmla="*/ 416131 h 1535599"/>
              <a:gd name="connsiteX9" fmla="*/ 1108693 w 1394656"/>
              <a:gd name="connsiteY9" fmla="*/ 0 h 1535599"/>
              <a:gd name="connsiteX10" fmla="*/ 611250 w 1394656"/>
              <a:gd name="connsiteY10" fmla="*/ 31007 h 1535599"/>
              <a:gd name="connsiteX0" fmla="*/ 611250 w 1394656"/>
              <a:gd name="connsiteY0" fmla="*/ 31007 h 1535599"/>
              <a:gd name="connsiteX1" fmla="*/ 114300 w 1394656"/>
              <a:gd name="connsiteY1" fmla="*/ 447633 h 1535599"/>
              <a:gd name="connsiteX2" fmla="*/ 0 w 1394656"/>
              <a:gd name="connsiteY2" fmla="*/ 879433 h 1535599"/>
              <a:gd name="connsiteX3" fmla="*/ 63500 w 1394656"/>
              <a:gd name="connsiteY3" fmla="*/ 1311233 h 1535599"/>
              <a:gd name="connsiteX4" fmla="*/ 241300 w 1394656"/>
              <a:gd name="connsiteY4" fmla="*/ 1501733 h 1535599"/>
              <a:gd name="connsiteX5" fmla="*/ 647700 w 1394656"/>
              <a:gd name="connsiteY5" fmla="*/ 1527133 h 1535599"/>
              <a:gd name="connsiteX6" fmla="*/ 990600 w 1394656"/>
              <a:gd name="connsiteY6" fmla="*/ 1400133 h 1535599"/>
              <a:gd name="connsiteX7" fmla="*/ 1346200 w 1394656"/>
              <a:gd name="connsiteY7" fmla="*/ 777833 h 1535599"/>
              <a:gd name="connsiteX8" fmla="*/ 1369950 w 1394656"/>
              <a:gd name="connsiteY8" fmla="*/ 416131 h 1535599"/>
              <a:gd name="connsiteX9" fmla="*/ 1108693 w 1394656"/>
              <a:gd name="connsiteY9" fmla="*/ 0 h 1535599"/>
              <a:gd name="connsiteX10" fmla="*/ 611250 w 1394656"/>
              <a:gd name="connsiteY10" fmla="*/ 31007 h 1535599"/>
              <a:gd name="connsiteX0" fmla="*/ 611250 w 1394656"/>
              <a:gd name="connsiteY0" fmla="*/ 8951 h 1513543"/>
              <a:gd name="connsiteX1" fmla="*/ 114300 w 1394656"/>
              <a:gd name="connsiteY1" fmla="*/ 425577 h 1513543"/>
              <a:gd name="connsiteX2" fmla="*/ 0 w 1394656"/>
              <a:gd name="connsiteY2" fmla="*/ 857377 h 1513543"/>
              <a:gd name="connsiteX3" fmla="*/ 63500 w 1394656"/>
              <a:gd name="connsiteY3" fmla="*/ 1289177 h 1513543"/>
              <a:gd name="connsiteX4" fmla="*/ 241300 w 1394656"/>
              <a:gd name="connsiteY4" fmla="*/ 1479677 h 1513543"/>
              <a:gd name="connsiteX5" fmla="*/ 647700 w 1394656"/>
              <a:gd name="connsiteY5" fmla="*/ 1505077 h 1513543"/>
              <a:gd name="connsiteX6" fmla="*/ 990600 w 1394656"/>
              <a:gd name="connsiteY6" fmla="*/ 1378077 h 1513543"/>
              <a:gd name="connsiteX7" fmla="*/ 1346200 w 1394656"/>
              <a:gd name="connsiteY7" fmla="*/ 755777 h 1513543"/>
              <a:gd name="connsiteX8" fmla="*/ 1369950 w 1394656"/>
              <a:gd name="connsiteY8" fmla="*/ 394075 h 1513543"/>
              <a:gd name="connsiteX9" fmla="*/ 978065 w 1394656"/>
              <a:gd name="connsiteY9" fmla="*/ 84822 h 1513543"/>
              <a:gd name="connsiteX10" fmla="*/ 611250 w 1394656"/>
              <a:gd name="connsiteY10" fmla="*/ 8951 h 1513543"/>
              <a:gd name="connsiteX0" fmla="*/ 611250 w 1394656"/>
              <a:gd name="connsiteY0" fmla="*/ 8951 h 1513543"/>
              <a:gd name="connsiteX1" fmla="*/ 114300 w 1394656"/>
              <a:gd name="connsiteY1" fmla="*/ 425577 h 1513543"/>
              <a:gd name="connsiteX2" fmla="*/ 0 w 1394656"/>
              <a:gd name="connsiteY2" fmla="*/ 857377 h 1513543"/>
              <a:gd name="connsiteX3" fmla="*/ 63500 w 1394656"/>
              <a:gd name="connsiteY3" fmla="*/ 1289177 h 1513543"/>
              <a:gd name="connsiteX4" fmla="*/ 241300 w 1394656"/>
              <a:gd name="connsiteY4" fmla="*/ 1479677 h 1513543"/>
              <a:gd name="connsiteX5" fmla="*/ 647700 w 1394656"/>
              <a:gd name="connsiteY5" fmla="*/ 1505077 h 1513543"/>
              <a:gd name="connsiteX6" fmla="*/ 990600 w 1394656"/>
              <a:gd name="connsiteY6" fmla="*/ 1378077 h 1513543"/>
              <a:gd name="connsiteX7" fmla="*/ 1346200 w 1394656"/>
              <a:gd name="connsiteY7" fmla="*/ 755777 h 1513543"/>
              <a:gd name="connsiteX8" fmla="*/ 1369950 w 1394656"/>
              <a:gd name="connsiteY8" fmla="*/ 394075 h 1513543"/>
              <a:gd name="connsiteX9" fmla="*/ 978065 w 1394656"/>
              <a:gd name="connsiteY9" fmla="*/ 84822 h 1513543"/>
              <a:gd name="connsiteX10" fmla="*/ 611250 w 1394656"/>
              <a:gd name="connsiteY10" fmla="*/ 8951 h 1513543"/>
              <a:gd name="connsiteX0" fmla="*/ 611250 w 1394656"/>
              <a:gd name="connsiteY0" fmla="*/ 8951 h 1513543"/>
              <a:gd name="connsiteX1" fmla="*/ 114300 w 1394656"/>
              <a:gd name="connsiteY1" fmla="*/ 425577 h 1513543"/>
              <a:gd name="connsiteX2" fmla="*/ 0 w 1394656"/>
              <a:gd name="connsiteY2" fmla="*/ 857377 h 1513543"/>
              <a:gd name="connsiteX3" fmla="*/ 63500 w 1394656"/>
              <a:gd name="connsiteY3" fmla="*/ 1289177 h 1513543"/>
              <a:gd name="connsiteX4" fmla="*/ 241300 w 1394656"/>
              <a:gd name="connsiteY4" fmla="*/ 1479677 h 1513543"/>
              <a:gd name="connsiteX5" fmla="*/ 647700 w 1394656"/>
              <a:gd name="connsiteY5" fmla="*/ 1505077 h 1513543"/>
              <a:gd name="connsiteX6" fmla="*/ 990600 w 1394656"/>
              <a:gd name="connsiteY6" fmla="*/ 1378077 h 1513543"/>
              <a:gd name="connsiteX7" fmla="*/ 1346200 w 1394656"/>
              <a:gd name="connsiteY7" fmla="*/ 755777 h 1513543"/>
              <a:gd name="connsiteX8" fmla="*/ 1369950 w 1394656"/>
              <a:gd name="connsiteY8" fmla="*/ 394075 h 1513543"/>
              <a:gd name="connsiteX9" fmla="*/ 1073068 w 1394656"/>
              <a:gd name="connsiteY9" fmla="*/ 84822 h 1513543"/>
              <a:gd name="connsiteX10" fmla="*/ 611250 w 1394656"/>
              <a:gd name="connsiteY10" fmla="*/ 8951 h 1513543"/>
              <a:gd name="connsiteX0" fmla="*/ 611250 w 1394656"/>
              <a:gd name="connsiteY0" fmla="*/ 11390 h 1515982"/>
              <a:gd name="connsiteX1" fmla="*/ 114300 w 1394656"/>
              <a:gd name="connsiteY1" fmla="*/ 428016 h 1515982"/>
              <a:gd name="connsiteX2" fmla="*/ 0 w 1394656"/>
              <a:gd name="connsiteY2" fmla="*/ 859816 h 1515982"/>
              <a:gd name="connsiteX3" fmla="*/ 63500 w 1394656"/>
              <a:gd name="connsiteY3" fmla="*/ 1291616 h 1515982"/>
              <a:gd name="connsiteX4" fmla="*/ 241300 w 1394656"/>
              <a:gd name="connsiteY4" fmla="*/ 1482116 h 1515982"/>
              <a:gd name="connsiteX5" fmla="*/ 647700 w 1394656"/>
              <a:gd name="connsiteY5" fmla="*/ 1507516 h 1515982"/>
              <a:gd name="connsiteX6" fmla="*/ 990600 w 1394656"/>
              <a:gd name="connsiteY6" fmla="*/ 1380516 h 1515982"/>
              <a:gd name="connsiteX7" fmla="*/ 1346200 w 1394656"/>
              <a:gd name="connsiteY7" fmla="*/ 758216 h 1515982"/>
              <a:gd name="connsiteX8" fmla="*/ 1369950 w 1394656"/>
              <a:gd name="connsiteY8" fmla="*/ 396514 h 1515982"/>
              <a:gd name="connsiteX9" fmla="*/ 1073068 w 1394656"/>
              <a:gd name="connsiteY9" fmla="*/ 87261 h 1515982"/>
              <a:gd name="connsiteX10" fmla="*/ 611250 w 1394656"/>
              <a:gd name="connsiteY10" fmla="*/ 11390 h 1515982"/>
              <a:gd name="connsiteX0" fmla="*/ 611250 w 1394656"/>
              <a:gd name="connsiteY0" fmla="*/ 11390 h 1515982"/>
              <a:gd name="connsiteX1" fmla="*/ 114300 w 1394656"/>
              <a:gd name="connsiteY1" fmla="*/ 428016 h 1515982"/>
              <a:gd name="connsiteX2" fmla="*/ 0 w 1394656"/>
              <a:gd name="connsiteY2" fmla="*/ 859816 h 1515982"/>
              <a:gd name="connsiteX3" fmla="*/ 63500 w 1394656"/>
              <a:gd name="connsiteY3" fmla="*/ 1291616 h 1515982"/>
              <a:gd name="connsiteX4" fmla="*/ 241300 w 1394656"/>
              <a:gd name="connsiteY4" fmla="*/ 1482116 h 1515982"/>
              <a:gd name="connsiteX5" fmla="*/ 647700 w 1394656"/>
              <a:gd name="connsiteY5" fmla="*/ 1507516 h 1515982"/>
              <a:gd name="connsiteX6" fmla="*/ 990600 w 1394656"/>
              <a:gd name="connsiteY6" fmla="*/ 1380516 h 1515982"/>
              <a:gd name="connsiteX7" fmla="*/ 1346200 w 1394656"/>
              <a:gd name="connsiteY7" fmla="*/ 758216 h 1515982"/>
              <a:gd name="connsiteX8" fmla="*/ 1369950 w 1394656"/>
              <a:gd name="connsiteY8" fmla="*/ 396514 h 1515982"/>
              <a:gd name="connsiteX9" fmla="*/ 1073068 w 1394656"/>
              <a:gd name="connsiteY9" fmla="*/ 87261 h 1515982"/>
              <a:gd name="connsiteX10" fmla="*/ 611250 w 1394656"/>
              <a:gd name="connsiteY10" fmla="*/ 11390 h 1515982"/>
              <a:gd name="connsiteX0" fmla="*/ 611250 w 1394656"/>
              <a:gd name="connsiteY0" fmla="*/ 11390 h 1515982"/>
              <a:gd name="connsiteX1" fmla="*/ 114300 w 1394656"/>
              <a:gd name="connsiteY1" fmla="*/ 428016 h 1515982"/>
              <a:gd name="connsiteX2" fmla="*/ 0 w 1394656"/>
              <a:gd name="connsiteY2" fmla="*/ 859816 h 1515982"/>
              <a:gd name="connsiteX3" fmla="*/ 63500 w 1394656"/>
              <a:gd name="connsiteY3" fmla="*/ 1291616 h 1515982"/>
              <a:gd name="connsiteX4" fmla="*/ 241300 w 1394656"/>
              <a:gd name="connsiteY4" fmla="*/ 1482116 h 1515982"/>
              <a:gd name="connsiteX5" fmla="*/ 647700 w 1394656"/>
              <a:gd name="connsiteY5" fmla="*/ 1507516 h 1515982"/>
              <a:gd name="connsiteX6" fmla="*/ 990600 w 1394656"/>
              <a:gd name="connsiteY6" fmla="*/ 1380516 h 1515982"/>
              <a:gd name="connsiteX7" fmla="*/ 1346200 w 1394656"/>
              <a:gd name="connsiteY7" fmla="*/ 758216 h 1515982"/>
              <a:gd name="connsiteX8" fmla="*/ 1369950 w 1394656"/>
              <a:gd name="connsiteY8" fmla="*/ 396514 h 1515982"/>
              <a:gd name="connsiteX9" fmla="*/ 1073068 w 1394656"/>
              <a:gd name="connsiteY9" fmla="*/ 87261 h 1515982"/>
              <a:gd name="connsiteX10" fmla="*/ 611250 w 1394656"/>
              <a:gd name="connsiteY10" fmla="*/ 11390 h 1515982"/>
              <a:gd name="connsiteX0" fmla="*/ 611250 w 1394656"/>
              <a:gd name="connsiteY0" fmla="*/ 77 h 1504669"/>
              <a:gd name="connsiteX1" fmla="*/ 114300 w 1394656"/>
              <a:gd name="connsiteY1" fmla="*/ 416703 h 1504669"/>
              <a:gd name="connsiteX2" fmla="*/ 0 w 1394656"/>
              <a:gd name="connsiteY2" fmla="*/ 848503 h 1504669"/>
              <a:gd name="connsiteX3" fmla="*/ 63500 w 1394656"/>
              <a:gd name="connsiteY3" fmla="*/ 1280303 h 1504669"/>
              <a:gd name="connsiteX4" fmla="*/ 241300 w 1394656"/>
              <a:gd name="connsiteY4" fmla="*/ 1470803 h 1504669"/>
              <a:gd name="connsiteX5" fmla="*/ 647700 w 1394656"/>
              <a:gd name="connsiteY5" fmla="*/ 1496203 h 1504669"/>
              <a:gd name="connsiteX6" fmla="*/ 990600 w 1394656"/>
              <a:gd name="connsiteY6" fmla="*/ 1369203 h 1504669"/>
              <a:gd name="connsiteX7" fmla="*/ 1346200 w 1394656"/>
              <a:gd name="connsiteY7" fmla="*/ 746903 h 1504669"/>
              <a:gd name="connsiteX8" fmla="*/ 1369950 w 1394656"/>
              <a:gd name="connsiteY8" fmla="*/ 385201 h 1504669"/>
              <a:gd name="connsiteX9" fmla="*/ 611250 w 1394656"/>
              <a:gd name="connsiteY9" fmla="*/ 77 h 1504669"/>
              <a:gd name="connsiteX0" fmla="*/ 611250 w 1359356"/>
              <a:gd name="connsiteY0" fmla="*/ 223 h 1504815"/>
              <a:gd name="connsiteX1" fmla="*/ 114300 w 1359356"/>
              <a:gd name="connsiteY1" fmla="*/ 416849 h 1504815"/>
              <a:gd name="connsiteX2" fmla="*/ 0 w 1359356"/>
              <a:gd name="connsiteY2" fmla="*/ 848649 h 1504815"/>
              <a:gd name="connsiteX3" fmla="*/ 63500 w 1359356"/>
              <a:gd name="connsiteY3" fmla="*/ 1280449 h 1504815"/>
              <a:gd name="connsiteX4" fmla="*/ 241300 w 1359356"/>
              <a:gd name="connsiteY4" fmla="*/ 1470949 h 1504815"/>
              <a:gd name="connsiteX5" fmla="*/ 647700 w 1359356"/>
              <a:gd name="connsiteY5" fmla="*/ 1496349 h 1504815"/>
              <a:gd name="connsiteX6" fmla="*/ 990600 w 1359356"/>
              <a:gd name="connsiteY6" fmla="*/ 1369349 h 1504815"/>
              <a:gd name="connsiteX7" fmla="*/ 1346200 w 1359356"/>
              <a:gd name="connsiteY7" fmla="*/ 747049 h 1504815"/>
              <a:gd name="connsiteX8" fmla="*/ 1227446 w 1359356"/>
              <a:gd name="connsiteY8" fmla="*/ 207218 h 1504815"/>
              <a:gd name="connsiteX9" fmla="*/ 611250 w 1359356"/>
              <a:gd name="connsiteY9" fmla="*/ 223 h 1504815"/>
              <a:gd name="connsiteX0" fmla="*/ 611250 w 1364969"/>
              <a:gd name="connsiteY0" fmla="*/ 223 h 1504815"/>
              <a:gd name="connsiteX1" fmla="*/ 114300 w 1364969"/>
              <a:gd name="connsiteY1" fmla="*/ 416849 h 1504815"/>
              <a:gd name="connsiteX2" fmla="*/ 0 w 1364969"/>
              <a:gd name="connsiteY2" fmla="*/ 848649 h 1504815"/>
              <a:gd name="connsiteX3" fmla="*/ 63500 w 1364969"/>
              <a:gd name="connsiteY3" fmla="*/ 1280449 h 1504815"/>
              <a:gd name="connsiteX4" fmla="*/ 241300 w 1364969"/>
              <a:gd name="connsiteY4" fmla="*/ 1470949 h 1504815"/>
              <a:gd name="connsiteX5" fmla="*/ 647700 w 1364969"/>
              <a:gd name="connsiteY5" fmla="*/ 1496349 h 1504815"/>
              <a:gd name="connsiteX6" fmla="*/ 990600 w 1364969"/>
              <a:gd name="connsiteY6" fmla="*/ 1369349 h 1504815"/>
              <a:gd name="connsiteX7" fmla="*/ 1346200 w 1364969"/>
              <a:gd name="connsiteY7" fmla="*/ 747049 h 1504815"/>
              <a:gd name="connsiteX8" fmla="*/ 1227446 w 1364969"/>
              <a:gd name="connsiteY8" fmla="*/ 207218 h 1504815"/>
              <a:gd name="connsiteX9" fmla="*/ 611250 w 1364969"/>
              <a:gd name="connsiteY9" fmla="*/ 223 h 150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4969" h="1504815">
                <a:moveTo>
                  <a:pt x="611250" y="223"/>
                </a:moveTo>
                <a:cubicBezTo>
                  <a:pt x="393700" y="143442"/>
                  <a:pt x="279400" y="255982"/>
                  <a:pt x="114300" y="416849"/>
                </a:cubicBezTo>
                <a:cubicBezTo>
                  <a:pt x="84667" y="514216"/>
                  <a:pt x="16933" y="662382"/>
                  <a:pt x="0" y="848649"/>
                </a:cubicBezTo>
                <a:cubicBezTo>
                  <a:pt x="29633" y="1068782"/>
                  <a:pt x="8467" y="1060316"/>
                  <a:pt x="63500" y="1280449"/>
                </a:cubicBezTo>
                <a:cubicBezTo>
                  <a:pt x="110067" y="1382049"/>
                  <a:pt x="131233" y="1420149"/>
                  <a:pt x="241300" y="1470949"/>
                </a:cubicBezTo>
                <a:cubicBezTo>
                  <a:pt x="389467" y="1504816"/>
                  <a:pt x="512233" y="1513282"/>
                  <a:pt x="647700" y="1496349"/>
                </a:cubicBezTo>
                <a:cubicBezTo>
                  <a:pt x="812800" y="1470949"/>
                  <a:pt x="863600" y="1432849"/>
                  <a:pt x="990600" y="1369349"/>
                </a:cubicBezTo>
                <a:cubicBezTo>
                  <a:pt x="1198033" y="1208482"/>
                  <a:pt x="1253067" y="958716"/>
                  <a:pt x="1346200" y="747049"/>
                </a:cubicBezTo>
                <a:cubicBezTo>
                  <a:pt x="1401508" y="533568"/>
                  <a:pt x="1326407" y="372483"/>
                  <a:pt x="1227446" y="207218"/>
                </a:cubicBezTo>
                <a:cubicBezTo>
                  <a:pt x="1104954" y="82747"/>
                  <a:pt x="820525" y="-5027"/>
                  <a:pt x="611250" y="223"/>
                </a:cubicBezTo>
                <a:close/>
              </a:path>
            </a:pathLst>
          </a:custGeom>
          <a:noFill/>
          <a:ln w="38100">
            <a:solidFill>
              <a:srgbClr val="0D47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Regular" charset="0"/>
            </a:endParaRPr>
          </a:p>
        </p:txBody>
      </p:sp>
      <p:sp>
        <p:nvSpPr>
          <p:cNvPr id="50" name="Freeform 49"/>
          <p:cNvSpPr/>
          <p:nvPr/>
        </p:nvSpPr>
        <p:spPr>
          <a:xfrm>
            <a:off x="1976477" y="3278107"/>
            <a:ext cx="1767573" cy="1432622"/>
          </a:xfrm>
          <a:custGeom>
            <a:avLst/>
            <a:gdLst>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36800"/>
              <a:gd name="connsiteY0" fmla="*/ 660400 h 2120900"/>
              <a:gd name="connsiteX1" fmla="*/ 88900 w 2336800"/>
              <a:gd name="connsiteY1" fmla="*/ 990600 h 2120900"/>
              <a:gd name="connsiteX2" fmla="*/ 0 w 2336800"/>
              <a:gd name="connsiteY2" fmla="*/ 1282700 h 2120900"/>
              <a:gd name="connsiteX3" fmla="*/ 50800 w 2336800"/>
              <a:gd name="connsiteY3" fmla="*/ 1905000 h 2120900"/>
              <a:gd name="connsiteX4" fmla="*/ 228600 w 2336800"/>
              <a:gd name="connsiteY4" fmla="*/ 2095500 h 2120900"/>
              <a:gd name="connsiteX5" fmla="*/ 635000 w 2336800"/>
              <a:gd name="connsiteY5" fmla="*/ 2120900 h 2120900"/>
              <a:gd name="connsiteX6" fmla="*/ 939800 w 2336800"/>
              <a:gd name="connsiteY6" fmla="*/ 1968500 h 2120900"/>
              <a:gd name="connsiteX7" fmla="*/ 1333500 w 2336800"/>
              <a:gd name="connsiteY7" fmla="*/ 1371600 h 2120900"/>
              <a:gd name="connsiteX8" fmla="*/ 2235200 w 2336800"/>
              <a:gd name="connsiteY8" fmla="*/ 1028700 h 2120900"/>
              <a:gd name="connsiteX9" fmla="*/ 2336800 w 2336800"/>
              <a:gd name="connsiteY9" fmla="*/ 520700 h 2120900"/>
              <a:gd name="connsiteX10" fmla="*/ 2247900 w 2336800"/>
              <a:gd name="connsiteY10" fmla="*/ 190500 h 2120900"/>
              <a:gd name="connsiteX11" fmla="*/ 1333500 w 2336800"/>
              <a:gd name="connsiteY11" fmla="*/ 0 h 2120900"/>
              <a:gd name="connsiteX12" fmla="*/ 914400 w 2336800"/>
              <a:gd name="connsiteY12" fmla="*/ 228600 h 2120900"/>
              <a:gd name="connsiteX13" fmla="*/ 660400 w 2336800"/>
              <a:gd name="connsiteY13" fmla="*/ 660400 h 2120900"/>
              <a:gd name="connsiteX0" fmla="*/ 660400 w 2366433"/>
              <a:gd name="connsiteY0" fmla="*/ 660400 h 2120900"/>
              <a:gd name="connsiteX1" fmla="*/ 88900 w 2366433"/>
              <a:gd name="connsiteY1" fmla="*/ 990600 h 2120900"/>
              <a:gd name="connsiteX2" fmla="*/ 0 w 2366433"/>
              <a:gd name="connsiteY2" fmla="*/ 1282700 h 2120900"/>
              <a:gd name="connsiteX3" fmla="*/ 50800 w 2366433"/>
              <a:gd name="connsiteY3" fmla="*/ 1905000 h 2120900"/>
              <a:gd name="connsiteX4" fmla="*/ 228600 w 2366433"/>
              <a:gd name="connsiteY4" fmla="*/ 2095500 h 2120900"/>
              <a:gd name="connsiteX5" fmla="*/ 635000 w 2366433"/>
              <a:gd name="connsiteY5" fmla="*/ 2120900 h 2120900"/>
              <a:gd name="connsiteX6" fmla="*/ 939800 w 2366433"/>
              <a:gd name="connsiteY6" fmla="*/ 1968500 h 2120900"/>
              <a:gd name="connsiteX7" fmla="*/ 1333500 w 2366433"/>
              <a:gd name="connsiteY7" fmla="*/ 1371600 h 2120900"/>
              <a:gd name="connsiteX8" fmla="*/ 2235200 w 2366433"/>
              <a:gd name="connsiteY8" fmla="*/ 1028700 h 2120900"/>
              <a:gd name="connsiteX9" fmla="*/ 2336800 w 2366433"/>
              <a:gd name="connsiteY9" fmla="*/ 520700 h 2120900"/>
              <a:gd name="connsiteX10" fmla="*/ 2247900 w 2366433"/>
              <a:gd name="connsiteY10" fmla="*/ 190500 h 2120900"/>
              <a:gd name="connsiteX11" fmla="*/ 1333500 w 2366433"/>
              <a:gd name="connsiteY11" fmla="*/ 0 h 2120900"/>
              <a:gd name="connsiteX12" fmla="*/ 914400 w 2366433"/>
              <a:gd name="connsiteY12" fmla="*/ 228600 h 2120900"/>
              <a:gd name="connsiteX13" fmla="*/ 660400 w 2366433"/>
              <a:gd name="connsiteY13" fmla="*/ 660400 h 2120900"/>
              <a:gd name="connsiteX0" fmla="*/ 660400 w 2366433"/>
              <a:gd name="connsiteY0" fmla="*/ 660400 h 2120900"/>
              <a:gd name="connsiteX1" fmla="*/ 88900 w 2366433"/>
              <a:gd name="connsiteY1" fmla="*/ 990600 h 2120900"/>
              <a:gd name="connsiteX2" fmla="*/ 0 w 2366433"/>
              <a:gd name="connsiteY2" fmla="*/ 1282700 h 2120900"/>
              <a:gd name="connsiteX3" fmla="*/ 50800 w 2366433"/>
              <a:gd name="connsiteY3" fmla="*/ 1905000 h 2120900"/>
              <a:gd name="connsiteX4" fmla="*/ 228600 w 2366433"/>
              <a:gd name="connsiteY4" fmla="*/ 2095500 h 2120900"/>
              <a:gd name="connsiteX5" fmla="*/ 635000 w 2366433"/>
              <a:gd name="connsiteY5" fmla="*/ 2120900 h 2120900"/>
              <a:gd name="connsiteX6" fmla="*/ 939800 w 2366433"/>
              <a:gd name="connsiteY6" fmla="*/ 1968500 h 2120900"/>
              <a:gd name="connsiteX7" fmla="*/ 1333500 w 2366433"/>
              <a:gd name="connsiteY7" fmla="*/ 1371600 h 2120900"/>
              <a:gd name="connsiteX8" fmla="*/ 2235200 w 2366433"/>
              <a:gd name="connsiteY8" fmla="*/ 1028700 h 2120900"/>
              <a:gd name="connsiteX9" fmla="*/ 2336800 w 2366433"/>
              <a:gd name="connsiteY9" fmla="*/ 520700 h 2120900"/>
              <a:gd name="connsiteX10" fmla="*/ 2247900 w 2366433"/>
              <a:gd name="connsiteY10" fmla="*/ 190500 h 2120900"/>
              <a:gd name="connsiteX11" fmla="*/ 1333500 w 2366433"/>
              <a:gd name="connsiteY11" fmla="*/ 0 h 2120900"/>
              <a:gd name="connsiteX12" fmla="*/ 914400 w 2366433"/>
              <a:gd name="connsiteY12" fmla="*/ 228600 h 2120900"/>
              <a:gd name="connsiteX13" fmla="*/ 660400 w 2366433"/>
              <a:gd name="connsiteY13" fmla="*/ 660400 h 2120900"/>
              <a:gd name="connsiteX0" fmla="*/ 660400 w 2396730"/>
              <a:gd name="connsiteY0" fmla="*/ 660400 h 2120900"/>
              <a:gd name="connsiteX1" fmla="*/ 88900 w 2396730"/>
              <a:gd name="connsiteY1" fmla="*/ 990600 h 2120900"/>
              <a:gd name="connsiteX2" fmla="*/ 0 w 2396730"/>
              <a:gd name="connsiteY2" fmla="*/ 1282700 h 2120900"/>
              <a:gd name="connsiteX3" fmla="*/ 50800 w 2396730"/>
              <a:gd name="connsiteY3" fmla="*/ 1905000 h 2120900"/>
              <a:gd name="connsiteX4" fmla="*/ 228600 w 2396730"/>
              <a:gd name="connsiteY4" fmla="*/ 2095500 h 2120900"/>
              <a:gd name="connsiteX5" fmla="*/ 635000 w 2396730"/>
              <a:gd name="connsiteY5" fmla="*/ 2120900 h 2120900"/>
              <a:gd name="connsiteX6" fmla="*/ 939800 w 2396730"/>
              <a:gd name="connsiteY6" fmla="*/ 1968500 h 2120900"/>
              <a:gd name="connsiteX7" fmla="*/ 1333500 w 2396730"/>
              <a:gd name="connsiteY7" fmla="*/ 1371600 h 2120900"/>
              <a:gd name="connsiteX8" fmla="*/ 2235200 w 2396730"/>
              <a:gd name="connsiteY8" fmla="*/ 1028700 h 2120900"/>
              <a:gd name="connsiteX9" fmla="*/ 2374900 w 2396730"/>
              <a:gd name="connsiteY9" fmla="*/ 520700 h 2120900"/>
              <a:gd name="connsiteX10" fmla="*/ 2247900 w 2396730"/>
              <a:gd name="connsiteY10" fmla="*/ 190500 h 2120900"/>
              <a:gd name="connsiteX11" fmla="*/ 1333500 w 2396730"/>
              <a:gd name="connsiteY11" fmla="*/ 0 h 2120900"/>
              <a:gd name="connsiteX12" fmla="*/ 914400 w 2396730"/>
              <a:gd name="connsiteY12" fmla="*/ 228600 h 2120900"/>
              <a:gd name="connsiteX13" fmla="*/ 660400 w 2396730"/>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0900"/>
              <a:gd name="connsiteX1" fmla="*/ 88900 w 2376753"/>
              <a:gd name="connsiteY1" fmla="*/ 990600 h 2120900"/>
              <a:gd name="connsiteX2" fmla="*/ 0 w 2376753"/>
              <a:gd name="connsiteY2" fmla="*/ 1282700 h 2120900"/>
              <a:gd name="connsiteX3" fmla="*/ 50800 w 2376753"/>
              <a:gd name="connsiteY3" fmla="*/ 1905000 h 2120900"/>
              <a:gd name="connsiteX4" fmla="*/ 228600 w 2376753"/>
              <a:gd name="connsiteY4" fmla="*/ 2095500 h 2120900"/>
              <a:gd name="connsiteX5" fmla="*/ 635000 w 2376753"/>
              <a:gd name="connsiteY5" fmla="*/ 2120900 h 2120900"/>
              <a:gd name="connsiteX6" fmla="*/ 939800 w 2376753"/>
              <a:gd name="connsiteY6" fmla="*/ 1968500 h 2120900"/>
              <a:gd name="connsiteX7" fmla="*/ 1333500 w 2376753"/>
              <a:gd name="connsiteY7" fmla="*/ 1371600 h 2120900"/>
              <a:gd name="connsiteX8" fmla="*/ 2235200 w 2376753"/>
              <a:gd name="connsiteY8" fmla="*/ 1028700 h 2120900"/>
              <a:gd name="connsiteX9" fmla="*/ 2374900 w 2376753"/>
              <a:gd name="connsiteY9" fmla="*/ 520700 h 2120900"/>
              <a:gd name="connsiteX10" fmla="*/ 2247900 w 2376753"/>
              <a:gd name="connsiteY10" fmla="*/ 190500 h 2120900"/>
              <a:gd name="connsiteX11" fmla="*/ 1333500 w 2376753"/>
              <a:gd name="connsiteY11" fmla="*/ 0 h 2120900"/>
              <a:gd name="connsiteX12" fmla="*/ 914400 w 2376753"/>
              <a:gd name="connsiteY12" fmla="*/ 228600 h 2120900"/>
              <a:gd name="connsiteX13" fmla="*/ 660400 w 2376753"/>
              <a:gd name="connsiteY13" fmla="*/ 660400 h 2120900"/>
              <a:gd name="connsiteX0" fmla="*/ 660400 w 2376753"/>
              <a:gd name="connsiteY0" fmla="*/ 660400 h 2125575"/>
              <a:gd name="connsiteX1" fmla="*/ 88900 w 2376753"/>
              <a:gd name="connsiteY1" fmla="*/ 990600 h 2125575"/>
              <a:gd name="connsiteX2" fmla="*/ 0 w 2376753"/>
              <a:gd name="connsiteY2" fmla="*/ 1282700 h 2125575"/>
              <a:gd name="connsiteX3" fmla="*/ 50800 w 2376753"/>
              <a:gd name="connsiteY3" fmla="*/ 1905000 h 2125575"/>
              <a:gd name="connsiteX4" fmla="*/ 228600 w 2376753"/>
              <a:gd name="connsiteY4" fmla="*/ 2095500 h 2125575"/>
              <a:gd name="connsiteX5" fmla="*/ 635000 w 2376753"/>
              <a:gd name="connsiteY5" fmla="*/ 2120900 h 2125575"/>
              <a:gd name="connsiteX6" fmla="*/ 939800 w 2376753"/>
              <a:gd name="connsiteY6" fmla="*/ 1968500 h 2125575"/>
              <a:gd name="connsiteX7" fmla="*/ 1333500 w 2376753"/>
              <a:gd name="connsiteY7" fmla="*/ 1371600 h 2125575"/>
              <a:gd name="connsiteX8" fmla="*/ 2235200 w 2376753"/>
              <a:gd name="connsiteY8" fmla="*/ 1028700 h 2125575"/>
              <a:gd name="connsiteX9" fmla="*/ 2374900 w 2376753"/>
              <a:gd name="connsiteY9" fmla="*/ 520700 h 2125575"/>
              <a:gd name="connsiteX10" fmla="*/ 2247900 w 2376753"/>
              <a:gd name="connsiteY10" fmla="*/ 190500 h 2125575"/>
              <a:gd name="connsiteX11" fmla="*/ 1333500 w 2376753"/>
              <a:gd name="connsiteY11" fmla="*/ 0 h 2125575"/>
              <a:gd name="connsiteX12" fmla="*/ 914400 w 2376753"/>
              <a:gd name="connsiteY12" fmla="*/ 228600 h 2125575"/>
              <a:gd name="connsiteX13" fmla="*/ 660400 w 2376753"/>
              <a:gd name="connsiteY13" fmla="*/ 660400 h 2125575"/>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0400 w 2376753"/>
              <a:gd name="connsiteY0" fmla="*/ 660400 h 2129366"/>
              <a:gd name="connsiteX1" fmla="*/ 88900 w 2376753"/>
              <a:gd name="connsiteY1" fmla="*/ 990600 h 2129366"/>
              <a:gd name="connsiteX2" fmla="*/ 0 w 2376753"/>
              <a:gd name="connsiteY2" fmla="*/ 1282700 h 2129366"/>
              <a:gd name="connsiteX3" fmla="*/ 50800 w 2376753"/>
              <a:gd name="connsiteY3" fmla="*/ 1905000 h 2129366"/>
              <a:gd name="connsiteX4" fmla="*/ 228600 w 2376753"/>
              <a:gd name="connsiteY4" fmla="*/ 2095500 h 2129366"/>
              <a:gd name="connsiteX5" fmla="*/ 635000 w 2376753"/>
              <a:gd name="connsiteY5" fmla="*/ 2120900 h 2129366"/>
              <a:gd name="connsiteX6" fmla="*/ 939800 w 2376753"/>
              <a:gd name="connsiteY6" fmla="*/ 1968500 h 2129366"/>
              <a:gd name="connsiteX7" fmla="*/ 1333500 w 2376753"/>
              <a:gd name="connsiteY7" fmla="*/ 1371600 h 2129366"/>
              <a:gd name="connsiteX8" fmla="*/ 2235200 w 2376753"/>
              <a:gd name="connsiteY8" fmla="*/ 1028700 h 2129366"/>
              <a:gd name="connsiteX9" fmla="*/ 2374900 w 2376753"/>
              <a:gd name="connsiteY9" fmla="*/ 520700 h 2129366"/>
              <a:gd name="connsiteX10" fmla="*/ 2247900 w 2376753"/>
              <a:gd name="connsiteY10" fmla="*/ 190500 h 2129366"/>
              <a:gd name="connsiteX11" fmla="*/ 1333500 w 2376753"/>
              <a:gd name="connsiteY11" fmla="*/ 0 h 2129366"/>
              <a:gd name="connsiteX12" fmla="*/ 914400 w 2376753"/>
              <a:gd name="connsiteY12" fmla="*/ 228600 h 2129366"/>
              <a:gd name="connsiteX13" fmla="*/ 660400 w 2376753"/>
              <a:gd name="connsiteY13" fmla="*/ 660400 h 2129366"/>
              <a:gd name="connsiteX0" fmla="*/ 669219 w 2385572"/>
              <a:gd name="connsiteY0" fmla="*/ 660400 h 2129366"/>
              <a:gd name="connsiteX1" fmla="*/ 977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977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0400 h 2129366"/>
              <a:gd name="connsiteX1" fmla="*/ 59619 w 2385572"/>
              <a:gd name="connsiteY1" fmla="*/ 990600 h 2129366"/>
              <a:gd name="connsiteX2" fmla="*/ 8819 w 2385572"/>
              <a:gd name="connsiteY2" fmla="*/ 1282700 h 2129366"/>
              <a:gd name="connsiteX3" fmla="*/ 59619 w 2385572"/>
              <a:gd name="connsiteY3" fmla="*/ 1905000 h 2129366"/>
              <a:gd name="connsiteX4" fmla="*/ 237419 w 2385572"/>
              <a:gd name="connsiteY4" fmla="*/ 2095500 h 2129366"/>
              <a:gd name="connsiteX5" fmla="*/ 643819 w 2385572"/>
              <a:gd name="connsiteY5" fmla="*/ 2120900 h 2129366"/>
              <a:gd name="connsiteX6" fmla="*/ 948619 w 2385572"/>
              <a:gd name="connsiteY6" fmla="*/ 1968500 h 2129366"/>
              <a:gd name="connsiteX7" fmla="*/ 1342319 w 2385572"/>
              <a:gd name="connsiteY7" fmla="*/ 1371600 h 2129366"/>
              <a:gd name="connsiteX8" fmla="*/ 2244019 w 2385572"/>
              <a:gd name="connsiteY8" fmla="*/ 1028700 h 2129366"/>
              <a:gd name="connsiteX9" fmla="*/ 2383719 w 2385572"/>
              <a:gd name="connsiteY9" fmla="*/ 520700 h 2129366"/>
              <a:gd name="connsiteX10" fmla="*/ 2256719 w 2385572"/>
              <a:gd name="connsiteY10" fmla="*/ 190500 h 2129366"/>
              <a:gd name="connsiteX11" fmla="*/ 1342319 w 2385572"/>
              <a:gd name="connsiteY11" fmla="*/ 0 h 2129366"/>
              <a:gd name="connsiteX12" fmla="*/ 923219 w 2385572"/>
              <a:gd name="connsiteY12" fmla="*/ 228600 h 2129366"/>
              <a:gd name="connsiteX13" fmla="*/ 669219 w 2385572"/>
              <a:gd name="connsiteY13" fmla="*/ 660400 h 2129366"/>
              <a:gd name="connsiteX0" fmla="*/ 669219 w 2385572"/>
              <a:gd name="connsiteY0" fmla="*/ 661774 h 2130740"/>
              <a:gd name="connsiteX1" fmla="*/ 59619 w 2385572"/>
              <a:gd name="connsiteY1" fmla="*/ 991974 h 2130740"/>
              <a:gd name="connsiteX2" fmla="*/ 8819 w 2385572"/>
              <a:gd name="connsiteY2" fmla="*/ 1284074 h 2130740"/>
              <a:gd name="connsiteX3" fmla="*/ 59619 w 2385572"/>
              <a:gd name="connsiteY3" fmla="*/ 1906374 h 2130740"/>
              <a:gd name="connsiteX4" fmla="*/ 237419 w 2385572"/>
              <a:gd name="connsiteY4" fmla="*/ 2096874 h 2130740"/>
              <a:gd name="connsiteX5" fmla="*/ 643819 w 2385572"/>
              <a:gd name="connsiteY5" fmla="*/ 2122274 h 2130740"/>
              <a:gd name="connsiteX6" fmla="*/ 948619 w 2385572"/>
              <a:gd name="connsiteY6" fmla="*/ 1969874 h 2130740"/>
              <a:gd name="connsiteX7" fmla="*/ 1342319 w 2385572"/>
              <a:gd name="connsiteY7" fmla="*/ 1372974 h 2130740"/>
              <a:gd name="connsiteX8" fmla="*/ 2244019 w 2385572"/>
              <a:gd name="connsiteY8" fmla="*/ 1030074 h 2130740"/>
              <a:gd name="connsiteX9" fmla="*/ 2383719 w 2385572"/>
              <a:gd name="connsiteY9" fmla="*/ 522074 h 2130740"/>
              <a:gd name="connsiteX10" fmla="*/ 2256719 w 2385572"/>
              <a:gd name="connsiteY10" fmla="*/ 191874 h 2130740"/>
              <a:gd name="connsiteX11" fmla="*/ 1342319 w 2385572"/>
              <a:gd name="connsiteY11" fmla="*/ 1374 h 2130740"/>
              <a:gd name="connsiteX12" fmla="*/ 923219 w 2385572"/>
              <a:gd name="connsiteY12" fmla="*/ 229974 h 2130740"/>
              <a:gd name="connsiteX13" fmla="*/ 669219 w 2385572"/>
              <a:gd name="connsiteY13" fmla="*/ 661774 h 2130740"/>
              <a:gd name="connsiteX0" fmla="*/ 669219 w 2385572"/>
              <a:gd name="connsiteY0" fmla="*/ 668510 h 2137476"/>
              <a:gd name="connsiteX1" fmla="*/ 59619 w 2385572"/>
              <a:gd name="connsiteY1" fmla="*/ 998710 h 2137476"/>
              <a:gd name="connsiteX2" fmla="*/ 8819 w 2385572"/>
              <a:gd name="connsiteY2" fmla="*/ 12908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69219 w 2385572"/>
              <a:gd name="connsiteY0" fmla="*/ 668510 h 2137476"/>
              <a:gd name="connsiteX1" fmla="*/ 110419 w 2385572"/>
              <a:gd name="connsiteY1" fmla="*/ 1049510 h 2137476"/>
              <a:gd name="connsiteX2" fmla="*/ 8819 w 2385572"/>
              <a:gd name="connsiteY2" fmla="*/ 1290810 h 2137476"/>
              <a:gd name="connsiteX3" fmla="*/ 59619 w 2385572"/>
              <a:gd name="connsiteY3" fmla="*/ 1913110 h 2137476"/>
              <a:gd name="connsiteX4" fmla="*/ 237419 w 2385572"/>
              <a:gd name="connsiteY4" fmla="*/ 2103610 h 2137476"/>
              <a:gd name="connsiteX5" fmla="*/ 643819 w 2385572"/>
              <a:gd name="connsiteY5" fmla="*/ 2129010 h 2137476"/>
              <a:gd name="connsiteX6" fmla="*/ 948619 w 2385572"/>
              <a:gd name="connsiteY6" fmla="*/ 1976610 h 2137476"/>
              <a:gd name="connsiteX7" fmla="*/ 1342319 w 2385572"/>
              <a:gd name="connsiteY7" fmla="*/ 1379710 h 2137476"/>
              <a:gd name="connsiteX8" fmla="*/ 2244019 w 2385572"/>
              <a:gd name="connsiteY8" fmla="*/ 1036810 h 2137476"/>
              <a:gd name="connsiteX9" fmla="*/ 2383719 w 2385572"/>
              <a:gd name="connsiteY9" fmla="*/ 528810 h 2137476"/>
              <a:gd name="connsiteX10" fmla="*/ 2256719 w 2385572"/>
              <a:gd name="connsiteY10" fmla="*/ 198610 h 2137476"/>
              <a:gd name="connsiteX11" fmla="*/ 1342319 w 2385572"/>
              <a:gd name="connsiteY11" fmla="*/ 8110 h 2137476"/>
              <a:gd name="connsiteX12" fmla="*/ 923219 w 2385572"/>
              <a:gd name="connsiteY12" fmla="*/ 236710 h 2137476"/>
              <a:gd name="connsiteX13" fmla="*/ 669219 w 2385572"/>
              <a:gd name="connsiteY13" fmla="*/ 668510 h 2137476"/>
              <a:gd name="connsiteX0" fmla="*/ 651238 w 2367591"/>
              <a:gd name="connsiteY0" fmla="*/ 668510 h 2137476"/>
              <a:gd name="connsiteX1" fmla="*/ 92438 w 2367591"/>
              <a:gd name="connsiteY1" fmla="*/ 1049510 h 2137476"/>
              <a:gd name="connsiteX2" fmla="*/ 16238 w 2367591"/>
              <a:gd name="connsiteY2" fmla="*/ 1468610 h 2137476"/>
              <a:gd name="connsiteX3" fmla="*/ 41638 w 2367591"/>
              <a:gd name="connsiteY3" fmla="*/ 1913110 h 2137476"/>
              <a:gd name="connsiteX4" fmla="*/ 219438 w 2367591"/>
              <a:gd name="connsiteY4" fmla="*/ 2103610 h 2137476"/>
              <a:gd name="connsiteX5" fmla="*/ 625838 w 2367591"/>
              <a:gd name="connsiteY5" fmla="*/ 2129010 h 2137476"/>
              <a:gd name="connsiteX6" fmla="*/ 930638 w 2367591"/>
              <a:gd name="connsiteY6" fmla="*/ 1976610 h 2137476"/>
              <a:gd name="connsiteX7" fmla="*/ 1324338 w 2367591"/>
              <a:gd name="connsiteY7" fmla="*/ 1379710 h 2137476"/>
              <a:gd name="connsiteX8" fmla="*/ 2226038 w 2367591"/>
              <a:gd name="connsiteY8" fmla="*/ 1036810 h 2137476"/>
              <a:gd name="connsiteX9" fmla="*/ 2365738 w 2367591"/>
              <a:gd name="connsiteY9" fmla="*/ 528810 h 2137476"/>
              <a:gd name="connsiteX10" fmla="*/ 2238738 w 2367591"/>
              <a:gd name="connsiteY10" fmla="*/ 198610 h 2137476"/>
              <a:gd name="connsiteX11" fmla="*/ 1324338 w 2367591"/>
              <a:gd name="connsiteY11" fmla="*/ 8110 h 2137476"/>
              <a:gd name="connsiteX12" fmla="*/ 905238 w 2367591"/>
              <a:gd name="connsiteY12" fmla="*/ 236710 h 2137476"/>
              <a:gd name="connsiteX13" fmla="*/ 651238 w 2367591"/>
              <a:gd name="connsiteY13" fmla="*/ 668510 h 2137476"/>
              <a:gd name="connsiteX0" fmla="*/ 691354 w 2407707"/>
              <a:gd name="connsiteY0" fmla="*/ 668510 h 2137476"/>
              <a:gd name="connsiteX1" fmla="*/ 132554 w 2407707"/>
              <a:gd name="connsiteY1" fmla="*/ 1049510 h 2137476"/>
              <a:gd name="connsiteX2" fmla="*/ 5554 w 2407707"/>
              <a:gd name="connsiteY2" fmla="*/ 1481310 h 2137476"/>
              <a:gd name="connsiteX3" fmla="*/ 81754 w 2407707"/>
              <a:gd name="connsiteY3" fmla="*/ 1913110 h 2137476"/>
              <a:gd name="connsiteX4" fmla="*/ 259554 w 2407707"/>
              <a:gd name="connsiteY4" fmla="*/ 2103610 h 2137476"/>
              <a:gd name="connsiteX5" fmla="*/ 665954 w 2407707"/>
              <a:gd name="connsiteY5" fmla="*/ 2129010 h 2137476"/>
              <a:gd name="connsiteX6" fmla="*/ 970754 w 2407707"/>
              <a:gd name="connsiteY6" fmla="*/ 1976610 h 2137476"/>
              <a:gd name="connsiteX7" fmla="*/ 1364454 w 2407707"/>
              <a:gd name="connsiteY7" fmla="*/ 1379710 h 2137476"/>
              <a:gd name="connsiteX8" fmla="*/ 2266154 w 2407707"/>
              <a:gd name="connsiteY8" fmla="*/ 1036810 h 2137476"/>
              <a:gd name="connsiteX9" fmla="*/ 2405854 w 2407707"/>
              <a:gd name="connsiteY9" fmla="*/ 528810 h 2137476"/>
              <a:gd name="connsiteX10" fmla="*/ 2278854 w 2407707"/>
              <a:gd name="connsiteY10" fmla="*/ 198610 h 2137476"/>
              <a:gd name="connsiteX11" fmla="*/ 1364454 w 2407707"/>
              <a:gd name="connsiteY11" fmla="*/ 8110 h 2137476"/>
              <a:gd name="connsiteX12" fmla="*/ 945354 w 2407707"/>
              <a:gd name="connsiteY12" fmla="*/ 236710 h 2137476"/>
              <a:gd name="connsiteX13" fmla="*/ 691354 w 2407707"/>
              <a:gd name="connsiteY13" fmla="*/ 668510 h 2137476"/>
              <a:gd name="connsiteX0" fmla="*/ 691354 w 2407707"/>
              <a:gd name="connsiteY0" fmla="*/ 668510 h 2137476"/>
              <a:gd name="connsiteX1" fmla="*/ 132554 w 2407707"/>
              <a:gd name="connsiteY1" fmla="*/ 1049510 h 2137476"/>
              <a:gd name="connsiteX2" fmla="*/ 5554 w 2407707"/>
              <a:gd name="connsiteY2" fmla="*/ 1481310 h 2137476"/>
              <a:gd name="connsiteX3" fmla="*/ 81754 w 2407707"/>
              <a:gd name="connsiteY3" fmla="*/ 1913110 h 2137476"/>
              <a:gd name="connsiteX4" fmla="*/ 259554 w 2407707"/>
              <a:gd name="connsiteY4" fmla="*/ 2103610 h 2137476"/>
              <a:gd name="connsiteX5" fmla="*/ 665954 w 2407707"/>
              <a:gd name="connsiteY5" fmla="*/ 2129010 h 2137476"/>
              <a:gd name="connsiteX6" fmla="*/ 970754 w 2407707"/>
              <a:gd name="connsiteY6" fmla="*/ 1976610 h 2137476"/>
              <a:gd name="connsiteX7" fmla="*/ 1364454 w 2407707"/>
              <a:gd name="connsiteY7" fmla="*/ 1379710 h 2137476"/>
              <a:gd name="connsiteX8" fmla="*/ 2266154 w 2407707"/>
              <a:gd name="connsiteY8" fmla="*/ 1036810 h 2137476"/>
              <a:gd name="connsiteX9" fmla="*/ 2405854 w 2407707"/>
              <a:gd name="connsiteY9" fmla="*/ 528810 h 2137476"/>
              <a:gd name="connsiteX10" fmla="*/ 2278854 w 2407707"/>
              <a:gd name="connsiteY10" fmla="*/ 198610 h 2137476"/>
              <a:gd name="connsiteX11" fmla="*/ 1364454 w 2407707"/>
              <a:gd name="connsiteY11" fmla="*/ 8110 h 2137476"/>
              <a:gd name="connsiteX12" fmla="*/ 945354 w 2407707"/>
              <a:gd name="connsiteY12" fmla="*/ 236710 h 2137476"/>
              <a:gd name="connsiteX13" fmla="*/ 691354 w 2407707"/>
              <a:gd name="connsiteY13" fmla="*/ 668510 h 2137476"/>
              <a:gd name="connsiteX0" fmla="*/ 715171 w 2431524"/>
              <a:gd name="connsiteY0" fmla="*/ 668510 h 2137476"/>
              <a:gd name="connsiteX1" fmla="*/ 156371 w 2431524"/>
              <a:gd name="connsiteY1" fmla="*/ 1049510 h 2137476"/>
              <a:gd name="connsiteX2" fmla="*/ 3971 w 2431524"/>
              <a:gd name="connsiteY2" fmla="*/ 1481310 h 2137476"/>
              <a:gd name="connsiteX3" fmla="*/ 105571 w 2431524"/>
              <a:gd name="connsiteY3" fmla="*/ 1913110 h 2137476"/>
              <a:gd name="connsiteX4" fmla="*/ 283371 w 2431524"/>
              <a:gd name="connsiteY4" fmla="*/ 2103610 h 2137476"/>
              <a:gd name="connsiteX5" fmla="*/ 689771 w 2431524"/>
              <a:gd name="connsiteY5" fmla="*/ 2129010 h 2137476"/>
              <a:gd name="connsiteX6" fmla="*/ 994571 w 2431524"/>
              <a:gd name="connsiteY6" fmla="*/ 1976610 h 2137476"/>
              <a:gd name="connsiteX7" fmla="*/ 1388271 w 2431524"/>
              <a:gd name="connsiteY7" fmla="*/ 1379710 h 2137476"/>
              <a:gd name="connsiteX8" fmla="*/ 2289971 w 2431524"/>
              <a:gd name="connsiteY8" fmla="*/ 1036810 h 2137476"/>
              <a:gd name="connsiteX9" fmla="*/ 2429671 w 2431524"/>
              <a:gd name="connsiteY9" fmla="*/ 528810 h 2137476"/>
              <a:gd name="connsiteX10" fmla="*/ 2302671 w 2431524"/>
              <a:gd name="connsiteY10" fmla="*/ 198610 h 2137476"/>
              <a:gd name="connsiteX11" fmla="*/ 1388271 w 2431524"/>
              <a:gd name="connsiteY11" fmla="*/ 8110 h 2137476"/>
              <a:gd name="connsiteX12" fmla="*/ 969171 w 2431524"/>
              <a:gd name="connsiteY12" fmla="*/ 236710 h 2137476"/>
              <a:gd name="connsiteX13" fmla="*/ 715171 w 2431524"/>
              <a:gd name="connsiteY13" fmla="*/ 668510 h 2137476"/>
              <a:gd name="connsiteX0" fmla="*/ 715171 w 2431524"/>
              <a:gd name="connsiteY0" fmla="*/ 668510 h 2137476"/>
              <a:gd name="connsiteX1" fmla="*/ 156371 w 2431524"/>
              <a:gd name="connsiteY1" fmla="*/ 1049510 h 2137476"/>
              <a:gd name="connsiteX2" fmla="*/ 3971 w 2431524"/>
              <a:gd name="connsiteY2" fmla="*/ 1481310 h 2137476"/>
              <a:gd name="connsiteX3" fmla="*/ 105571 w 2431524"/>
              <a:gd name="connsiteY3" fmla="*/ 1913110 h 2137476"/>
              <a:gd name="connsiteX4" fmla="*/ 283371 w 2431524"/>
              <a:gd name="connsiteY4" fmla="*/ 2103610 h 2137476"/>
              <a:gd name="connsiteX5" fmla="*/ 689771 w 2431524"/>
              <a:gd name="connsiteY5" fmla="*/ 2129010 h 2137476"/>
              <a:gd name="connsiteX6" fmla="*/ 994571 w 2431524"/>
              <a:gd name="connsiteY6" fmla="*/ 1976610 h 2137476"/>
              <a:gd name="connsiteX7" fmla="*/ 1388271 w 2431524"/>
              <a:gd name="connsiteY7" fmla="*/ 1379710 h 2137476"/>
              <a:gd name="connsiteX8" fmla="*/ 2289971 w 2431524"/>
              <a:gd name="connsiteY8" fmla="*/ 1036810 h 2137476"/>
              <a:gd name="connsiteX9" fmla="*/ 2429671 w 2431524"/>
              <a:gd name="connsiteY9" fmla="*/ 528810 h 2137476"/>
              <a:gd name="connsiteX10" fmla="*/ 2302671 w 2431524"/>
              <a:gd name="connsiteY10" fmla="*/ 198610 h 2137476"/>
              <a:gd name="connsiteX11" fmla="*/ 1388271 w 2431524"/>
              <a:gd name="connsiteY11" fmla="*/ 8110 h 2137476"/>
              <a:gd name="connsiteX12" fmla="*/ 969171 w 2431524"/>
              <a:gd name="connsiteY12" fmla="*/ 236710 h 2137476"/>
              <a:gd name="connsiteX13" fmla="*/ 715171 w 2431524"/>
              <a:gd name="connsiteY13" fmla="*/ 668510 h 2137476"/>
              <a:gd name="connsiteX0" fmla="*/ 711200 w 2427553"/>
              <a:gd name="connsiteY0" fmla="*/ 668510 h 2137476"/>
              <a:gd name="connsiteX1" fmla="*/ 152400 w 2427553"/>
              <a:gd name="connsiteY1" fmla="*/ 1049510 h 2137476"/>
              <a:gd name="connsiteX2" fmla="*/ 0 w 2427553"/>
              <a:gd name="connsiteY2" fmla="*/ 1481310 h 2137476"/>
              <a:gd name="connsiteX3" fmla="*/ 101600 w 2427553"/>
              <a:gd name="connsiteY3" fmla="*/ 1913110 h 2137476"/>
              <a:gd name="connsiteX4" fmla="*/ 279400 w 2427553"/>
              <a:gd name="connsiteY4" fmla="*/ 2103610 h 2137476"/>
              <a:gd name="connsiteX5" fmla="*/ 685800 w 2427553"/>
              <a:gd name="connsiteY5" fmla="*/ 2129010 h 2137476"/>
              <a:gd name="connsiteX6" fmla="*/ 990600 w 2427553"/>
              <a:gd name="connsiteY6" fmla="*/ 1976610 h 2137476"/>
              <a:gd name="connsiteX7" fmla="*/ 1384300 w 2427553"/>
              <a:gd name="connsiteY7" fmla="*/ 1379710 h 2137476"/>
              <a:gd name="connsiteX8" fmla="*/ 2286000 w 2427553"/>
              <a:gd name="connsiteY8" fmla="*/ 1036810 h 2137476"/>
              <a:gd name="connsiteX9" fmla="*/ 2425700 w 2427553"/>
              <a:gd name="connsiteY9" fmla="*/ 528810 h 2137476"/>
              <a:gd name="connsiteX10" fmla="*/ 2298700 w 2427553"/>
              <a:gd name="connsiteY10" fmla="*/ 198610 h 2137476"/>
              <a:gd name="connsiteX11" fmla="*/ 1384300 w 2427553"/>
              <a:gd name="connsiteY11" fmla="*/ 8110 h 2137476"/>
              <a:gd name="connsiteX12" fmla="*/ 965200 w 2427553"/>
              <a:gd name="connsiteY12" fmla="*/ 236710 h 2137476"/>
              <a:gd name="connsiteX13" fmla="*/ 711200 w 2427553"/>
              <a:gd name="connsiteY13" fmla="*/ 668510 h 2137476"/>
              <a:gd name="connsiteX0" fmla="*/ 6731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52500 w 2389453"/>
              <a:gd name="connsiteY6" fmla="*/ 19766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731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52500 w 2389453"/>
              <a:gd name="connsiteY6" fmla="*/ 19766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52500 w 2389453"/>
              <a:gd name="connsiteY6" fmla="*/ 19766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90600 w 2389453"/>
              <a:gd name="connsiteY6" fmla="*/ 20020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114300 w 2389453"/>
              <a:gd name="connsiteY1" fmla="*/ 1049510 h 2137476"/>
              <a:gd name="connsiteX2" fmla="*/ 0 w 2389453"/>
              <a:gd name="connsiteY2" fmla="*/ 1481310 h 2137476"/>
              <a:gd name="connsiteX3" fmla="*/ 63500 w 2389453"/>
              <a:gd name="connsiteY3" fmla="*/ 1913110 h 2137476"/>
              <a:gd name="connsiteX4" fmla="*/ 241300 w 2389453"/>
              <a:gd name="connsiteY4" fmla="*/ 2103610 h 2137476"/>
              <a:gd name="connsiteX5" fmla="*/ 647700 w 2389453"/>
              <a:gd name="connsiteY5" fmla="*/ 2129010 h 2137476"/>
              <a:gd name="connsiteX6" fmla="*/ 990600 w 2389453"/>
              <a:gd name="connsiteY6" fmla="*/ 2002010 h 2137476"/>
              <a:gd name="connsiteX7" fmla="*/ 1346200 w 2389453"/>
              <a:gd name="connsiteY7" fmla="*/ 1379710 h 2137476"/>
              <a:gd name="connsiteX8" fmla="*/ 2247900 w 2389453"/>
              <a:gd name="connsiteY8" fmla="*/ 1036810 h 2137476"/>
              <a:gd name="connsiteX9" fmla="*/ 2387600 w 2389453"/>
              <a:gd name="connsiteY9" fmla="*/ 528810 h 2137476"/>
              <a:gd name="connsiteX10" fmla="*/ 2260600 w 2389453"/>
              <a:gd name="connsiteY10" fmla="*/ 198610 h 2137476"/>
              <a:gd name="connsiteX11" fmla="*/ 1346200 w 2389453"/>
              <a:gd name="connsiteY11" fmla="*/ 8110 h 2137476"/>
              <a:gd name="connsiteX12" fmla="*/ 927100 w 2389453"/>
              <a:gd name="connsiteY12" fmla="*/ 236710 h 2137476"/>
              <a:gd name="connsiteX13" fmla="*/ 635000 w 2389453"/>
              <a:gd name="connsiteY13" fmla="*/ 668510 h 2137476"/>
              <a:gd name="connsiteX0" fmla="*/ 635000 w 2389453"/>
              <a:gd name="connsiteY0" fmla="*/ 668510 h 2137476"/>
              <a:gd name="connsiteX1" fmla="*/ 0 w 2389453"/>
              <a:gd name="connsiteY1" fmla="*/ 1481310 h 2137476"/>
              <a:gd name="connsiteX2" fmla="*/ 63500 w 2389453"/>
              <a:gd name="connsiteY2" fmla="*/ 1913110 h 2137476"/>
              <a:gd name="connsiteX3" fmla="*/ 241300 w 2389453"/>
              <a:gd name="connsiteY3" fmla="*/ 2103610 h 2137476"/>
              <a:gd name="connsiteX4" fmla="*/ 647700 w 2389453"/>
              <a:gd name="connsiteY4" fmla="*/ 2129010 h 2137476"/>
              <a:gd name="connsiteX5" fmla="*/ 990600 w 2389453"/>
              <a:gd name="connsiteY5" fmla="*/ 2002010 h 2137476"/>
              <a:gd name="connsiteX6" fmla="*/ 1346200 w 2389453"/>
              <a:gd name="connsiteY6" fmla="*/ 1379710 h 2137476"/>
              <a:gd name="connsiteX7" fmla="*/ 2247900 w 2389453"/>
              <a:gd name="connsiteY7" fmla="*/ 1036810 h 2137476"/>
              <a:gd name="connsiteX8" fmla="*/ 2387600 w 2389453"/>
              <a:gd name="connsiteY8" fmla="*/ 528810 h 2137476"/>
              <a:gd name="connsiteX9" fmla="*/ 2260600 w 2389453"/>
              <a:gd name="connsiteY9" fmla="*/ 198610 h 2137476"/>
              <a:gd name="connsiteX10" fmla="*/ 1346200 w 2389453"/>
              <a:gd name="connsiteY10" fmla="*/ 8110 h 2137476"/>
              <a:gd name="connsiteX11" fmla="*/ 927100 w 2389453"/>
              <a:gd name="connsiteY11" fmla="*/ 236710 h 2137476"/>
              <a:gd name="connsiteX12" fmla="*/ 635000 w 2389453"/>
              <a:gd name="connsiteY12" fmla="*/ 668510 h 2137476"/>
              <a:gd name="connsiteX0" fmla="*/ 635000 w 2389453"/>
              <a:gd name="connsiteY0" fmla="*/ 668510 h 2137476"/>
              <a:gd name="connsiteX1" fmla="*/ 0 w 2389453"/>
              <a:gd name="connsiteY1" fmla="*/ 1481310 h 2137476"/>
              <a:gd name="connsiteX2" fmla="*/ 63500 w 2389453"/>
              <a:gd name="connsiteY2" fmla="*/ 1913110 h 2137476"/>
              <a:gd name="connsiteX3" fmla="*/ 241300 w 2389453"/>
              <a:gd name="connsiteY3" fmla="*/ 2103610 h 2137476"/>
              <a:gd name="connsiteX4" fmla="*/ 647700 w 2389453"/>
              <a:gd name="connsiteY4" fmla="*/ 2129010 h 2137476"/>
              <a:gd name="connsiteX5" fmla="*/ 1346200 w 2389453"/>
              <a:gd name="connsiteY5" fmla="*/ 1379710 h 2137476"/>
              <a:gd name="connsiteX6" fmla="*/ 2247900 w 2389453"/>
              <a:gd name="connsiteY6" fmla="*/ 1036810 h 2137476"/>
              <a:gd name="connsiteX7" fmla="*/ 2387600 w 2389453"/>
              <a:gd name="connsiteY7" fmla="*/ 528810 h 2137476"/>
              <a:gd name="connsiteX8" fmla="*/ 2260600 w 2389453"/>
              <a:gd name="connsiteY8" fmla="*/ 198610 h 2137476"/>
              <a:gd name="connsiteX9" fmla="*/ 1346200 w 2389453"/>
              <a:gd name="connsiteY9" fmla="*/ 8110 h 2137476"/>
              <a:gd name="connsiteX10" fmla="*/ 927100 w 2389453"/>
              <a:gd name="connsiteY10" fmla="*/ 236710 h 2137476"/>
              <a:gd name="connsiteX11" fmla="*/ 635000 w 2389453"/>
              <a:gd name="connsiteY11" fmla="*/ 668510 h 2137476"/>
              <a:gd name="connsiteX0" fmla="*/ 635000 w 2389453"/>
              <a:gd name="connsiteY0" fmla="*/ 668510 h 2103610"/>
              <a:gd name="connsiteX1" fmla="*/ 0 w 2389453"/>
              <a:gd name="connsiteY1" fmla="*/ 1481310 h 2103610"/>
              <a:gd name="connsiteX2" fmla="*/ 63500 w 2389453"/>
              <a:gd name="connsiteY2" fmla="*/ 1913110 h 2103610"/>
              <a:gd name="connsiteX3" fmla="*/ 241300 w 2389453"/>
              <a:gd name="connsiteY3" fmla="*/ 2103610 h 2103610"/>
              <a:gd name="connsiteX4" fmla="*/ 1346200 w 2389453"/>
              <a:gd name="connsiteY4" fmla="*/ 1379710 h 2103610"/>
              <a:gd name="connsiteX5" fmla="*/ 2247900 w 2389453"/>
              <a:gd name="connsiteY5" fmla="*/ 1036810 h 2103610"/>
              <a:gd name="connsiteX6" fmla="*/ 2387600 w 2389453"/>
              <a:gd name="connsiteY6" fmla="*/ 528810 h 2103610"/>
              <a:gd name="connsiteX7" fmla="*/ 2260600 w 2389453"/>
              <a:gd name="connsiteY7" fmla="*/ 198610 h 2103610"/>
              <a:gd name="connsiteX8" fmla="*/ 1346200 w 2389453"/>
              <a:gd name="connsiteY8" fmla="*/ 8110 h 2103610"/>
              <a:gd name="connsiteX9" fmla="*/ 927100 w 2389453"/>
              <a:gd name="connsiteY9" fmla="*/ 236710 h 2103610"/>
              <a:gd name="connsiteX10" fmla="*/ 635000 w 2389453"/>
              <a:gd name="connsiteY10" fmla="*/ 668510 h 2103610"/>
              <a:gd name="connsiteX0" fmla="*/ 635000 w 2389453"/>
              <a:gd name="connsiteY0" fmla="*/ 668510 h 1913110"/>
              <a:gd name="connsiteX1" fmla="*/ 0 w 2389453"/>
              <a:gd name="connsiteY1" fmla="*/ 1481310 h 1913110"/>
              <a:gd name="connsiteX2" fmla="*/ 63500 w 2389453"/>
              <a:gd name="connsiteY2" fmla="*/ 1913110 h 1913110"/>
              <a:gd name="connsiteX3" fmla="*/ 1346200 w 2389453"/>
              <a:gd name="connsiteY3" fmla="*/ 1379710 h 1913110"/>
              <a:gd name="connsiteX4" fmla="*/ 2247900 w 2389453"/>
              <a:gd name="connsiteY4" fmla="*/ 1036810 h 1913110"/>
              <a:gd name="connsiteX5" fmla="*/ 2387600 w 2389453"/>
              <a:gd name="connsiteY5" fmla="*/ 528810 h 1913110"/>
              <a:gd name="connsiteX6" fmla="*/ 2260600 w 2389453"/>
              <a:gd name="connsiteY6" fmla="*/ 198610 h 1913110"/>
              <a:gd name="connsiteX7" fmla="*/ 1346200 w 2389453"/>
              <a:gd name="connsiteY7" fmla="*/ 8110 h 1913110"/>
              <a:gd name="connsiteX8" fmla="*/ 927100 w 2389453"/>
              <a:gd name="connsiteY8" fmla="*/ 236710 h 1913110"/>
              <a:gd name="connsiteX9" fmla="*/ 635000 w 2389453"/>
              <a:gd name="connsiteY9" fmla="*/ 668510 h 1913110"/>
              <a:gd name="connsiteX0" fmla="*/ 635000 w 2389453"/>
              <a:gd name="connsiteY0" fmla="*/ 668510 h 1529760"/>
              <a:gd name="connsiteX1" fmla="*/ 0 w 2389453"/>
              <a:gd name="connsiteY1" fmla="*/ 1481310 h 1529760"/>
              <a:gd name="connsiteX2" fmla="*/ 669141 w 2389453"/>
              <a:gd name="connsiteY2" fmla="*/ 1307469 h 1529760"/>
              <a:gd name="connsiteX3" fmla="*/ 1346200 w 2389453"/>
              <a:gd name="connsiteY3" fmla="*/ 1379710 h 1529760"/>
              <a:gd name="connsiteX4" fmla="*/ 2247900 w 2389453"/>
              <a:gd name="connsiteY4" fmla="*/ 1036810 h 1529760"/>
              <a:gd name="connsiteX5" fmla="*/ 2387600 w 2389453"/>
              <a:gd name="connsiteY5" fmla="*/ 528810 h 1529760"/>
              <a:gd name="connsiteX6" fmla="*/ 2260600 w 2389453"/>
              <a:gd name="connsiteY6" fmla="*/ 198610 h 1529760"/>
              <a:gd name="connsiteX7" fmla="*/ 1346200 w 2389453"/>
              <a:gd name="connsiteY7" fmla="*/ 8110 h 1529760"/>
              <a:gd name="connsiteX8" fmla="*/ 927100 w 2389453"/>
              <a:gd name="connsiteY8" fmla="*/ 236710 h 1529760"/>
              <a:gd name="connsiteX9" fmla="*/ 635000 w 2389453"/>
              <a:gd name="connsiteY9" fmla="*/ 668510 h 1529760"/>
              <a:gd name="connsiteX0" fmla="*/ 266865 w 2021318"/>
              <a:gd name="connsiteY0" fmla="*/ 668510 h 1427739"/>
              <a:gd name="connsiteX1" fmla="*/ 0 w 2021318"/>
              <a:gd name="connsiteY1" fmla="*/ 958796 h 1427739"/>
              <a:gd name="connsiteX2" fmla="*/ 301006 w 2021318"/>
              <a:gd name="connsiteY2" fmla="*/ 1307469 h 1427739"/>
              <a:gd name="connsiteX3" fmla="*/ 978065 w 2021318"/>
              <a:gd name="connsiteY3" fmla="*/ 1379710 h 1427739"/>
              <a:gd name="connsiteX4" fmla="*/ 1879765 w 2021318"/>
              <a:gd name="connsiteY4" fmla="*/ 1036810 h 1427739"/>
              <a:gd name="connsiteX5" fmla="*/ 2019465 w 2021318"/>
              <a:gd name="connsiteY5" fmla="*/ 528810 h 1427739"/>
              <a:gd name="connsiteX6" fmla="*/ 1892465 w 2021318"/>
              <a:gd name="connsiteY6" fmla="*/ 198610 h 1427739"/>
              <a:gd name="connsiteX7" fmla="*/ 978065 w 2021318"/>
              <a:gd name="connsiteY7" fmla="*/ 8110 h 1427739"/>
              <a:gd name="connsiteX8" fmla="*/ 558965 w 2021318"/>
              <a:gd name="connsiteY8" fmla="*/ 236710 h 1427739"/>
              <a:gd name="connsiteX9" fmla="*/ 266865 w 2021318"/>
              <a:gd name="connsiteY9" fmla="*/ 668510 h 1427739"/>
              <a:gd name="connsiteX0" fmla="*/ 43533 w 1797986"/>
              <a:gd name="connsiteY0" fmla="*/ 668510 h 1427739"/>
              <a:gd name="connsiteX1" fmla="*/ 77674 w 1797986"/>
              <a:gd name="connsiteY1" fmla="*/ 1307469 h 1427739"/>
              <a:gd name="connsiteX2" fmla="*/ 754733 w 1797986"/>
              <a:gd name="connsiteY2" fmla="*/ 1379710 h 1427739"/>
              <a:gd name="connsiteX3" fmla="*/ 1656433 w 1797986"/>
              <a:gd name="connsiteY3" fmla="*/ 1036810 h 1427739"/>
              <a:gd name="connsiteX4" fmla="*/ 1796133 w 1797986"/>
              <a:gd name="connsiteY4" fmla="*/ 528810 h 1427739"/>
              <a:gd name="connsiteX5" fmla="*/ 1669133 w 1797986"/>
              <a:gd name="connsiteY5" fmla="*/ 198610 h 1427739"/>
              <a:gd name="connsiteX6" fmla="*/ 754733 w 1797986"/>
              <a:gd name="connsiteY6" fmla="*/ 8110 h 1427739"/>
              <a:gd name="connsiteX7" fmla="*/ 335633 w 1797986"/>
              <a:gd name="connsiteY7" fmla="*/ 236710 h 1427739"/>
              <a:gd name="connsiteX8" fmla="*/ 43533 w 1797986"/>
              <a:gd name="connsiteY8" fmla="*/ 668510 h 1427739"/>
              <a:gd name="connsiteX0" fmla="*/ 8091 w 1762544"/>
              <a:gd name="connsiteY0" fmla="*/ 668510 h 1446869"/>
              <a:gd name="connsiteX1" fmla="*/ 220362 w 1762544"/>
              <a:gd name="connsiteY1" fmla="*/ 1402472 h 1446869"/>
              <a:gd name="connsiteX2" fmla="*/ 719291 w 1762544"/>
              <a:gd name="connsiteY2" fmla="*/ 1379710 h 1446869"/>
              <a:gd name="connsiteX3" fmla="*/ 1620991 w 1762544"/>
              <a:gd name="connsiteY3" fmla="*/ 1036810 h 1446869"/>
              <a:gd name="connsiteX4" fmla="*/ 1760691 w 1762544"/>
              <a:gd name="connsiteY4" fmla="*/ 528810 h 1446869"/>
              <a:gd name="connsiteX5" fmla="*/ 1633691 w 1762544"/>
              <a:gd name="connsiteY5" fmla="*/ 198610 h 1446869"/>
              <a:gd name="connsiteX6" fmla="*/ 719291 w 1762544"/>
              <a:gd name="connsiteY6" fmla="*/ 8110 h 1446869"/>
              <a:gd name="connsiteX7" fmla="*/ 300191 w 1762544"/>
              <a:gd name="connsiteY7" fmla="*/ 236710 h 1446869"/>
              <a:gd name="connsiteX8" fmla="*/ 8091 w 1762544"/>
              <a:gd name="connsiteY8" fmla="*/ 668510 h 1446869"/>
              <a:gd name="connsiteX0" fmla="*/ 8091 w 1762544"/>
              <a:gd name="connsiteY0" fmla="*/ 668510 h 1471191"/>
              <a:gd name="connsiteX1" fmla="*/ 220362 w 1762544"/>
              <a:gd name="connsiteY1" fmla="*/ 1402472 h 1471191"/>
              <a:gd name="connsiteX2" fmla="*/ 719291 w 1762544"/>
              <a:gd name="connsiteY2" fmla="*/ 1379710 h 1471191"/>
              <a:gd name="connsiteX3" fmla="*/ 1620991 w 1762544"/>
              <a:gd name="connsiteY3" fmla="*/ 1036810 h 1471191"/>
              <a:gd name="connsiteX4" fmla="*/ 1760691 w 1762544"/>
              <a:gd name="connsiteY4" fmla="*/ 528810 h 1471191"/>
              <a:gd name="connsiteX5" fmla="*/ 1633691 w 1762544"/>
              <a:gd name="connsiteY5" fmla="*/ 198610 h 1471191"/>
              <a:gd name="connsiteX6" fmla="*/ 719291 w 1762544"/>
              <a:gd name="connsiteY6" fmla="*/ 8110 h 1471191"/>
              <a:gd name="connsiteX7" fmla="*/ 300191 w 1762544"/>
              <a:gd name="connsiteY7" fmla="*/ 236710 h 1471191"/>
              <a:gd name="connsiteX8" fmla="*/ 8091 w 1762544"/>
              <a:gd name="connsiteY8" fmla="*/ 668510 h 1471191"/>
              <a:gd name="connsiteX0" fmla="*/ 8091 w 1762544"/>
              <a:gd name="connsiteY0" fmla="*/ 668510 h 1432067"/>
              <a:gd name="connsiteX1" fmla="*/ 220362 w 1762544"/>
              <a:gd name="connsiteY1" fmla="*/ 1402472 h 1432067"/>
              <a:gd name="connsiteX2" fmla="*/ 719291 w 1762544"/>
              <a:gd name="connsiteY2" fmla="*/ 1379710 h 1432067"/>
              <a:gd name="connsiteX3" fmla="*/ 1620991 w 1762544"/>
              <a:gd name="connsiteY3" fmla="*/ 1036810 h 1432067"/>
              <a:gd name="connsiteX4" fmla="*/ 1760691 w 1762544"/>
              <a:gd name="connsiteY4" fmla="*/ 528810 h 1432067"/>
              <a:gd name="connsiteX5" fmla="*/ 1633691 w 1762544"/>
              <a:gd name="connsiteY5" fmla="*/ 198610 h 1432067"/>
              <a:gd name="connsiteX6" fmla="*/ 719291 w 1762544"/>
              <a:gd name="connsiteY6" fmla="*/ 8110 h 1432067"/>
              <a:gd name="connsiteX7" fmla="*/ 300191 w 1762544"/>
              <a:gd name="connsiteY7" fmla="*/ 236710 h 1432067"/>
              <a:gd name="connsiteX8" fmla="*/ 8091 w 1762544"/>
              <a:gd name="connsiteY8" fmla="*/ 668510 h 1432067"/>
              <a:gd name="connsiteX0" fmla="*/ 10088 w 1764541"/>
              <a:gd name="connsiteY0" fmla="*/ 668510 h 1415548"/>
              <a:gd name="connsiteX1" fmla="*/ 186733 w 1764541"/>
              <a:gd name="connsiteY1" fmla="*/ 1378722 h 1415548"/>
              <a:gd name="connsiteX2" fmla="*/ 721288 w 1764541"/>
              <a:gd name="connsiteY2" fmla="*/ 1379710 h 1415548"/>
              <a:gd name="connsiteX3" fmla="*/ 1622988 w 1764541"/>
              <a:gd name="connsiteY3" fmla="*/ 1036810 h 1415548"/>
              <a:gd name="connsiteX4" fmla="*/ 1762688 w 1764541"/>
              <a:gd name="connsiteY4" fmla="*/ 528810 h 1415548"/>
              <a:gd name="connsiteX5" fmla="*/ 1635688 w 1764541"/>
              <a:gd name="connsiteY5" fmla="*/ 198610 h 1415548"/>
              <a:gd name="connsiteX6" fmla="*/ 721288 w 1764541"/>
              <a:gd name="connsiteY6" fmla="*/ 8110 h 1415548"/>
              <a:gd name="connsiteX7" fmla="*/ 302188 w 1764541"/>
              <a:gd name="connsiteY7" fmla="*/ 236710 h 1415548"/>
              <a:gd name="connsiteX8" fmla="*/ 10088 w 1764541"/>
              <a:gd name="connsiteY8" fmla="*/ 668510 h 1415548"/>
              <a:gd name="connsiteX0" fmla="*/ 10088 w 1764541"/>
              <a:gd name="connsiteY0" fmla="*/ 668510 h 1409216"/>
              <a:gd name="connsiteX1" fmla="*/ 186733 w 1764541"/>
              <a:gd name="connsiteY1" fmla="*/ 1378722 h 1409216"/>
              <a:gd name="connsiteX2" fmla="*/ 721288 w 1764541"/>
              <a:gd name="connsiteY2" fmla="*/ 1379710 h 1409216"/>
              <a:gd name="connsiteX3" fmla="*/ 1622988 w 1764541"/>
              <a:gd name="connsiteY3" fmla="*/ 1036810 h 1409216"/>
              <a:gd name="connsiteX4" fmla="*/ 1762688 w 1764541"/>
              <a:gd name="connsiteY4" fmla="*/ 528810 h 1409216"/>
              <a:gd name="connsiteX5" fmla="*/ 1635688 w 1764541"/>
              <a:gd name="connsiteY5" fmla="*/ 198610 h 1409216"/>
              <a:gd name="connsiteX6" fmla="*/ 721288 w 1764541"/>
              <a:gd name="connsiteY6" fmla="*/ 8110 h 1409216"/>
              <a:gd name="connsiteX7" fmla="*/ 302188 w 1764541"/>
              <a:gd name="connsiteY7" fmla="*/ 236710 h 1409216"/>
              <a:gd name="connsiteX8" fmla="*/ 10088 w 1764541"/>
              <a:gd name="connsiteY8" fmla="*/ 668510 h 1409216"/>
              <a:gd name="connsiteX0" fmla="*/ 8091 w 1762544"/>
              <a:gd name="connsiteY0" fmla="*/ 668510 h 1380346"/>
              <a:gd name="connsiteX1" fmla="*/ 220362 w 1762544"/>
              <a:gd name="connsiteY1" fmla="*/ 1307470 h 1380346"/>
              <a:gd name="connsiteX2" fmla="*/ 719291 w 1762544"/>
              <a:gd name="connsiteY2" fmla="*/ 1379710 h 1380346"/>
              <a:gd name="connsiteX3" fmla="*/ 1620991 w 1762544"/>
              <a:gd name="connsiteY3" fmla="*/ 1036810 h 1380346"/>
              <a:gd name="connsiteX4" fmla="*/ 1760691 w 1762544"/>
              <a:gd name="connsiteY4" fmla="*/ 528810 h 1380346"/>
              <a:gd name="connsiteX5" fmla="*/ 1633691 w 1762544"/>
              <a:gd name="connsiteY5" fmla="*/ 198610 h 1380346"/>
              <a:gd name="connsiteX6" fmla="*/ 719291 w 1762544"/>
              <a:gd name="connsiteY6" fmla="*/ 8110 h 1380346"/>
              <a:gd name="connsiteX7" fmla="*/ 300191 w 1762544"/>
              <a:gd name="connsiteY7" fmla="*/ 236710 h 1380346"/>
              <a:gd name="connsiteX8" fmla="*/ 8091 w 1762544"/>
              <a:gd name="connsiteY8" fmla="*/ 668510 h 1380346"/>
              <a:gd name="connsiteX0" fmla="*/ 8091 w 1762544"/>
              <a:gd name="connsiteY0" fmla="*/ 668510 h 1381054"/>
              <a:gd name="connsiteX1" fmla="*/ 220362 w 1762544"/>
              <a:gd name="connsiteY1" fmla="*/ 1307470 h 1381054"/>
              <a:gd name="connsiteX2" fmla="*/ 719291 w 1762544"/>
              <a:gd name="connsiteY2" fmla="*/ 1379710 h 1381054"/>
              <a:gd name="connsiteX3" fmla="*/ 1620991 w 1762544"/>
              <a:gd name="connsiteY3" fmla="*/ 1036810 h 1381054"/>
              <a:gd name="connsiteX4" fmla="*/ 1760691 w 1762544"/>
              <a:gd name="connsiteY4" fmla="*/ 528810 h 1381054"/>
              <a:gd name="connsiteX5" fmla="*/ 1633691 w 1762544"/>
              <a:gd name="connsiteY5" fmla="*/ 198610 h 1381054"/>
              <a:gd name="connsiteX6" fmla="*/ 719291 w 1762544"/>
              <a:gd name="connsiteY6" fmla="*/ 8110 h 1381054"/>
              <a:gd name="connsiteX7" fmla="*/ 300191 w 1762544"/>
              <a:gd name="connsiteY7" fmla="*/ 236710 h 1381054"/>
              <a:gd name="connsiteX8" fmla="*/ 8091 w 1762544"/>
              <a:gd name="connsiteY8" fmla="*/ 668510 h 1381054"/>
              <a:gd name="connsiteX0" fmla="*/ 6052 w 1760505"/>
              <a:gd name="connsiteY0" fmla="*/ 668510 h 1398603"/>
              <a:gd name="connsiteX1" fmla="*/ 277700 w 1760505"/>
              <a:gd name="connsiteY1" fmla="*/ 1354971 h 1398603"/>
              <a:gd name="connsiteX2" fmla="*/ 717252 w 1760505"/>
              <a:gd name="connsiteY2" fmla="*/ 1379710 h 1398603"/>
              <a:gd name="connsiteX3" fmla="*/ 1618952 w 1760505"/>
              <a:gd name="connsiteY3" fmla="*/ 1036810 h 1398603"/>
              <a:gd name="connsiteX4" fmla="*/ 1758652 w 1760505"/>
              <a:gd name="connsiteY4" fmla="*/ 528810 h 1398603"/>
              <a:gd name="connsiteX5" fmla="*/ 1631652 w 1760505"/>
              <a:gd name="connsiteY5" fmla="*/ 198610 h 1398603"/>
              <a:gd name="connsiteX6" fmla="*/ 717252 w 1760505"/>
              <a:gd name="connsiteY6" fmla="*/ 8110 h 1398603"/>
              <a:gd name="connsiteX7" fmla="*/ 298152 w 1760505"/>
              <a:gd name="connsiteY7" fmla="*/ 236710 h 1398603"/>
              <a:gd name="connsiteX8" fmla="*/ 6052 w 1760505"/>
              <a:gd name="connsiteY8" fmla="*/ 668510 h 1398603"/>
              <a:gd name="connsiteX0" fmla="*/ 6052 w 1760505"/>
              <a:gd name="connsiteY0" fmla="*/ 668510 h 1384830"/>
              <a:gd name="connsiteX1" fmla="*/ 277700 w 1760505"/>
              <a:gd name="connsiteY1" fmla="*/ 1354971 h 1384830"/>
              <a:gd name="connsiteX2" fmla="*/ 717252 w 1760505"/>
              <a:gd name="connsiteY2" fmla="*/ 1379710 h 1384830"/>
              <a:gd name="connsiteX3" fmla="*/ 1618952 w 1760505"/>
              <a:gd name="connsiteY3" fmla="*/ 1036810 h 1384830"/>
              <a:gd name="connsiteX4" fmla="*/ 1758652 w 1760505"/>
              <a:gd name="connsiteY4" fmla="*/ 528810 h 1384830"/>
              <a:gd name="connsiteX5" fmla="*/ 1631652 w 1760505"/>
              <a:gd name="connsiteY5" fmla="*/ 198610 h 1384830"/>
              <a:gd name="connsiteX6" fmla="*/ 717252 w 1760505"/>
              <a:gd name="connsiteY6" fmla="*/ 8110 h 1384830"/>
              <a:gd name="connsiteX7" fmla="*/ 298152 w 1760505"/>
              <a:gd name="connsiteY7" fmla="*/ 236710 h 1384830"/>
              <a:gd name="connsiteX8" fmla="*/ 6052 w 1760505"/>
              <a:gd name="connsiteY8" fmla="*/ 668510 h 1384830"/>
              <a:gd name="connsiteX0" fmla="*/ 7083 w 1761536"/>
              <a:gd name="connsiteY0" fmla="*/ 668510 h 1384830"/>
              <a:gd name="connsiteX1" fmla="*/ 278731 w 1761536"/>
              <a:gd name="connsiteY1" fmla="*/ 1354971 h 1384830"/>
              <a:gd name="connsiteX2" fmla="*/ 718283 w 1761536"/>
              <a:gd name="connsiteY2" fmla="*/ 1379710 h 1384830"/>
              <a:gd name="connsiteX3" fmla="*/ 1619983 w 1761536"/>
              <a:gd name="connsiteY3" fmla="*/ 1036810 h 1384830"/>
              <a:gd name="connsiteX4" fmla="*/ 1759683 w 1761536"/>
              <a:gd name="connsiteY4" fmla="*/ 528810 h 1384830"/>
              <a:gd name="connsiteX5" fmla="*/ 1632683 w 1761536"/>
              <a:gd name="connsiteY5" fmla="*/ 198610 h 1384830"/>
              <a:gd name="connsiteX6" fmla="*/ 718283 w 1761536"/>
              <a:gd name="connsiteY6" fmla="*/ 8110 h 1384830"/>
              <a:gd name="connsiteX7" fmla="*/ 299183 w 1761536"/>
              <a:gd name="connsiteY7" fmla="*/ 236710 h 1384830"/>
              <a:gd name="connsiteX8" fmla="*/ 7083 w 1761536"/>
              <a:gd name="connsiteY8" fmla="*/ 668510 h 1384830"/>
              <a:gd name="connsiteX0" fmla="*/ 9072 w 1763525"/>
              <a:gd name="connsiteY0" fmla="*/ 668510 h 1384830"/>
              <a:gd name="connsiteX1" fmla="*/ 280720 w 1763525"/>
              <a:gd name="connsiteY1" fmla="*/ 1354971 h 1384830"/>
              <a:gd name="connsiteX2" fmla="*/ 720272 w 1763525"/>
              <a:gd name="connsiteY2" fmla="*/ 1379710 h 1384830"/>
              <a:gd name="connsiteX3" fmla="*/ 1621972 w 1763525"/>
              <a:gd name="connsiteY3" fmla="*/ 1036810 h 1384830"/>
              <a:gd name="connsiteX4" fmla="*/ 1761672 w 1763525"/>
              <a:gd name="connsiteY4" fmla="*/ 528810 h 1384830"/>
              <a:gd name="connsiteX5" fmla="*/ 1634672 w 1763525"/>
              <a:gd name="connsiteY5" fmla="*/ 198610 h 1384830"/>
              <a:gd name="connsiteX6" fmla="*/ 720272 w 1763525"/>
              <a:gd name="connsiteY6" fmla="*/ 8110 h 1384830"/>
              <a:gd name="connsiteX7" fmla="*/ 301172 w 1763525"/>
              <a:gd name="connsiteY7" fmla="*/ 236710 h 1384830"/>
              <a:gd name="connsiteX8" fmla="*/ 9072 w 1763525"/>
              <a:gd name="connsiteY8" fmla="*/ 668510 h 1384830"/>
              <a:gd name="connsiteX0" fmla="*/ 9072 w 1763525"/>
              <a:gd name="connsiteY0" fmla="*/ 668510 h 1398603"/>
              <a:gd name="connsiteX1" fmla="*/ 280720 w 1763525"/>
              <a:gd name="connsiteY1" fmla="*/ 1354971 h 1398603"/>
              <a:gd name="connsiteX2" fmla="*/ 720272 w 1763525"/>
              <a:gd name="connsiteY2" fmla="*/ 1379710 h 1398603"/>
              <a:gd name="connsiteX3" fmla="*/ 1621972 w 1763525"/>
              <a:gd name="connsiteY3" fmla="*/ 1036810 h 1398603"/>
              <a:gd name="connsiteX4" fmla="*/ 1761672 w 1763525"/>
              <a:gd name="connsiteY4" fmla="*/ 528810 h 1398603"/>
              <a:gd name="connsiteX5" fmla="*/ 1634672 w 1763525"/>
              <a:gd name="connsiteY5" fmla="*/ 198610 h 1398603"/>
              <a:gd name="connsiteX6" fmla="*/ 720272 w 1763525"/>
              <a:gd name="connsiteY6" fmla="*/ 8110 h 1398603"/>
              <a:gd name="connsiteX7" fmla="*/ 301172 w 1763525"/>
              <a:gd name="connsiteY7" fmla="*/ 236710 h 1398603"/>
              <a:gd name="connsiteX8" fmla="*/ 9072 w 1763525"/>
              <a:gd name="connsiteY8" fmla="*/ 668510 h 139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3525" h="1398603">
                <a:moveTo>
                  <a:pt x="9072" y="668510"/>
                </a:moveTo>
                <a:cubicBezTo>
                  <a:pt x="-33921" y="846970"/>
                  <a:pt x="79060" y="1295815"/>
                  <a:pt x="280720" y="1354971"/>
                </a:cubicBezTo>
                <a:cubicBezTo>
                  <a:pt x="421960" y="1433040"/>
                  <a:pt x="546210" y="1383257"/>
                  <a:pt x="720272" y="1379710"/>
                </a:cubicBezTo>
                <a:cubicBezTo>
                  <a:pt x="1008139" y="1316210"/>
                  <a:pt x="1372205" y="1201910"/>
                  <a:pt x="1621972" y="1036810"/>
                </a:cubicBezTo>
                <a:cubicBezTo>
                  <a:pt x="1719339" y="867477"/>
                  <a:pt x="1740505" y="736243"/>
                  <a:pt x="1761672" y="528810"/>
                </a:cubicBezTo>
                <a:cubicBezTo>
                  <a:pt x="1770139" y="355243"/>
                  <a:pt x="1753205" y="321377"/>
                  <a:pt x="1634672" y="198610"/>
                </a:cubicBezTo>
                <a:cubicBezTo>
                  <a:pt x="1355272" y="71610"/>
                  <a:pt x="1025072" y="-29990"/>
                  <a:pt x="720272" y="8110"/>
                </a:cubicBezTo>
                <a:cubicBezTo>
                  <a:pt x="529772" y="46210"/>
                  <a:pt x="428172" y="122410"/>
                  <a:pt x="301172" y="236710"/>
                </a:cubicBezTo>
                <a:cubicBezTo>
                  <a:pt x="165705" y="367943"/>
                  <a:pt x="42939" y="499177"/>
                  <a:pt x="9072" y="668510"/>
                </a:cubicBezTo>
                <a:close/>
              </a:path>
            </a:pathLst>
          </a:custGeom>
          <a:noFill/>
          <a:ln w="38100">
            <a:solidFill>
              <a:srgbClr val="0D47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Regular" charset="0"/>
            </a:endParaRPr>
          </a:p>
        </p:txBody>
      </p:sp>
      <p:sp>
        <p:nvSpPr>
          <p:cNvPr id="52" name="Freeform 51"/>
          <p:cNvSpPr/>
          <p:nvPr/>
        </p:nvSpPr>
        <p:spPr>
          <a:xfrm>
            <a:off x="1988086" y="3926866"/>
            <a:ext cx="733466" cy="783863"/>
          </a:xfrm>
          <a:custGeom>
            <a:avLst/>
            <a:gdLst>
              <a:gd name="connsiteX0" fmla="*/ 0 w 1016000"/>
              <a:gd name="connsiteY0" fmla="*/ 0 h 1104900"/>
              <a:gd name="connsiteX1" fmla="*/ 342900 w 1016000"/>
              <a:gd name="connsiteY1" fmla="*/ 977900 h 1104900"/>
              <a:gd name="connsiteX2" fmla="*/ 1016000 w 1016000"/>
              <a:gd name="connsiteY2" fmla="*/ 1104900 h 1104900"/>
              <a:gd name="connsiteX3" fmla="*/ 965200 w 1016000"/>
              <a:gd name="connsiteY3" fmla="*/ 381000 h 1104900"/>
              <a:gd name="connsiteX4" fmla="*/ 0 w 1016000"/>
              <a:gd name="connsiteY4" fmla="*/ 0 h 1104900"/>
              <a:gd name="connsiteX0" fmla="*/ 0 w 1016000"/>
              <a:gd name="connsiteY0" fmla="*/ 0 h 1104900"/>
              <a:gd name="connsiteX1" fmla="*/ 342900 w 1016000"/>
              <a:gd name="connsiteY1" fmla="*/ 977900 h 1104900"/>
              <a:gd name="connsiteX2" fmla="*/ 1016000 w 1016000"/>
              <a:gd name="connsiteY2" fmla="*/ 1104900 h 1104900"/>
              <a:gd name="connsiteX3" fmla="*/ 965200 w 1016000"/>
              <a:gd name="connsiteY3" fmla="*/ 381000 h 1104900"/>
              <a:gd name="connsiteX4" fmla="*/ 0 w 1016000"/>
              <a:gd name="connsiteY4" fmla="*/ 0 h 1104900"/>
              <a:gd name="connsiteX0" fmla="*/ 5978 w 1021978"/>
              <a:gd name="connsiteY0" fmla="*/ 0 h 1104900"/>
              <a:gd name="connsiteX1" fmla="*/ 348878 w 1021978"/>
              <a:gd name="connsiteY1" fmla="*/ 977900 h 1104900"/>
              <a:gd name="connsiteX2" fmla="*/ 1021978 w 1021978"/>
              <a:gd name="connsiteY2" fmla="*/ 1104900 h 1104900"/>
              <a:gd name="connsiteX3" fmla="*/ 971178 w 1021978"/>
              <a:gd name="connsiteY3" fmla="*/ 381000 h 1104900"/>
              <a:gd name="connsiteX4" fmla="*/ 5978 w 1021978"/>
              <a:gd name="connsiteY4" fmla="*/ 0 h 1104900"/>
              <a:gd name="connsiteX0" fmla="*/ 5978 w 1021978"/>
              <a:gd name="connsiteY0" fmla="*/ 0 h 1104900"/>
              <a:gd name="connsiteX1" fmla="*/ 348878 w 1021978"/>
              <a:gd name="connsiteY1" fmla="*/ 977900 h 1104900"/>
              <a:gd name="connsiteX2" fmla="*/ 1021978 w 1021978"/>
              <a:gd name="connsiteY2" fmla="*/ 1104900 h 1104900"/>
              <a:gd name="connsiteX3" fmla="*/ 971178 w 1021978"/>
              <a:gd name="connsiteY3" fmla="*/ 381000 h 1104900"/>
              <a:gd name="connsiteX4" fmla="*/ 5978 w 1021978"/>
              <a:gd name="connsiteY4" fmla="*/ 0 h 1104900"/>
              <a:gd name="connsiteX0" fmla="*/ 5978 w 1021978"/>
              <a:gd name="connsiteY0" fmla="*/ 0 h 1104900"/>
              <a:gd name="connsiteX1" fmla="*/ 348878 w 1021978"/>
              <a:gd name="connsiteY1" fmla="*/ 977900 h 1104900"/>
              <a:gd name="connsiteX2" fmla="*/ 1021978 w 1021978"/>
              <a:gd name="connsiteY2" fmla="*/ 1104900 h 1104900"/>
              <a:gd name="connsiteX3" fmla="*/ 971178 w 1021978"/>
              <a:gd name="connsiteY3" fmla="*/ 381000 h 1104900"/>
              <a:gd name="connsiteX4" fmla="*/ 5978 w 1021978"/>
              <a:gd name="connsiteY4" fmla="*/ 0 h 1104900"/>
              <a:gd name="connsiteX0" fmla="*/ 5978 w 1052057"/>
              <a:gd name="connsiteY0" fmla="*/ 0 h 1104900"/>
              <a:gd name="connsiteX1" fmla="*/ 348878 w 1052057"/>
              <a:gd name="connsiteY1" fmla="*/ 977900 h 1104900"/>
              <a:gd name="connsiteX2" fmla="*/ 1021978 w 1052057"/>
              <a:gd name="connsiteY2" fmla="*/ 1104900 h 1104900"/>
              <a:gd name="connsiteX3" fmla="*/ 971178 w 1052057"/>
              <a:gd name="connsiteY3" fmla="*/ 381000 h 1104900"/>
              <a:gd name="connsiteX4" fmla="*/ 5978 w 1052057"/>
              <a:gd name="connsiteY4" fmla="*/ 0 h 1104900"/>
              <a:gd name="connsiteX0" fmla="*/ 5978 w 1082716"/>
              <a:gd name="connsiteY0" fmla="*/ 0 h 1104900"/>
              <a:gd name="connsiteX1" fmla="*/ 348878 w 1082716"/>
              <a:gd name="connsiteY1" fmla="*/ 977900 h 1104900"/>
              <a:gd name="connsiteX2" fmla="*/ 1021978 w 1082716"/>
              <a:gd name="connsiteY2" fmla="*/ 1104900 h 1104900"/>
              <a:gd name="connsiteX3" fmla="*/ 971178 w 1082716"/>
              <a:gd name="connsiteY3" fmla="*/ 381000 h 1104900"/>
              <a:gd name="connsiteX4" fmla="*/ 5978 w 1082716"/>
              <a:gd name="connsiteY4" fmla="*/ 0 h 1104900"/>
              <a:gd name="connsiteX0" fmla="*/ 5978 w 1082716"/>
              <a:gd name="connsiteY0" fmla="*/ 0 h 1124216"/>
              <a:gd name="connsiteX1" fmla="*/ 348878 w 1082716"/>
              <a:gd name="connsiteY1" fmla="*/ 977900 h 1124216"/>
              <a:gd name="connsiteX2" fmla="*/ 1021978 w 1082716"/>
              <a:gd name="connsiteY2" fmla="*/ 1104900 h 1124216"/>
              <a:gd name="connsiteX3" fmla="*/ 971178 w 1082716"/>
              <a:gd name="connsiteY3" fmla="*/ 381000 h 1124216"/>
              <a:gd name="connsiteX4" fmla="*/ 5978 w 1082716"/>
              <a:gd name="connsiteY4" fmla="*/ 0 h 1124216"/>
              <a:gd name="connsiteX0" fmla="*/ 5978 w 1082716"/>
              <a:gd name="connsiteY0" fmla="*/ 0 h 1135206"/>
              <a:gd name="connsiteX1" fmla="*/ 348878 w 1082716"/>
              <a:gd name="connsiteY1" fmla="*/ 977900 h 1135206"/>
              <a:gd name="connsiteX2" fmla="*/ 1021978 w 1082716"/>
              <a:gd name="connsiteY2" fmla="*/ 1104900 h 1135206"/>
              <a:gd name="connsiteX3" fmla="*/ 971178 w 1082716"/>
              <a:gd name="connsiteY3" fmla="*/ 381000 h 1135206"/>
              <a:gd name="connsiteX4" fmla="*/ 5978 w 1082716"/>
              <a:gd name="connsiteY4" fmla="*/ 0 h 1135206"/>
              <a:gd name="connsiteX0" fmla="*/ 5978 w 1082716"/>
              <a:gd name="connsiteY0" fmla="*/ 0 h 1135206"/>
              <a:gd name="connsiteX1" fmla="*/ 348878 w 1082716"/>
              <a:gd name="connsiteY1" fmla="*/ 977900 h 1135206"/>
              <a:gd name="connsiteX2" fmla="*/ 1021978 w 1082716"/>
              <a:gd name="connsiteY2" fmla="*/ 1104900 h 1135206"/>
              <a:gd name="connsiteX3" fmla="*/ 971178 w 1082716"/>
              <a:gd name="connsiteY3" fmla="*/ 381000 h 1135206"/>
              <a:gd name="connsiteX4" fmla="*/ 5978 w 1082716"/>
              <a:gd name="connsiteY4" fmla="*/ 0 h 1135206"/>
              <a:gd name="connsiteX0" fmla="*/ 5978 w 1082716"/>
              <a:gd name="connsiteY0" fmla="*/ 9076 h 1144282"/>
              <a:gd name="connsiteX1" fmla="*/ 348878 w 1082716"/>
              <a:gd name="connsiteY1" fmla="*/ 986976 h 1144282"/>
              <a:gd name="connsiteX2" fmla="*/ 1021978 w 1082716"/>
              <a:gd name="connsiteY2" fmla="*/ 1113976 h 1144282"/>
              <a:gd name="connsiteX3" fmla="*/ 971178 w 1082716"/>
              <a:gd name="connsiteY3" fmla="*/ 390076 h 1144282"/>
              <a:gd name="connsiteX4" fmla="*/ 5978 w 1082716"/>
              <a:gd name="connsiteY4" fmla="*/ 9076 h 1144282"/>
              <a:gd name="connsiteX0" fmla="*/ 5978 w 1082716"/>
              <a:gd name="connsiteY0" fmla="*/ 22 h 1135228"/>
              <a:gd name="connsiteX1" fmla="*/ 348878 w 1082716"/>
              <a:gd name="connsiteY1" fmla="*/ 977922 h 1135228"/>
              <a:gd name="connsiteX2" fmla="*/ 1021978 w 1082716"/>
              <a:gd name="connsiteY2" fmla="*/ 1104922 h 1135228"/>
              <a:gd name="connsiteX3" fmla="*/ 971178 w 1082716"/>
              <a:gd name="connsiteY3" fmla="*/ 381022 h 1135228"/>
              <a:gd name="connsiteX4" fmla="*/ 5978 w 1082716"/>
              <a:gd name="connsiteY4" fmla="*/ 22 h 1135228"/>
              <a:gd name="connsiteX0" fmla="*/ 5978 w 1082716"/>
              <a:gd name="connsiteY0" fmla="*/ 26 h 1135232"/>
              <a:gd name="connsiteX1" fmla="*/ 348878 w 1082716"/>
              <a:gd name="connsiteY1" fmla="*/ 977926 h 1135232"/>
              <a:gd name="connsiteX2" fmla="*/ 1021978 w 1082716"/>
              <a:gd name="connsiteY2" fmla="*/ 1104926 h 1135232"/>
              <a:gd name="connsiteX3" fmla="*/ 971178 w 1082716"/>
              <a:gd name="connsiteY3" fmla="*/ 381026 h 1135232"/>
              <a:gd name="connsiteX4" fmla="*/ 5978 w 1082716"/>
              <a:gd name="connsiteY4" fmla="*/ 26 h 1135232"/>
              <a:gd name="connsiteX0" fmla="*/ 3289 w 1237291"/>
              <a:gd name="connsiteY0" fmla="*/ 13 h 1246951"/>
              <a:gd name="connsiteX1" fmla="*/ 503453 w 1237291"/>
              <a:gd name="connsiteY1" fmla="*/ 1089645 h 1246951"/>
              <a:gd name="connsiteX2" fmla="*/ 1176553 w 1237291"/>
              <a:gd name="connsiteY2" fmla="*/ 1216645 h 1246951"/>
              <a:gd name="connsiteX3" fmla="*/ 1125753 w 1237291"/>
              <a:gd name="connsiteY3" fmla="*/ 492745 h 1246951"/>
              <a:gd name="connsiteX4" fmla="*/ 3289 w 1237291"/>
              <a:gd name="connsiteY4" fmla="*/ 13 h 1246951"/>
              <a:gd name="connsiteX0" fmla="*/ 3289 w 1309769"/>
              <a:gd name="connsiteY0" fmla="*/ 13 h 1222378"/>
              <a:gd name="connsiteX1" fmla="*/ 503453 w 1309769"/>
              <a:gd name="connsiteY1" fmla="*/ 1089645 h 1222378"/>
              <a:gd name="connsiteX2" fmla="*/ 1281395 w 1309769"/>
              <a:gd name="connsiteY2" fmla="*/ 1184722 h 1222378"/>
              <a:gd name="connsiteX3" fmla="*/ 1125753 w 1309769"/>
              <a:gd name="connsiteY3" fmla="*/ 492745 h 1222378"/>
              <a:gd name="connsiteX4" fmla="*/ 3289 w 1309769"/>
              <a:gd name="connsiteY4" fmla="*/ 13 h 1222378"/>
              <a:gd name="connsiteX0" fmla="*/ 3289 w 1269546"/>
              <a:gd name="connsiteY0" fmla="*/ 13 h 1260073"/>
              <a:gd name="connsiteX1" fmla="*/ 503453 w 1269546"/>
              <a:gd name="connsiteY1" fmla="*/ 1089645 h 1260073"/>
              <a:gd name="connsiteX2" fmla="*/ 1228974 w 1269546"/>
              <a:gd name="connsiteY2" fmla="*/ 1232607 h 1260073"/>
              <a:gd name="connsiteX3" fmla="*/ 1125753 w 1269546"/>
              <a:gd name="connsiteY3" fmla="*/ 492745 h 1260073"/>
              <a:gd name="connsiteX4" fmla="*/ 3289 w 1269546"/>
              <a:gd name="connsiteY4" fmla="*/ 13 h 1260073"/>
              <a:gd name="connsiteX0" fmla="*/ 3289 w 1282206"/>
              <a:gd name="connsiteY0" fmla="*/ 13 h 1246952"/>
              <a:gd name="connsiteX1" fmla="*/ 503453 w 1282206"/>
              <a:gd name="connsiteY1" fmla="*/ 1089645 h 1246952"/>
              <a:gd name="connsiteX2" fmla="*/ 1246448 w 1282206"/>
              <a:gd name="connsiteY2" fmla="*/ 1216646 h 1246952"/>
              <a:gd name="connsiteX3" fmla="*/ 1125753 w 1282206"/>
              <a:gd name="connsiteY3" fmla="*/ 492745 h 1246952"/>
              <a:gd name="connsiteX4" fmla="*/ 3289 w 1282206"/>
              <a:gd name="connsiteY4" fmla="*/ 13 h 1246952"/>
              <a:gd name="connsiteX0" fmla="*/ 8093 w 1077324"/>
              <a:gd name="connsiteY0" fmla="*/ 132 h 1039569"/>
              <a:gd name="connsiteX1" fmla="*/ 298572 w 1077324"/>
              <a:gd name="connsiteY1" fmla="*/ 882262 h 1039569"/>
              <a:gd name="connsiteX2" fmla="*/ 1041567 w 1077324"/>
              <a:gd name="connsiteY2" fmla="*/ 1009263 h 1039569"/>
              <a:gd name="connsiteX3" fmla="*/ 920872 w 1077324"/>
              <a:gd name="connsiteY3" fmla="*/ 285362 h 1039569"/>
              <a:gd name="connsiteX4" fmla="*/ 8093 w 1077324"/>
              <a:gd name="connsiteY4" fmla="*/ 132 h 1039569"/>
              <a:gd name="connsiteX0" fmla="*/ 8093 w 1032410"/>
              <a:gd name="connsiteY0" fmla="*/ 132 h 993119"/>
              <a:gd name="connsiteX1" fmla="*/ 298572 w 1032410"/>
              <a:gd name="connsiteY1" fmla="*/ 882262 h 993119"/>
              <a:gd name="connsiteX2" fmla="*/ 971672 w 1032410"/>
              <a:gd name="connsiteY2" fmla="*/ 945041 h 993119"/>
              <a:gd name="connsiteX3" fmla="*/ 920872 w 1032410"/>
              <a:gd name="connsiteY3" fmla="*/ 285362 h 993119"/>
              <a:gd name="connsiteX4" fmla="*/ 8093 w 1032410"/>
              <a:gd name="connsiteY4" fmla="*/ 132 h 993119"/>
              <a:gd name="connsiteX0" fmla="*/ 8093 w 1032409"/>
              <a:gd name="connsiteY0" fmla="*/ 132 h 983593"/>
              <a:gd name="connsiteX1" fmla="*/ 298572 w 1032409"/>
              <a:gd name="connsiteY1" fmla="*/ 882262 h 983593"/>
              <a:gd name="connsiteX2" fmla="*/ 971671 w 1032409"/>
              <a:gd name="connsiteY2" fmla="*/ 928985 h 983593"/>
              <a:gd name="connsiteX3" fmla="*/ 920872 w 1032409"/>
              <a:gd name="connsiteY3" fmla="*/ 285362 h 983593"/>
              <a:gd name="connsiteX4" fmla="*/ 8093 w 1032409"/>
              <a:gd name="connsiteY4" fmla="*/ 132 h 983593"/>
              <a:gd name="connsiteX0" fmla="*/ 8093 w 1061477"/>
              <a:gd name="connsiteY0" fmla="*/ 4183 h 987644"/>
              <a:gd name="connsiteX1" fmla="*/ 298572 w 1061477"/>
              <a:gd name="connsiteY1" fmla="*/ 886313 h 987644"/>
              <a:gd name="connsiteX2" fmla="*/ 971671 w 1061477"/>
              <a:gd name="connsiteY2" fmla="*/ 933036 h 987644"/>
              <a:gd name="connsiteX3" fmla="*/ 973294 w 1061477"/>
              <a:gd name="connsiteY3" fmla="*/ 225190 h 987644"/>
              <a:gd name="connsiteX4" fmla="*/ 8093 w 1061477"/>
              <a:gd name="connsiteY4" fmla="*/ 4183 h 987644"/>
              <a:gd name="connsiteX0" fmla="*/ 10424 w 1063809"/>
              <a:gd name="connsiteY0" fmla="*/ 4183 h 995124"/>
              <a:gd name="connsiteX1" fmla="*/ 265955 w 1063809"/>
              <a:gd name="connsiteY1" fmla="*/ 902369 h 995124"/>
              <a:gd name="connsiteX2" fmla="*/ 974002 w 1063809"/>
              <a:gd name="connsiteY2" fmla="*/ 933036 h 995124"/>
              <a:gd name="connsiteX3" fmla="*/ 975625 w 1063809"/>
              <a:gd name="connsiteY3" fmla="*/ 225190 h 995124"/>
              <a:gd name="connsiteX4" fmla="*/ 10424 w 1063809"/>
              <a:gd name="connsiteY4" fmla="*/ 4183 h 995124"/>
              <a:gd name="connsiteX0" fmla="*/ 10424 w 1034741"/>
              <a:gd name="connsiteY0" fmla="*/ 275 h 991218"/>
              <a:gd name="connsiteX1" fmla="*/ 265955 w 1034741"/>
              <a:gd name="connsiteY1" fmla="*/ 898461 h 991218"/>
              <a:gd name="connsiteX2" fmla="*/ 974002 w 1034741"/>
              <a:gd name="connsiteY2" fmla="*/ 929128 h 991218"/>
              <a:gd name="connsiteX3" fmla="*/ 923204 w 1034741"/>
              <a:gd name="connsiteY3" fmla="*/ 269448 h 991218"/>
              <a:gd name="connsiteX4" fmla="*/ 10424 w 1034741"/>
              <a:gd name="connsiteY4" fmla="*/ 275 h 991218"/>
              <a:gd name="connsiteX0" fmla="*/ 10424 w 1008457"/>
              <a:gd name="connsiteY0" fmla="*/ 275 h 991217"/>
              <a:gd name="connsiteX1" fmla="*/ 265955 w 1008457"/>
              <a:gd name="connsiteY1" fmla="*/ 898461 h 991217"/>
              <a:gd name="connsiteX2" fmla="*/ 974002 w 1008457"/>
              <a:gd name="connsiteY2" fmla="*/ 929128 h 991217"/>
              <a:gd name="connsiteX3" fmla="*/ 923204 w 1008457"/>
              <a:gd name="connsiteY3" fmla="*/ 269448 h 991217"/>
              <a:gd name="connsiteX4" fmla="*/ 10424 w 1008457"/>
              <a:gd name="connsiteY4" fmla="*/ 275 h 991217"/>
              <a:gd name="connsiteX0" fmla="*/ 10424 w 1008458"/>
              <a:gd name="connsiteY0" fmla="*/ 133 h 991075"/>
              <a:gd name="connsiteX1" fmla="*/ 265955 w 1008458"/>
              <a:gd name="connsiteY1" fmla="*/ 898319 h 991075"/>
              <a:gd name="connsiteX2" fmla="*/ 974002 w 1008458"/>
              <a:gd name="connsiteY2" fmla="*/ 928986 h 991075"/>
              <a:gd name="connsiteX3" fmla="*/ 923204 w 1008458"/>
              <a:gd name="connsiteY3" fmla="*/ 269306 h 991075"/>
              <a:gd name="connsiteX4" fmla="*/ 10424 w 1008458"/>
              <a:gd name="connsiteY4" fmla="*/ 133 h 991075"/>
              <a:gd name="connsiteX0" fmla="*/ 10424 w 1012694"/>
              <a:gd name="connsiteY0" fmla="*/ 133 h 991075"/>
              <a:gd name="connsiteX1" fmla="*/ 265955 w 1012694"/>
              <a:gd name="connsiteY1" fmla="*/ 898319 h 991075"/>
              <a:gd name="connsiteX2" fmla="*/ 974002 w 1012694"/>
              <a:gd name="connsiteY2" fmla="*/ 928986 h 991075"/>
              <a:gd name="connsiteX3" fmla="*/ 923204 w 1012694"/>
              <a:gd name="connsiteY3" fmla="*/ 269306 h 991075"/>
              <a:gd name="connsiteX4" fmla="*/ 10424 w 1012694"/>
              <a:gd name="connsiteY4" fmla="*/ 133 h 991075"/>
              <a:gd name="connsiteX0" fmla="*/ 10424 w 995816"/>
              <a:gd name="connsiteY0" fmla="*/ 133 h 991075"/>
              <a:gd name="connsiteX1" fmla="*/ 265955 w 995816"/>
              <a:gd name="connsiteY1" fmla="*/ 898319 h 991075"/>
              <a:gd name="connsiteX2" fmla="*/ 974002 w 995816"/>
              <a:gd name="connsiteY2" fmla="*/ 928986 h 991075"/>
              <a:gd name="connsiteX3" fmla="*/ 835835 w 995816"/>
              <a:gd name="connsiteY3" fmla="*/ 269306 h 991075"/>
              <a:gd name="connsiteX4" fmla="*/ 10424 w 995816"/>
              <a:gd name="connsiteY4" fmla="*/ 133 h 991075"/>
              <a:gd name="connsiteX0" fmla="*/ 10424 w 1009168"/>
              <a:gd name="connsiteY0" fmla="*/ 133 h 991075"/>
              <a:gd name="connsiteX1" fmla="*/ 265955 w 1009168"/>
              <a:gd name="connsiteY1" fmla="*/ 898319 h 991075"/>
              <a:gd name="connsiteX2" fmla="*/ 974002 w 1009168"/>
              <a:gd name="connsiteY2" fmla="*/ 928986 h 991075"/>
              <a:gd name="connsiteX3" fmla="*/ 835835 w 1009168"/>
              <a:gd name="connsiteY3" fmla="*/ 269306 h 991075"/>
              <a:gd name="connsiteX4" fmla="*/ 10424 w 1009168"/>
              <a:gd name="connsiteY4" fmla="*/ 133 h 991075"/>
              <a:gd name="connsiteX0" fmla="*/ 10424 w 1009167"/>
              <a:gd name="connsiteY0" fmla="*/ 37 h 990979"/>
              <a:gd name="connsiteX1" fmla="*/ 265955 w 1009167"/>
              <a:gd name="connsiteY1" fmla="*/ 898223 h 990979"/>
              <a:gd name="connsiteX2" fmla="*/ 974002 w 1009167"/>
              <a:gd name="connsiteY2" fmla="*/ 928890 h 990979"/>
              <a:gd name="connsiteX3" fmla="*/ 835835 w 1009167"/>
              <a:gd name="connsiteY3" fmla="*/ 269210 h 990979"/>
              <a:gd name="connsiteX4" fmla="*/ 10424 w 1009167"/>
              <a:gd name="connsiteY4" fmla="*/ 37 h 990979"/>
              <a:gd name="connsiteX0" fmla="*/ 10424 w 1009167"/>
              <a:gd name="connsiteY0" fmla="*/ 31 h 990973"/>
              <a:gd name="connsiteX1" fmla="*/ 265955 w 1009167"/>
              <a:gd name="connsiteY1" fmla="*/ 898217 h 990973"/>
              <a:gd name="connsiteX2" fmla="*/ 974002 w 1009167"/>
              <a:gd name="connsiteY2" fmla="*/ 928884 h 990973"/>
              <a:gd name="connsiteX3" fmla="*/ 835835 w 1009167"/>
              <a:gd name="connsiteY3" fmla="*/ 269204 h 990973"/>
              <a:gd name="connsiteX4" fmla="*/ 10424 w 1009167"/>
              <a:gd name="connsiteY4" fmla="*/ 31 h 99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167" h="990973">
                <a:moveTo>
                  <a:pt x="10424" y="31"/>
                </a:moveTo>
                <a:cubicBezTo>
                  <a:pt x="-28206" y="390515"/>
                  <a:pt x="36957" y="662574"/>
                  <a:pt x="265955" y="898217"/>
                </a:cubicBezTo>
                <a:cubicBezTo>
                  <a:pt x="490322" y="1030874"/>
                  <a:pt x="724147" y="1002681"/>
                  <a:pt x="974002" y="928884"/>
                </a:cubicBezTo>
                <a:cubicBezTo>
                  <a:pt x="1046278" y="687585"/>
                  <a:pt x="1010427" y="536606"/>
                  <a:pt x="835835" y="269204"/>
                </a:cubicBezTo>
                <a:cubicBezTo>
                  <a:pt x="731802" y="96599"/>
                  <a:pt x="421366" y="-2003"/>
                  <a:pt x="10424" y="31"/>
                </a:cubicBezTo>
                <a:close/>
              </a:path>
            </a:pathLst>
          </a:custGeom>
          <a:noFill/>
          <a:ln w="38100">
            <a:solidFill>
              <a:srgbClr val="BB3CD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Regular" charset="0"/>
            </a:endParaRPr>
          </a:p>
        </p:txBody>
      </p:sp>
    </p:spTree>
    <p:extLst>
      <p:ext uri="{BB962C8B-B14F-4D97-AF65-F5344CB8AC3E}">
        <p14:creationId xmlns:p14="http://schemas.microsoft.com/office/powerpoint/2010/main" val="190499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Effect transition="in" filter="fade">
                                      <p:cBhvr>
                                        <p:cTn id="21" dur="500"/>
                                        <p:tgtEl>
                                          <p:spTgt spid="5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par>
                          <p:cTn id="48" fill="hold">
                            <p:stCondLst>
                              <p:cond delay="1000"/>
                            </p:stCondLst>
                            <p:childTnLst>
                              <p:par>
                                <p:cTn id="49" presetID="21" presetClass="entr" presetSubtype="1"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heel(1)">
                                      <p:cBhvr>
                                        <p:cTn id="51" dur="2000"/>
                                        <p:tgtEl>
                                          <p:spTgt spid="52"/>
                                        </p:tgtEl>
                                      </p:cBhvr>
                                    </p:animEffect>
                                  </p:childTnLst>
                                </p:cTn>
                              </p:par>
                            </p:childTnLst>
                          </p:cTn>
                        </p:par>
                        <p:par>
                          <p:cTn id="52" fill="hold">
                            <p:stCondLst>
                              <p:cond delay="3000"/>
                            </p:stCondLst>
                            <p:childTnLst>
                              <p:par>
                                <p:cTn id="53" presetID="1" presetClass="exit" presetSubtype="0" fill="hold" grpId="1" nodeType="afterEffect">
                                  <p:stCondLst>
                                    <p:cond delay="0"/>
                                  </p:stCondLst>
                                  <p:childTnLst>
                                    <p:set>
                                      <p:cBhvr>
                                        <p:cTn id="54" dur="1" fill="hold">
                                          <p:stCondLst>
                                            <p:cond delay="0"/>
                                          </p:stCondLst>
                                        </p:cTn>
                                        <p:tgtEl>
                                          <p:spTgt spid="5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49"/>
                                        </p:tgtEl>
                                        <p:attrNameLst>
                                          <p:attrName>style.visibility</p:attrName>
                                        </p:attrNameLst>
                                      </p:cBhvr>
                                      <p:to>
                                        <p:strVal val="hidden"/>
                                      </p:to>
                                    </p:set>
                                  </p:childTnLst>
                                </p:cTn>
                              </p:par>
                            </p:childTnLst>
                          </p:cTn>
                        </p:par>
                        <p:par>
                          <p:cTn id="57" fill="hold">
                            <p:stCondLst>
                              <p:cond delay="3000"/>
                            </p:stCondLst>
                            <p:childTnLst>
                              <p:par>
                                <p:cTn id="58" presetID="21" presetClass="entr" presetSubtype="1"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heel(1)">
                                      <p:cBhvr>
                                        <p:cTn id="60" dur="2000"/>
                                        <p:tgtEl>
                                          <p:spTgt spid="42"/>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p:tgtEl>
                                          <p:spTgt spid="53"/>
                                        </p:tgtEl>
                                        <p:attrNameLst>
                                          <p:attrName>ppt_y</p:attrName>
                                        </p:attrNameLst>
                                      </p:cBhvr>
                                      <p:tavLst>
                                        <p:tav tm="0">
                                          <p:val>
                                            <p:strVal val="#ppt_y+#ppt_h*1.125000"/>
                                          </p:val>
                                        </p:tav>
                                        <p:tav tm="100000">
                                          <p:val>
                                            <p:strVal val="#ppt_y"/>
                                          </p:val>
                                        </p:tav>
                                      </p:tavLst>
                                    </p:anim>
                                    <p:animEffect transition="in" filter="wipe(up)">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par>
                          <p:cTn id="69" fill="hold">
                            <p:stCondLst>
                              <p:cond delay="0"/>
                            </p:stCondLst>
                            <p:childTnLst>
                              <p:par>
                                <p:cTn id="70" presetID="55"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strVal val="#ppt_w*0.70"/>
                                          </p:val>
                                        </p:tav>
                                        <p:tav tm="100000">
                                          <p:val>
                                            <p:strVal val="#ppt_w"/>
                                          </p:val>
                                        </p:tav>
                                      </p:tavLst>
                                    </p:anim>
                                    <p:anim calcmode="lin" valueType="num">
                                      <p:cBhvr>
                                        <p:cTn id="73" dur="1000" fill="hold"/>
                                        <p:tgtEl>
                                          <p:spTgt spid="37"/>
                                        </p:tgtEl>
                                        <p:attrNameLst>
                                          <p:attrName>ppt_h</p:attrName>
                                        </p:attrNameLst>
                                      </p:cBhvr>
                                      <p:tavLst>
                                        <p:tav tm="0">
                                          <p:val>
                                            <p:strVal val="#ppt_h"/>
                                          </p:val>
                                        </p:tav>
                                        <p:tav tm="100000">
                                          <p:val>
                                            <p:strVal val="#ppt_h"/>
                                          </p:val>
                                        </p:tav>
                                      </p:tavLst>
                                    </p:anim>
                                    <p:animEffect transition="in" filter="fade">
                                      <p:cBhvr>
                                        <p:cTn id="74" dur="1000"/>
                                        <p:tgtEl>
                                          <p:spTgt spid="37"/>
                                        </p:tgtEl>
                                      </p:cBhvr>
                                    </p:animEffect>
                                  </p:childTnLst>
                                </p:cTn>
                              </p:par>
                            </p:childTnLst>
                          </p:cTn>
                        </p:par>
                        <p:par>
                          <p:cTn id="75" fill="hold">
                            <p:stCondLst>
                              <p:cond delay="1000"/>
                            </p:stCondLst>
                            <p:childTnLst>
                              <p:par>
                                <p:cTn id="76" presetID="12" presetClass="entr" presetSubtype="4" fill="hold" grpId="0"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additive="base">
                                        <p:cTn id="78" dur="500"/>
                                        <p:tgtEl>
                                          <p:spTgt spid="56"/>
                                        </p:tgtEl>
                                        <p:attrNameLst>
                                          <p:attrName>ppt_y</p:attrName>
                                        </p:attrNameLst>
                                      </p:cBhvr>
                                      <p:tavLst>
                                        <p:tav tm="0">
                                          <p:val>
                                            <p:strVal val="#ppt_y+#ppt_h*1.125000"/>
                                          </p:val>
                                        </p:tav>
                                        <p:tav tm="100000">
                                          <p:val>
                                            <p:strVal val="#ppt_y"/>
                                          </p:val>
                                        </p:tav>
                                      </p:tavLst>
                                    </p:anim>
                                    <p:animEffect transition="in" filter="wipe(up)">
                                      <p:cBhvr>
                                        <p:cTn id="79" dur="500"/>
                                        <p:tgtEl>
                                          <p:spTgt spid="56"/>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par>
                          <p:cTn id="84" fill="hold">
                            <p:stCondLst>
                              <p:cond delay="2000"/>
                            </p:stCondLst>
                            <p:childTnLst>
                              <p:par>
                                <p:cTn id="85" presetID="55"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strVal val="#ppt_w*0.70"/>
                                          </p:val>
                                        </p:tav>
                                        <p:tav tm="100000">
                                          <p:val>
                                            <p:strVal val="#ppt_w"/>
                                          </p:val>
                                        </p:tav>
                                      </p:tavLst>
                                    </p:anim>
                                    <p:anim calcmode="lin" valueType="num">
                                      <p:cBhvr>
                                        <p:cTn id="88" dur="1000" fill="hold"/>
                                        <p:tgtEl>
                                          <p:spTgt spid="38"/>
                                        </p:tgtEl>
                                        <p:attrNameLst>
                                          <p:attrName>ppt_h</p:attrName>
                                        </p:attrNameLst>
                                      </p:cBhvr>
                                      <p:tavLst>
                                        <p:tav tm="0">
                                          <p:val>
                                            <p:strVal val="#ppt_h"/>
                                          </p:val>
                                        </p:tav>
                                        <p:tav tm="100000">
                                          <p:val>
                                            <p:strVal val="#ppt_h"/>
                                          </p:val>
                                        </p:tav>
                                      </p:tavLst>
                                    </p:anim>
                                    <p:animEffect transition="in" filter="fade">
                                      <p:cBhvr>
                                        <p:cTn id="8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3" grpId="0"/>
      <p:bldP spid="56" grpId="0"/>
      <p:bldP spid="26" grpId="0"/>
      <p:bldP spid="27" grpId="0"/>
      <p:bldP spid="30" grpId="0"/>
      <p:bldP spid="39" grpId="0"/>
      <p:bldP spid="42" grpId="0" animBg="1"/>
      <p:bldP spid="49" grpId="0" animBg="1"/>
      <p:bldP spid="49" grpId="1" animBg="1"/>
      <p:bldP spid="50" grpId="0" animBg="1"/>
      <p:bldP spid="50" grpId="1"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685800" y="76200"/>
            <a:ext cx="7772400" cy="1143000"/>
          </a:xfrm>
        </p:spPr>
        <p:txBody>
          <a:bodyPr/>
          <a:lstStyle/>
          <a:p>
            <a:pPr eaLnBrk="1" hangingPunct="1"/>
            <a:r>
              <a:rPr kumimoji="0" lang="en-US" altLang="zh-CN" b="1" dirty="0">
                <a:latin typeface="Arial" charset="0"/>
              </a:rPr>
              <a:t>Evaluation</a:t>
            </a:r>
          </a:p>
        </p:txBody>
      </p:sp>
      <p:sp>
        <p:nvSpPr>
          <p:cNvPr id="36866" name="Content Placeholder 2"/>
          <p:cNvSpPr>
            <a:spLocks noGrp="1"/>
          </p:cNvSpPr>
          <p:nvPr>
            <p:ph idx="4294967295"/>
          </p:nvPr>
        </p:nvSpPr>
        <p:spPr>
          <a:xfrm>
            <a:off x="228600" y="990600"/>
            <a:ext cx="8763000" cy="4648200"/>
          </a:xfrm>
        </p:spPr>
        <p:txBody>
          <a:bodyPr/>
          <a:lstStyle/>
          <a:p>
            <a:pPr eaLnBrk="1" hangingPunct="1"/>
            <a:r>
              <a:rPr kumimoji="0" lang="en-US" altLang="zh-CN" sz="2800" dirty="0" smtClean="0">
                <a:solidFill>
                  <a:srgbClr val="800000"/>
                </a:solidFill>
                <a:latin typeface="Arial" charset="0"/>
              </a:rPr>
              <a:t>Dataset: </a:t>
            </a:r>
            <a:r>
              <a:rPr kumimoji="0" lang="en-US" altLang="zh-CN" sz="2400" dirty="0" smtClean="0">
                <a:latin typeface="Arial" charset="0"/>
              </a:rPr>
              <a:t>194 GB</a:t>
            </a:r>
            <a:r>
              <a:rPr kumimoji="0" lang="en-US" altLang="zh-CN" sz="2400" dirty="0" smtClean="0">
                <a:solidFill>
                  <a:srgbClr val="800000"/>
                </a:solidFill>
                <a:latin typeface="Arial" charset="0"/>
              </a:rPr>
              <a:t> </a:t>
            </a:r>
            <a:r>
              <a:rPr kumimoji="0" lang="en-US" altLang="zh-CN" sz="2400" dirty="0" smtClean="0">
                <a:solidFill>
                  <a:srgbClr val="000000"/>
                </a:solidFill>
                <a:latin typeface="Arial" charset="0"/>
              </a:rPr>
              <a:t>real human </a:t>
            </a:r>
            <a:r>
              <a:rPr lang="en-US" altLang="zh-CN" sz="2400" dirty="0" smtClean="0"/>
              <a:t>mobility data </a:t>
            </a:r>
            <a:r>
              <a:rPr lang="en-US" altLang="zh-CN" sz="2400" dirty="0"/>
              <a:t>in a large city in eastern </a:t>
            </a:r>
            <a:r>
              <a:rPr lang="en-US" altLang="zh-CN" sz="2400" dirty="0" smtClean="0"/>
              <a:t>China </a:t>
            </a:r>
            <a:endParaRPr lang="en-US" altLang="zh-CN" sz="2400" dirty="0"/>
          </a:p>
          <a:p>
            <a:pPr eaLnBrk="1" hangingPunct="1"/>
            <a:endParaRPr kumimoji="0" lang="en-US" altLang="zh-CN" sz="2800" dirty="0">
              <a:solidFill>
                <a:srgbClr val="993366"/>
              </a:solidFill>
              <a:latin typeface="Arial" charset="0"/>
            </a:endParaRPr>
          </a:p>
          <a:p>
            <a:pPr eaLnBrk="1" hangingPunct="1"/>
            <a:endParaRPr kumimoji="0" lang="en-US" altLang="zh-CN" sz="2800" dirty="0">
              <a:latin typeface="Arial" charset="0"/>
            </a:endParaRPr>
          </a:p>
          <a:p>
            <a:pPr eaLnBrk="1" hangingPunct="1"/>
            <a:endParaRPr kumimoji="0" lang="en-US" altLang="zh-CN" sz="2800" dirty="0">
              <a:latin typeface="Arial" charset="0"/>
            </a:endParaRPr>
          </a:p>
          <a:p>
            <a:pPr eaLnBrk="1" hangingPunct="1"/>
            <a:endParaRPr kumimoji="0" lang="en-US" altLang="zh-CN" sz="2800" dirty="0">
              <a:latin typeface="Arial" charset="0"/>
            </a:endParaRPr>
          </a:p>
          <a:p>
            <a:pPr eaLnBrk="1" hangingPunct="1"/>
            <a:endParaRPr kumimoji="0" lang="en-US" altLang="zh-CN" sz="2800" dirty="0">
              <a:latin typeface="Arial" charset="0"/>
            </a:endParaRPr>
          </a:p>
          <a:p>
            <a:pPr eaLnBrk="1" hangingPunct="1">
              <a:lnSpc>
                <a:spcPct val="150000"/>
              </a:lnSpc>
            </a:pPr>
            <a:r>
              <a:rPr kumimoji="0" lang="en-US" altLang="zh-CN" sz="2800" dirty="0" smtClean="0">
                <a:solidFill>
                  <a:srgbClr val="800000"/>
                </a:solidFill>
                <a:latin typeface="Arial" charset="0"/>
              </a:rPr>
              <a:t>Baseline Algorithm</a:t>
            </a:r>
            <a:endParaRPr kumimoji="0" lang="en-US" altLang="zh-CN" sz="2800" dirty="0">
              <a:solidFill>
                <a:srgbClr val="800000"/>
              </a:solidFill>
              <a:latin typeface="Arial" charset="0"/>
            </a:endParaRPr>
          </a:p>
          <a:p>
            <a:pPr lvl="1" eaLnBrk="1" hangingPunct="1"/>
            <a:r>
              <a:rPr kumimoji="0" lang="en-US" altLang="zh-CN" sz="2400" dirty="0" smtClean="0">
                <a:latin typeface="Arial" charset="0"/>
              </a:rPr>
              <a:t>Exhaustive search</a:t>
            </a:r>
          </a:p>
          <a:p>
            <a:pPr eaLnBrk="1" hangingPunct="1"/>
            <a:r>
              <a:rPr kumimoji="0" lang="en-US" altLang="zh-CN" sz="2800" dirty="0" smtClean="0">
                <a:solidFill>
                  <a:srgbClr val="800000"/>
                </a:solidFill>
                <a:latin typeface="Arial" charset="0"/>
              </a:rPr>
              <a:t>Evaluation metric</a:t>
            </a:r>
          </a:p>
          <a:p>
            <a:pPr lvl="1" eaLnBrk="1" hangingPunct="1"/>
            <a:r>
              <a:rPr kumimoji="0" lang="en-US" altLang="zh-CN" sz="2400" dirty="0" smtClean="0">
                <a:latin typeface="Arial" charset="0"/>
              </a:rPr>
              <a:t>Processing Time &amp; Reachable Road Length</a:t>
            </a:r>
          </a:p>
        </p:txBody>
      </p:sp>
      <p:graphicFrame>
        <p:nvGraphicFramePr>
          <p:cNvPr id="535592" name="Group 40"/>
          <p:cNvGraphicFramePr>
            <a:graphicFrameLocks noGrp="1"/>
          </p:cNvGraphicFramePr>
          <p:nvPr>
            <p:extLst>
              <p:ext uri="{D42A27DB-BD31-4B8C-83A1-F6EECF244321}">
                <p14:modId xmlns:p14="http://schemas.microsoft.com/office/powerpoint/2010/main" val="1470792801"/>
              </p:ext>
            </p:extLst>
          </p:nvPr>
        </p:nvGraphicFramePr>
        <p:xfrm>
          <a:off x="1371600" y="1905000"/>
          <a:ext cx="6781800" cy="2562206"/>
        </p:xfrm>
        <a:graphic>
          <a:graphicData uri="http://schemas.openxmlformats.org/drawingml/2006/table">
            <a:tbl>
              <a:tblPr/>
              <a:tblGrid>
                <a:gridCol w="3390900"/>
                <a:gridCol w="3390900"/>
              </a:tblGrid>
              <a:tr h="396875">
                <a:tc>
                  <a:txBody>
                    <a:bodyPr/>
                    <a:lstStyle/>
                    <a:p>
                      <a:pPr marL="0" marR="0" lvl="0" indent="0" algn="l" defTabSz="914400" rtl="0" eaLnBrk="1" fontAlgn="base" latinLnBrk="0" hangingPunct="1">
                        <a:lnSpc>
                          <a:spcPct val="100000"/>
                        </a:lnSpc>
                        <a:spcBef>
                          <a:spcPct val="20000"/>
                        </a:spcBef>
                        <a:spcAft>
                          <a:spcPct val="0"/>
                        </a:spcAft>
                        <a:buClr>
                          <a:srgbClr val="7A0019"/>
                        </a:buClr>
                        <a:buSzTx/>
                        <a:buFontTx/>
                        <a:buNone/>
                        <a:tabLst/>
                      </a:pPr>
                      <a:r>
                        <a:rPr lang="en-US" altLang="zh-CN" sz="2400" b="1" kern="1200" dirty="0">
                          <a:solidFill>
                            <a:srgbClr val="800000"/>
                          </a:solidFill>
                          <a:effectLst/>
                          <a:latin typeface="+mn-lt"/>
                          <a:ea typeface="+mn-ea"/>
                          <a:cs typeface="+mn-cs"/>
                        </a:rPr>
                        <a:t>Statistics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7A0019"/>
                        </a:buClr>
                        <a:buSzTx/>
                        <a:buFontTx/>
                        <a:buNone/>
                        <a:tabLst/>
                      </a:pPr>
                      <a:r>
                        <a:rPr lang="en-US" altLang="zh-CN" sz="2400" b="1" kern="1200" dirty="0" smtClean="0">
                          <a:solidFill>
                            <a:srgbClr val="800000"/>
                          </a:solidFill>
                          <a:effectLst/>
                          <a:latin typeface="+mn-lt"/>
                          <a:ea typeface="+mn-ea"/>
                          <a:cs typeface="+mn-cs"/>
                        </a:rPr>
                        <a:t>Value</a:t>
                      </a:r>
                      <a:endParaRPr lang="en-US" altLang="zh-CN" sz="2400" b="1" kern="1200" dirty="0">
                        <a:solidFill>
                          <a:srgbClr val="800000"/>
                        </a:solidFill>
                        <a:effectLst/>
                        <a:latin typeface="+mn-lt"/>
                        <a:ea typeface="+mn-ea"/>
                        <a:cs typeface="+mn-cs"/>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rgbClr val="7A0019"/>
                        </a:buClr>
                        <a:buSzTx/>
                        <a:buFontTx/>
                        <a:buNone/>
                        <a:tabLst/>
                      </a:pPr>
                      <a:r>
                        <a:rPr kumimoji="0" lang="en-US" altLang="zh-CN" sz="2000" b="0" i="0" u="none" strike="noStrike" cap="none" normalizeH="0" baseline="0" dirty="0" smtClean="0">
                          <a:ln>
                            <a:noFill/>
                          </a:ln>
                          <a:solidFill>
                            <a:schemeClr val="accent2"/>
                          </a:solidFill>
                          <a:effectLst/>
                          <a:latin typeface="Arial" charset="0"/>
                          <a:ea typeface="MS PGothic" charset="0"/>
                          <a:cs typeface="MS PGothic" charset="0"/>
                        </a:rPr>
                        <a:t>City Size</a:t>
                      </a:r>
                      <a:endParaRPr kumimoji="0" lang="en-US" altLang="zh-CN" sz="2000" b="0" i="0" u="none" strike="noStrike" cap="none" normalizeH="0" baseline="0" dirty="0">
                        <a:ln>
                          <a:noFill/>
                        </a:ln>
                        <a:solidFill>
                          <a:schemeClr val="accent2"/>
                        </a:solidFill>
                        <a:effectLst/>
                        <a:latin typeface="Arial" charset="0"/>
                        <a:ea typeface="MS PGothic" charset="0"/>
                        <a:cs typeface="MS PGothic"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800" kern="1200" dirty="0" smtClean="0">
                          <a:solidFill>
                            <a:schemeClr val="tx1"/>
                          </a:solidFill>
                          <a:effectLst/>
                          <a:latin typeface="+mn-lt"/>
                          <a:ea typeface="+mn-ea"/>
                          <a:cs typeface="+mn-cs"/>
                        </a:rPr>
                        <a:t>400 square miles </a:t>
                      </a:r>
                      <a:endParaRPr lang="en-US" altLang="zh-CN" sz="2000" dirty="0"/>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20000"/>
                        </a:spcBef>
                        <a:spcAft>
                          <a:spcPct val="0"/>
                        </a:spcAft>
                        <a:buClr>
                          <a:srgbClr val="7A0019"/>
                        </a:buClr>
                        <a:buSzTx/>
                        <a:buFontTx/>
                        <a:buNone/>
                        <a:tabLst/>
                      </a:pPr>
                      <a:r>
                        <a:rPr kumimoji="0" lang="en-US" altLang="zh-CN" sz="2000" b="0" i="0" u="none" strike="noStrike" cap="none" normalizeH="0" baseline="0" dirty="0" smtClean="0">
                          <a:ln>
                            <a:noFill/>
                          </a:ln>
                          <a:solidFill>
                            <a:schemeClr val="accent2"/>
                          </a:solidFill>
                          <a:effectLst/>
                          <a:latin typeface="Arial" charset="0"/>
                          <a:ea typeface="MS PGothic" charset="0"/>
                          <a:cs typeface="MS PGothic" charset="0"/>
                        </a:rPr>
                        <a:t>City Population Size</a:t>
                      </a:r>
                      <a:endParaRPr kumimoji="0" lang="en-US" altLang="zh-CN" sz="2000" b="0" i="0" u="none" strike="noStrike" cap="none" normalizeH="0" baseline="0" dirty="0">
                        <a:ln>
                          <a:noFill/>
                        </a:ln>
                        <a:solidFill>
                          <a:schemeClr val="accent2"/>
                        </a:solidFill>
                        <a:effectLst/>
                        <a:latin typeface="Arial" charset="0"/>
                        <a:ea typeface="MS PGothic" charset="0"/>
                        <a:cs typeface="MS PGothic"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800" kern="1200" dirty="0" smtClean="0">
                          <a:solidFill>
                            <a:schemeClr val="tx1"/>
                          </a:solidFill>
                          <a:effectLst/>
                          <a:latin typeface="+mn-lt"/>
                          <a:ea typeface="+mn-ea"/>
                          <a:cs typeface="+mn-cs"/>
                        </a:rPr>
                        <a:t>three million people</a:t>
                      </a:r>
                      <a:endParaRPr lang="en-US" altLang="zh-CN" sz="2000" dirty="0"/>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rgbClr val="7A0019"/>
                        </a:buClr>
                        <a:buSzTx/>
                        <a:buFontTx/>
                        <a:buNone/>
                        <a:tabLst/>
                      </a:pPr>
                      <a:r>
                        <a:rPr kumimoji="0" lang="en-US" altLang="zh-CN" sz="2000" b="0" i="0" u="none" strike="noStrike" cap="none" normalizeH="0" baseline="0" dirty="0" smtClean="0">
                          <a:ln>
                            <a:noFill/>
                          </a:ln>
                          <a:solidFill>
                            <a:schemeClr val="accent2"/>
                          </a:solidFill>
                          <a:effectLst/>
                          <a:latin typeface="Arial" charset="0"/>
                          <a:ea typeface="MS PGothic" charset="0"/>
                          <a:cs typeface="MS PGothic" charset="0"/>
                        </a:rPr>
                        <a:t>Duration</a:t>
                      </a:r>
                      <a:endParaRPr kumimoji="0" lang="en-US" altLang="zh-CN" sz="2000" b="0" i="0" u="none" strike="noStrike" cap="none" normalizeH="0" baseline="0" dirty="0">
                        <a:ln>
                          <a:noFill/>
                        </a:ln>
                        <a:solidFill>
                          <a:schemeClr val="accent2"/>
                        </a:solidFill>
                        <a:effectLst/>
                        <a:latin typeface="Arial" charset="0"/>
                        <a:ea typeface="MS PGothic" charset="0"/>
                        <a:cs typeface="MS PGothic"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800" kern="1200" dirty="0" smtClean="0">
                          <a:solidFill>
                            <a:schemeClr val="tx1"/>
                          </a:solidFill>
                          <a:effectLst/>
                          <a:latin typeface="+mn-lt"/>
                          <a:ea typeface="+mn-ea"/>
                          <a:cs typeface="+mn-cs"/>
                        </a:rPr>
                        <a:t>30 days in</a:t>
                      </a:r>
                      <a:r>
                        <a:rPr lang="en-US" altLang="zh-CN" sz="1800" kern="1200" baseline="0" dirty="0" smtClean="0">
                          <a:solidFill>
                            <a:schemeClr val="tx1"/>
                          </a:solidFill>
                          <a:effectLst/>
                          <a:latin typeface="+mn-lt"/>
                          <a:ea typeface="+mn-ea"/>
                          <a:cs typeface="+mn-cs"/>
                        </a:rPr>
                        <a:t> November, </a:t>
                      </a:r>
                      <a:r>
                        <a:rPr lang="en-US" altLang="zh-CN" sz="1800" kern="1200" dirty="0" smtClean="0">
                          <a:solidFill>
                            <a:schemeClr val="tx1"/>
                          </a:solidFill>
                          <a:effectLst/>
                          <a:latin typeface="+mn-lt"/>
                          <a:ea typeface="+mn-ea"/>
                          <a:cs typeface="+mn-cs"/>
                        </a:rPr>
                        <a:t>2014 </a:t>
                      </a:r>
                      <a:endParaRPr lang="en-US" altLang="zh-CN" sz="2000" dirty="0"/>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
                          <a:srgbClr val="7A0019"/>
                        </a:buClr>
                        <a:buSzTx/>
                        <a:buFontTx/>
                        <a:buNone/>
                        <a:tabLst/>
                      </a:pPr>
                      <a:r>
                        <a:rPr kumimoji="0" lang="en-US" altLang="zh-CN" sz="2000" b="0" i="0" u="none" strike="noStrike" cap="none" normalizeH="0" baseline="0" dirty="0" smtClean="0">
                          <a:ln>
                            <a:noFill/>
                          </a:ln>
                          <a:solidFill>
                            <a:schemeClr val="accent2"/>
                          </a:solidFill>
                          <a:effectLst/>
                          <a:latin typeface="Arial" charset="0"/>
                          <a:ea typeface="MS PGothic" charset="0"/>
                          <a:cs typeface="MS PGothic" charset="0"/>
                        </a:rPr>
                        <a:t>Number of taxis</a:t>
                      </a:r>
                      <a:endParaRPr kumimoji="0" lang="en-US" altLang="zh-CN" sz="2000" b="0" i="0" u="none" strike="noStrike" cap="none" normalizeH="0" baseline="0" dirty="0">
                        <a:ln>
                          <a:noFill/>
                        </a:ln>
                        <a:solidFill>
                          <a:schemeClr val="accent2"/>
                        </a:solidFill>
                        <a:effectLst/>
                        <a:latin typeface="Arial" charset="0"/>
                        <a:ea typeface="MS PGothic" charset="0"/>
                        <a:cs typeface="MS PGothic"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800" b="1" kern="1200" dirty="0" smtClean="0">
                          <a:solidFill>
                            <a:srgbClr val="800000"/>
                          </a:solidFill>
                          <a:effectLst/>
                          <a:latin typeface="+mn-lt"/>
                          <a:ea typeface="+mn-ea"/>
                          <a:cs typeface="+mn-cs"/>
                        </a:rPr>
                        <a:t>21,385 unique</a:t>
                      </a:r>
                      <a:r>
                        <a:rPr lang="en-US" altLang="zh-CN" sz="1800" b="1" kern="1200" baseline="0" dirty="0" smtClean="0">
                          <a:solidFill>
                            <a:srgbClr val="800000"/>
                          </a:solidFill>
                          <a:effectLst/>
                          <a:latin typeface="+mn-lt"/>
                          <a:ea typeface="+mn-ea"/>
                          <a:cs typeface="+mn-cs"/>
                        </a:rPr>
                        <a:t> taxis</a:t>
                      </a:r>
                      <a:endParaRPr lang="en-US" altLang="zh-CN" sz="2000" b="1" dirty="0">
                        <a:solidFill>
                          <a:srgbClr val="800000"/>
                        </a:solidFill>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
                          <a:srgbClr val="7A0019"/>
                        </a:buClr>
                        <a:buSzTx/>
                        <a:buFontTx/>
                        <a:buNone/>
                        <a:tabLst/>
                      </a:pPr>
                      <a:r>
                        <a:rPr kumimoji="0" lang="en-US" altLang="zh-CN" sz="2000" b="0" i="0" u="none" strike="noStrike" cap="none" normalizeH="0" baseline="0" dirty="0" smtClean="0">
                          <a:ln>
                            <a:noFill/>
                          </a:ln>
                          <a:solidFill>
                            <a:schemeClr val="accent2"/>
                          </a:solidFill>
                          <a:effectLst/>
                          <a:latin typeface="Arial" charset="0"/>
                          <a:ea typeface="MS PGothic" charset="0"/>
                          <a:cs typeface="MS PGothic" charset="0"/>
                        </a:rPr>
                        <a:t>Number of trajectories</a:t>
                      </a:r>
                      <a:endParaRPr kumimoji="0" lang="en-US" altLang="zh-CN" sz="2000" b="0" i="0" u="none" strike="noStrike" cap="none" normalizeH="0" baseline="0" dirty="0">
                        <a:ln>
                          <a:noFill/>
                        </a:ln>
                        <a:solidFill>
                          <a:schemeClr val="accent2"/>
                        </a:solidFill>
                        <a:effectLst/>
                        <a:latin typeface="Arial" charset="0"/>
                        <a:ea typeface="MS PGothic" charset="0"/>
                        <a:cs typeface="MS PGothic"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tx1"/>
                          </a:solidFill>
                          <a:effectLst/>
                          <a:latin typeface="+mn-lt"/>
                          <a:ea typeface="+mn-ea"/>
                          <a:cs typeface="+mn-cs"/>
                        </a:rPr>
                        <a:t>400 million (407, 040, 083) </a:t>
                      </a:r>
                      <a:endParaRPr lang="en-US" altLang="zh-CN" sz="2000" dirty="0" smtClean="0"/>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73670623"/>
      </p:ext>
    </p:extLst>
  </p:cSld>
  <p:clrMapOvr>
    <a:masterClrMapping/>
  </p:clrMapOvr>
  <p:transition xmlns:p14="http://schemas.microsoft.com/office/powerpoint/2010/main" spd="slow" advTm="57899"/>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Evaluation</a:t>
            </a:r>
            <a:endParaRPr lang="zh-CN" altLang="en-US" b="1" dirty="0"/>
          </a:p>
        </p:txBody>
      </p:sp>
      <p:sp>
        <p:nvSpPr>
          <p:cNvPr id="9" name="Content Placeholder 2"/>
          <p:cNvSpPr>
            <a:spLocks/>
          </p:cNvSpPr>
          <p:nvPr/>
        </p:nvSpPr>
        <p:spPr bwMode="auto">
          <a:xfrm>
            <a:off x="-1249" y="1291474"/>
            <a:ext cx="929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sz="2800" dirty="0" smtClean="0">
                <a:solidFill>
                  <a:srgbClr val="800000"/>
                </a:solidFill>
              </a:rPr>
              <a:t>Effects </a:t>
            </a:r>
            <a:r>
              <a:rPr lang="en-US" altLang="zh-CN" sz="2800" dirty="0">
                <a:solidFill>
                  <a:srgbClr val="800000"/>
                </a:solidFill>
              </a:rPr>
              <a:t>on </a:t>
            </a:r>
            <a:r>
              <a:rPr lang="en-US" altLang="zh-CN" sz="2800" dirty="0" smtClean="0">
                <a:solidFill>
                  <a:srgbClr val="800000"/>
                </a:solidFill>
              </a:rPr>
              <a:t>query probability </a:t>
            </a:r>
            <a:r>
              <a:rPr lang="en-US" altLang="zh-CN" sz="2800" b="1" i="1" dirty="0" err="1" smtClean="0">
                <a:solidFill>
                  <a:srgbClr val="800000"/>
                </a:solidFill>
                <a:latin typeface="Times New Roman" charset="0"/>
                <a:ea typeface="Times New Roman" charset="0"/>
                <a:cs typeface="Times New Roman" charset="0"/>
              </a:rPr>
              <a:t>Prob</a:t>
            </a:r>
            <a:r>
              <a:rPr lang="en-US" altLang="zh-CN" sz="2800" dirty="0" smtClean="0">
                <a:solidFill>
                  <a:srgbClr val="800000"/>
                </a:solidFill>
              </a:rPr>
              <a:t> </a:t>
            </a:r>
          </a:p>
          <a:p>
            <a:pPr marL="800100" lvl="2" indent="-342900" algn="l">
              <a:spcBef>
                <a:spcPct val="20000"/>
              </a:spcBef>
              <a:buClr>
                <a:srgbClr val="7A0019"/>
              </a:buClr>
              <a:buFontTx/>
              <a:buChar char="•"/>
            </a:pPr>
            <a:r>
              <a:rPr lang="en-US" altLang="zh-CN" dirty="0" smtClean="0">
                <a:latin typeface="+mn-lt"/>
                <a:ea typeface="Times New Roman" charset="0"/>
                <a:cs typeface="Times New Roman" charset="0"/>
              </a:rPr>
              <a:t>Exhaustive search and duration</a:t>
            </a:r>
            <a:r>
              <a:rPr lang="en-US" altLang="zh-CN" b="1" i="1" dirty="0" smtClean="0">
                <a:latin typeface="Times New Roman" charset="0"/>
                <a:ea typeface="Times New Roman" charset="0"/>
                <a:cs typeface="Times New Roman" charset="0"/>
              </a:rPr>
              <a:t> L </a:t>
            </a:r>
            <a:r>
              <a:rPr lang="en-US" altLang="zh-CN" dirty="0" smtClean="0">
                <a:latin typeface="Times New Roman" charset="0"/>
                <a:ea typeface="Times New Roman" charset="0"/>
                <a:cs typeface="Times New Roman" charset="0"/>
              </a:rPr>
              <a:t>= {10,15} min</a:t>
            </a:r>
          </a:p>
          <a:p>
            <a:pPr marL="800100" lvl="2" indent="-342900" algn="l">
              <a:spcBef>
                <a:spcPct val="20000"/>
              </a:spcBef>
              <a:buClr>
                <a:srgbClr val="7A0019"/>
              </a:buClr>
              <a:buFontTx/>
              <a:buChar char="•"/>
            </a:pPr>
            <a:r>
              <a:rPr lang="en-US" altLang="zh-CN" dirty="0" smtClean="0">
                <a:ea typeface="Times New Roman" charset="0"/>
                <a:cs typeface="Times New Roman" charset="0"/>
              </a:rPr>
              <a:t>Processing Time vs. Reachable Road Length</a:t>
            </a:r>
            <a:endParaRPr lang="en-US" altLang="zh-CN" b="1" i="1" dirty="0" smtClean="0">
              <a:latin typeface="Times New Roman" charset="0"/>
              <a:ea typeface="Times New Roman" charset="0"/>
              <a:cs typeface="Times New Roman" charset="0"/>
            </a:endParaRPr>
          </a:p>
        </p:txBody>
      </p:sp>
      <p:pic>
        <p:nvPicPr>
          <p:cNvPr id="3" name="Picture 2"/>
          <p:cNvPicPr>
            <a:picLocks noChangeAspect="1"/>
          </p:cNvPicPr>
          <p:nvPr/>
        </p:nvPicPr>
        <p:blipFill>
          <a:blip r:embed="rId2"/>
          <a:stretch>
            <a:fillRect/>
          </a:stretch>
        </p:blipFill>
        <p:spPr>
          <a:xfrm>
            <a:off x="-9993" y="3048000"/>
            <a:ext cx="9144000" cy="3314295"/>
          </a:xfrm>
          <a:prstGeom prst="rect">
            <a:avLst/>
          </a:prstGeom>
        </p:spPr>
      </p:pic>
      <p:sp>
        <p:nvSpPr>
          <p:cNvPr id="4" name="TextBox 3"/>
          <p:cNvSpPr txBox="1"/>
          <p:nvPr/>
        </p:nvSpPr>
        <p:spPr>
          <a:xfrm>
            <a:off x="2514600" y="4156506"/>
            <a:ext cx="1588897" cy="830997"/>
          </a:xfrm>
          <a:prstGeom prst="rect">
            <a:avLst/>
          </a:prstGeom>
          <a:noFill/>
        </p:spPr>
        <p:txBody>
          <a:bodyPr wrap="none" rtlCol="0">
            <a:spAutoFit/>
          </a:bodyPr>
          <a:lstStyle/>
          <a:p>
            <a:r>
              <a:rPr lang="en-US" dirty="0" smtClean="0">
                <a:solidFill>
                  <a:srgbClr val="FF0000"/>
                </a:solidFill>
              </a:rPr>
              <a:t>Decrease </a:t>
            </a:r>
          </a:p>
          <a:p>
            <a:r>
              <a:rPr lang="en-US" b="1" i="1" dirty="0" smtClean="0">
                <a:solidFill>
                  <a:srgbClr val="FF0000"/>
                </a:solidFill>
              </a:rPr>
              <a:t>50% </a:t>
            </a:r>
            <a:r>
              <a:rPr lang="en-US" dirty="0" smtClean="0">
                <a:solidFill>
                  <a:srgbClr val="FF0000"/>
                </a:solidFill>
              </a:rPr>
              <a:t>Time</a:t>
            </a:r>
            <a:endParaRPr lang="en-US" dirty="0">
              <a:solidFill>
                <a:srgbClr val="FF0000"/>
              </a:solidFill>
            </a:endParaRPr>
          </a:p>
        </p:txBody>
      </p:sp>
      <p:cxnSp>
        <p:nvCxnSpPr>
          <p:cNvPr id="6" name="Straight Arrow Connector 5"/>
          <p:cNvCxnSpPr/>
          <p:nvPr/>
        </p:nvCxnSpPr>
        <p:spPr bwMode="auto">
          <a:xfrm>
            <a:off x="2362200" y="4023365"/>
            <a:ext cx="0" cy="1097280"/>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spTree>
    <p:extLst>
      <p:ext uri="{BB962C8B-B14F-4D97-AF65-F5344CB8AC3E}">
        <p14:creationId xmlns:p14="http://schemas.microsoft.com/office/powerpoint/2010/main" val="1686783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1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Visualization</a:t>
            </a:r>
            <a:endParaRPr lang="zh-CN" altLang="en-US" b="1" dirty="0"/>
          </a:p>
        </p:txBody>
      </p:sp>
      <p:grpSp>
        <p:nvGrpSpPr>
          <p:cNvPr id="17" name="Group 16"/>
          <p:cNvGrpSpPr/>
          <p:nvPr/>
        </p:nvGrpSpPr>
        <p:grpSpPr>
          <a:xfrm>
            <a:off x="894663" y="1270159"/>
            <a:ext cx="3383280" cy="2730433"/>
            <a:chOff x="894663" y="1270159"/>
            <a:chExt cx="3383280" cy="2730433"/>
          </a:xfrm>
        </p:grpSpPr>
        <p:pic>
          <p:nvPicPr>
            <p:cNvPr id="9" name="Picture 8"/>
            <p:cNvPicPr>
              <a:picLocks/>
            </p:cNvPicPr>
            <p:nvPr/>
          </p:nvPicPr>
          <p:blipFill>
            <a:blip r:embed="rId2"/>
            <a:stretch>
              <a:fillRect/>
            </a:stretch>
          </p:blipFill>
          <p:spPr>
            <a:xfrm>
              <a:off x="894663" y="1270159"/>
              <a:ext cx="3383280" cy="2377440"/>
            </a:xfrm>
            <a:prstGeom prst="rect">
              <a:avLst/>
            </a:prstGeom>
          </p:spPr>
        </p:pic>
        <p:sp>
          <p:nvSpPr>
            <p:cNvPr id="10" name="Rectangle 9"/>
            <p:cNvSpPr/>
            <p:nvPr/>
          </p:nvSpPr>
          <p:spPr>
            <a:xfrm>
              <a:off x="1236012" y="3538927"/>
              <a:ext cx="2267865" cy="461665"/>
            </a:xfrm>
            <a:prstGeom prst="rect">
              <a:avLst/>
            </a:prstGeom>
          </p:spPr>
          <p:txBody>
            <a:bodyPr wrap="none">
              <a:spAutoFit/>
            </a:bodyPr>
            <a:lstStyle/>
            <a:p>
              <a:r>
                <a:rPr lang="mr-IN" dirty="0">
                  <a:latin typeface="Times New Roman" charset="0"/>
                  <a:ea typeface="Times New Roman" charset="0"/>
                  <a:cs typeface="Times New Roman" charset="0"/>
                </a:rPr>
                <a:t>(</a:t>
              </a:r>
              <a:r>
                <a:rPr lang="mr-IN" dirty="0" err="1">
                  <a:latin typeface="Times New Roman" charset="0"/>
                  <a:ea typeface="Times New Roman" charset="0"/>
                  <a:cs typeface="Times New Roman" charset="0"/>
                </a:rPr>
                <a:t>a</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a:t>
              </a:r>
              <a:r>
                <a:rPr lang="mr-IN" dirty="0" smtClean="0">
                  <a:latin typeface="Times New Roman" charset="0"/>
                  <a:ea typeface="Times New Roman" charset="0"/>
                  <a:cs typeface="Times New Roman" charset="0"/>
                </a:rPr>
                <a:t> </a:t>
              </a:r>
              <a:r>
                <a:rPr lang="mr-IN" b="1" i="1" dirty="0" err="1">
                  <a:latin typeface="Times New Roman" charset="0"/>
                  <a:ea typeface="Times New Roman" charset="0"/>
                  <a:cs typeface="Times New Roman" charset="0"/>
                </a:rPr>
                <a:t>Prob</a:t>
              </a:r>
              <a:r>
                <a:rPr lang="mr-IN" b="1" i="1" dirty="0">
                  <a:latin typeface="Times New Roman" charset="0"/>
                  <a:ea typeface="Times New Roman" charset="0"/>
                  <a:cs typeface="Times New Roman" charset="0"/>
                </a:rPr>
                <a:t> = 20% </a:t>
              </a:r>
            </a:p>
          </p:txBody>
        </p:sp>
      </p:grpSp>
      <p:grpSp>
        <p:nvGrpSpPr>
          <p:cNvPr id="18" name="Group 17"/>
          <p:cNvGrpSpPr/>
          <p:nvPr/>
        </p:nvGrpSpPr>
        <p:grpSpPr>
          <a:xfrm>
            <a:off x="4572000" y="1270159"/>
            <a:ext cx="3383280" cy="2730432"/>
            <a:chOff x="4572000" y="1270159"/>
            <a:chExt cx="3383280" cy="2730432"/>
          </a:xfrm>
        </p:grpSpPr>
        <p:pic>
          <p:nvPicPr>
            <p:cNvPr id="11" name="Picture 10"/>
            <p:cNvPicPr>
              <a:picLocks/>
            </p:cNvPicPr>
            <p:nvPr/>
          </p:nvPicPr>
          <p:blipFill>
            <a:blip r:embed="rId3"/>
            <a:stretch>
              <a:fillRect/>
            </a:stretch>
          </p:blipFill>
          <p:spPr>
            <a:xfrm>
              <a:off x="4572000" y="1270159"/>
              <a:ext cx="3383280" cy="2377440"/>
            </a:xfrm>
            <a:prstGeom prst="rect">
              <a:avLst/>
            </a:prstGeom>
          </p:spPr>
        </p:pic>
        <p:sp>
          <p:nvSpPr>
            <p:cNvPr id="14" name="Rectangle 13"/>
            <p:cNvSpPr/>
            <p:nvPr/>
          </p:nvSpPr>
          <p:spPr>
            <a:xfrm>
              <a:off x="5122141" y="3538926"/>
              <a:ext cx="2282997" cy="461665"/>
            </a:xfrm>
            <a:prstGeom prst="rect">
              <a:avLst/>
            </a:prstGeom>
          </p:spPr>
          <p:txBody>
            <a:bodyPr wrap="none">
              <a:spAutoFit/>
            </a:bodyPr>
            <a:lstStyle/>
            <a:p>
              <a:r>
                <a:rPr lang="mr-IN"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b</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a:t>
              </a:r>
              <a:r>
                <a:rPr lang="mr-IN" dirty="0" smtClean="0">
                  <a:latin typeface="Times New Roman" charset="0"/>
                  <a:ea typeface="Times New Roman" charset="0"/>
                  <a:cs typeface="Times New Roman" charset="0"/>
                </a:rPr>
                <a:t> </a:t>
              </a:r>
              <a:r>
                <a:rPr lang="mr-IN" b="1" i="1" dirty="0" err="1">
                  <a:latin typeface="Times New Roman" charset="0"/>
                  <a:ea typeface="Times New Roman" charset="0"/>
                  <a:cs typeface="Times New Roman" charset="0"/>
                </a:rPr>
                <a:t>Prob</a:t>
              </a:r>
              <a:r>
                <a:rPr lang="mr-IN" b="1" i="1" dirty="0">
                  <a:latin typeface="Times New Roman" charset="0"/>
                  <a:ea typeface="Times New Roman" charset="0"/>
                  <a:cs typeface="Times New Roman" charset="0"/>
                </a:rPr>
                <a:t> = </a:t>
              </a:r>
              <a:r>
                <a:rPr lang="en-US" b="1" i="1" dirty="0" smtClean="0">
                  <a:latin typeface="Times New Roman" charset="0"/>
                  <a:ea typeface="Times New Roman" charset="0"/>
                  <a:cs typeface="Times New Roman" charset="0"/>
                </a:rPr>
                <a:t>6</a:t>
              </a:r>
              <a:r>
                <a:rPr lang="mr-IN" b="1" i="1" dirty="0" smtClean="0">
                  <a:latin typeface="Times New Roman" charset="0"/>
                  <a:ea typeface="Times New Roman" charset="0"/>
                  <a:cs typeface="Times New Roman" charset="0"/>
                </a:rPr>
                <a:t>0</a:t>
              </a:r>
              <a:r>
                <a:rPr lang="mr-IN" b="1" i="1" dirty="0">
                  <a:latin typeface="Times New Roman" charset="0"/>
                  <a:ea typeface="Times New Roman" charset="0"/>
                  <a:cs typeface="Times New Roman" charset="0"/>
                </a:rPr>
                <a:t>% </a:t>
              </a:r>
            </a:p>
          </p:txBody>
        </p:sp>
      </p:grpSp>
      <p:grpSp>
        <p:nvGrpSpPr>
          <p:cNvPr id="19" name="Group 18"/>
          <p:cNvGrpSpPr/>
          <p:nvPr/>
        </p:nvGrpSpPr>
        <p:grpSpPr>
          <a:xfrm>
            <a:off x="838200" y="4038600"/>
            <a:ext cx="3383280" cy="2768441"/>
            <a:chOff x="838200" y="4038600"/>
            <a:chExt cx="3383280" cy="2768441"/>
          </a:xfrm>
        </p:grpSpPr>
        <p:pic>
          <p:nvPicPr>
            <p:cNvPr id="12" name="Picture 11"/>
            <p:cNvPicPr>
              <a:picLocks/>
            </p:cNvPicPr>
            <p:nvPr/>
          </p:nvPicPr>
          <p:blipFill>
            <a:blip r:embed="rId4"/>
            <a:stretch>
              <a:fillRect/>
            </a:stretch>
          </p:blipFill>
          <p:spPr>
            <a:xfrm>
              <a:off x="838200" y="4038600"/>
              <a:ext cx="3383280" cy="2377440"/>
            </a:xfrm>
            <a:prstGeom prst="rect">
              <a:avLst/>
            </a:prstGeom>
          </p:spPr>
        </p:pic>
        <p:sp>
          <p:nvSpPr>
            <p:cNvPr id="15" name="Rectangle 14"/>
            <p:cNvSpPr/>
            <p:nvPr/>
          </p:nvSpPr>
          <p:spPr>
            <a:xfrm>
              <a:off x="1237263" y="6345376"/>
              <a:ext cx="2265364" cy="461665"/>
            </a:xfrm>
            <a:prstGeom prst="rect">
              <a:avLst/>
            </a:prstGeom>
          </p:spPr>
          <p:txBody>
            <a:bodyPr wrap="none">
              <a:spAutoFit/>
            </a:bodyPr>
            <a:lstStyle/>
            <a:p>
              <a:r>
                <a:rPr lang="mr-IN"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c</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a:t>
              </a:r>
              <a:r>
                <a:rPr lang="mr-IN" dirty="0" smtClean="0">
                  <a:latin typeface="Times New Roman" charset="0"/>
                  <a:ea typeface="Times New Roman" charset="0"/>
                  <a:cs typeface="Times New Roman" charset="0"/>
                </a:rPr>
                <a:t> </a:t>
              </a:r>
              <a:r>
                <a:rPr lang="mr-IN" b="1" i="1" dirty="0" err="1">
                  <a:latin typeface="Times New Roman" charset="0"/>
                  <a:ea typeface="Times New Roman" charset="0"/>
                  <a:cs typeface="Times New Roman" charset="0"/>
                </a:rPr>
                <a:t>Prob</a:t>
              </a:r>
              <a:r>
                <a:rPr lang="mr-IN" b="1" i="1" dirty="0">
                  <a:latin typeface="Times New Roman" charset="0"/>
                  <a:ea typeface="Times New Roman" charset="0"/>
                  <a:cs typeface="Times New Roman" charset="0"/>
                </a:rPr>
                <a:t> = </a:t>
              </a:r>
              <a:r>
                <a:rPr lang="en-US" b="1" i="1" dirty="0" smtClean="0">
                  <a:latin typeface="Times New Roman" charset="0"/>
                  <a:ea typeface="Times New Roman" charset="0"/>
                  <a:cs typeface="Times New Roman" charset="0"/>
                </a:rPr>
                <a:t>8</a:t>
              </a:r>
              <a:r>
                <a:rPr lang="mr-IN" b="1" i="1" dirty="0" smtClean="0">
                  <a:latin typeface="Times New Roman" charset="0"/>
                  <a:ea typeface="Times New Roman" charset="0"/>
                  <a:cs typeface="Times New Roman" charset="0"/>
                </a:rPr>
                <a:t>0</a:t>
              </a:r>
              <a:r>
                <a:rPr lang="mr-IN" b="1" i="1" dirty="0">
                  <a:latin typeface="Times New Roman" charset="0"/>
                  <a:ea typeface="Times New Roman" charset="0"/>
                  <a:cs typeface="Times New Roman" charset="0"/>
                </a:rPr>
                <a:t>% </a:t>
              </a:r>
            </a:p>
          </p:txBody>
        </p:sp>
      </p:grpSp>
      <p:grpSp>
        <p:nvGrpSpPr>
          <p:cNvPr id="20" name="Group 19"/>
          <p:cNvGrpSpPr/>
          <p:nvPr/>
        </p:nvGrpSpPr>
        <p:grpSpPr>
          <a:xfrm>
            <a:off x="4619292" y="4056089"/>
            <a:ext cx="3383280" cy="2750951"/>
            <a:chOff x="4619292" y="4056089"/>
            <a:chExt cx="3383280" cy="2750951"/>
          </a:xfrm>
        </p:grpSpPr>
        <p:pic>
          <p:nvPicPr>
            <p:cNvPr id="13" name="Picture 12"/>
            <p:cNvPicPr>
              <a:picLocks/>
            </p:cNvPicPr>
            <p:nvPr/>
          </p:nvPicPr>
          <p:blipFill>
            <a:blip r:embed="rId5"/>
            <a:stretch>
              <a:fillRect/>
            </a:stretch>
          </p:blipFill>
          <p:spPr>
            <a:xfrm>
              <a:off x="4619292" y="4056089"/>
              <a:ext cx="3383280" cy="2377440"/>
            </a:xfrm>
            <a:prstGeom prst="rect">
              <a:avLst/>
            </a:prstGeom>
          </p:spPr>
        </p:pic>
        <p:sp>
          <p:nvSpPr>
            <p:cNvPr id="16" name="Rectangle 15"/>
            <p:cNvSpPr/>
            <p:nvPr/>
          </p:nvSpPr>
          <p:spPr>
            <a:xfrm>
              <a:off x="5045197" y="6345375"/>
              <a:ext cx="2436886" cy="461665"/>
            </a:xfrm>
            <a:prstGeom prst="rect">
              <a:avLst/>
            </a:prstGeom>
          </p:spPr>
          <p:txBody>
            <a:bodyPr wrap="none">
              <a:spAutoFit/>
            </a:bodyPr>
            <a:lstStyle/>
            <a:p>
              <a:r>
                <a:rPr lang="mr-IN" dirty="0" smtClean="0">
                  <a:latin typeface="Times New Roman" charset="0"/>
                  <a:ea typeface="Times New Roman" charset="0"/>
                  <a:cs typeface="Times New Roman" charset="0"/>
                </a:rPr>
                <a:t>(</a:t>
              </a:r>
              <a:r>
                <a:rPr lang="en-US" dirty="0" err="1">
                  <a:latin typeface="Times New Roman" charset="0"/>
                  <a:ea typeface="Times New Roman" charset="0"/>
                  <a:cs typeface="Times New Roman" charset="0"/>
                </a:rPr>
                <a:t>d</a:t>
              </a:r>
              <a:r>
                <a:rPr lang="mr-IN" dirty="0" smtClean="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a:t>
              </a:r>
              <a:r>
                <a:rPr lang="mr-IN" dirty="0" smtClean="0">
                  <a:latin typeface="Times New Roman" charset="0"/>
                  <a:ea typeface="Times New Roman" charset="0"/>
                  <a:cs typeface="Times New Roman" charset="0"/>
                </a:rPr>
                <a:t> </a:t>
              </a:r>
              <a:r>
                <a:rPr lang="mr-IN" b="1" i="1" dirty="0" err="1">
                  <a:latin typeface="Times New Roman" charset="0"/>
                  <a:ea typeface="Times New Roman" charset="0"/>
                  <a:cs typeface="Times New Roman" charset="0"/>
                </a:rPr>
                <a:t>Prob</a:t>
              </a:r>
              <a:r>
                <a:rPr lang="mr-IN" b="1" i="1" dirty="0">
                  <a:latin typeface="Times New Roman" charset="0"/>
                  <a:ea typeface="Times New Roman" charset="0"/>
                  <a:cs typeface="Times New Roman" charset="0"/>
                </a:rPr>
                <a:t> = </a:t>
              </a:r>
              <a:r>
                <a:rPr lang="en-US" b="1" i="1" dirty="0" smtClean="0">
                  <a:latin typeface="Times New Roman" charset="0"/>
                  <a:ea typeface="Times New Roman" charset="0"/>
                  <a:cs typeface="Times New Roman" charset="0"/>
                </a:rPr>
                <a:t>10</a:t>
              </a:r>
              <a:r>
                <a:rPr lang="mr-IN" b="1" i="1" dirty="0" smtClean="0">
                  <a:latin typeface="Times New Roman" charset="0"/>
                  <a:ea typeface="Times New Roman" charset="0"/>
                  <a:cs typeface="Times New Roman" charset="0"/>
                </a:rPr>
                <a:t>0</a:t>
              </a:r>
              <a:r>
                <a:rPr lang="mr-IN" b="1" i="1" dirty="0">
                  <a:latin typeface="Times New Roman" charset="0"/>
                  <a:ea typeface="Times New Roman" charset="0"/>
                  <a:cs typeface="Times New Roman" charset="0"/>
                </a:rPr>
                <a:t>% </a:t>
              </a:r>
            </a:p>
          </p:txBody>
        </p:sp>
      </p:grpSp>
    </p:spTree>
    <p:extLst>
      <p:ext uri="{BB962C8B-B14F-4D97-AF65-F5344CB8AC3E}">
        <p14:creationId xmlns:p14="http://schemas.microsoft.com/office/powerpoint/2010/main" val="2130687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Evaluation</a:t>
            </a:r>
            <a:endParaRPr lang="zh-CN" altLang="en-US" b="1" dirty="0"/>
          </a:p>
        </p:txBody>
      </p:sp>
      <p:sp>
        <p:nvSpPr>
          <p:cNvPr id="9" name="Content Placeholder 2"/>
          <p:cNvSpPr>
            <a:spLocks/>
          </p:cNvSpPr>
          <p:nvPr/>
        </p:nvSpPr>
        <p:spPr bwMode="auto">
          <a:xfrm>
            <a:off x="-1249" y="1291474"/>
            <a:ext cx="929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sz="2800" dirty="0" smtClean="0">
                <a:solidFill>
                  <a:srgbClr val="800000"/>
                </a:solidFill>
              </a:rPr>
              <a:t>Effects </a:t>
            </a:r>
            <a:r>
              <a:rPr lang="en-US" altLang="zh-CN" sz="2800" dirty="0">
                <a:solidFill>
                  <a:srgbClr val="800000"/>
                </a:solidFill>
              </a:rPr>
              <a:t>on </a:t>
            </a:r>
            <a:r>
              <a:rPr lang="en-US" altLang="zh-CN" sz="2800" dirty="0" smtClean="0">
                <a:solidFill>
                  <a:srgbClr val="800000"/>
                </a:solidFill>
              </a:rPr>
              <a:t>Start Time </a:t>
            </a:r>
            <a:r>
              <a:rPr lang="en-US" altLang="zh-CN" sz="2800" b="1" i="1" dirty="0" smtClean="0">
                <a:solidFill>
                  <a:srgbClr val="800000"/>
                </a:solidFill>
                <a:latin typeface="Times New Roman" charset="0"/>
                <a:ea typeface="Times New Roman" charset="0"/>
                <a:cs typeface="Times New Roman" charset="0"/>
              </a:rPr>
              <a:t>T</a:t>
            </a:r>
            <a:r>
              <a:rPr lang="en-US" altLang="zh-CN" sz="2800" dirty="0" smtClean="0">
                <a:solidFill>
                  <a:srgbClr val="800000"/>
                </a:solidFill>
              </a:rPr>
              <a:t> </a:t>
            </a:r>
          </a:p>
          <a:p>
            <a:pPr marL="800100" lvl="2" indent="-342900" algn="l">
              <a:spcBef>
                <a:spcPct val="20000"/>
              </a:spcBef>
              <a:buClr>
                <a:srgbClr val="7A0019"/>
              </a:buClr>
              <a:buFontTx/>
              <a:buChar char="•"/>
            </a:pPr>
            <a:r>
              <a:rPr lang="en-US" altLang="zh-CN" dirty="0" smtClean="0">
                <a:latin typeface="+mn-lt"/>
                <a:ea typeface="Times New Roman" charset="0"/>
                <a:cs typeface="Times New Roman" charset="0"/>
              </a:rPr>
              <a:t>Duration</a:t>
            </a:r>
            <a:r>
              <a:rPr lang="en-US" altLang="zh-CN" b="1" i="1" dirty="0" smtClean="0">
                <a:latin typeface="Times New Roman" charset="0"/>
                <a:ea typeface="Times New Roman" charset="0"/>
                <a:cs typeface="Times New Roman" charset="0"/>
              </a:rPr>
              <a:t> L </a:t>
            </a:r>
            <a:r>
              <a:rPr lang="en-US" altLang="zh-CN" dirty="0" smtClean="0">
                <a:latin typeface="Times New Roman" charset="0"/>
                <a:ea typeface="Times New Roman" charset="0"/>
                <a:cs typeface="Times New Roman" charset="0"/>
              </a:rPr>
              <a:t>= {5,10} min</a:t>
            </a:r>
          </a:p>
          <a:p>
            <a:pPr marL="800100" lvl="2" indent="-342900" algn="l">
              <a:spcBef>
                <a:spcPct val="20000"/>
              </a:spcBef>
              <a:buClr>
                <a:srgbClr val="7A0019"/>
              </a:buClr>
              <a:buFontTx/>
              <a:buChar char="•"/>
            </a:pPr>
            <a:r>
              <a:rPr lang="en-US" altLang="zh-CN" dirty="0" smtClean="0">
                <a:ea typeface="Times New Roman" charset="0"/>
                <a:cs typeface="Times New Roman" charset="0"/>
              </a:rPr>
              <a:t>Processing Time vs. Reachable Road Length</a:t>
            </a:r>
            <a:endParaRPr lang="en-US" altLang="zh-CN" b="1" i="1" dirty="0" smtClean="0">
              <a:latin typeface="Times New Roman" charset="0"/>
              <a:ea typeface="Times New Roman" charset="0"/>
              <a:cs typeface="Times New Roman" charset="0"/>
            </a:endParaRPr>
          </a:p>
        </p:txBody>
      </p:sp>
      <p:pic>
        <p:nvPicPr>
          <p:cNvPr id="5" name="Picture 4"/>
          <p:cNvPicPr>
            <a:picLocks noChangeAspect="1"/>
          </p:cNvPicPr>
          <p:nvPr/>
        </p:nvPicPr>
        <p:blipFill>
          <a:blip r:embed="rId3"/>
          <a:stretch>
            <a:fillRect/>
          </a:stretch>
        </p:blipFill>
        <p:spPr>
          <a:xfrm>
            <a:off x="-1249" y="2819400"/>
            <a:ext cx="9144000" cy="3511094"/>
          </a:xfrm>
          <a:prstGeom prst="rect">
            <a:avLst/>
          </a:prstGeom>
        </p:spPr>
      </p:pic>
    </p:spTree>
    <p:extLst>
      <p:ext uri="{BB962C8B-B14F-4D97-AF65-F5344CB8AC3E}">
        <p14:creationId xmlns:p14="http://schemas.microsoft.com/office/powerpoint/2010/main" val="946014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Visualization</a:t>
            </a:r>
            <a:endParaRPr lang="zh-CN" altLang="en-US" b="1" dirty="0"/>
          </a:p>
        </p:txBody>
      </p:sp>
      <p:pic>
        <p:nvPicPr>
          <p:cNvPr id="3" name="图片 2"/>
          <p:cNvPicPr>
            <a:picLocks/>
          </p:cNvPicPr>
          <p:nvPr/>
        </p:nvPicPr>
        <p:blipFill rotWithShape="1">
          <a:blip r:embed="rId2"/>
          <a:srcRect r="50000" b="50893"/>
          <a:stretch/>
        </p:blipFill>
        <p:spPr>
          <a:xfrm>
            <a:off x="1417320" y="1447800"/>
            <a:ext cx="3154680" cy="2514600"/>
          </a:xfrm>
          <a:prstGeom prst="rect">
            <a:avLst/>
          </a:prstGeom>
        </p:spPr>
      </p:pic>
      <p:pic>
        <p:nvPicPr>
          <p:cNvPr id="4" name="图片 2"/>
          <p:cNvPicPr>
            <a:picLocks/>
          </p:cNvPicPr>
          <p:nvPr/>
        </p:nvPicPr>
        <p:blipFill rotWithShape="1">
          <a:blip r:embed="rId2"/>
          <a:srcRect l="50000" b="50893"/>
          <a:stretch/>
        </p:blipFill>
        <p:spPr>
          <a:xfrm>
            <a:off x="4724400" y="1447800"/>
            <a:ext cx="3154680" cy="2514600"/>
          </a:xfrm>
          <a:prstGeom prst="rect">
            <a:avLst/>
          </a:prstGeom>
        </p:spPr>
      </p:pic>
      <p:pic>
        <p:nvPicPr>
          <p:cNvPr id="5" name="图片 2"/>
          <p:cNvPicPr>
            <a:picLocks/>
          </p:cNvPicPr>
          <p:nvPr/>
        </p:nvPicPr>
        <p:blipFill rotWithShape="1">
          <a:blip r:embed="rId2"/>
          <a:srcRect t="49107" r="50000"/>
          <a:stretch/>
        </p:blipFill>
        <p:spPr>
          <a:xfrm>
            <a:off x="1433559" y="4023360"/>
            <a:ext cx="3154680" cy="2606040"/>
          </a:xfrm>
          <a:prstGeom prst="rect">
            <a:avLst/>
          </a:prstGeom>
        </p:spPr>
      </p:pic>
      <p:pic>
        <p:nvPicPr>
          <p:cNvPr id="6" name="图片 2"/>
          <p:cNvPicPr>
            <a:picLocks/>
          </p:cNvPicPr>
          <p:nvPr/>
        </p:nvPicPr>
        <p:blipFill rotWithShape="1">
          <a:blip r:embed="rId2"/>
          <a:srcRect l="50000" t="49107"/>
          <a:stretch/>
        </p:blipFill>
        <p:spPr>
          <a:xfrm>
            <a:off x="4724400" y="4023360"/>
            <a:ext cx="3154680" cy="2606040"/>
          </a:xfrm>
          <a:prstGeom prst="rect">
            <a:avLst/>
          </a:prstGeom>
        </p:spPr>
      </p:pic>
    </p:spTree>
    <p:extLst>
      <p:ext uri="{BB962C8B-B14F-4D97-AF65-F5344CB8AC3E}">
        <p14:creationId xmlns:p14="http://schemas.microsoft.com/office/powerpoint/2010/main" val="1889733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Evaluation</a:t>
            </a:r>
            <a:endParaRPr lang="zh-CN" altLang="en-US" b="1" dirty="0"/>
          </a:p>
        </p:txBody>
      </p:sp>
      <p:sp>
        <p:nvSpPr>
          <p:cNvPr id="9" name="Content Placeholder 2"/>
          <p:cNvSpPr>
            <a:spLocks/>
          </p:cNvSpPr>
          <p:nvPr/>
        </p:nvSpPr>
        <p:spPr bwMode="auto">
          <a:xfrm>
            <a:off x="-1249" y="1291474"/>
            <a:ext cx="929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sz="2800" dirty="0" smtClean="0">
                <a:solidFill>
                  <a:srgbClr val="800000"/>
                </a:solidFill>
              </a:rPr>
              <a:t>Comparison of s-query and m-query</a:t>
            </a:r>
          </a:p>
          <a:p>
            <a:pPr marL="800100" lvl="2" indent="-342900" algn="l">
              <a:spcBef>
                <a:spcPct val="20000"/>
              </a:spcBef>
              <a:buClr>
                <a:srgbClr val="7A0019"/>
              </a:buClr>
              <a:buFontTx/>
              <a:buChar char="•"/>
            </a:pPr>
            <a:r>
              <a:rPr lang="en-US" altLang="zh-CN" dirty="0" smtClean="0">
                <a:latin typeface="+mn-lt"/>
                <a:ea typeface="Times New Roman" charset="0"/>
                <a:cs typeface="Times New Roman" charset="0"/>
              </a:rPr>
              <a:t>Duration</a:t>
            </a:r>
            <a:r>
              <a:rPr lang="en-US" altLang="zh-CN" b="1" i="1" dirty="0" smtClean="0">
                <a:latin typeface="Times New Roman" charset="0"/>
                <a:ea typeface="Times New Roman" charset="0"/>
                <a:cs typeface="Times New Roman" charset="0"/>
              </a:rPr>
              <a:t> L </a:t>
            </a:r>
            <a:r>
              <a:rPr lang="en-US" altLang="zh-CN" dirty="0" smtClean="0">
                <a:latin typeface="Times New Roman" charset="0"/>
                <a:ea typeface="Times New Roman" charset="0"/>
                <a:cs typeface="Times New Roman" charset="0"/>
              </a:rPr>
              <a:t>= {5,10,</a:t>
            </a:r>
            <a:r>
              <a:rPr lang="mr-IN" altLang="zh-CN" dirty="0" smtClean="0">
                <a:latin typeface="Times New Roman" charset="0"/>
                <a:ea typeface="Times New Roman" charset="0"/>
                <a:cs typeface="Times New Roman" charset="0"/>
              </a:rPr>
              <a:t>…</a:t>
            </a:r>
            <a:r>
              <a:rPr lang="en-US" altLang="zh-CN" dirty="0" smtClean="0">
                <a:latin typeface="Times New Roman" charset="0"/>
                <a:ea typeface="Times New Roman" charset="0"/>
                <a:cs typeface="Times New Roman" charset="0"/>
              </a:rPr>
              <a:t>,35}min</a:t>
            </a:r>
          </a:p>
          <a:p>
            <a:pPr marL="800100" lvl="2" indent="-342900" algn="l">
              <a:spcBef>
                <a:spcPct val="20000"/>
              </a:spcBef>
              <a:buClr>
                <a:srgbClr val="7A0019"/>
              </a:buClr>
              <a:buFontTx/>
              <a:buChar char="•"/>
            </a:pPr>
            <a:r>
              <a:rPr lang="en-US" altLang="zh-CN" dirty="0" smtClean="0">
                <a:ea typeface="Times New Roman" charset="0"/>
                <a:cs typeface="Times New Roman" charset="0"/>
              </a:rPr>
              <a:t>Number of locations </a:t>
            </a:r>
            <a:r>
              <a:rPr lang="en-US" altLang="zh-CN" b="1" i="1" dirty="0" smtClean="0">
                <a:latin typeface="Times New Roman" charset="0"/>
                <a:ea typeface="Times New Roman" charset="0"/>
                <a:cs typeface="Times New Roman" charset="0"/>
              </a:rPr>
              <a:t>#</a:t>
            </a:r>
            <a:r>
              <a:rPr lang="en-US" altLang="zh-CN" dirty="0" smtClean="0">
                <a:latin typeface="Times New Roman" charset="0"/>
                <a:ea typeface="Times New Roman" charset="0"/>
                <a:cs typeface="Times New Roman" charset="0"/>
              </a:rPr>
              <a:t> = {1,2,</a:t>
            </a:r>
            <a:r>
              <a:rPr lang="mr-IN" altLang="zh-CN" dirty="0" smtClean="0">
                <a:latin typeface="Times New Roman" charset="0"/>
                <a:ea typeface="Times New Roman" charset="0"/>
                <a:cs typeface="Times New Roman" charset="0"/>
              </a:rPr>
              <a:t>…</a:t>
            </a:r>
            <a:r>
              <a:rPr lang="en-US" altLang="zh-CN" dirty="0" smtClean="0">
                <a:latin typeface="Times New Roman" charset="0"/>
                <a:ea typeface="Times New Roman" charset="0"/>
                <a:cs typeface="Times New Roman" charset="0"/>
              </a:rPr>
              <a:t>,9}</a:t>
            </a:r>
            <a:endParaRPr lang="en-US" altLang="zh-CN" b="1" i="1" dirty="0" smtClean="0">
              <a:latin typeface="Times New Roman"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a:off x="0" y="3048000"/>
            <a:ext cx="9144000" cy="3292593"/>
          </a:xfrm>
          <a:prstGeom prst="rect">
            <a:avLst/>
          </a:prstGeom>
        </p:spPr>
      </p:pic>
      <p:sp>
        <p:nvSpPr>
          <p:cNvPr id="5" name="TextBox 4"/>
          <p:cNvSpPr txBox="1"/>
          <p:nvPr/>
        </p:nvSpPr>
        <p:spPr>
          <a:xfrm>
            <a:off x="2238846" y="4426803"/>
            <a:ext cx="1559851" cy="830997"/>
          </a:xfrm>
          <a:prstGeom prst="rect">
            <a:avLst/>
          </a:prstGeom>
          <a:noFill/>
        </p:spPr>
        <p:txBody>
          <a:bodyPr wrap="none" rtlCol="0">
            <a:spAutoFit/>
          </a:bodyPr>
          <a:lstStyle/>
          <a:p>
            <a:pPr algn="r"/>
            <a:r>
              <a:rPr lang="en-US" dirty="0" smtClean="0">
                <a:solidFill>
                  <a:srgbClr val="FF0000"/>
                </a:solidFill>
              </a:rPr>
              <a:t>Up to </a:t>
            </a:r>
          </a:p>
          <a:p>
            <a:pPr algn="r"/>
            <a:r>
              <a:rPr lang="en-US" b="1" i="1" dirty="0" smtClean="0">
                <a:solidFill>
                  <a:srgbClr val="FF0000"/>
                </a:solidFill>
              </a:rPr>
              <a:t>70% </a:t>
            </a:r>
            <a:r>
              <a:rPr lang="en-US" dirty="0" smtClean="0">
                <a:solidFill>
                  <a:srgbClr val="FF0000"/>
                </a:solidFill>
              </a:rPr>
              <a:t>Time</a:t>
            </a:r>
            <a:endParaRPr lang="en-US" dirty="0">
              <a:solidFill>
                <a:srgbClr val="FF0000"/>
              </a:solidFill>
            </a:endParaRPr>
          </a:p>
        </p:txBody>
      </p:sp>
      <p:cxnSp>
        <p:nvCxnSpPr>
          <p:cNvPr id="6" name="Straight Arrow Connector 5"/>
          <p:cNvCxnSpPr/>
          <p:nvPr/>
        </p:nvCxnSpPr>
        <p:spPr bwMode="auto">
          <a:xfrm>
            <a:off x="3810000" y="4057859"/>
            <a:ext cx="0" cy="1097280"/>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sp>
        <p:nvSpPr>
          <p:cNvPr id="7" name="TextBox 6"/>
          <p:cNvSpPr txBox="1"/>
          <p:nvPr/>
        </p:nvSpPr>
        <p:spPr>
          <a:xfrm>
            <a:off x="6993682" y="4739640"/>
            <a:ext cx="1559851" cy="830997"/>
          </a:xfrm>
          <a:prstGeom prst="rect">
            <a:avLst/>
          </a:prstGeom>
          <a:noFill/>
        </p:spPr>
        <p:txBody>
          <a:bodyPr wrap="none" rtlCol="0">
            <a:spAutoFit/>
          </a:bodyPr>
          <a:lstStyle/>
          <a:p>
            <a:pPr algn="r"/>
            <a:r>
              <a:rPr lang="en-US" dirty="0" smtClean="0">
                <a:solidFill>
                  <a:srgbClr val="FF0000"/>
                </a:solidFill>
              </a:rPr>
              <a:t>Up to </a:t>
            </a:r>
          </a:p>
          <a:p>
            <a:pPr algn="r"/>
            <a:r>
              <a:rPr lang="en-US" b="1" i="1" dirty="0">
                <a:solidFill>
                  <a:srgbClr val="FF0000"/>
                </a:solidFill>
              </a:rPr>
              <a:t>9</a:t>
            </a:r>
            <a:r>
              <a:rPr lang="en-US" b="1" i="1" dirty="0" smtClean="0">
                <a:solidFill>
                  <a:srgbClr val="FF0000"/>
                </a:solidFill>
              </a:rPr>
              <a:t>0% </a:t>
            </a:r>
            <a:r>
              <a:rPr lang="en-US" dirty="0" smtClean="0">
                <a:solidFill>
                  <a:srgbClr val="FF0000"/>
                </a:solidFill>
              </a:rPr>
              <a:t>Time</a:t>
            </a:r>
            <a:endParaRPr lang="en-US" dirty="0">
              <a:solidFill>
                <a:srgbClr val="FF0000"/>
              </a:solidFill>
            </a:endParaRPr>
          </a:p>
        </p:txBody>
      </p:sp>
      <p:cxnSp>
        <p:nvCxnSpPr>
          <p:cNvPr id="8" name="Straight Arrow Connector 7"/>
          <p:cNvCxnSpPr/>
          <p:nvPr/>
        </p:nvCxnSpPr>
        <p:spPr bwMode="auto">
          <a:xfrm>
            <a:off x="8581554" y="4092358"/>
            <a:ext cx="0" cy="1463040"/>
          </a:xfrm>
          <a:prstGeom prst="straightConnector1">
            <a:avLst/>
          </a:prstGeom>
          <a:solidFill>
            <a:schemeClr val="accent1"/>
          </a:solidFill>
          <a:ln w="38100" cap="flat" cmpd="sng" algn="ctr">
            <a:solidFill>
              <a:srgbClr val="FF0000"/>
            </a:solidFill>
            <a:prstDash val="solid"/>
            <a:round/>
            <a:headEnd type="none" w="med" len="med"/>
            <a:tailEnd type="stealth" w="lg" len="lg"/>
          </a:ln>
          <a:effectLst/>
        </p:spPr>
      </p:cxnSp>
    </p:spTree>
    <p:extLst>
      <p:ext uri="{BB962C8B-B14F-4D97-AF65-F5344CB8AC3E}">
        <p14:creationId xmlns:p14="http://schemas.microsoft.com/office/powerpoint/2010/main" val="1399116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down)">
                                      <p:cBhvr>
                                        <p:cTn id="13" dur="500"/>
                                        <p:tgtEl>
                                          <p:spTgt spid="5"/>
                                        </p:tgtEl>
                                      </p:cBhvr>
                                    </p:animEffect>
                                  </p:childTnLst>
                                </p:cTn>
                              </p:par>
                              <p:par>
                                <p:cTn id="14" presetID="1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down)">
                                      <p:cBhvr>
                                        <p:cTn id="17" dur="500"/>
                                        <p:tgtEl>
                                          <p:spTgt spid="6"/>
                                        </p:tgtEl>
                                      </p:cBhvr>
                                    </p:animEffect>
                                  </p:childTnLst>
                                </p:cTn>
                              </p:par>
                            </p:childTnLst>
                          </p:cTn>
                        </p:par>
                        <p:par>
                          <p:cTn id="18" fill="hold">
                            <p:stCondLst>
                              <p:cond delay="1000"/>
                            </p:stCondLst>
                            <p:childTnLst>
                              <p:par>
                                <p:cTn id="19" presetID="12"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down)">
                                      <p:cBhvr>
                                        <p:cTn id="22" dur="500"/>
                                        <p:tgtEl>
                                          <p:spTgt spid="7"/>
                                        </p:tgtEl>
                                      </p:cBhvr>
                                    </p:animEffect>
                                  </p:childTnLst>
                                </p:cTn>
                              </p:par>
                              <p:par>
                                <p:cTn id="23" presetID="12" presetClass="entr" presetSubtype="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Visualization</a:t>
            </a:r>
            <a:endParaRPr lang="zh-CN" altLang="en-US" b="1" dirty="0"/>
          </a:p>
        </p:txBody>
      </p:sp>
      <p:pic>
        <p:nvPicPr>
          <p:cNvPr id="4" name="Picture 3"/>
          <p:cNvPicPr>
            <a:picLocks noChangeAspect="1"/>
          </p:cNvPicPr>
          <p:nvPr/>
        </p:nvPicPr>
        <p:blipFill rotWithShape="1">
          <a:blip r:embed="rId2"/>
          <a:srcRect r="50000" b="51912"/>
          <a:stretch/>
        </p:blipFill>
        <p:spPr>
          <a:xfrm>
            <a:off x="1411845" y="1280160"/>
            <a:ext cx="3160156" cy="2682240"/>
          </a:xfrm>
          <a:prstGeom prst="rect">
            <a:avLst/>
          </a:prstGeom>
        </p:spPr>
      </p:pic>
      <p:pic>
        <p:nvPicPr>
          <p:cNvPr id="5" name="Picture 4"/>
          <p:cNvPicPr>
            <a:picLocks noChangeAspect="1"/>
          </p:cNvPicPr>
          <p:nvPr/>
        </p:nvPicPr>
        <p:blipFill rotWithShape="1">
          <a:blip r:embed="rId2"/>
          <a:srcRect l="50000" t="1" b="51911"/>
          <a:stretch/>
        </p:blipFill>
        <p:spPr>
          <a:xfrm>
            <a:off x="4606977" y="1280160"/>
            <a:ext cx="3160155" cy="2682240"/>
          </a:xfrm>
          <a:prstGeom prst="rect">
            <a:avLst/>
          </a:prstGeom>
        </p:spPr>
      </p:pic>
      <p:pic>
        <p:nvPicPr>
          <p:cNvPr id="6" name="Picture 5"/>
          <p:cNvPicPr>
            <a:picLocks noChangeAspect="1"/>
          </p:cNvPicPr>
          <p:nvPr/>
        </p:nvPicPr>
        <p:blipFill rotWithShape="1">
          <a:blip r:embed="rId2"/>
          <a:srcRect t="48088" r="50000"/>
          <a:stretch/>
        </p:blipFill>
        <p:spPr>
          <a:xfrm>
            <a:off x="1411844" y="3962400"/>
            <a:ext cx="3160157" cy="2895600"/>
          </a:xfrm>
          <a:prstGeom prst="rect">
            <a:avLst/>
          </a:prstGeom>
        </p:spPr>
      </p:pic>
      <p:pic>
        <p:nvPicPr>
          <p:cNvPr id="7" name="Picture 6"/>
          <p:cNvPicPr>
            <a:picLocks noChangeAspect="1"/>
          </p:cNvPicPr>
          <p:nvPr/>
        </p:nvPicPr>
        <p:blipFill rotWithShape="1">
          <a:blip r:embed="rId2"/>
          <a:srcRect l="50000" t="48088"/>
          <a:stretch/>
        </p:blipFill>
        <p:spPr>
          <a:xfrm>
            <a:off x="4676931" y="3962400"/>
            <a:ext cx="3160154" cy="2895600"/>
          </a:xfrm>
          <a:prstGeom prst="rect">
            <a:avLst/>
          </a:prstGeom>
        </p:spPr>
      </p:pic>
    </p:spTree>
    <p:extLst>
      <p:ext uri="{BB962C8B-B14F-4D97-AF65-F5344CB8AC3E}">
        <p14:creationId xmlns:p14="http://schemas.microsoft.com/office/powerpoint/2010/main" val="254256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p:cNvSpPr>
          <p:nvPr/>
        </p:nvSpPr>
        <p:spPr bwMode="auto">
          <a:xfrm>
            <a:off x="-228600" y="228600"/>
            <a:ext cx="982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3600" b="1" dirty="0">
                <a:solidFill>
                  <a:srgbClr val="7A0019"/>
                </a:solidFill>
                <a:ea typeface="MS PGothic" charset="0"/>
                <a:cs typeface="MS PGothic" charset="0"/>
              </a:rPr>
              <a:t>Imagine This…</a:t>
            </a:r>
          </a:p>
        </p:txBody>
      </p:sp>
      <p:sp>
        <p:nvSpPr>
          <p:cNvPr id="12" name="Content Placeholder 2"/>
          <p:cNvSpPr>
            <a:spLocks/>
          </p:cNvSpPr>
          <p:nvPr/>
        </p:nvSpPr>
        <p:spPr bwMode="auto">
          <a:xfrm>
            <a:off x="-15240" y="1524000"/>
            <a:ext cx="915924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7A0019"/>
              </a:buClr>
              <a:buFontTx/>
              <a:buChar char="•"/>
            </a:pPr>
            <a:r>
              <a:rPr lang="en-US" altLang="zh-CN" sz="2800" dirty="0" smtClean="0">
                <a:solidFill>
                  <a:srgbClr val="800000"/>
                </a:solidFill>
              </a:rPr>
              <a:t>Location-based Advertising</a:t>
            </a:r>
          </a:p>
          <a:p>
            <a:pPr marL="800100" lvl="1" indent="-342900" algn="l">
              <a:spcBef>
                <a:spcPct val="20000"/>
              </a:spcBef>
              <a:buClr>
                <a:srgbClr val="7A0019"/>
              </a:buClr>
              <a:buFontTx/>
              <a:buChar char="•"/>
            </a:pPr>
            <a:r>
              <a:rPr lang="en-US" altLang="zh-CN" dirty="0" smtClean="0"/>
              <a:t>Aim to arrange special activities for business and need to decide spatial regions to distribute </a:t>
            </a:r>
            <a:r>
              <a:rPr lang="en-US" altLang="zh-CN" dirty="0" smtClean="0"/>
              <a:t>coupons</a:t>
            </a:r>
          </a:p>
          <a:p>
            <a:pPr marL="800100" lvl="1" indent="-342900" algn="l">
              <a:spcBef>
                <a:spcPct val="20000"/>
              </a:spcBef>
              <a:buClr>
                <a:srgbClr val="7A0019"/>
              </a:buClr>
              <a:buFontTx/>
              <a:buChar char="•"/>
            </a:pPr>
            <a:r>
              <a:rPr lang="en-US" altLang="zh-CN" dirty="0" smtClean="0"/>
              <a:t>The reachable region is time</a:t>
            </a:r>
            <a:r>
              <a:rPr lang="en-US" altLang="zh-CN" dirty="0"/>
              <a:t>-</a:t>
            </a:r>
            <a:r>
              <a:rPr lang="en-US" altLang="zh-CN" dirty="0" smtClean="0"/>
              <a:t>varying</a:t>
            </a:r>
            <a:endParaRPr lang="en-US" altLang="zh-CN" dirty="0"/>
          </a:p>
        </p:txBody>
      </p:sp>
      <p:grpSp>
        <p:nvGrpSpPr>
          <p:cNvPr id="8" name="Group 7"/>
          <p:cNvGrpSpPr/>
          <p:nvPr/>
        </p:nvGrpSpPr>
        <p:grpSpPr>
          <a:xfrm>
            <a:off x="1107065" y="3247869"/>
            <a:ext cx="3527365" cy="3423589"/>
            <a:chOff x="1107065" y="3247869"/>
            <a:chExt cx="3527365" cy="3423589"/>
          </a:xfrm>
        </p:grpSpPr>
        <p:pic>
          <p:nvPicPr>
            <p:cNvPr id="3" name="Picture 2"/>
            <p:cNvPicPr>
              <a:picLocks noChangeAspect="1"/>
            </p:cNvPicPr>
            <p:nvPr/>
          </p:nvPicPr>
          <p:blipFill>
            <a:blip r:embed="rId4"/>
            <a:stretch>
              <a:fillRect/>
            </a:stretch>
          </p:blipFill>
          <p:spPr>
            <a:xfrm>
              <a:off x="1107065" y="3289092"/>
              <a:ext cx="3479800" cy="3382366"/>
            </a:xfrm>
            <a:prstGeom prst="rect">
              <a:avLst/>
            </a:prstGeom>
          </p:spPr>
        </p:pic>
        <p:sp>
          <p:nvSpPr>
            <p:cNvPr id="5" name="TextBox 4"/>
            <p:cNvSpPr txBox="1"/>
            <p:nvPr/>
          </p:nvSpPr>
          <p:spPr>
            <a:xfrm>
              <a:off x="3773297" y="3247869"/>
              <a:ext cx="861133" cy="400110"/>
            </a:xfrm>
            <a:prstGeom prst="rect">
              <a:avLst/>
            </a:prstGeom>
            <a:noFill/>
          </p:spPr>
          <p:txBody>
            <a:bodyPr wrap="none" rtlCol="0">
              <a:spAutoFit/>
            </a:bodyPr>
            <a:lstStyle/>
            <a:p>
              <a:r>
                <a:rPr lang="en-US" sz="2000" b="1" dirty="0" smtClean="0">
                  <a:solidFill>
                    <a:srgbClr val="C00000"/>
                  </a:solidFill>
                  <a:latin typeface="Times New Roman" charset="0"/>
                  <a:ea typeface="Times New Roman" charset="0"/>
                  <a:cs typeface="Times New Roman" charset="0"/>
                </a:rPr>
                <a:t>6 p.m.</a:t>
              </a:r>
              <a:endParaRPr lang="en-US" sz="2000" b="1" dirty="0">
                <a:solidFill>
                  <a:srgbClr val="C00000"/>
                </a:solidFill>
                <a:latin typeface="Times New Roman" charset="0"/>
                <a:ea typeface="Times New Roman" charset="0"/>
                <a:cs typeface="Times New Roman" charset="0"/>
              </a:endParaRPr>
            </a:p>
          </p:txBody>
        </p:sp>
      </p:grpSp>
      <p:grpSp>
        <p:nvGrpSpPr>
          <p:cNvPr id="9" name="Group 8"/>
          <p:cNvGrpSpPr/>
          <p:nvPr/>
        </p:nvGrpSpPr>
        <p:grpSpPr>
          <a:xfrm>
            <a:off x="4953000" y="3313609"/>
            <a:ext cx="3503534" cy="3324589"/>
            <a:chOff x="4953000" y="3313609"/>
            <a:chExt cx="3503534" cy="3324589"/>
          </a:xfrm>
        </p:grpSpPr>
        <p:pic>
          <p:nvPicPr>
            <p:cNvPr id="4" name="Picture 3"/>
            <p:cNvPicPr>
              <a:picLocks noChangeAspect="1"/>
            </p:cNvPicPr>
            <p:nvPr/>
          </p:nvPicPr>
          <p:blipFill>
            <a:blip r:embed="rId5"/>
            <a:stretch>
              <a:fillRect/>
            </a:stretch>
          </p:blipFill>
          <p:spPr>
            <a:xfrm>
              <a:off x="4953000" y="3322353"/>
              <a:ext cx="3503534" cy="3315845"/>
            </a:xfrm>
            <a:prstGeom prst="rect">
              <a:avLst/>
            </a:prstGeom>
          </p:spPr>
        </p:pic>
        <p:sp>
          <p:nvSpPr>
            <p:cNvPr id="11" name="TextBox 10"/>
            <p:cNvSpPr txBox="1"/>
            <p:nvPr/>
          </p:nvSpPr>
          <p:spPr>
            <a:xfrm>
              <a:off x="7595401" y="3313609"/>
              <a:ext cx="861133" cy="400110"/>
            </a:xfrm>
            <a:prstGeom prst="rect">
              <a:avLst/>
            </a:prstGeom>
            <a:noFill/>
          </p:spPr>
          <p:txBody>
            <a:bodyPr wrap="none" rtlCol="0">
              <a:spAutoFit/>
            </a:bodyPr>
            <a:lstStyle/>
            <a:p>
              <a:r>
                <a:rPr lang="en-US" sz="2000" b="1" dirty="0">
                  <a:solidFill>
                    <a:srgbClr val="C00000"/>
                  </a:solidFill>
                  <a:latin typeface="Times New Roman" charset="0"/>
                  <a:ea typeface="Times New Roman" charset="0"/>
                  <a:cs typeface="Times New Roman" charset="0"/>
                </a:rPr>
                <a:t>1</a:t>
              </a:r>
              <a:r>
                <a:rPr lang="en-US" sz="2000" b="1" dirty="0" smtClean="0">
                  <a:solidFill>
                    <a:srgbClr val="C00000"/>
                  </a:solidFill>
                  <a:latin typeface="Times New Roman" charset="0"/>
                  <a:ea typeface="Times New Roman" charset="0"/>
                  <a:cs typeface="Times New Roman" charset="0"/>
                </a:rPr>
                <a:t> p.m.</a:t>
              </a:r>
              <a:endParaRPr lang="en-US" sz="2000" b="1" dirty="0">
                <a:solidFill>
                  <a:srgbClr val="C00000"/>
                </a:solidFill>
                <a:latin typeface="Times New Roman" charset="0"/>
                <a:ea typeface="Times New Roman" charset="0"/>
                <a:cs typeface="Times New Roman" charset="0"/>
              </a:endParaRPr>
            </a:p>
          </p:txBody>
        </p:sp>
      </p:grpSp>
      <p:sp>
        <p:nvSpPr>
          <p:cNvPr id="10" name="Oval 9"/>
          <p:cNvSpPr/>
          <p:nvPr/>
        </p:nvSpPr>
        <p:spPr bwMode="auto">
          <a:xfrm>
            <a:off x="1676401" y="3962401"/>
            <a:ext cx="2096896" cy="1981199"/>
          </a:xfrm>
          <a:prstGeom prst="ellipse">
            <a:avLst/>
          </a:prstGeom>
          <a:noFill/>
          <a:ln w="38100" cap="flat" cmpd="sng" algn="ctr">
            <a:solidFill>
              <a:srgbClr val="0D4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pic>
        <p:nvPicPr>
          <p:cNvPr id="15" name="Picture 14"/>
          <p:cNvPicPr>
            <a:picLocks noChangeAspect="1"/>
          </p:cNvPicPr>
          <p:nvPr/>
        </p:nvPicPr>
        <p:blipFill>
          <a:blip r:embed="rId6">
            <a:duotone>
              <a:schemeClr val="accent2">
                <a:shade val="45000"/>
                <a:satMod val="135000"/>
              </a:schemeClr>
              <a:prstClr val="white"/>
            </a:duotone>
            <a:alphaModFix amt="85000"/>
          </a:blip>
          <a:stretch>
            <a:fillRect/>
          </a:stretch>
        </p:blipFill>
        <p:spPr>
          <a:xfrm>
            <a:off x="2514600" y="4869944"/>
            <a:ext cx="298637" cy="387856"/>
          </a:xfrm>
          <a:prstGeom prst="rect">
            <a:avLst/>
          </a:prstGeom>
        </p:spPr>
      </p:pic>
      <p:pic>
        <p:nvPicPr>
          <p:cNvPr id="17" name="Picture 16"/>
          <p:cNvPicPr>
            <a:picLocks noChangeAspect="1"/>
          </p:cNvPicPr>
          <p:nvPr/>
        </p:nvPicPr>
        <p:blipFill>
          <a:blip r:embed="rId6">
            <a:duotone>
              <a:schemeClr val="accent2">
                <a:shade val="45000"/>
                <a:satMod val="135000"/>
              </a:schemeClr>
              <a:prstClr val="white"/>
            </a:duotone>
            <a:alphaModFix amt="85000"/>
          </a:blip>
          <a:stretch>
            <a:fillRect/>
          </a:stretch>
        </p:blipFill>
        <p:spPr>
          <a:xfrm>
            <a:off x="6400800" y="4869944"/>
            <a:ext cx="298637" cy="387856"/>
          </a:xfrm>
          <a:prstGeom prst="rect">
            <a:avLst/>
          </a:prstGeom>
        </p:spPr>
      </p:pic>
      <p:sp>
        <p:nvSpPr>
          <p:cNvPr id="18" name="Oval 17"/>
          <p:cNvSpPr/>
          <p:nvPr/>
        </p:nvSpPr>
        <p:spPr bwMode="auto">
          <a:xfrm>
            <a:off x="4952999" y="3722463"/>
            <a:ext cx="3469967" cy="291573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custDataLst>
      <p:tags r:id="rId1"/>
    </p:custDataLst>
    <p:extLst>
      <p:ext uri="{BB962C8B-B14F-4D97-AF65-F5344CB8AC3E}">
        <p14:creationId xmlns:p14="http://schemas.microsoft.com/office/powerpoint/2010/main" val="3472517201"/>
      </p:ext>
    </p:extLst>
  </p:cSld>
  <p:clrMapOvr>
    <a:masterClrMapping/>
  </p:clrMapOvr>
  <p:transition xmlns:p14="http://schemas.microsoft.com/office/powerpoint/2010/main" spd="slow" advTm="35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Summary</a:t>
            </a:r>
            <a:endParaRPr lang="zh-CN" altLang="en-US" b="1" dirty="0"/>
          </a:p>
        </p:txBody>
      </p:sp>
      <p:sp>
        <p:nvSpPr>
          <p:cNvPr id="9" name="Content Placeholder 2"/>
          <p:cNvSpPr>
            <a:spLocks/>
          </p:cNvSpPr>
          <p:nvPr/>
        </p:nvSpPr>
        <p:spPr bwMode="auto">
          <a:xfrm>
            <a:off x="-1249" y="1291474"/>
            <a:ext cx="929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sz="2800" dirty="0">
                <a:solidFill>
                  <a:srgbClr val="800000"/>
                </a:solidFill>
                <a:latin typeface="+mn-lt"/>
              </a:rPr>
              <a:t>Spatio-Temporal Reachability </a:t>
            </a:r>
            <a:r>
              <a:rPr lang="en-US" altLang="zh-CN" sz="2800" dirty="0" smtClean="0">
                <a:solidFill>
                  <a:srgbClr val="800000"/>
                </a:solidFill>
                <a:latin typeface="+mn-lt"/>
              </a:rPr>
              <a:t>Query</a:t>
            </a:r>
          </a:p>
          <a:p>
            <a:pPr marL="971550" lvl="2" indent="-514350" algn="l">
              <a:lnSpc>
                <a:spcPct val="150000"/>
              </a:lnSpc>
              <a:spcBef>
                <a:spcPct val="20000"/>
              </a:spcBef>
              <a:buClr>
                <a:srgbClr val="7A0019"/>
              </a:buClr>
              <a:buFont typeface="+mj-lt"/>
              <a:buAutoNum type="romanUcPeriod"/>
            </a:pPr>
            <a:r>
              <a:rPr lang="en-US" altLang="zh-CN" sz="2800" dirty="0">
                <a:solidFill>
                  <a:srgbClr val="800000"/>
                </a:solidFill>
                <a:latin typeface="+mn-lt"/>
              </a:rPr>
              <a:t>Index Construction</a:t>
            </a:r>
          </a:p>
          <a:p>
            <a:pPr marL="1257300" lvl="3" indent="-342900" algn="l">
              <a:spcBef>
                <a:spcPct val="20000"/>
              </a:spcBef>
              <a:buClr>
                <a:srgbClr val="7A0019"/>
              </a:buClr>
              <a:buFont typeface=".AppleSystemUIFont" charset="-120"/>
              <a:buChar char="−"/>
            </a:pPr>
            <a:r>
              <a:rPr lang="en-US" altLang="zh-CN" dirty="0">
                <a:latin typeface="+mn-lt"/>
                <a:ea typeface="Times New Roman" charset="0"/>
                <a:cs typeface="Times New Roman" charset="0"/>
              </a:rPr>
              <a:t>Spatio-Temporal</a:t>
            </a:r>
            <a:r>
              <a:rPr lang="en-US" altLang="zh-CN" dirty="0" smtClean="0">
                <a:latin typeface="+mn-lt"/>
                <a:ea typeface="Times New Roman" charset="0"/>
                <a:cs typeface="Times New Roman" charset="0"/>
              </a:rPr>
              <a:t> Index</a:t>
            </a:r>
          </a:p>
          <a:p>
            <a:pPr marL="1257300" lvl="3" indent="-342900" algn="l">
              <a:spcBef>
                <a:spcPct val="20000"/>
              </a:spcBef>
              <a:buClr>
                <a:srgbClr val="7A0019"/>
              </a:buClr>
              <a:buFont typeface=".AppleSystemUIFont" charset="-120"/>
              <a:buChar char="−"/>
            </a:pPr>
            <a:r>
              <a:rPr lang="en-US" altLang="zh-CN" dirty="0" smtClean="0">
                <a:latin typeface="+mn-lt"/>
                <a:ea typeface="Times New Roman" charset="0"/>
                <a:cs typeface="Times New Roman" charset="0"/>
              </a:rPr>
              <a:t>Connection Index</a:t>
            </a:r>
            <a:endParaRPr lang="en-US" altLang="zh-CN" dirty="0">
              <a:latin typeface="+mn-lt"/>
              <a:ea typeface="Times New Roman" charset="0"/>
              <a:cs typeface="Times New Roman" charset="0"/>
            </a:endParaRPr>
          </a:p>
          <a:p>
            <a:pPr marL="971550" lvl="2" indent="-514350" algn="l">
              <a:lnSpc>
                <a:spcPct val="150000"/>
              </a:lnSpc>
              <a:spcBef>
                <a:spcPct val="20000"/>
              </a:spcBef>
              <a:buClr>
                <a:srgbClr val="7A0019"/>
              </a:buClr>
              <a:buFont typeface="+mj-lt"/>
              <a:buAutoNum type="romanUcPeriod"/>
            </a:pPr>
            <a:r>
              <a:rPr lang="en-US" altLang="zh-CN" sz="2800" dirty="0">
                <a:solidFill>
                  <a:srgbClr val="800000"/>
                </a:solidFill>
                <a:latin typeface="+mn-lt"/>
              </a:rPr>
              <a:t>Query Processing</a:t>
            </a:r>
          </a:p>
          <a:p>
            <a:pPr marL="1257300" lvl="3" indent="-342900" algn="l">
              <a:spcBef>
                <a:spcPct val="20000"/>
              </a:spcBef>
              <a:buClr>
                <a:srgbClr val="7A0019"/>
              </a:buClr>
              <a:buFont typeface=".AppleSystemUIFont" charset="-120"/>
              <a:buChar char="−"/>
            </a:pPr>
            <a:r>
              <a:rPr lang="en-US" altLang="zh-CN" dirty="0" smtClean="0">
                <a:latin typeface="+mn-lt"/>
                <a:ea typeface="Times New Roman" charset="0"/>
                <a:cs typeface="Times New Roman" charset="0"/>
              </a:rPr>
              <a:t>Single-location ST Reachability Query</a:t>
            </a:r>
          </a:p>
          <a:p>
            <a:pPr marL="914400" lvl="3" algn="l">
              <a:spcBef>
                <a:spcPct val="20000"/>
              </a:spcBef>
              <a:buClr>
                <a:srgbClr val="7A0019"/>
              </a:buClr>
            </a:pPr>
            <a:r>
              <a:rPr lang="en-US" altLang="zh-CN" dirty="0" smtClean="0">
                <a:latin typeface="+mn-lt"/>
                <a:ea typeface="Times New Roman" charset="0"/>
                <a:cs typeface="Times New Roman" charset="0"/>
              </a:rPr>
              <a:t>	via SQMB algorithm + TBS algorithm</a:t>
            </a:r>
          </a:p>
          <a:p>
            <a:pPr marL="1257300" lvl="3" indent="-342900" algn="l">
              <a:spcBef>
                <a:spcPct val="20000"/>
              </a:spcBef>
              <a:buClr>
                <a:srgbClr val="7A0019"/>
              </a:buClr>
              <a:buFont typeface=".AppleSystemUIFont" charset="-120"/>
              <a:buChar char="−"/>
            </a:pPr>
            <a:r>
              <a:rPr lang="en-US" altLang="zh-CN" dirty="0" smtClean="0">
                <a:latin typeface="+mn-lt"/>
                <a:ea typeface="Times New Roman" charset="0"/>
                <a:cs typeface="Times New Roman" charset="0"/>
              </a:rPr>
              <a:t>Multi-location ST Reachability Query</a:t>
            </a:r>
          </a:p>
          <a:p>
            <a:pPr marL="1371600" lvl="4" algn="l">
              <a:spcBef>
                <a:spcPct val="20000"/>
              </a:spcBef>
              <a:buClr>
                <a:srgbClr val="7A0019"/>
              </a:buClr>
            </a:pPr>
            <a:r>
              <a:rPr lang="en-US" altLang="zh-CN" dirty="0" smtClean="0">
                <a:ea typeface="Times New Roman" charset="0"/>
                <a:cs typeface="Times New Roman" charset="0"/>
              </a:rPr>
              <a:t>	via MQMB </a:t>
            </a:r>
            <a:r>
              <a:rPr lang="en-US" altLang="zh-CN" dirty="0">
                <a:ea typeface="Times New Roman" charset="0"/>
                <a:cs typeface="Times New Roman" charset="0"/>
              </a:rPr>
              <a:t>algorithm + TBS algorithm</a:t>
            </a:r>
          </a:p>
          <a:p>
            <a:pPr marL="1714500" lvl="4" indent="-342900" algn="l">
              <a:spcBef>
                <a:spcPct val="20000"/>
              </a:spcBef>
              <a:buClr>
                <a:srgbClr val="7A0019"/>
              </a:buClr>
              <a:buFont typeface=".AppleSystemUIFont" charset="-120"/>
              <a:buChar char="−"/>
            </a:pPr>
            <a:endParaRPr lang="en-US" altLang="zh-CN" dirty="0" smtClean="0">
              <a:latin typeface="+mn-lt"/>
              <a:ea typeface="Times New Roman" charset="0"/>
              <a:cs typeface="Times New Roman" charset="0"/>
            </a:endParaRPr>
          </a:p>
        </p:txBody>
      </p:sp>
    </p:spTree>
    <p:extLst>
      <p:ext uri="{BB962C8B-B14F-4D97-AF65-F5344CB8AC3E}">
        <p14:creationId xmlns:p14="http://schemas.microsoft.com/office/powerpoint/2010/main" val="12422680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idx="4294967295"/>
          </p:nvPr>
        </p:nvSpPr>
        <p:spPr>
          <a:xfrm>
            <a:off x="685800" y="2743200"/>
            <a:ext cx="7772400" cy="1143000"/>
          </a:xfrm>
        </p:spPr>
        <p:txBody>
          <a:bodyPr/>
          <a:lstStyle/>
          <a:p>
            <a:pPr eaLnBrk="1" hangingPunct="1"/>
            <a:r>
              <a:rPr kumimoji="0" lang="en-US" altLang="zh-CN" sz="6000" b="1" dirty="0">
                <a:latin typeface="Arial" charset="0"/>
              </a:rPr>
              <a:t>Thank you</a:t>
            </a:r>
            <a:r>
              <a:rPr kumimoji="0" lang="en-US" altLang="zh-CN" sz="6000" b="1" dirty="0" smtClean="0">
                <a:latin typeface="Arial" charset="0"/>
              </a:rPr>
              <a:t>!</a:t>
            </a:r>
            <a:endParaRPr kumimoji="0" lang="en-US" altLang="zh-CN" b="1" dirty="0">
              <a:latin typeface="Arial" charset="0"/>
            </a:endParaRPr>
          </a:p>
        </p:txBody>
      </p:sp>
      <p:sp>
        <p:nvSpPr>
          <p:cNvPr id="2" name="Rectangle 1"/>
          <p:cNvSpPr/>
          <p:nvPr/>
        </p:nvSpPr>
        <p:spPr>
          <a:xfrm>
            <a:off x="-76200" y="6019800"/>
            <a:ext cx="5486400" cy="1200328"/>
          </a:xfrm>
          <a:prstGeom prst="rect">
            <a:avLst/>
          </a:prstGeom>
        </p:spPr>
        <p:txBody>
          <a:bodyPr wrap="square">
            <a:spAutoFit/>
          </a:bodyPr>
          <a:lstStyle/>
          <a:p>
            <a:pPr algn="l"/>
            <a:r>
              <a:rPr lang="en-US" altLang="zh-CN" i="1" dirty="0" smtClean="0"/>
              <a:t>Contact:</a:t>
            </a:r>
            <a:r>
              <a:rPr lang="en-US" altLang="zh-CN" dirty="0" smtClean="0"/>
              <a:t> Yanhua Li (yli15@wpi.edu)</a:t>
            </a:r>
          </a:p>
          <a:p>
            <a:pPr algn="l"/>
            <a:r>
              <a:rPr lang="en-US" altLang="zh-CN" i="1" dirty="0" smtClean="0"/>
              <a:t>Website:</a:t>
            </a:r>
            <a:r>
              <a:rPr lang="en-US" altLang="zh-CN" dirty="0" smtClean="0"/>
              <a:t> http</a:t>
            </a:r>
            <a:r>
              <a:rPr lang="en-US" altLang="zh-CN" dirty="0"/>
              <a:t>://</a:t>
            </a:r>
            <a:r>
              <a:rPr lang="en-US" altLang="zh-CN" dirty="0" err="1"/>
              <a:t>wpi.edu</a:t>
            </a:r>
            <a:r>
              <a:rPr lang="en-US" altLang="zh-CN" dirty="0"/>
              <a:t>/~yli15</a:t>
            </a:r>
            <a:r>
              <a:rPr lang="en-US" altLang="zh-CN" dirty="0" smtClean="0"/>
              <a:t>/</a:t>
            </a:r>
            <a:r>
              <a:rPr lang="en-US" altLang="zh-CN" b="1" dirty="0"/>
              <a:t/>
            </a:r>
            <a:br>
              <a:rPr lang="en-US" altLang="zh-CN" b="1" dirty="0"/>
            </a:br>
            <a:endParaRPr lang="en-US" dirty="0"/>
          </a:p>
        </p:txBody>
      </p:sp>
      <p:pic>
        <p:nvPicPr>
          <p:cNvPr id="6" name="Picture 5" descr="WPI_Inst_Prim_FulCl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76742"/>
            <a:ext cx="2378369" cy="1837831"/>
          </a:xfrm>
          <a:prstGeom prst="rect">
            <a:avLst/>
          </a:prstGeom>
        </p:spPr>
      </p:pic>
      <p:pic>
        <p:nvPicPr>
          <p:cNvPr id="7" name="Picture 2" descr="Micro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7471"/>
            <a:ext cx="2867769" cy="610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791200" y="152400"/>
            <a:ext cx="762000" cy="762000"/>
          </a:xfrm>
          <a:prstGeom prst="rect">
            <a:avLst/>
          </a:prstGeom>
        </p:spPr>
      </p:pic>
      <p:pic>
        <p:nvPicPr>
          <p:cNvPr id="9" name="Picture 8"/>
          <p:cNvPicPr>
            <a:picLocks noChangeAspect="1"/>
          </p:cNvPicPr>
          <p:nvPr/>
        </p:nvPicPr>
        <p:blipFill>
          <a:blip r:embed="rId5"/>
          <a:stretch>
            <a:fillRect/>
          </a:stretch>
        </p:blipFill>
        <p:spPr>
          <a:xfrm>
            <a:off x="6705600" y="264318"/>
            <a:ext cx="2438400" cy="650082"/>
          </a:xfrm>
          <a:prstGeom prst="rect">
            <a:avLst/>
          </a:prstGeom>
        </p:spPr>
      </p:pic>
    </p:spTree>
    <p:extLst>
      <p:ext uri="{BB962C8B-B14F-4D97-AF65-F5344CB8AC3E}">
        <p14:creationId xmlns:p14="http://schemas.microsoft.com/office/powerpoint/2010/main" val="10691041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Real-world Problems</a:t>
            </a:r>
            <a:endParaRPr lang="zh-CN" altLang="en-US" b="1" dirty="0"/>
          </a:p>
        </p:txBody>
      </p:sp>
      <p:sp>
        <p:nvSpPr>
          <p:cNvPr id="22" name="TextBox 21"/>
          <p:cNvSpPr txBox="1"/>
          <p:nvPr/>
        </p:nvSpPr>
        <p:spPr>
          <a:xfrm>
            <a:off x="4649835" y="3547511"/>
            <a:ext cx="4341764" cy="400110"/>
          </a:xfrm>
          <a:prstGeom prst="rect">
            <a:avLst/>
          </a:prstGeom>
          <a:noFill/>
        </p:spPr>
        <p:txBody>
          <a:bodyPr wrap="square" rtlCol="0">
            <a:spAutoFit/>
          </a:bodyPr>
          <a:lstStyle/>
          <a:p>
            <a:pPr algn="ctr"/>
            <a:r>
              <a:rPr lang="en-US" altLang="zh-CN" sz="2000" dirty="0"/>
              <a:t>( b ) Location-based Advertising</a:t>
            </a:r>
            <a:endParaRPr lang="en-US" sz="2000" dirty="0"/>
          </a:p>
        </p:txBody>
      </p:sp>
      <p:sp>
        <p:nvSpPr>
          <p:cNvPr id="42" name="TextBox 41"/>
          <p:cNvSpPr txBox="1"/>
          <p:nvPr/>
        </p:nvSpPr>
        <p:spPr>
          <a:xfrm>
            <a:off x="-32479" y="3547511"/>
            <a:ext cx="4887817" cy="400110"/>
          </a:xfrm>
          <a:prstGeom prst="rect">
            <a:avLst/>
          </a:prstGeom>
          <a:noFill/>
        </p:spPr>
        <p:txBody>
          <a:bodyPr wrap="square" rtlCol="0">
            <a:spAutoFit/>
          </a:bodyPr>
          <a:lstStyle/>
          <a:p>
            <a:pPr algn="ctr"/>
            <a:r>
              <a:rPr lang="en-US" altLang="zh-CN" sz="2000" dirty="0"/>
              <a:t>( a ) Location-based Recommendation</a:t>
            </a:r>
            <a:endParaRPr lang="en-US" sz="2000" dirty="0"/>
          </a:p>
        </p:txBody>
      </p:sp>
      <p:sp>
        <p:nvSpPr>
          <p:cNvPr id="78" name="Rectangle 77"/>
          <p:cNvSpPr/>
          <p:nvPr/>
        </p:nvSpPr>
        <p:spPr>
          <a:xfrm>
            <a:off x="-113490" y="6150983"/>
            <a:ext cx="5122336" cy="400110"/>
          </a:xfrm>
          <a:prstGeom prst="rect">
            <a:avLst/>
          </a:prstGeom>
        </p:spPr>
        <p:txBody>
          <a:bodyPr wrap="square">
            <a:spAutoFit/>
          </a:bodyPr>
          <a:lstStyle/>
          <a:p>
            <a:pPr algn="ctr"/>
            <a:r>
              <a:rPr lang="en-US" altLang="zh-CN" sz="2000" dirty="0"/>
              <a:t>( c ) Business Coverage Analysis</a:t>
            </a:r>
            <a:endParaRPr lang="en-US" sz="2000" dirty="0"/>
          </a:p>
        </p:txBody>
      </p:sp>
      <p:sp>
        <p:nvSpPr>
          <p:cNvPr id="79" name="Rectangle 78"/>
          <p:cNvSpPr/>
          <p:nvPr/>
        </p:nvSpPr>
        <p:spPr>
          <a:xfrm>
            <a:off x="4380587" y="6144060"/>
            <a:ext cx="4880261" cy="400110"/>
          </a:xfrm>
          <a:prstGeom prst="rect">
            <a:avLst/>
          </a:prstGeom>
        </p:spPr>
        <p:txBody>
          <a:bodyPr wrap="square">
            <a:spAutoFit/>
          </a:bodyPr>
          <a:lstStyle/>
          <a:p>
            <a:r>
              <a:rPr lang="en-US" altLang="zh-CN" sz="2000" dirty="0"/>
              <a:t>( d ) Emergency Response Analysis</a:t>
            </a:r>
            <a:endParaRPr lang="en-US" sz="2000" dirty="0"/>
          </a:p>
        </p:txBody>
      </p:sp>
      <p:pic>
        <p:nvPicPr>
          <p:cNvPr id="43" name="Picture 42"/>
          <p:cNvPicPr>
            <a:picLocks/>
          </p:cNvPicPr>
          <p:nvPr/>
        </p:nvPicPr>
        <p:blipFill rotWithShape="1">
          <a:blip r:embed="rId3"/>
          <a:srcRect t="1" b="3294"/>
          <a:stretch/>
        </p:blipFill>
        <p:spPr>
          <a:xfrm>
            <a:off x="1258958" y="1527820"/>
            <a:ext cx="2377440" cy="1828800"/>
          </a:xfrm>
          <a:prstGeom prst="rect">
            <a:avLst/>
          </a:prstGeom>
        </p:spPr>
      </p:pic>
      <p:pic>
        <p:nvPicPr>
          <p:cNvPr id="80" name="Picture 79"/>
          <p:cNvPicPr>
            <a:picLocks/>
          </p:cNvPicPr>
          <p:nvPr/>
        </p:nvPicPr>
        <p:blipFill>
          <a:blip r:embed="rId4"/>
          <a:stretch>
            <a:fillRect/>
          </a:stretch>
        </p:blipFill>
        <p:spPr>
          <a:xfrm>
            <a:off x="5493597" y="1527820"/>
            <a:ext cx="2377440" cy="1828800"/>
          </a:xfrm>
          <a:prstGeom prst="rect">
            <a:avLst/>
          </a:prstGeom>
        </p:spPr>
      </p:pic>
      <p:pic>
        <p:nvPicPr>
          <p:cNvPr id="81" name="Picture 80"/>
          <p:cNvPicPr>
            <a:picLocks/>
          </p:cNvPicPr>
          <p:nvPr/>
        </p:nvPicPr>
        <p:blipFill>
          <a:blip r:embed="rId5"/>
          <a:stretch>
            <a:fillRect/>
          </a:stretch>
        </p:blipFill>
        <p:spPr>
          <a:xfrm>
            <a:off x="1258958" y="4134902"/>
            <a:ext cx="2377440" cy="1828800"/>
          </a:xfrm>
          <a:prstGeom prst="rect">
            <a:avLst/>
          </a:prstGeom>
        </p:spPr>
      </p:pic>
      <p:pic>
        <p:nvPicPr>
          <p:cNvPr id="82" name="Picture 81"/>
          <p:cNvPicPr>
            <a:picLocks/>
          </p:cNvPicPr>
          <p:nvPr/>
        </p:nvPicPr>
        <p:blipFill>
          <a:blip r:embed="rId6"/>
          <a:stretch>
            <a:fillRect/>
          </a:stretch>
        </p:blipFill>
        <p:spPr>
          <a:xfrm>
            <a:off x="5493597" y="4134902"/>
            <a:ext cx="2377440" cy="1828800"/>
          </a:xfrm>
          <a:prstGeom prst="rect">
            <a:avLst/>
          </a:prstGeom>
        </p:spPr>
      </p:pic>
    </p:spTree>
    <p:extLst>
      <p:ext uri="{BB962C8B-B14F-4D97-AF65-F5344CB8AC3E}">
        <p14:creationId xmlns:p14="http://schemas.microsoft.com/office/powerpoint/2010/main" val="122829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p:tgtEl>
                                          <p:spTgt spid="42"/>
                                        </p:tgtEl>
                                        <p:attrNameLst>
                                          <p:attrName>ppt_y</p:attrName>
                                        </p:attrNameLst>
                                      </p:cBhvr>
                                      <p:tavLst>
                                        <p:tav tm="0">
                                          <p:val>
                                            <p:strVal val="#ppt_y+#ppt_h*1.125000"/>
                                          </p:val>
                                        </p:tav>
                                        <p:tav tm="100000">
                                          <p:val>
                                            <p:strVal val="#ppt_y"/>
                                          </p:val>
                                        </p:tav>
                                      </p:tavLst>
                                    </p:anim>
                                    <p:animEffect transition="in" filter="wipe(up)">
                                      <p:cBhvr>
                                        <p:cTn id="12" dur="500"/>
                                        <p:tgtEl>
                                          <p:spTgt spid="4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p:tgtEl>
                                          <p:spTgt spid="78"/>
                                        </p:tgtEl>
                                        <p:attrNameLst>
                                          <p:attrName>ppt_y</p:attrName>
                                        </p:attrNameLst>
                                      </p:cBhvr>
                                      <p:tavLst>
                                        <p:tav tm="0">
                                          <p:val>
                                            <p:strVal val="#ppt_y+#ppt_h*1.125000"/>
                                          </p:val>
                                        </p:tav>
                                        <p:tav tm="100000">
                                          <p:val>
                                            <p:strVal val="#ppt_y"/>
                                          </p:val>
                                        </p:tav>
                                      </p:tavLst>
                                    </p:anim>
                                    <p:animEffect transition="in" filter="wipe(up)">
                                      <p:cBhvr>
                                        <p:cTn id="16" dur="500"/>
                                        <p:tgtEl>
                                          <p:spTgt spid="7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p:tgtEl>
                                          <p:spTgt spid="79"/>
                                        </p:tgtEl>
                                        <p:attrNameLst>
                                          <p:attrName>ppt_y</p:attrName>
                                        </p:attrNameLst>
                                      </p:cBhvr>
                                      <p:tavLst>
                                        <p:tav tm="0">
                                          <p:val>
                                            <p:strVal val="#ppt_y+#ppt_h*1.125000"/>
                                          </p:val>
                                        </p:tav>
                                        <p:tav tm="100000">
                                          <p:val>
                                            <p:strVal val="#ppt_y"/>
                                          </p:val>
                                        </p:tav>
                                      </p:tavLst>
                                    </p:anim>
                                    <p:animEffect transition="in" filter="wipe(up)">
                                      <p:cBhvr>
                                        <p:cTn id="20" dur="500"/>
                                        <p:tgtEl>
                                          <p:spTgt spid="79"/>
                                        </p:tgtEl>
                                      </p:cBhvr>
                                    </p:animEffect>
                                  </p:childTnLst>
                                </p:cTn>
                              </p:par>
                              <p:par>
                                <p:cTn id="21" presetID="1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p:tgtEl>
                                          <p:spTgt spid="43"/>
                                        </p:tgtEl>
                                        <p:attrNameLst>
                                          <p:attrName>ppt_y</p:attrName>
                                        </p:attrNameLst>
                                      </p:cBhvr>
                                      <p:tavLst>
                                        <p:tav tm="0">
                                          <p:val>
                                            <p:strVal val="#ppt_y+#ppt_h*1.125000"/>
                                          </p:val>
                                        </p:tav>
                                        <p:tav tm="100000">
                                          <p:val>
                                            <p:strVal val="#ppt_y"/>
                                          </p:val>
                                        </p:tav>
                                      </p:tavLst>
                                    </p:anim>
                                    <p:animEffect transition="in" filter="wipe(up)">
                                      <p:cBhvr>
                                        <p:cTn id="24" dur="500"/>
                                        <p:tgtEl>
                                          <p:spTgt spid="43"/>
                                        </p:tgtEl>
                                      </p:cBhvr>
                                    </p:animEffect>
                                  </p:childTnLst>
                                </p:cTn>
                              </p:par>
                              <p:par>
                                <p:cTn id="25" presetID="12" presetClass="entr" presetSubtype="4"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p:tgtEl>
                                          <p:spTgt spid="80"/>
                                        </p:tgtEl>
                                        <p:attrNameLst>
                                          <p:attrName>ppt_y</p:attrName>
                                        </p:attrNameLst>
                                      </p:cBhvr>
                                      <p:tavLst>
                                        <p:tav tm="0">
                                          <p:val>
                                            <p:strVal val="#ppt_y+#ppt_h*1.125000"/>
                                          </p:val>
                                        </p:tav>
                                        <p:tav tm="100000">
                                          <p:val>
                                            <p:strVal val="#ppt_y"/>
                                          </p:val>
                                        </p:tav>
                                      </p:tavLst>
                                    </p:anim>
                                    <p:animEffect transition="in" filter="wipe(up)">
                                      <p:cBhvr>
                                        <p:cTn id="28" dur="500"/>
                                        <p:tgtEl>
                                          <p:spTgt spid="80"/>
                                        </p:tgtEl>
                                      </p:cBhvr>
                                    </p:animEffect>
                                  </p:childTnLst>
                                </p:cTn>
                              </p:par>
                              <p:par>
                                <p:cTn id="29" presetID="12" presetClass="entr" presetSubtype="4"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p:tgtEl>
                                          <p:spTgt spid="81"/>
                                        </p:tgtEl>
                                        <p:attrNameLst>
                                          <p:attrName>ppt_y</p:attrName>
                                        </p:attrNameLst>
                                      </p:cBhvr>
                                      <p:tavLst>
                                        <p:tav tm="0">
                                          <p:val>
                                            <p:strVal val="#ppt_y+#ppt_h*1.125000"/>
                                          </p:val>
                                        </p:tav>
                                        <p:tav tm="100000">
                                          <p:val>
                                            <p:strVal val="#ppt_y"/>
                                          </p:val>
                                        </p:tav>
                                      </p:tavLst>
                                    </p:anim>
                                    <p:animEffect transition="in" filter="wipe(up)">
                                      <p:cBhvr>
                                        <p:cTn id="32" dur="500"/>
                                        <p:tgtEl>
                                          <p:spTgt spid="81"/>
                                        </p:tgtEl>
                                      </p:cBhvr>
                                    </p:animEffect>
                                  </p:childTnLst>
                                </p:cTn>
                              </p:par>
                              <p:par>
                                <p:cTn id="33" presetID="12" presetClass="entr" presetSubtype="4"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p:tgtEl>
                                          <p:spTgt spid="82"/>
                                        </p:tgtEl>
                                        <p:attrNameLst>
                                          <p:attrName>ppt_y</p:attrName>
                                        </p:attrNameLst>
                                      </p:cBhvr>
                                      <p:tavLst>
                                        <p:tav tm="0">
                                          <p:val>
                                            <p:strVal val="#ppt_y+#ppt_h*1.125000"/>
                                          </p:val>
                                        </p:tav>
                                        <p:tav tm="100000">
                                          <p:val>
                                            <p:strVal val="#ppt_y"/>
                                          </p:val>
                                        </p:tav>
                                      </p:tavLst>
                                    </p:anim>
                                    <p:animEffect transition="in" filter="wipe(up)">
                                      <p:cBhvr>
                                        <p:cTn id="3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2" grpId="0"/>
      <p:bldP spid="78"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32" y="318541"/>
            <a:ext cx="7772400" cy="1143000"/>
          </a:xfrm>
        </p:spPr>
        <p:txBody>
          <a:bodyPr/>
          <a:lstStyle/>
          <a:p>
            <a:r>
              <a:rPr lang="en-US" b="1" dirty="0"/>
              <a:t>Related Work</a:t>
            </a:r>
          </a:p>
        </p:txBody>
      </p:sp>
      <p:grpSp>
        <p:nvGrpSpPr>
          <p:cNvPr id="9" name="Group 8"/>
          <p:cNvGrpSpPr/>
          <p:nvPr/>
        </p:nvGrpSpPr>
        <p:grpSpPr>
          <a:xfrm>
            <a:off x="242454" y="2001835"/>
            <a:ext cx="1917233" cy="2114527"/>
            <a:chOff x="242454" y="2001835"/>
            <a:chExt cx="1917233" cy="2114527"/>
          </a:xfrm>
        </p:grpSpPr>
        <p:sp>
          <p:nvSpPr>
            <p:cNvPr id="13" name="Oval 12"/>
            <p:cNvSpPr>
              <a:spLocks noChangeAspect="1"/>
            </p:cNvSpPr>
            <p:nvPr/>
          </p:nvSpPr>
          <p:spPr bwMode="auto">
            <a:xfrm>
              <a:off x="242454" y="2470442"/>
              <a:ext cx="1645920" cy="1645920"/>
            </a:xfrm>
            <a:prstGeom prst="ellipse">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sp>
          <p:nvSpPr>
            <p:cNvPr id="19" name="Oval 18"/>
            <p:cNvSpPr/>
            <p:nvPr/>
          </p:nvSpPr>
          <p:spPr>
            <a:xfrm>
              <a:off x="1033047" y="3170819"/>
              <a:ext cx="152400" cy="152400"/>
            </a:xfrm>
            <a:prstGeom prst="ellipse">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838200" y="3247267"/>
              <a:ext cx="271048" cy="257933"/>
            </a:xfrm>
            <a:prstGeom prst="straightConnector1">
              <a:avLst/>
            </a:prstGeom>
            <a:ln w="28575">
              <a:solidFill>
                <a:srgbClr val="C00000"/>
              </a:solidFill>
              <a:prstDash val="solid"/>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870035" y="2974129"/>
              <a:ext cx="478424" cy="516284"/>
            </a:xfrm>
            <a:prstGeom prst="straightConnector1">
              <a:avLst/>
            </a:prstGeom>
            <a:ln w="28575">
              <a:solidFill>
                <a:srgbClr val="C00000"/>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H="1">
              <a:off x="1137840" y="2968641"/>
              <a:ext cx="242454" cy="236142"/>
            </a:xfrm>
            <a:prstGeom prst="straightConnector1">
              <a:avLst/>
            </a:prstGeom>
            <a:ln w="28575">
              <a:solidFill>
                <a:srgbClr val="C00000"/>
              </a:solidFill>
              <a:prstDash val="solid"/>
              <a:headEnd type="arrow" w="med" len="med"/>
              <a:tailEnd type="none" w="med" len="med"/>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923501" y="2001835"/>
              <a:ext cx="1236186" cy="461665"/>
            </a:xfrm>
            <a:prstGeom prst="rect">
              <a:avLst/>
            </a:prstGeom>
            <a:noFill/>
          </p:spPr>
          <p:txBody>
            <a:bodyPr wrap="none" rtlCol="0">
              <a:spAutoFit/>
            </a:bodyPr>
            <a:lstStyle/>
            <a:p>
              <a:r>
                <a:rPr lang="en-US" dirty="0">
                  <a:latin typeface="Times New Roman" charset="0"/>
                  <a:ea typeface="Times New Roman" charset="0"/>
                  <a:cs typeface="Times New Roman" charset="0"/>
                </a:rPr>
                <a:t>10 </a:t>
              </a:r>
              <a:r>
                <a:rPr lang="en-US" dirty="0" smtClean="0">
                  <a:latin typeface="Times New Roman" charset="0"/>
                  <a:ea typeface="Times New Roman" charset="0"/>
                  <a:cs typeface="Times New Roman" charset="0"/>
                </a:rPr>
                <a:t>miles</a:t>
              </a:r>
              <a:endParaRPr lang="en-US" dirty="0">
                <a:latin typeface="Times New Roman" charset="0"/>
                <a:ea typeface="Times New Roman" charset="0"/>
                <a:cs typeface="Times New Roman" charset="0"/>
              </a:endParaRPr>
            </a:p>
          </p:txBody>
        </p:sp>
      </p:grpSp>
      <p:sp>
        <p:nvSpPr>
          <p:cNvPr id="142" name="TextBox 141"/>
          <p:cNvSpPr txBox="1"/>
          <p:nvPr/>
        </p:nvSpPr>
        <p:spPr>
          <a:xfrm>
            <a:off x="216678" y="4699000"/>
            <a:ext cx="1776448" cy="461665"/>
          </a:xfrm>
          <a:prstGeom prst="rect">
            <a:avLst/>
          </a:prstGeom>
          <a:noFill/>
        </p:spPr>
        <p:txBody>
          <a:bodyPr wrap="none" rtlCol="0">
            <a:spAutoFit/>
          </a:bodyPr>
          <a:lstStyle/>
          <a:p>
            <a:r>
              <a:rPr lang="en-US" dirty="0"/>
              <a:t>Free Space</a:t>
            </a:r>
          </a:p>
        </p:txBody>
      </p:sp>
      <p:sp>
        <p:nvSpPr>
          <p:cNvPr id="143" name="TextBox 142"/>
          <p:cNvSpPr txBox="1"/>
          <p:nvPr/>
        </p:nvSpPr>
        <p:spPr>
          <a:xfrm>
            <a:off x="3061791" y="4699000"/>
            <a:ext cx="2137124" cy="461665"/>
          </a:xfrm>
          <a:prstGeom prst="rect">
            <a:avLst/>
          </a:prstGeom>
          <a:noFill/>
        </p:spPr>
        <p:txBody>
          <a:bodyPr wrap="none" rtlCol="0">
            <a:spAutoFit/>
          </a:bodyPr>
          <a:lstStyle/>
          <a:p>
            <a:r>
              <a:rPr lang="en-US" dirty="0"/>
              <a:t>Road Network</a:t>
            </a:r>
          </a:p>
        </p:txBody>
      </p:sp>
      <p:cxnSp>
        <p:nvCxnSpPr>
          <p:cNvPr id="5" name="Straight Connector 4"/>
          <p:cNvCxnSpPr/>
          <p:nvPr/>
        </p:nvCxnSpPr>
        <p:spPr bwMode="auto">
          <a:xfrm>
            <a:off x="5791200" y="1447800"/>
            <a:ext cx="0" cy="5105400"/>
          </a:xfrm>
          <a:prstGeom prst="line">
            <a:avLst/>
          </a:prstGeom>
          <a:solidFill>
            <a:schemeClr val="accent1"/>
          </a:solidFill>
          <a:ln w="28575" cap="flat" cmpd="sng" algn="ctr">
            <a:solidFill>
              <a:srgbClr val="0D46FF"/>
            </a:solidFill>
            <a:prstDash val="dash"/>
            <a:round/>
            <a:headEnd type="none" w="med" len="med"/>
            <a:tailEnd type="none" w="med" len="med"/>
          </a:ln>
          <a:effectLst/>
        </p:spPr>
      </p:cxnSp>
      <p:sp>
        <p:nvSpPr>
          <p:cNvPr id="6" name="TextBox 5"/>
          <p:cNvSpPr txBox="1"/>
          <p:nvPr/>
        </p:nvSpPr>
        <p:spPr>
          <a:xfrm>
            <a:off x="908450" y="5659444"/>
            <a:ext cx="3636883" cy="523220"/>
          </a:xfrm>
          <a:prstGeom prst="rect">
            <a:avLst/>
          </a:prstGeom>
          <a:noFill/>
        </p:spPr>
        <p:txBody>
          <a:bodyPr wrap="none" rtlCol="0">
            <a:spAutoFit/>
          </a:bodyPr>
          <a:lstStyle/>
          <a:p>
            <a:r>
              <a:rPr lang="en-US" sz="2800" dirty="0" smtClean="0">
                <a:solidFill>
                  <a:srgbClr val="C00000"/>
                </a:solidFill>
              </a:rPr>
              <a:t>State-of-the-art works</a:t>
            </a:r>
            <a:endParaRPr lang="en-US" sz="2800" dirty="0">
              <a:solidFill>
                <a:srgbClr val="C00000"/>
              </a:solidFill>
            </a:endParaRPr>
          </a:p>
        </p:txBody>
      </p:sp>
      <p:grpSp>
        <p:nvGrpSpPr>
          <p:cNvPr id="11" name="Group 10"/>
          <p:cNvGrpSpPr/>
          <p:nvPr/>
        </p:nvGrpSpPr>
        <p:grpSpPr>
          <a:xfrm>
            <a:off x="6190987" y="2294519"/>
            <a:ext cx="2590779" cy="3877681"/>
            <a:chOff x="6190987" y="2294519"/>
            <a:chExt cx="2590779" cy="3877681"/>
          </a:xfrm>
        </p:grpSpPr>
        <p:sp>
          <p:nvSpPr>
            <p:cNvPr id="144" name="TextBox 143"/>
            <p:cNvSpPr txBox="1"/>
            <p:nvPr/>
          </p:nvSpPr>
          <p:spPr>
            <a:xfrm>
              <a:off x="6190987" y="4699000"/>
              <a:ext cx="2336794" cy="461665"/>
            </a:xfrm>
            <a:prstGeom prst="rect">
              <a:avLst/>
            </a:prstGeom>
            <a:noFill/>
          </p:spPr>
          <p:txBody>
            <a:bodyPr wrap="none" rtlCol="0">
              <a:spAutoFit/>
            </a:bodyPr>
            <a:lstStyle/>
            <a:p>
              <a:r>
                <a:rPr lang="en-US" dirty="0"/>
                <a:t>ST Reachability</a:t>
              </a:r>
            </a:p>
          </p:txBody>
        </p:sp>
        <p:sp>
          <p:nvSpPr>
            <p:cNvPr id="7" name="TextBox 6"/>
            <p:cNvSpPr txBox="1"/>
            <p:nvPr/>
          </p:nvSpPr>
          <p:spPr>
            <a:xfrm>
              <a:off x="6508713" y="5648980"/>
              <a:ext cx="1646605" cy="523220"/>
            </a:xfrm>
            <a:prstGeom prst="rect">
              <a:avLst/>
            </a:prstGeom>
            <a:noFill/>
          </p:spPr>
          <p:txBody>
            <a:bodyPr wrap="none" rtlCol="0">
              <a:spAutoFit/>
            </a:bodyPr>
            <a:lstStyle/>
            <a:p>
              <a:r>
                <a:rPr lang="en-US" sz="2800" dirty="0">
                  <a:solidFill>
                    <a:srgbClr val="C00000"/>
                  </a:solidFill>
                </a:rPr>
                <a:t>Our </a:t>
              </a:r>
              <a:r>
                <a:rPr lang="en-US" sz="2800" dirty="0" smtClean="0">
                  <a:solidFill>
                    <a:srgbClr val="C00000"/>
                  </a:solidFill>
                </a:rPr>
                <a:t>work</a:t>
              </a:r>
              <a:endParaRPr lang="en-US" sz="2800" dirty="0">
                <a:solidFill>
                  <a:srgbClr val="C00000"/>
                </a:solidFill>
              </a:endParaRPr>
            </a:p>
          </p:txBody>
        </p:sp>
        <p:pic>
          <p:nvPicPr>
            <p:cNvPr id="65" name="Picture 64"/>
            <p:cNvPicPr>
              <a:picLocks noChangeAspect="1"/>
            </p:cNvPicPr>
            <p:nvPr/>
          </p:nvPicPr>
          <p:blipFill>
            <a:blip r:embed="rId3">
              <a:alphaModFix amt="20000"/>
            </a:blip>
            <a:stretch>
              <a:fillRect/>
            </a:stretch>
          </p:blipFill>
          <p:spPr>
            <a:xfrm>
              <a:off x="6218116" y="2294519"/>
              <a:ext cx="2563650" cy="2057400"/>
            </a:xfrm>
            <a:prstGeom prst="rect">
              <a:avLst/>
            </a:prstGeom>
          </p:spPr>
        </p:pic>
      </p:grpSp>
      <p:cxnSp>
        <p:nvCxnSpPr>
          <p:cNvPr id="66" name="Straight Arrow Connector 65"/>
          <p:cNvCxnSpPr>
            <a:cxnSpLocks noChangeAspect="1"/>
          </p:cNvCxnSpPr>
          <p:nvPr/>
        </p:nvCxnSpPr>
        <p:spPr>
          <a:xfrm>
            <a:off x="7266371" y="3255246"/>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67" name="Straight Arrow Connector 66"/>
          <p:cNvCxnSpPr>
            <a:cxnSpLocks noChangeAspect="1"/>
          </p:cNvCxnSpPr>
          <p:nvPr/>
        </p:nvCxnSpPr>
        <p:spPr>
          <a:xfrm>
            <a:off x="7377528" y="3376416"/>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cxnSpLocks noChangeAspect="1"/>
          </p:cNvCxnSpPr>
          <p:nvPr/>
        </p:nvCxnSpPr>
        <p:spPr>
          <a:xfrm flipH="1">
            <a:off x="7128377" y="3494008"/>
            <a:ext cx="113354"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69" name="Straight Arrow Connector 68"/>
          <p:cNvCxnSpPr>
            <a:cxnSpLocks noChangeAspect="1"/>
          </p:cNvCxnSpPr>
          <p:nvPr/>
        </p:nvCxnSpPr>
        <p:spPr>
          <a:xfrm flipH="1">
            <a:off x="7242008" y="3376416"/>
            <a:ext cx="13064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0" name="Straight Arrow Connector 69"/>
          <p:cNvCxnSpPr>
            <a:cxnSpLocks noChangeAspect="1"/>
          </p:cNvCxnSpPr>
          <p:nvPr/>
        </p:nvCxnSpPr>
        <p:spPr>
          <a:xfrm flipV="1">
            <a:off x="7381048" y="3243490"/>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1" name="Straight Arrow Connector 70"/>
          <p:cNvCxnSpPr>
            <a:cxnSpLocks noChangeAspect="1"/>
          </p:cNvCxnSpPr>
          <p:nvPr/>
        </p:nvCxnSpPr>
        <p:spPr>
          <a:xfrm flipV="1">
            <a:off x="7512693" y="3125924"/>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2" name="Straight Arrow Connector 71"/>
          <p:cNvCxnSpPr>
            <a:cxnSpLocks noChangeAspect="1"/>
          </p:cNvCxnSpPr>
          <p:nvPr/>
        </p:nvCxnSpPr>
        <p:spPr>
          <a:xfrm flipH="1">
            <a:off x="6954251" y="3608825"/>
            <a:ext cx="163646" cy="14726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a:cxnSpLocks noChangeAspect="1"/>
          </p:cNvCxnSpPr>
          <p:nvPr/>
        </p:nvCxnSpPr>
        <p:spPr>
          <a:xfrm>
            <a:off x="6965487" y="3751083"/>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4" name="Straight Arrow Connector 73"/>
          <p:cNvCxnSpPr>
            <a:cxnSpLocks noChangeAspect="1"/>
          </p:cNvCxnSpPr>
          <p:nvPr/>
        </p:nvCxnSpPr>
        <p:spPr>
          <a:xfrm flipV="1">
            <a:off x="6926649" y="2825779"/>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a:cxnSpLocks noChangeAspect="1"/>
          </p:cNvCxnSpPr>
          <p:nvPr/>
        </p:nvCxnSpPr>
        <p:spPr>
          <a:xfrm flipV="1">
            <a:off x="6792331" y="2951497"/>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6" name="Straight Arrow Connector 75"/>
          <p:cNvCxnSpPr>
            <a:cxnSpLocks noChangeAspect="1"/>
          </p:cNvCxnSpPr>
          <p:nvPr/>
        </p:nvCxnSpPr>
        <p:spPr>
          <a:xfrm>
            <a:off x="6808845" y="2826538"/>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7" name="Straight Arrow Connector 76"/>
          <p:cNvCxnSpPr>
            <a:cxnSpLocks noChangeAspect="1"/>
          </p:cNvCxnSpPr>
          <p:nvPr/>
        </p:nvCxnSpPr>
        <p:spPr>
          <a:xfrm flipV="1">
            <a:off x="7060279" y="2708299"/>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8" name="Straight Arrow Connector 77"/>
          <p:cNvCxnSpPr>
            <a:cxnSpLocks noChangeAspect="1"/>
          </p:cNvCxnSpPr>
          <p:nvPr/>
        </p:nvCxnSpPr>
        <p:spPr>
          <a:xfrm flipV="1">
            <a:off x="6529051" y="4002186"/>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79" name="Straight Arrow Connector 78"/>
          <p:cNvCxnSpPr>
            <a:cxnSpLocks noChangeAspect="1"/>
          </p:cNvCxnSpPr>
          <p:nvPr/>
        </p:nvCxnSpPr>
        <p:spPr>
          <a:xfrm>
            <a:off x="7033417" y="3048423"/>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81" name="Straight Arrow Connector 80"/>
          <p:cNvCxnSpPr>
            <a:cxnSpLocks noChangeAspect="1"/>
          </p:cNvCxnSpPr>
          <p:nvPr/>
        </p:nvCxnSpPr>
        <p:spPr>
          <a:xfrm>
            <a:off x="6924917" y="2935988"/>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83" name="Straight Arrow Connector 82"/>
          <p:cNvCxnSpPr>
            <a:cxnSpLocks noChangeAspect="1"/>
          </p:cNvCxnSpPr>
          <p:nvPr/>
        </p:nvCxnSpPr>
        <p:spPr>
          <a:xfrm>
            <a:off x="6836191" y="3633523"/>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84" name="Straight Arrow Connector 83"/>
          <p:cNvCxnSpPr>
            <a:cxnSpLocks noChangeAspect="1"/>
          </p:cNvCxnSpPr>
          <p:nvPr/>
        </p:nvCxnSpPr>
        <p:spPr>
          <a:xfrm>
            <a:off x="7499941" y="3493982"/>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85" name="Straight Arrow Connector 84"/>
          <p:cNvCxnSpPr>
            <a:cxnSpLocks noChangeAspect="1"/>
          </p:cNvCxnSpPr>
          <p:nvPr/>
        </p:nvCxnSpPr>
        <p:spPr>
          <a:xfrm flipV="1">
            <a:off x="7646323" y="3000260"/>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87" name="Straight Arrow Connector 86"/>
          <p:cNvCxnSpPr>
            <a:cxnSpLocks noChangeAspect="1"/>
          </p:cNvCxnSpPr>
          <p:nvPr/>
        </p:nvCxnSpPr>
        <p:spPr>
          <a:xfrm flipV="1">
            <a:off x="6670774" y="3882934"/>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a:cxnSpLocks noChangeAspect="1"/>
          </p:cNvCxnSpPr>
          <p:nvPr/>
        </p:nvCxnSpPr>
        <p:spPr>
          <a:xfrm flipV="1">
            <a:off x="8036654" y="2632170"/>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89" name="Straight Arrow Connector 88"/>
          <p:cNvCxnSpPr>
            <a:cxnSpLocks noChangeAspect="1"/>
          </p:cNvCxnSpPr>
          <p:nvPr/>
        </p:nvCxnSpPr>
        <p:spPr>
          <a:xfrm flipV="1">
            <a:off x="7779635" y="2885321"/>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90" name="Picture 89"/>
          <p:cNvPicPr>
            <a:picLocks noChangeAspect="1"/>
          </p:cNvPicPr>
          <p:nvPr/>
        </p:nvPicPr>
        <p:blipFill>
          <a:blip r:embed="rId4"/>
          <a:stretch>
            <a:fillRect/>
          </a:stretch>
        </p:blipFill>
        <p:spPr>
          <a:xfrm rot="19276479">
            <a:off x="7796297" y="3512104"/>
            <a:ext cx="253065" cy="240514"/>
          </a:xfrm>
          <a:prstGeom prst="rect">
            <a:avLst/>
          </a:prstGeom>
        </p:spPr>
      </p:pic>
      <p:cxnSp>
        <p:nvCxnSpPr>
          <p:cNvPr id="91" name="Straight Arrow Connector 90"/>
          <p:cNvCxnSpPr>
            <a:cxnSpLocks noChangeAspect="1"/>
          </p:cNvCxnSpPr>
          <p:nvPr/>
        </p:nvCxnSpPr>
        <p:spPr>
          <a:xfrm>
            <a:off x="7088995" y="3868649"/>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92" name="Straight Arrow Connector 91"/>
          <p:cNvCxnSpPr>
            <a:cxnSpLocks noChangeAspect="1"/>
          </p:cNvCxnSpPr>
          <p:nvPr/>
        </p:nvCxnSpPr>
        <p:spPr>
          <a:xfrm flipV="1">
            <a:off x="6824954" y="3760665"/>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93" name="Straight Arrow Connector 92"/>
          <p:cNvCxnSpPr>
            <a:cxnSpLocks noChangeAspect="1"/>
          </p:cNvCxnSpPr>
          <p:nvPr/>
        </p:nvCxnSpPr>
        <p:spPr>
          <a:xfrm>
            <a:off x="7144573" y="3146743"/>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94" name="Picture 93"/>
          <p:cNvPicPr>
            <a:picLocks noChangeAspect="1"/>
          </p:cNvPicPr>
          <p:nvPr/>
        </p:nvPicPr>
        <p:blipFill>
          <a:blip r:embed="rId4"/>
          <a:stretch>
            <a:fillRect/>
          </a:stretch>
        </p:blipFill>
        <p:spPr>
          <a:xfrm rot="19276479">
            <a:off x="7591905" y="3497191"/>
            <a:ext cx="248381" cy="236062"/>
          </a:xfrm>
          <a:prstGeom prst="rect">
            <a:avLst/>
          </a:prstGeom>
        </p:spPr>
      </p:pic>
      <p:cxnSp>
        <p:nvCxnSpPr>
          <p:cNvPr id="95" name="Straight Arrow Connector 94"/>
          <p:cNvCxnSpPr>
            <a:cxnSpLocks noChangeAspect="1"/>
          </p:cNvCxnSpPr>
          <p:nvPr/>
        </p:nvCxnSpPr>
        <p:spPr>
          <a:xfrm flipH="1">
            <a:off x="7193909" y="3195833"/>
            <a:ext cx="375143" cy="339719"/>
          </a:xfrm>
          <a:prstGeom prst="straightConnector1">
            <a:avLst/>
          </a:prstGeom>
          <a:ln w="38100">
            <a:solidFill>
              <a:srgbClr val="C00000"/>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sp>
        <p:nvSpPr>
          <p:cNvPr id="96" name="Oval 95"/>
          <p:cNvSpPr/>
          <p:nvPr/>
        </p:nvSpPr>
        <p:spPr>
          <a:xfrm flipH="1" flipV="1">
            <a:off x="7331382" y="3309985"/>
            <a:ext cx="91097" cy="93047"/>
          </a:xfrm>
          <a:prstGeom prst="ellipse">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97" name="Straight Arrow Connector 96"/>
          <p:cNvCxnSpPr>
            <a:cxnSpLocks noChangeAspect="1"/>
          </p:cNvCxnSpPr>
          <p:nvPr/>
        </p:nvCxnSpPr>
        <p:spPr>
          <a:xfrm flipH="1" flipV="1">
            <a:off x="7130493" y="3117357"/>
            <a:ext cx="493241" cy="478304"/>
          </a:xfrm>
          <a:prstGeom prst="straightConnector1">
            <a:avLst/>
          </a:prstGeom>
          <a:ln w="38100">
            <a:solidFill>
              <a:srgbClr val="C00000"/>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98" name="Straight Arrow Connector 97"/>
          <p:cNvCxnSpPr>
            <a:cxnSpLocks noChangeAspect="1"/>
          </p:cNvCxnSpPr>
          <p:nvPr/>
        </p:nvCxnSpPr>
        <p:spPr>
          <a:xfrm flipV="1">
            <a:off x="7918115" y="2752959"/>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99" name="Straight Arrow Connector 98"/>
          <p:cNvCxnSpPr/>
          <p:nvPr/>
        </p:nvCxnSpPr>
        <p:spPr>
          <a:xfrm flipV="1">
            <a:off x="7611098" y="3613365"/>
            <a:ext cx="0" cy="206083"/>
          </a:xfrm>
          <a:prstGeom prst="straightConnector1">
            <a:avLst/>
          </a:prstGeom>
          <a:ln w="38100">
            <a:solidFill>
              <a:srgbClr val="0D46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01" name="Straight Arrow Connector 100"/>
          <p:cNvCxnSpPr/>
          <p:nvPr/>
        </p:nvCxnSpPr>
        <p:spPr>
          <a:xfrm flipV="1">
            <a:off x="7609069" y="3819448"/>
            <a:ext cx="0" cy="206083"/>
          </a:xfrm>
          <a:prstGeom prst="straightConnector1">
            <a:avLst/>
          </a:prstGeom>
          <a:ln w="38100">
            <a:solidFill>
              <a:srgbClr val="0D46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02" name="Straight Arrow Connector 101"/>
          <p:cNvCxnSpPr>
            <a:cxnSpLocks noChangeAspect="1"/>
          </p:cNvCxnSpPr>
          <p:nvPr/>
        </p:nvCxnSpPr>
        <p:spPr>
          <a:xfrm>
            <a:off x="6695369" y="3494610"/>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03" name="TextBox 102"/>
          <p:cNvSpPr txBox="1"/>
          <p:nvPr/>
        </p:nvSpPr>
        <p:spPr>
          <a:xfrm>
            <a:off x="7766067" y="1919981"/>
            <a:ext cx="1047083" cy="461665"/>
          </a:xfrm>
          <a:prstGeom prst="rect">
            <a:avLst/>
          </a:prstGeom>
          <a:noFill/>
        </p:spPr>
        <p:txBody>
          <a:bodyPr wrap="none" rtlCol="0">
            <a:spAutoFit/>
          </a:bodyPr>
          <a:lstStyle/>
          <a:p>
            <a:r>
              <a:rPr lang="en-US" dirty="0" smtClean="0">
                <a:latin typeface="Times New Roman" charset="0"/>
                <a:ea typeface="Times New Roman" charset="0"/>
                <a:cs typeface="Times New Roman" charset="0"/>
              </a:rPr>
              <a:t>15 min</a:t>
            </a:r>
            <a:endParaRPr lang="en-US" dirty="0">
              <a:latin typeface="Times New Roman" charset="0"/>
              <a:ea typeface="Times New Roman" charset="0"/>
              <a:cs typeface="Times New Roman" charset="0"/>
            </a:endParaRPr>
          </a:p>
        </p:txBody>
      </p:sp>
      <p:pic>
        <p:nvPicPr>
          <p:cNvPr id="104" name="Picture 103"/>
          <p:cNvPicPr>
            <a:picLocks noChangeAspect="1"/>
          </p:cNvPicPr>
          <p:nvPr/>
        </p:nvPicPr>
        <p:blipFill>
          <a:blip r:embed="rId3">
            <a:alphaModFix amt="20000"/>
          </a:blip>
          <a:stretch>
            <a:fillRect/>
          </a:stretch>
        </p:blipFill>
        <p:spPr>
          <a:xfrm>
            <a:off x="2914099" y="2327808"/>
            <a:ext cx="2563650" cy="2057400"/>
          </a:xfrm>
          <a:prstGeom prst="rect">
            <a:avLst/>
          </a:prstGeom>
        </p:spPr>
      </p:pic>
      <p:cxnSp>
        <p:nvCxnSpPr>
          <p:cNvPr id="105" name="Straight Arrow Connector 104"/>
          <p:cNvCxnSpPr>
            <a:cxnSpLocks noChangeAspect="1"/>
          </p:cNvCxnSpPr>
          <p:nvPr/>
        </p:nvCxnSpPr>
        <p:spPr>
          <a:xfrm>
            <a:off x="3972882" y="3320107"/>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06" name="Straight Arrow Connector 105"/>
          <p:cNvCxnSpPr>
            <a:cxnSpLocks noChangeAspect="1"/>
          </p:cNvCxnSpPr>
          <p:nvPr/>
        </p:nvCxnSpPr>
        <p:spPr>
          <a:xfrm>
            <a:off x="4084039" y="3441277"/>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07" name="Straight Arrow Connector 106"/>
          <p:cNvCxnSpPr>
            <a:cxnSpLocks noChangeAspect="1"/>
          </p:cNvCxnSpPr>
          <p:nvPr/>
        </p:nvCxnSpPr>
        <p:spPr>
          <a:xfrm flipH="1">
            <a:off x="3834888" y="3558869"/>
            <a:ext cx="113354"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08" name="Straight Arrow Connector 107"/>
          <p:cNvCxnSpPr>
            <a:cxnSpLocks noChangeAspect="1"/>
          </p:cNvCxnSpPr>
          <p:nvPr/>
        </p:nvCxnSpPr>
        <p:spPr>
          <a:xfrm flipH="1">
            <a:off x="3948519" y="3441277"/>
            <a:ext cx="13064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09" name="Straight Arrow Connector 108"/>
          <p:cNvCxnSpPr>
            <a:cxnSpLocks noChangeAspect="1"/>
          </p:cNvCxnSpPr>
          <p:nvPr/>
        </p:nvCxnSpPr>
        <p:spPr>
          <a:xfrm flipV="1">
            <a:off x="4087559" y="3308351"/>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0" name="Straight Arrow Connector 109"/>
          <p:cNvCxnSpPr>
            <a:cxnSpLocks noChangeAspect="1"/>
          </p:cNvCxnSpPr>
          <p:nvPr/>
        </p:nvCxnSpPr>
        <p:spPr>
          <a:xfrm flipV="1">
            <a:off x="4219204" y="3190785"/>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1" name="Straight Arrow Connector 110"/>
          <p:cNvCxnSpPr>
            <a:cxnSpLocks noChangeAspect="1"/>
          </p:cNvCxnSpPr>
          <p:nvPr/>
        </p:nvCxnSpPr>
        <p:spPr>
          <a:xfrm flipH="1">
            <a:off x="3687141" y="3682345"/>
            <a:ext cx="13064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2" name="Straight Arrow Connector 111"/>
          <p:cNvCxnSpPr>
            <a:cxnSpLocks noChangeAspect="1"/>
          </p:cNvCxnSpPr>
          <p:nvPr/>
        </p:nvCxnSpPr>
        <p:spPr>
          <a:xfrm>
            <a:off x="3671998" y="3815944"/>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3" name="Straight Arrow Connector 112"/>
          <p:cNvCxnSpPr>
            <a:cxnSpLocks noChangeAspect="1"/>
          </p:cNvCxnSpPr>
          <p:nvPr/>
        </p:nvCxnSpPr>
        <p:spPr>
          <a:xfrm flipV="1">
            <a:off x="3645979" y="2879258"/>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4" name="Straight Arrow Connector 113"/>
          <p:cNvCxnSpPr>
            <a:cxnSpLocks noChangeAspect="1"/>
          </p:cNvCxnSpPr>
          <p:nvPr/>
        </p:nvCxnSpPr>
        <p:spPr>
          <a:xfrm flipV="1">
            <a:off x="3510358" y="3005190"/>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5" name="Straight Arrow Connector 114"/>
          <p:cNvCxnSpPr>
            <a:cxnSpLocks noChangeAspect="1"/>
          </p:cNvCxnSpPr>
          <p:nvPr/>
        </p:nvCxnSpPr>
        <p:spPr>
          <a:xfrm>
            <a:off x="3510358" y="2877121"/>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6" name="Straight Arrow Connector 115"/>
          <p:cNvCxnSpPr>
            <a:cxnSpLocks noChangeAspect="1"/>
          </p:cNvCxnSpPr>
          <p:nvPr/>
        </p:nvCxnSpPr>
        <p:spPr>
          <a:xfrm flipV="1">
            <a:off x="3779608" y="2766323"/>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7" name="Straight Arrow Connector 116"/>
          <p:cNvCxnSpPr>
            <a:cxnSpLocks noChangeAspect="1"/>
          </p:cNvCxnSpPr>
          <p:nvPr/>
        </p:nvCxnSpPr>
        <p:spPr>
          <a:xfrm flipV="1">
            <a:off x="3371169" y="3140014"/>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8" name="Straight Arrow Connector 117"/>
          <p:cNvCxnSpPr>
            <a:cxnSpLocks noChangeAspect="1"/>
          </p:cNvCxnSpPr>
          <p:nvPr/>
        </p:nvCxnSpPr>
        <p:spPr>
          <a:xfrm>
            <a:off x="3739928" y="3113284"/>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9" name="Straight Arrow Connector 118"/>
          <p:cNvCxnSpPr>
            <a:cxnSpLocks noChangeAspect="1"/>
          </p:cNvCxnSpPr>
          <p:nvPr/>
        </p:nvCxnSpPr>
        <p:spPr>
          <a:xfrm>
            <a:off x="3636125" y="3005190"/>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0" name="Straight Arrow Connector 119"/>
          <p:cNvCxnSpPr>
            <a:cxnSpLocks noChangeAspect="1"/>
          </p:cNvCxnSpPr>
          <p:nvPr/>
        </p:nvCxnSpPr>
        <p:spPr>
          <a:xfrm>
            <a:off x="3444100" y="3600413"/>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1" name="Straight Arrow Connector 120"/>
          <p:cNvCxnSpPr>
            <a:cxnSpLocks noChangeAspect="1"/>
          </p:cNvCxnSpPr>
          <p:nvPr/>
        </p:nvCxnSpPr>
        <p:spPr>
          <a:xfrm>
            <a:off x="3337781" y="3490812"/>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2" name="Straight Arrow Connector 121"/>
          <p:cNvCxnSpPr>
            <a:cxnSpLocks noChangeAspect="1"/>
          </p:cNvCxnSpPr>
          <p:nvPr/>
        </p:nvCxnSpPr>
        <p:spPr>
          <a:xfrm>
            <a:off x="3542702" y="3698384"/>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3" name="Straight Arrow Connector 122"/>
          <p:cNvCxnSpPr>
            <a:cxnSpLocks noChangeAspect="1"/>
          </p:cNvCxnSpPr>
          <p:nvPr/>
        </p:nvCxnSpPr>
        <p:spPr>
          <a:xfrm>
            <a:off x="4206452" y="3558843"/>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4" name="Straight Arrow Connector 123"/>
          <p:cNvCxnSpPr>
            <a:cxnSpLocks noChangeAspect="1"/>
          </p:cNvCxnSpPr>
          <p:nvPr/>
        </p:nvCxnSpPr>
        <p:spPr>
          <a:xfrm flipV="1">
            <a:off x="4352834" y="3065121"/>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5" name="Straight Arrow Connector 124"/>
          <p:cNvCxnSpPr>
            <a:cxnSpLocks noChangeAspect="1"/>
          </p:cNvCxnSpPr>
          <p:nvPr/>
        </p:nvCxnSpPr>
        <p:spPr>
          <a:xfrm>
            <a:off x="3221743" y="3388372"/>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6" name="Straight Arrow Connector 125"/>
          <p:cNvCxnSpPr>
            <a:cxnSpLocks noChangeAspect="1"/>
          </p:cNvCxnSpPr>
          <p:nvPr/>
        </p:nvCxnSpPr>
        <p:spPr>
          <a:xfrm flipV="1">
            <a:off x="3230721" y="3261325"/>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7" name="Straight Arrow Connector 126"/>
          <p:cNvCxnSpPr>
            <a:cxnSpLocks noChangeAspect="1"/>
          </p:cNvCxnSpPr>
          <p:nvPr/>
        </p:nvCxnSpPr>
        <p:spPr>
          <a:xfrm flipV="1">
            <a:off x="3916275" y="2654032"/>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8" name="Straight Arrow Connector 127"/>
          <p:cNvCxnSpPr>
            <a:cxnSpLocks noChangeAspect="1"/>
          </p:cNvCxnSpPr>
          <p:nvPr/>
        </p:nvCxnSpPr>
        <p:spPr>
          <a:xfrm flipV="1">
            <a:off x="4486146" y="2950182"/>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29" name="Picture 128"/>
          <p:cNvPicPr>
            <a:picLocks noChangeAspect="1"/>
          </p:cNvPicPr>
          <p:nvPr/>
        </p:nvPicPr>
        <p:blipFill>
          <a:blip r:embed="rId4"/>
          <a:stretch>
            <a:fillRect/>
          </a:stretch>
        </p:blipFill>
        <p:spPr>
          <a:xfrm rot="19276479">
            <a:off x="4554607" y="3570497"/>
            <a:ext cx="275755" cy="262079"/>
          </a:xfrm>
          <a:prstGeom prst="rect">
            <a:avLst/>
          </a:prstGeom>
        </p:spPr>
      </p:pic>
      <p:cxnSp>
        <p:nvCxnSpPr>
          <p:cNvPr id="130" name="Straight Arrow Connector 129"/>
          <p:cNvCxnSpPr>
            <a:cxnSpLocks noChangeAspect="1"/>
          </p:cNvCxnSpPr>
          <p:nvPr/>
        </p:nvCxnSpPr>
        <p:spPr>
          <a:xfrm>
            <a:off x="3795506" y="3933510"/>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31" name="Straight Arrow Connector 130"/>
          <p:cNvCxnSpPr>
            <a:cxnSpLocks noChangeAspect="1"/>
          </p:cNvCxnSpPr>
          <p:nvPr/>
        </p:nvCxnSpPr>
        <p:spPr>
          <a:xfrm flipV="1">
            <a:off x="3531465" y="3825526"/>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32" name="Straight Arrow Connector 131"/>
          <p:cNvCxnSpPr>
            <a:cxnSpLocks noChangeAspect="1"/>
          </p:cNvCxnSpPr>
          <p:nvPr/>
        </p:nvCxnSpPr>
        <p:spPr>
          <a:xfrm>
            <a:off x="3838530" y="3211255"/>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33" name="Picture 132"/>
          <p:cNvPicPr>
            <a:picLocks noChangeAspect="1"/>
          </p:cNvPicPr>
          <p:nvPr/>
        </p:nvPicPr>
        <p:blipFill>
          <a:blip r:embed="rId4"/>
          <a:stretch>
            <a:fillRect/>
          </a:stretch>
        </p:blipFill>
        <p:spPr>
          <a:xfrm rot="19276479">
            <a:off x="4305726" y="3545771"/>
            <a:ext cx="287398" cy="273144"/>
          </a:xfrm>
          <a:prstGeom prst="rect">
            <a:avLst/>
          </a:prstGeom>
        </p:spPr>
      </p:pic>
      <p:cxnSp>
        <p:nvCxnSpPr>
          <p:cNvPr id="134" name="Straight Arrow Connector 133"/>
          <p:cNvCxnSpPr>
            <a:cxnSpLocks noChangeAspect="1"/>
          </p:cNvCxnSpPr>
          <p:nvPr/>
        </p:nvCxnSpPr>
        <p:spPr>
          <a:xfrm flipH="1">
            <a:off x="3904594" y="3255012"/>
            <a:ext cx="375143" cy="339719"/>
          </a:xfrm>
          <a:prstGeom prst="straightConnector1">
            <a:avLst/>
          </a:prstGeom>
          <a:ln w="38100">
            <a:solidFill>
              <a:srgbClr val="C00000"/>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sp>
        <p:nvSpPr>
          <p:cNvPr id="135" name="Oval 134"/>
          <p:cNvSpPr/>
          <p:nvPr/>
        </p:nvSpPr>
        <p:spPr>
          <a:xfrm flipH="1" flipV="1">
            <a:off x="4037594" y="3378347"/>
            <a:ext cx="91097" cy="93047"/>
          </a:xfrm>
          <a:prstGeom prst="ellipse">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36" name="Straight Arrow Connector 135"/>
          <p:cNvCxnSpPr>
            <a:cxnSpLocks noChangeAspect="1"/>
          </p:cNvCxnSpPr>
          <p:nvPr/>
        </p:nvCxnSpPr>
        <p:spPr>
          <a:xfrm flipH="1" flipV="1">
            <a:off x="3836653" y="3174470"/>
            <a:ext cx="493241" cy="478304"/>
          </a:xfrm>
          <a:prstGeom prst="straightConnector1">
            <a:avLst/>
          </a:prstGeom>
          <a:ln w="38100">
            <a:solidFill>
              <a:srgbClr val="C00000"/>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37" name="Straight Arrow Connector 136"/>
          <p:cNvCxnSpPr>
            <a:cxnSpLocks noChangeAspect="1"/>
          </p:cNvCxnSpPr>
          <p:nvPr/>
        </p:nvCxnSpPr>
        <p:spPr>
          <a:xfrm flipV="1">
            <a:off x="4612738" y="2841826"/>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38" name="Straight Arrow Connector 137"/>
          <p:cNvCxnSpPr/>
          <p:nvPr/>
        </p:nvCxnSpPr>
        <p:spPr>
          <a:xfrm flipV="1">
            <a:off x="4317609" y="3678226"/>
            <a:ext cx="0" cy="206083"/>
          </a:xfrm>
          <a:prstGeom prst="straightConnector1">
            <a:avLst/>
          </a:prstGeom>
          <a:ln w="38100">
            <a:solidFill>
              <a:srgbClr val="0D46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39" name="Straight Arrow Connector 138"/>
          <p:cNvCxnSpPr/>
          <p:nvPr/>
        </p:nvCxnSpPr>
        <p:spPr>
          <a:xfrm flipV="1">
            <a:off x="4317609" y="3916337"/>
            <a:ext cx="0" cy="206083"/>
          </a:xfrm>
          <a:prstGeom prst="straightConnector1">
            <a:avLst/>
          </a:prstGeom>
          <a:ln w="38100">
            <a:solidFill>
              <a:srgbClr val="0D46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40" name="Straight Arrow Connector 139"/>
          <p:cNvCxnSpPr>
            <a:cxnSpLocks noChangeAspect="1"/>
          </p:cNvCxnSpPr>
          <p:nvPr/>
        </p:nvCxnSpPr>
        <p:spPr>
          <a:xfrm>
            <a:off x="3379305" y="2762195"/>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52" name="Straight Arrow Connector 151"/>
          <p:cNvCxnSpPr>
            <a:cxnSpLocks noChangeAspect="1"/>
          </p:cNvCxnSpPr>
          <p:nvPr/>
        </p:nvCxnSpPr>
        <p:spPr>
          <a:xfrm flipV="1">
            <a:off x="4049905" y="2531924"/>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grpSp>
        <p:nvGrpSpPr>
          <p:cNvPr id="10" name="Group 9"/>
          <p:cNvGrpSpPr/>
          <p:nvPr/>
        </p:nvGrpSpPr>
        <p:grpSpPr>
          <a:xfrm>
            <a:off x="3139148" y="1956565"/>
            <a:ext cx="2464085" cy="2236993"/>
            <a:chOff x="3139148" y="1956565"/>
            <a:chExt cx="2464085" cy="2236993"/>
          </a:xfrm>
        </p:grpSpPr>
        <p:sp>
          <p:nvSpPr>
            <p:cNvPr id="151" name="TextBox 150"/>
            <p:cNvSpPr txBox="1"/>
            <p:nvPr/>
          </p:nvSpPr>
          <p:spPr>
            <a:xfrm>
              <a:off x="4367047" y="1956565"/>
              <a:ext cx="1236186" cy="461665"/>
            </a:xfrm>
            <a:prstGeom prst="rect">
              <a:avLst/>
            </a:prstGeom>
            <a:noFill/>
          </p:spPr>
          <p:txBody>
            <a:bodyPr wrap="none" rtlCol="0">
              <a:spAutoFit/>
            </a:bodyPr>
            <a:lstStyle/>
            <a:p>
              <a:r>
                <a:rPr lang="en-US" dirty="0">
                  <a:latin typeface="Times New Roman" charset="0"/>
                  <a:ea typeface="Times New Roman" charset="0"/>
                  <a:cs typeface="Times New Roman" charset="0"/>
                </a:rPr>
                <a:t>10 </a:t>
              </a:r>
              <a:r>
                <a:rPr lang="en-US" dirty="0" smtClean="0">
                  <a:latin typeface="Times New Roman" charset="0"/>
                  <a:ea typeface="Times New Roman" charset="0"/>
                  <a:cs typeface="Times New Roman" charset="0"/>
                </a:rPr>
                <a:t>miles</a:t>
              </a:r>
              <a:endParaRPr lang="en-US" dirty="0">
                <a:latin typeface="Times New Roman" charset="0"/>
                <a:ea typeface="Times New Roman" charset="0"/>
                <a:cs typeface="Times New Roman" charset="0"/>
              </a:endParaRPr>
            </a:p>
          </p:txBody>
        </p:sp>
        <p:sp>
          <p:nvSpPr>
            <p:cNvPr id="153" name="Oval 152"/>
            <p:cNvSpPr>
              <a:spLocks noChangeAspect="1"/>
            </p:cNvSpPr>
            <p:nvPr/>
          </p:nvSpPr>
          <p:spPr bwMode="auto">
            <a:xfrm>
              <a:off x="3139148" y="2440569"/>
              <a:ext cx="1809808" cy="1752989"/>
            </a:xfrm>
            <a:prstGeom prst="ellipse">
              <a:avLst/>
            </a:prstGeom>
            <a:noFill/>
            <a:ln w="381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6" charset="-128"/>
              </a:endParaRPr>
            </a:p>
          </p:txBody>
        </p:sp>
      </p:grpSp>
      <p:cxnSp>
        <p:nvCxnSpPr>
          <p:cNvPr id="154" name="Straight Arrow Connector 153"/>
          <p:cNvCxnSpPr/>
          <p:nvPr/>
        </p:nvCxnSpPr>
        <p:spPr>
          <a:xfrm flipV="1">
            <a:off x="7609069" y="4019378"/>
            <a:ext cx="0" cy="206083"/>
          </a:xfrm>
          <a:prstGeom prst="straightConnector1">
            <a:avLst/>
          </a:prstGeom>
          <a:ln w="38100">
            <a:solidFill>
              <a:srgbClr val="0D46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55" name="Picture 154"/>
          <p:cNvPicPr>
            <a:picLocks noChangeAspect="1"/>
          </p:cNvPicPr>
          <p:nvPr/>
        </p:nvPicPr>
        <p:blipFill>
          <a:blip r:embed="rId4"/>
          <a:stretch>
            <a:fillRect/>
          </a:stretch>
        </p:blipFill>
        <p:spPr>
          <a:xfrm rot="19276479">
            <a:off x="8003050" y="3524409"/>
            <a:ext cx="260377" cy="247464"/>
          </a:xfrm>
          <a:prstGeom prst="rect">
            <a:avLst/>
          </a:prstGeom>
        </p:spPr>
      </p:pic>
    </p:spTree>
    <p:extLst>
      <p:ext uri="{BB962C8B-B14F-4D97-AF65-F5344CB8AC3E}">
        <p14:creationId xmlns:p14="http://schemas.microsoft.com/office/powerpoint/2010/main" val="2135255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p:cTn id="7" dur="1000" fill="hold"/>
                                        <p:tgtEl>
                                          <p:spTgt spid="135"/>
                                        </p:tgtEl>
                                        <p:attrNameLst>
                                          <p:attrName>ppt_w</p:attrName>
                                        </p:attrNameLst>
                                      </p:cBhvr>
                                      <p:tavLst>
                                        <p:tav tm="0">
                                          <p:val>
                                            <p:strVal val="#ppt_w*0.70"/>
                                          </p:val>
                                        </p:tav>
                                        <p:tav tm="100000">
                                          <p:val>
                                            <p:strVal val="#ppt_w"/>
                                          </p:val>
                                        </p:tav>
                                      </p:tavLst>
                                    </p:anim>
                                    <p:anim calcmode="lin" valueType="num">
                                      <p:cBhvr>
                                        <p:cTn id="8" dur="1000" fill="hold"/>
                                        <p:tgtEl>
                                          <p:spTgt spid="135"/>
                                        </p:tgtEl>
                                        <p:attrNameLst>
                                          <p:attrName>ppt_h</p:attrName>
                                        </p:attrNameLst>
                                      </p:cBhvr>
                                      <p:tavLst>
                                        <p:tav tm="0">
                                          <p:val>
                                            <p:strVal val="#ppt_h"/>
                                          </p:val>
                                        </p:tav>
                                        <p:tav tm="100000">
                                          <p:val>
                                            <p:strVal val="#ppt_h"/>
                                          </p:val>
                                        </p:tav>
                                      </p:tavLst>
                                    </p:anim>
                                    <p:animEffect transition="in" filter="fade">
                                      <p:cBhvr>
                                        <p:cTn id="9" dur="1000"/>
                                        <p:tgtEl>
                                          <p:spTgt spid="13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4"/>
                                        </p:tgtEl>
                                        <p:attrNameLst>
                                          <p:attrName>style.visibility</p:attrName>
                                        </p:attrNameLst>
                                      </p:cBhvr>
                                      <p:to>
                                        <p:strVal val="visible"/>
                                      </p:to>
                                    </p:set>
                                    <p:anim calcmode="lin" valueType="num">
                                      <p:cBhvr>
                                        <p:cTn id="13" dur="500" fill="hold"/>
                                        <p:tgtEl>
                                          <p:spTgt spid="134"/>
                                        </p:tgtEl>
                                        <p:attrNameLst>
                                          <p:attrName>ppt_w</p:attrName>
                                        </p:attrNameLst>
                                      </p:cBhvr>
                                      <p:tavLst>
                                        <p:tav tm="0">
                                          <p:val>
                                            <p:fltVal val="0"/>
                                          </p:val>
                                        </p:tav>
                                        <p:tav tm="100000">
                                          <p:val>
                                            <p:strVal val="#ppt_w"/>
                                          </p:val>
                                        </p:tav>
                                      </p:tavLst>
                                    </p:anim>
                                    <p:anim calcmode="lin" valueType="num">
                                      <p:cBhvr>
                                        <p:cTn id="14" dur="500" fill="hold"/>
                                        <p:tgtEl>
                                          <p:spTgt spid="134"/>
                                        </p:tgtEl>
                                        <p:attrNameLst>
                                          <p:attrName>ppt_h</p:attrName>
                                        </p:attrNameLst>
                                      </p:cBhvr>
                                      <p:tavLst>
                                        <p:tav tm="0">
                                          <p:val>
                                            <p:fltVal val="0"/>
                                          </p:val>
                                        </p:tav>
                                        <p:tav tm="100000">
                                          <p:val>
                                            <p:strVal val="#ppt_h"/>
                                          </p:val>
                                        </p:tav>
                                      </p:tavLst>
                                    </p:anim>
                                    <p:animEffect transition="in" filter="fade">
                                      <p:cBhvr>
                                        <p:cTn id="15" dur="500"/>
                                        <p:tgtEl>
                                          <p:spTgt spid="13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6"/>
                                        </p:tgtEl>
                                        <p:attrNameLst>
                                          <p:attrName>style.visibility</p:attrName>
                                        </p:attrNameLst>
                                      </p:cBhvr>
                                      <p:to>
                                        <p:strVal val="visible"/>
                                      </p:to>
                                    </p:set>
                                    <p:anim calcmode="lin" valueType="num">
                                      <p:cBhvr>
                                        <p:cTn id="19" dur="500" fill="hold"/>
                                        <p:tgtEl>
                                          <p:spTgt spid="136"/>
                                        </p:tgtEl>
                                        <p:attrNameLst>
                                          <p:attrName>ppt_w</p:attrName>
                                        </p:attrNameLst>
                                      </p:cBhvr>
                                      <p:tavLst>
                                        <p:tav tm="0">
                                          <p:val>
                                            <p:fltVal val="0"/>
                                          </p:val>
                                        </p:tav>
                                        <p:tav tm="100000">
                                          <p:val>
                                            <p:strVal val="#ppt_w"/>
                                          </p:val>
                                        </p:tav>
                                      </p:tavLst>
                                    </p:anim>
                                    <p:anim calcmode="lin" valueType="num">
                                      <p:cBhvr>
                                        <p:cTn id="20" dur="500" fill="hold"/>
                                        <p:tgtEl>
                                          <p:spTgt spid="136"/>
                                        </p:tgtEl>
                                        <p:attrNameLst>
                                          <p:attrName>ppt_h</p:attrName>
                                        </p:attrNameLst>
                                      </p:cBhvr>
                                      <p:tavLst>
                                        <p:tav tm="0">
                                          <p:val>
                                            <p:fltVal val="0"/>
                                          </p:val>
                                        </p:tav>
                                        <p:tav tm="100000">
                                          <p:val>
                                            <p:strVal val="#ppt_h"/>
                                          </p:val>
                                        </p:tav>
                                      </p:tavLst>
                                    </p:anim>
                                    <p:animEffect transition="in" filter="fade">
                                      <p:cBhvr>
                                        <p:cTn id="21" dur="500"/>
                                        <p:tgtEl>
                                          <p:spTgt spid="136"/>
                                        </p:tgtEl>
                                      </p:cBhvr>
                                    </p:animEffect>
                                  </p:childTnLst>
                                </p:cTn>
                              </p:par>
                            </p:childTnLst>
                          </p:cTn>
                        </p:par>
                        <p:par>
                          <p:cTn id="22" fill="hold">
                            <p:stCondLst>
                              <p:cond delay="2000"/>
                            </p:stCondLst>
                            <p:childTnLst>
                              <p:par>
                                <p:cTn id="23" presetID="55" presetClass="entr" presetSubtype="0"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p:cTn id="25" dur="1000" fill="hold"/>
                                        <p:tgtEl>
                                          <p:spTgt spid="105"/>
                                        </p:tgtEl>
                                        <p:attrNameLst>
                                          <p:attrName>ppt_w</p:attrName>
                                        </p:attrNameLst>
                                      </p:cBhvr>
                                      <p:tavLst>
                                        <p:tav tm="0">
                                          <p:val>
                                            <p:strVal val="#ppt_w*0.70"/>
                                          </p:val>
                                        </p:tav>
                                        <p:tav tm="100000">
                                          <p:val>
                                            <p:strVal val="#ppt_w"/>
                                          </p:val>
                                        </p:tav>
                                      </p:tavLst>
                                    </p:anim>
                                    <p:anim calcmode="lin" valueType="num">
                                      <p:cBhvr>
                                        <p:cTn id="26" dur="1000" fill="hold"/>
                                        <p:tgtEl>
                                          <p:spTgt spid="105"/>
                                        </p:tgtEl>
                                        <p:attrNameLst>
                                          <p:attrName>ppt_h</p:attrName>
                                        </p:attrNameLst>
                                      </p:cBhvr>
                                      <p:tavLst>
                                        <p:tav tm="0">
                                          <p:val>
                                            <p:strVal val="#ppt_h"/>
                                          </p:val>
                                        </p:tav>
                                        <p:tav tm="100000">
                                          <p:val>
                                            <p:strVal val="#ppt_h"/>
                                          </p:val>
                                        </p:tav>
                                      </p:tavLst>
                                    </p:anim>
                                    <p:animEffect transition="in" filter="fade">
                                      <p:cBhvr>
                                        <p:cTn id="27" dur="1000"/>
                                        <p:tgtEl>
                                          <p:spTgt spid="105"/>
                                        </p:tgtEl>
                                      </p:cBhvr>
                                    </p:animEffect>
                                  </p:childTnLst>
                                </p:cTn>
                              </p:par>
                              <p:par>
                                <p:cTn id="28" presetID="55" presetClass="entr" presetSubtype="0" fill="hold" nodeType="withEffect">
                                  <p:stCondLst>
                                    <p:cond delay="0"/>
                                  </p:stCondLst>
                                  <p:childTnLst>
                                    <p:set>
                                      <p:cBhvr>
                                        <p:cTn id="29" dur="1" fill="hold">
                                          <p:stCondLst>
                                            <p:cond delay="0"/>
                                          </p:stCondLst>
                                        </p:cTn>
                                        <p:tgtEl>
                                          <p:spTgt spid="106"/>
                                        </p:tgtEl>
                                        <p:attrNameLst>
                                          <p:attrName>style.visibility</p:attrName>
                                        </p:attrNameLst>
                                      </p:cBhvr>
                                      <p:to>
                                        <p:strVal val="visible"/>
                                      </p:to>
                                    </p:set>
                                    <p:anim calcmode="lin" valueType="num">
                                      <p:cBhvr>
                                        <p:cTn id="30" dur="1000" fill="hold"/>
                                        <p:tgtEl>
                                          <p:spTgt spid="106"/>
                                        </p:tgtEl>
                                        <p:attrNameLst>
                                          <p:attrName>ppt_w</p:attrName>
                                        </p:attrNameLst>
                                      </p:cBhvr>
                                      <p:tavLst>
                                        <p:tav tm="0">
                                          <p:val>
                                            <p:strVal val="#ppt_w*0.70"/>
                                          </p:val>
                                        </p:tav>
                                        <p:tav tm="100000">
                                          <p:val>
                                            <p:strVal val="#ppt_w"/>
                                          </p:val>
                                        </p:tav>
                                      </p:tavLst>
                                    </p:anim>
                                    <p:anim calcmode="lin" valueType="num">
                                      <p:cBhvr>
                                        <p:cTn id="31" dur="1000" fill="hold"/>
                                        <p:tgtEl>
                                          <p:spTgt spid="106"/>
                                        </p:tgtEl>
                                        <p:attrNameLst>
                                          <p:attrName>ppt_h</p:attrName>
                                        </p:attrNameLst>
                                      </p:cBhvr>
                                      <p:tavLst>
                                        <p:tav tm="0">
                                          <p:val>
                                            <p:strVal val="#ppt_h"/>
                                          </p:val>
                                        </p:tav>
                                        <p:tav tm="100000">
                                          <p:val>
                                            <p:strVal val="#ppt_h"/>
                                          </p:val>
                                        </p:tav>
                                      </p:tavLst>
                                    </p:anim>
                                    <p:animEffect transition="in" filter="fade">
                                      <p:cBhvr>
                                        <p:cTn id="32" dur="1000"/>
                                        <p:tgtEl>
                                          <p:spTgt spid="106"/>
                                        </p:tgtEl>
                                      </p:cBhvr>
                                    </p:animEffect>
                                  </p:childTnLst>
                                </p:cTn>
                              </p:par>
                              <p:par>
                                <p:cTn id="33" presetID="55"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1000" fill="hold"/>
                                        <p:tgtEl>
                                          <p:spTgt spid="107"/>
                                        </p:tgtEl>
                                        <p:attrNameLst>
                                          <p:attrName>ppt_w</p:attrName>
                                        </p:attrNameLst>
                                      </p:cBhvr>
                                      <p:tavLst>
                                        <p:tav tm="0">
                                          <p:val>
                                            <p:strVal val="#ppt_w*0.70"/>
                                          </p:val>
                                        </p:tav>
                                        <p:tav tm="100000">
                                          <p:val>
                                            <p:strVal val="#ppt_w"/>
                                          </p:val>
                                        </p:tav>
                                      </p:tavLst>
                                    </p:anim>
                                    <p:anim calcmode="lin" valueType="num">
                                      <p:cBhvr>
                                        <p:cTn id="36" dur="1000" fill="hold"/>
                                        <p:tgtEl>
                                          <p:spTgt spid="107"/>
                                        </p:tgtEl>
                                        <p:attrNameLst>
                                          <p:attrName>ppt_h</p:attrName>
                                        </p:attrNameLst>
                                      </p:cBhvr>
                                      <p:tavLst>
                                        <p:tav tm="0">
                                          <p:val>
                                            <p:strVal val="#ppt_h"/>
                                          </p:val>
                                        </p:tav>
                                        <p:tav tm="100000">
                                          <p:val>
                                            <p:strVal val="#ppt_h"/>
                                          </p:val>
                                        </p:tav>
                                      </p:tavLst>
                                    </p:anim>
                                    <p:animEffect transition="in" filter="fade">
                                      <p:cBhvr>
                                        <p:cTn id="37" dur="1000"/>
                                        <p:tgtEl>
                                          <p:spTgt spid="107"/>
                                        </p:tgtEl>
                                      </p:cBhvr>
                                    </p:animEffect>
                                  </p:childTnLst>
                                </p:cTn>
                              </p:par>
                              <p:par>
                                <p:cTn id="38" presetID="55" presetClass="entr" presetSubtype="0" fill="hold" nodeType="with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p:cTn id="40" dur="1000" fill="hold"/>
                                        <p:tgtEl>
                                          <p:spTgt spid="108"/>
                                        </p:tgtEl>
                                        <p:attrNameLst>
                                          <p:attrName>ppt_w</p:attrName>
                                        </p:attrNameLst>
                                      </p:cBhvr>
                                      <p:tavLst>
                                        <p:tav tm="0">
                                          <p:val>
                                            <p:strVal val="#ppt_w*0.70"/>
                                          </p:val>
                                        </p:tav>
                                        <p:tav tm="100000">
                                          <p:val>
                                            <p:strVal val="#ppt_w"/>
                                          </p:val>
                                        </p:tav>
                                      </p:tavLst>
                                    </p:anim>
                                    <p:anim calcmode="lin" valueType="num">
                                      <p:cBhvr>
                                        <p:cTn id="41" dur="1000" fill="hold"/>
                                        <p:tgtEl>
                                          <p:spTgt spid="108"/>
                                        </p:tgtEl>
                                        <p:attrNameLst>
                                          <p:attrName>ppt_h</p:attrName>
                                        </p:attrNameLst>
                                      </p:cBhvr>
                                      <p:tavLst>
                                        <p:tav tm="0">
                                          <p:val>
                                            <p:strVal val="#ppt_h"/>
                                          </p:val>
                                        </p:tav>
                                        <p:tav tm="100000">
                                          <p:val>
                                            <p:strVal val="#ppt_h"/>
                                          </p:val>
                                        </p:tav>
                                      </p:tavLst>
                                    </p:anim>
                                    <p:animEffect transition="in" filter="fade">
                                      <p:cBhvr>
                                        <p:cTn id="42" dur="1000"/>
                                        <p:tgtEl>
                                          <p:spTgt spid="108"/>
                                        </p:tgtEl>
                                      </p:cBhvr>
                                    </p:animEffect>
                                  </p:childTnLst>
                                </p:cTn>
                              </p:par>
                              <p:par>
                                <p:cTn id="43" presetID="55" presetClass="entr" presetSubtype="0" fill="hold" nodeType="withEffect">
                                  <p:stCondLst>
                                    <p:cond delay="0"/>
                                  </p:stCondLst>
                                  <p:childTnLst>
                                    <p:set>
                                      <p:cBhvr>
                                        <p:cTn id="44" dur="1" fill="hold">
                                          <p:stCondLst>
                                            <p:cond delay="0"/>
                                          </p:stCondLst>
                                        </p:cTn>
                                        <p:tgtEl>
                                          <p:spTgt spid="109"/>
                                        </p:tgtEl>
                                        <p:attrNameLst>
                                          <p:attrName>style.visibility</p:attrName>
                                        </p:attrNameLst>
                                      </p:cBhvr>
                                      <p:to>
                                        <p:strVal val="visible"/>
                                      </p:to>
                                    </p:set>
                                    <p:anim calcmode="lin" valueType="num">
                                      <p:cBhvr>
                                        <p:cTn id="45" dur="1000" fill="hold"/>
                                        <p:tgtEl>
                                          <p:spTgt spid="109"/>
                                        </p:tgtEl>
                                        <p:attrNameLst>
                                          <p:attrName>ppt_w</p:attrName>
                                        </p:attrNameLst>
                                      </p:cBhvr>
                                      <p:tavLst>
                                        <p:tav tm="0">
                                          <p:val>
                                            <p:strVal val="#ppt_w*0.70"/>
                                          </p:val>
                                        </p:tav>
                                        <p:tav tm="100000">
                                          <p:val>
                                            <p:strVal val="#ppt_w"/>
                                          </p:val>
                                        </p:tav>
                                      </p:tavLst>
                                    </p:anim>
                                    <p:anim calcmode="lin" valueType="num">
                                      <p:cBhvr>
                                        <p:cTn id="46" dur="1000" fill="hold"/>
                                        <p:tgtEl>
                                          <p:spTgt spid="109"/>
                                        </p:tgtEl>
                                        <p:attrNameLst>
                                          <p:attrName>ppt_h</p:attrName>
                                        </p:attrNameLst>
                                      </p:cBhvr>
                                      <p:tavLst>
                                        <p:tav tm="0">
                                          <p:val>
                                            <p:strVal val="#ppt_h"/>
                                          </p:val>
                                        </p:tav>
                                        <p:tav tm="100000">
                                          <p:val>
                                            <p:strVal val="#ppt_h"/>
                                          </p:val>
                                        </p:tav>
                                      </p:tavLst>
                                    </p:anim>
                                    <p:animEffect transition="in" filter="fade">
                                      <p:cBhvr>
                                        <p:cTn id="47" dur="1000"/>
                                        <p:tgtEl>
                                          <p:spTgt spid="109"/>
                                        </p:tgtEl>
                                      </p:cBhvr>
                                    </p:animEffect>
                                  </p:childTnLst>
                                </p:cTn>
                              </p:par>
                              <p:par>
                                <p:cTn id="48" presetID="55" presetClass="entr" presetSubtype="0" fill="hold" nodeType="withEffect">
                                  <p:stCondLst>
                                    <p:cond delay="0"/>
                                  </p:stCondLst>
                                  <p:childTnLst>
                                    <p:set>
                                      <p:cBhvr>
                                        <p:cTn id="49" dur="1" fill="hold">
                                          <p:stCondLst>
                                            <p:cond delay="0"/>
                                          </p:stCondLst>
                                        </p:cTn>
                                        <p:tgtEl>
                                          <p:spTgt spid="110"/>
                                        </p:tgtEl>
                                        <p:attrNameLst>
                                          <p:attrName>style.visibility</p:attrName>
                                        </p:attrNameLst>
                                      </p:cBhvr>
                                      <p:to>
                                        <p:strVal val="visible"/>
                                      </p:to>
                                    </p:set>
                                    <p:anim calcmode="lin" valueType="num">
                                      <p:cBhvr>
                                        <p:cTn id="50" dur="1000" fill="hold"/>
                                        <p:tgtEl>
                                          <p:spTgt spid="110"/>
                                        </p:tgtEl>
                                        <p:attrNameLst>
                                          <p:attrName>ppt_w</p:attrName>
                                        </p:attrNameLst>
                                      </p:cBhvr>
                                      <p:tavLst>
                                        <p:tav tm="0">
                                          <p:val>
                                            <p:strVal val="#ppt_w*0.70"/>
                                          </p:val>
                                        </p:tav>
                                        <p:tav tm="100000">
                                          <p:val>
                                            <p:strVal val="#ppt_w"/>
                                          </p:val>
                                        </p:tav>
                                      </p:tavLst>
                                    </p:anim>
                                    <p:anim calcmode="lin" valueType="num">
                                      <p:cBhvr>
                                        <p:cTn id="51" dur="1000" fill="hold"/>
                                        <p:tgtEl>
                                          <p:spTgt spid="110"/>
                                        </p:tgtEl>
                                        <p:attrNameLst>
                                          <p:attrName>ppt_h</p:attrName>
                                        </p:attrNameLst>
                                      </p:cBhvr>
                                      <p:tavLst>
                                        <p:tav tm="0">
                                          <p:val>
                                            <p:strVal val="#ppt_h"/>
                                          </p:val>
                                        </p:tav>
                                        <p:tav tm="100000">
                                          <p:val>
                                            <p:strVal val="#ppt_h"/>
                                          </p:val>
                                        </p:tav>
                                      </p:tavLst>
                                    </p:anim>
                                    <p:animEffect transition="in" filter="fade">
                                      <p:cBhvr>
                                        <p:cTn id="52" dur="1000"/>
                                        <p:tgtEl>
                                          <p:spTgt spid="110"/>
                                        </p:tgtEl>
                                      </p:cBhvr>
                                    </p:animEffect>
                                  </p:childTnLst>
                                </p:cTn>
                              </p:par>
                              <p:par>
                                <p:cTn id="53" presetID="55" presetClass="entr" presetSubtype="0"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anim calcmode="lin" valueType="num">
                                      <p:cBhvr>
                                        <p:cTn id="55" dur="1000" fill="hold"/>
                                        <p:tgtEl>
                                          <p:spTgt spid="111"/>
                                        </p:tgtEl>
                                        <p:attrNameLst>
                                          <p:attrName>ppt_w</p:attrName>
                                        </p:attrNameLst>
                                      </p:cBhvr>
                                      <p:tavLst>
                                        <p:tav tm="0">
                                          <p:val>
                                            <p:strVal val="#ppt_w*0.70"/>
                                          </p:val>
                                        </p:tav>
                                        <p:tav tm="100000">
                                          <p:val>
                                            <p:strVal val="#ppt_w"/>
                                          </p:val>
                                        </p:tav>
                                      </p:tavLst>
                                    </p:anim>
                                    <p:anim calcmode="lin" valueType="num">
                                      <p:cBhvr>
                                        <p:cTn id="56" dur="1000" fill="hold"/>
                                        <p:tgtEl>
                                          <p:spTgt spid="111"/>
                                        </p:tgtEl>
                                        <p:attrNameLst>
                                          <p:attrName>ppt_h</p:attrName>
                                        </p:attrNameLst>
                                      </p:cBhvr>
                                      <p:tavLst>
                                        <p:tav tm="0">
                                          <p:val>
                                            <p:strVal val="#ppt_h"/>
                                          </p:val>
                                        </p:tav>
                                        <p:tav tm="100000">
                                          <p:val>
                                            <p:strVal val="#ppt_h"/>
                                          </p:val>
                                        </p:tav>
                                      </p:tavLst>
                                    </p:anim>
                                    <p:animEffect transition="in" filter="fade">
                                      <p:cBhvr>
                                        <p:cTn id="57" dur="1000"/>
                                        <p:tgtEl>
                                          <p:spTgt spid="111"/>
                                        </p:tgtEl>
                                      </p:cBhvr>
                                    </p:animEffect>
                                  </p:childTnLst>
                                </p:cTn>
                              </p:par>
                              <p:par>
                                <p:cTn id="58" presetID="55" presetClass="entr" presetSubtype="0" fill="hold" nodeType="withEffect">
                                  <p:stCondLst>
                                    <p:cond delay="0"/>
                                  </p:stCondLst>
                                  <p:childTnLst>
                                    <p:set>
                                      <p:cBhvr>
                                        <p:cTn id="59" dur="1" fill="hold">
                                          <p:stCondLst>
                                            <p:cond delay="0"/>
                                          </p:stCondLst>
                                        </p:cTn>
                                        <p:tgtEl>
                                          <p:spTgt spid="112"/>
                                        </p:tgtEl>
                                        <p:attrNameLst>
                                          <p:attrName>style.visibility</p:attrName>
                                        </p:attrNameLst>
                                      </p:cBhvr>
                                      <p:to>
                                        <p:strVal val="visible"/>
                                      </p:to>
                                    </p:set>
                                    <p:anim calcmode="lin" valueType="num">
                                      <p:cBhvr>
                                        <p:cTn id="60" dur="1000" fill="hold"/>
                                        <p:tgtEl>
                                          <p:spTgt spid="112"/>
                                        </p:tgtEl>
                                        <p:attrNameLst>
                                          <p:attrName>ppt_w</p:attrName>
                                        </p:attrNameLst>
                                      </p:cBhvr>
                                      <p:tavLst>
                                        <p:tav tm="0">
                                          <p:val>
                                            <p:strVal val="#ppt_w*0.70"/>
                                          </p:val>
                                        </p:tav>
                                        <p:tav tm="100000">
                                          <p:val>
                                            <p:strVal val="#ppt_w"/>
                                          </p:val>
                                        </p:tav>
                                      </p:tavLst>
                                    </p:anim>
                                    <p:anim calcmode="lin" valueType="num">
                                      <p:cBhvr>
                                        <p:cTn id="61" dur="1000" fill="hold"/>
                                        <p:tgtEl>
                                          <p:spTgt spid="112"/>
                                        </p:tgtEl>
                                        <p:attrNameLst>
                                          <p:attrName>ppt_h</p:attrName>
                                        </p:attrNameLst>
                                      </p:cBhvr>
                                      <p:tavLst>
                                        <p:tav tm="0">
                                          <p:val>
                                            <p:strVal val="#ppt_h"/>
                                          </p:val>
                                        </p:tav>
                                        <p:tav tm="100000">
                                          <p:val>
                                            <p:strVal val="#ppt_h"/>
                                          </p:val>
                                        </p:tav>
                                      </p:tavLst>
                                    </p:anim>
                                    <p:animEffect transition="in" filter="fade">
                                      <p:cBhvr>
                                        <p:cTn id="62" dur="1000"/>
                                        <p:tgtEl>
                                          <p:spTgt spid="112"/>
                                        </p:tgtEl>
                                      </p:cBhvr>
                                    </p:animEffect>
                                  </p:childTnLst>
                                </p:cTn>
                              </p:par>
                              <p:par>
                                <p:cTn id="63" presetID="55" presetClass="entr" presetSubtype="0" fill="hold" nodeType="withEffect">
                                  <p:stCondLst>
                                    <p:cond delay="0"/>
                                  </p:stCondLst>
                                  <p:childTnLst>
                                    <p:set>
                                      <p:cBhvr>
                                        <p:cTn id="64" dur="1" fill="hold">
                                          <p:stCondLst>
                                            <p:cond delay="0"/>
                                          </p:stCondLst>
                                        </p:cTn>
                                        <p:tgtEl>
                                          <p:spTgt spid="113"/>
                                        </p:tgtEl>
                                        <p:attrNameLst>
                                          <p:attrName>style.visibility</p:attrName>
                                        </p:attrNameLst>
                                      </p:cBhvr>
                                      <p:to>
                                        <p:strVal val="visible"/>
                                      </p:to>
                                    </p:set>
                                    <p:anim calcmode="lin" valueType="num">
                                      <p:cBhvr>
                                        <p:cTn id="65" dur="1000" fill="hold"/>
                                        <p:tgtEl>
                                          <p:spTgt spid="113"/>
                                        </p:tgtEl>
                                        <p:attrNameLst>
                                          <p:attrName>ppt_w</p:attrName>
                                        </p:attrNameLst>
                                      </p:cBhvr>
                                      <p:tavLst>
                                        <p:tav tm="0">
                                          <p:val>
                                            <p:strVal val="#ppt_w*0.70"/>
                                          </p:val>
                                        </p:tav>
                                        <p:tav tm="100000">
                                          <p:val>
                                            <p:strVal val="#ppt_w"/>
                                          </p:val>
                                        </p:tav>
                                      </p:tavLst>
                                    </p:anim>
                                    <p:anim calcmode="lin" valueType="num">
                                      <p:cBhvr>
                                        <p:cTn id="66" dur="1000" fill="hold"/>
                                        <p:tgtEl>
                                          <p:spTgt spid="113"/>
                                        </p:tgtEl>
                                        <p:attrNameLst>
                                          <p:attrName>ppt_h</p:attrName>
                                        </p:attrNameLst>
                                      </p:cBhvr>
                                      <p:tavLst>
                                        <p:tav tm="0">
                                          <p:val>
                                            <p:strVal val="#ppt_h"/>
                                          </p:val>
                                        </p:tav>
                                        <p:tav tm="100000">
                                          <p:val>
                                            <p:strVal val="#ppt_h"/>
                                          </p:val>
                                        </p:tav>
                                      </p:tavLst>
                                    </p:anim>
                                    <p:animEffect transition="in" filter="fade">
                                      <p:cBhvr>
                                        <p:cTn id="67" dur="1000"/>
                                        <p:tgtEl>
                                          <p:spTgt spid="113"/>
                                        </p:tgtEl>
                                      </p:cBhvr>
                                    </p:animEffect>
                                  </p:childTnLst>
                                </p:cTn>
                              </p:par>
                              <p:par>
                                <p:cTn id="68" presetID="55" presetClass="entr" presetSubtype="0" fill="hold" nodeType="with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1000" fill="hold"/>
                                        <p:tgtEl>
                                          <p:spTgt spid="114"/>
                                        </p:tgtEl>
                                        <p:attrNameLst>
                                          <p:attrName>ppt_w</p:attrName>
                                        </p:attrNameLst>
                                      </p:cBhvr>
                                      <p:tavLst>
                                        <p:tav tm="0">
                                          <p:val>
                                            <p:strVal val="#ppt_w*0.70"/>
                                          </p:val>
                                        </p:tav>
                                        <p:tav tm="100000">
                                          <p:val>
                                            <p:strVal val="#ppt_w"/>
                                          </p:val>
                                        </p:tav>
                                      </p:tavLst>
                                    </p:anim>
                                    <p:anim calcmode="lin" valueType="num">
                                      <p:cBhvr>
                                        <p:cTn id="71" dur="1000" fill="hold"/>
                                        <p:tgtEl>
                                          <p:spTgt spid="114"/>
                                        </p:tgtEl>
                                        <p:attrNameLst>
                                          <p:attrName>ppt_h</p:attrName>
                                        </p:attrNameLst>
                                      </p:cBhvr>
                                      <p:tavLst>
                                        <p:tav tm="0">
                                          <p:val>
                                            <p:strVal val="#ppt_h"/>
                                          </p:val>
                                        </p:tav>
                                        <p:tav tm="100000">
                                          <p:val>
                                            <p:strVal val="#ppt_h"/>
                                          </p:val>
                                        </p:tav>
                                      </p:tavLst>
                                    </p:anim>
                                    <p:animEffect transition="in" filter="fade">
                                      <p:cBhvr>
                                        <p:cTn id="72" dur="1000"/>
                                        <p:tgtEl>
                                          <p:spTgt spid="114"/>
                                        </p:tgtEl>
                                      </p:cBhvr>
                                    </p:animEffect>
                                  </p:childTnLst>
                                </p:cTn>
                              </p:par>
                              <p:par>
                                <p:cTn id="73" presetID="55" presetClass="entr" presetSubtype="0" fill="hold" nodeType="withEffect">
                                  <p:stCondLst>
                                    <p:cond delay="0"/>
                                  </p:stCondLst>
                                  <p:childTnLst>
                                    <p:set>
                                      <p:cBhvr>
                                        <p:cTn id="74" dur="1" fill="hold">
                                          <p:stCondLst>
                                            <p:cond delay="0"/>
                                          </p:stCondLst>
                                        </p:cTn>
                                        <p:tgtEl>
                                          <p:spTgt spid="115"/>
                                        </p:tgtEl>
                                        <p:attrNameLst>
                                          <p:attrName>style.visibility</p:attrName>
                                        </p:attrNameLst>
                                      </p:cBhvr>
                                      <p:to>
                                        <p:strVal val="visible"/>
                                      </p:to>
                                    </p:set>
                                    <p:anim calcmode="lin" valueType="num">
                                      <p:cBhvr>
                                        <p:cTn id="75" dur="1000" fill="hold"/>
                                        <p:tgtEl>
                                          <p:spTgt spid="115"/>
                                        </p:tgtEl>
                                        <p:attrNameLst>
                                          <p:attrName>ppt_w</p:attrName>
                                        </p:attrNameLst>
                                      </p:cBhvr>
                                      <p:tavLst>
                                        <p:tav tm="0">
                                          <p:val>
                                            <p:strVal val="#ppt_w*0.70"/>
                                          </p:val>
                                        </p:tav>
                                        <p:tav tm="100000">
                                          <p:val>
                                            <p:strVal val="#ppt_w"/>
                                          </p:val>
                                        </p:tav>
                                      </p:tavLst>
                                    </p:anim>
                                    <p:anim calcmode="lin" valueType="num">
                                      <p:cBhvr>
                                        <p:cTn id="76" dur="1000" fill="hold"/>
                                        <p:tgtEl>
                                          <p:spTgt spid="115"/>
                                        </p:tgtEl>
                                        <p:attrNameLst>
                                          <p:attrName>ppt_h</p:attrName>
                                        </p:attrNameLst>
                                      </p:cBhvr>
                                      <p:tavLst>
                                        <p:tav tm="0">
                                          <p:val>
                                            <p:strVal val="#ppt_h"/>
                                          </p:val>
                                        </p:tav>
                                        <p:tav tm="100000">
                                          <p:val>
                                            <p:strVal val="#ppt_h"/>
                                          </p:val>
                                        </p:tav>
                                      </p:tavLst>
                                    </p:anim>
                                    <p:animEffect transition="in" filter="fade">
                                      <p:cBhvr>
                                        <p:cTn id="77" dur="1000"/>
                                        <p:tgtEl>
                                          <p:spTgt spid="115"/>
                                        </p:tgtEl>
                                      </p:cBhvr>
                                    </p:animEffect>
                                  </p:childTnLst>
                                </p:cTn>
                              </p:par>
                              <p:par>
                                <p:cTn id="78" presetID="55" presetClass="entr" presetSubtype="0" fill="hold" nodeType="withEffect">
                                  <p:stCondLst>
                                    <p:cond delay="0"/>
                                  </p:stCondLst>
                                  <p:childTnLst>
                                    <p:set>
                                      <p:cBhvr>
                                        <p:cTn id="79" dur="1" fill="hold">
                                          <p:stCondLst>
                                            <p:cond delay="0"/>
                                          </p:stCondLst>
                                        </p:cTn>
                                        <p:tgtEl>
                                          <p:spTgt spid="116"/>
                                        </p:tgtEl>
                                        <p:attrNameLst>
                                          <p:attrName>style.visibility</p:attrName>
                                        </p:attrNameLst>
                                      </p:cBhvr>
                                      <p:to>
                                        <p:strVal val="visible"/>
                                      </p:to>
                                    </p:set>
                                    <p:anim calcmode="lin" valueType="num">
                                      <p:cBhvr>
                                        <p:cTn id="80" dur="1000" fill="hold"/>
                                        <p:tgtEl>
                                          <p:spTgt spid="116"/>
                                        </p:tgtEl>
                                        <p:attrNameLst>
                                          <p:attrName>ppt_w</p:attrName>
                                        </p:attrNameLst>
                                      </p:cBhvr>
                                      <p:tavLst>
                                        <p:tav tm="0">
                                          <p:val>
                                            <p:strVal val="#ppt_w*0.70"/>
                                          </p:val>
                                        </p:tav>
                                        <p:tav tm="100000">
                                          <p:val>
                                            <p:strVal val="#ppt_w"/>
                                          </p:val>
                                        </p:tav>
                                      </p:tavLst>
                                    </p:anim>
                                    <p:anim calcmode="lin" valueType="num">
                                      <p:cBhvr>
                                        <p:cTn id="81" dur="1000" fill="hold"/>
                                        <p:tgtEl>
                                          <p:spTgt spid="116"/>
                                        </p:tgtEl>
                                        <p:attrNameLst>
                                          <p:attrName>ppt_h</p:attrName>
                                        </p:attrNameLst>
                                      </p:cBhvr>
                                      <p:tavLst>
                                        <p:tav tm="0">
                                          <p:val>
                                            <p:strVal val="#ppt_h"/>
                                          </p:val>
                                        </p:tav>
                                        <p:tav tm="100000">
                                          <p:val>
                                            <p:strVal val="#ppt_h"/>
                                          </p:val>
                                        </p:tav>
                                      </p:tavLst>
                                    </p:anim>
                                    <p:animEffect transition="in" filter="fade">
                                      <p:cBhvr>
                                        <p:cTn id="82" dur="1000"/>
                                        <p:tgtEl>
                                          <p:spTgt spid="116"/>
                                        </p:tgtEl>
                                      </p:cBhvr>
                                    </p:animEffect>
                                  </p:childTnLst>
                                </p:cTn>
                              </p:par>
                              <p:par>
                                <p:cTn id="83" presetID="55" presetClass="entr" presetSubtype="0" fill="hold" nodeType="withEffect">
                                  <p:stCondLst>
                                    <p:cond delay="0"/>
                                  </p:stCondLst>
                                  <p:childTnLst>
                                    <p:set>
                                      <p:cBhvr>
                                        <p:cTn id="84" dur="1" fill="hold">
                                          <p:stCondLst>
                                            <p:cond delay="0"/>
                                          </p:stCondLst>
                                        </p:cTn>
                                        <p:tgtEl>
                                          <p:spTgt spid="117"/>
                                        </p:tgtEl>
                                        <p:attrNameLst>
                                          <p:attrName>style.visibility</p:attrName>
                                        </p:attrNameLst>
                                      </p:cBhvr>
                                      <p:to>
                                        <p:strVal val="visible"/>
                                      </p:to>
                                    </p:set>
                                    <p:anim calcmode="lin" valueType="num">
                                      <p:cBhvr>
                                        <p:cTn id="85" dur="1000" fill="hold"/>
                                        <p:tgtEl>
                                          <p:spTgt spid="117"/>
                                        </p:tgtEl>
                                        <p:attrNameLst>
                                          <p:attrName>ppt_w</p:attrName>
                                        </p:attrNameLst>
                                      </p:cBhvr>
                                      <p:tavLst>
                                        <p:tav tm="0">
                                          <p:val>
                                            <p:strVal val="#ppt_w*0.70"/>
                                          </p:val>
                                        </p:tav>
                                        <p:tav tm="100000">
                                          <p:val>
                                            <p:strVal val="#ppt_w"/>
                                          </p:val>
                                        </p:tav>
                                      </p:tavLst>
                                    </p:anim>
                                    <p:anim calcmode="lin" valueType="num">
                                      <p:cBhvr>
                                        <p:cTn id="86" dur="1000" fill="hold"/>
                                        <p:tgtEl>
                                          <p:spTgt spid="117"/>
                                        </p:tgtEl>
                                        <p:attrNameLst>
                                          <p:attrName>ppt_h</p:attrName>
                                        </p:attrNameLst>
                                      </p:cBhvr>
                                      <p:tavLst>
                                        <p:tav tm="0">
                                          <p:val>
                                            <p:strVal val="#ppt_h"/>
                                          </p:val>
                                        </p:tav>
                                        <p:tav tm="100000">
                                          <p:val>
                                            <p:strVal val="#ppt_h"/>
                                          </p:val>
                                        </p:tav>
                                      </p:tavLst>
                                    </p:anim>
                                    <p:animEffect transition="in" filter="fade">
                                      <p:cBhvr>
                                        <p:cTn id="87" dur="1000"/>
                                        <p:tgtEl>
                                          <p:spTgt spid="117"/>
                                        </p:tgtEl>
                                      </p:cBhvr>
                                    </p:animEffect>
                                  </p:childTnLst>
                                </p:cTn>
                              </p:par>
                              <p:par>
                                <p:cTn id="88" presetID="55" presetClass="entr" presetSubtype="0" fill="hold" nodeType="withEffect">
                                  <p:stCondLst>
                                    <p:cond delay="0"/>
                                  </p:stCondLst>
                                  <p:childTnLst>
                                    <p:set>
                                      <p:cBhvr>
                                        <p:cTn id="89" dur="1" fill="hold">
                                          <p:stCondLst>
                                            <p:cond delay="0"/>
                                          </p:stCondLst>
                                        </p:cTn>
                                        <p:tgtEl>
                                          <p:spTgt spid="118"/>
                                        </p:tgtEl>
                                        <p:attrNameLst>
                                          <p:attrName>style.visibility</p:attrName>
                                        </p:attrNameLst>
                                      </p:cBhvr>
                                      <p:to>
                                        <p:strVal val="visible"/>
                                      </p:to>
                                    </p:set>
                                    <p:anim calcmode="lin" valueType="num">
                                      <p:cBhvr>
                                        <p:cTn id="90" dur="1000" fill="hold"/>
                                        <p:tgtEl>
                                          <p:spTgt spid="118"/>
                                        </p:tgtEl>
                                        <p:attrNameLst>
                                          <p:attrName>ppt_w</p:attrName>
                                        </p:attrNameLst>
                                      </p:cBhvr>
                                      <p:tavLst>
                                        <p:tav tm="0">
                                          <p:val>
                                            <p:strVal val="#ppt_w*0.70"/>
                                          </p:val>
                                        </p:tav>
                                        <p:tav tm="100000">
                                          <p:val>
                                            <p:strVal val="#ppt_w"/>
                                          </p:val>
                                        </p:tav>
                                      </p:tavLst>
                                    </p:anim>
                                    <p:anim calcmode="lin" valueType="num">
                                      <p:cBhvr>
                                        <p:cTn id="91" dur="1000" fill="hold"/>
                                        <p:tgtEl>
                                          <p:spTgt spid="118"/>
                                        </p:tgtEl>
                                        <p:attrNameLst>
                                          <p:attrName>ppt_h</p:attrName>
                                        </p:attrNameLst>
                                      </p:cBhvr>
                                      <p:tavLst>
                                        <p:tav tm="0">
                                          <p:val>
                                            <p:strVal val="#ppt_h"/>
                                          </p:val>
                                        </p:tav>
                                        <p:tav tm="100000">
                                          <p:val>
                                            <p:strVal val="#ppt_h"/>
                                          </p:val>
                                        </p:tav>
                                      </p:tavLst>
                                    </p:anim>
                                    <p:animEffect transition="in" filter="fade">
                                      <p:cBhvr>
                                        <p:cTn id="92" dur="1000"/>
                                        <p:tgtEl>
                                          <p:spTgt spid="118"/>
                                        </p:tgtEl>
                                      </p:cBhvr>
                                    </p:animEffect>
                                  </p:childTnLst>
                                </p:cTn>
                              </p:par>
                              <p:par>
                                <p:cTn id="93" presetID="55" presetClass="entr" presetSubtype="0" fill="hold" nodeType="withEffect">
                                  <p:stCondLst>
                                    <p:cond delay="0"/>
                                  </p:stCondLst>
                                  <p:childTnLst>
                                    <p:set>
                                      <p:cBhvr>
                                        <p:cTn id="94" dur="1" fill="hold">
                                          <p:stCondLst>
                                            <p:cond delay="0"/>
                                          </p:stCondLst>
                                        </p:cTn>
                                        <p:tgtEl>
                                          <p:spTgt spid="119"/>
                                        </p:tgtEl>
                                        <p:attrNameLst>
                                          <p:attrName>style.visibility</p:attrName>
                                        </p:attrNameLst>
                                      </p:cBhvr>
                                      <p:to>
                                        <p:strVal val="visible"/>
                                      </p:to>
                                    </p:set>
                                    <p:anim calcmode="lin" valueType="num">
                                      <p:cBhvr>
                                        <p:cTn id="95" dur="1000" fill="hold"/>
                                        <p:tgtEl>
                                          <p:spTgt spid="119"/>
                                        </p:tgtEl>
                                        <p:attrNameLst>
                                          <p:attrName>ppt_w</p:attrName>
                                        </p:attrNameLst>
                                      </p:cBhvr>
                                      <p:tavLst>
                                        <p:tav tm="0">
                                          <p:val>
                                            <p:strVal val="#ppt_w*0.70"/>
                                          </p:val>
                                        </p:tav>
                                        <p:tav tm="100000">
                                          <p:val>
                                            <p:strVal val="#ppt_w"/>
                                          </p:val>
                                        </p:tav>
                                      </p:tavLst>
                                    </p:anim>
                                    <p:anim calcmode="lin" valueType="num">
                                      <p:cBhvr>
                                        <p:cTn id="96" dur="1000" fill="hold"/>
                                        <p:tgtEl>
                                          <p:spTgt spid="119"/>
                                        </p:tgtEl>
                                        <p:attrNameLst>
                                          <p:attrName>ppt_h</p:attrName>
                                        </p:attrNameLst>
                                      </p:cBhvr>
                                      <p:tavLst>
                                        <p:tav tm="0">
                                          <p:val>
                                            <p:strVal val="#ppt_h"/>
                                          </p:val>
                                        </p:tav>
                                        <p:tav tm="100000">
                                          <p:val>
                                            <p:strVal val="#ppt_h"/>
                                          </p:val>
                                        </p:tav>
                                      </p:tavLst>
                                    </p:anim>
                                    <p:animEffect transition="in" filter="fade">
                                      <p:cBhvr>
                                        <p:cTn id="97" dur="1000"/>
                                        <p:tgtEl>
                                          <p:spTgt spid="119"/>
                                        </p:tgtEl>
                                      </p:cBhvr>
                                    </p:animEffect>
                                  </p:childTnLst>
                                </p:cTn>
                              </p:par>
                              <p:par>
                                <p:cTn id="98" presetID="55" presetClass="entr" presetSubtype="0" fill="hold" nodeType="with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p:cTn id="100" dur="1000" fill="hold"/>
                                        <p:tgtEl>
                                          <p:spTgt spid="120"/>
                                        </p:tgtEl>
                                        <p:attrNameLst>
                                          <p:attrName>ppt_w</p:attrName>
                                        </p:attrNameLst>
                                      </p:cBhvr>
                                      <p:tavLst>
                                        <p:tav tm="0">
                                          <p:val>
                                            <p:strVal val="#ppt_w*0.70"/>
                                          </p:val>
                                        </p:tav>
                                        <p:tav tm="100000">
                                          <p:val>
                                            <p:strVal val="#ppt_w"/>
                                          </p:val>
                                        </p:tav>
                                      </p:tavLst>
                                    </p:anim>
                                    <p:anim calcmode="lin" valueType="num">
                                      <p:cBhvr>
                                        <p:cTn id="101" dur="1000" fill="hold"/>
                                        <p:tgtEl>
                                          <p:spTgt spid="120"/>
                                        </p:tgtEl>
                                        <p:attrNameLst>
                                          <p:attrName>ppt_h</p:attrName>
                                        </p:attrNameLst>
                                      </p:cBhvr>
                                      <p:tavLst>
                                        <p:tav tm="0">
                                          <p:val>
                                            <p:strVal val="#ppt_h"/>
                                          </p:val>
                                        </p:tav>
                                        <p:tav tm="100000">
                                          <p:val>
                                            <p:strVal val="#ppt_h"/>
                                          </p:val>
                                        </p:tav>
                                      </p:tavLst>
                                    </p:anim>
                                    <p:animEffect transition="in" filter="fade">
                                      <p:cBhvr>
                                        <p:cTn id="102" dur="1000"/>
                                        <p:tgtEl>
                                          <p:spTgt spid="120"/>
                                        </p:tgtEl>
                                      </p:cBhvr>
                                    </p:animEffect>
                                  </p:childTnLst>
                                </p:cTn>
                              </p:par>
                              <p:par>
                                <p:cTn id="103" presetID="55" presetClass="entr" presetSubtype="0" fill="hold" nodeType="withEffect">
                                  <p:stCondLst>
                                    <p:cond delay="0"/>
                                  </p:stCondLst>
                                  <p:childTnLst>
                                    <p:set>
                                      <p:cBhvr>
                                        <p:cTn id="104" dur="1" fill="hold">
                                          <p:stCondLst>
                                            <p:cond delay="0"/>
                                          </p:stCondLst>
                                        </p:cTn>
                                        <p:tgtEl>
                                          <p:spTgt spid="121"/>
                                        </p:tgtEl>
                                        <p:attrNameLst>
                                          <p:attrName>style.visibility</p:attrName>
                                        </p:attrNameLst>
                                      </p:cBhvr>
                                      <p:to>
                                        <p:strVal val="visible"/>
                                      </p:to>
                                    </p:set>
                                    <p:anim calcmode="lin" valueType="num">
                                      <p:cBhvr>
                                        <p:cTn id="105" dur="1000" fill="hold"/>
                                        <p:tgtEl>
                                          <p:spTgt spid="121"/>
                                        </p:tgtEl>
                                        <p:attrNameLst>
                                          <p:attrName>ppt_w</p:attrName>
                                        </p:attrNameLst>
                                      </p:cBhvr>
                                      <p:tavLst>
                                        <p:tav tm="0">
                                          <p:val>
                                            <p:strVal val="#ppt_w*0.70"/>
                                          </p:val>
                                        </p:tav>
                                        <p:tav tm="100000">
                                          <p:val>
                                            <p:strVal val="#ppt_w"/>
                                          </p:val>
                                        </p:tav>
                                      </p:tavLst>
                                    </p:anim>
                                    <p:anim calcmode="lin" valueType="num">
                                      <p:cBhvr>
                                        <p:cTn id="106" dur="1000" fill="hold"/>
                                        <p:tgtEl>
                                          <p:spTgt spid="121"/>
                                        </p:tgtEl>
                                        <p:attrNameLst>
                                          <p:attrName>ppt_h</p:attrName>
                                        </p:attrNameLst>
                                      </p:cBhvr>
                                      <p:tavLst>
                                        <p:tav tm="0">
                                          <p:val>
                                            <p:strVal val="#ppt_h"/>
                                          </p:val>
                                        </p:tav>
                                        <p:tav tm="100000">
                                          <p:val>
                                            <p:strVal val="#ppt_h"/>
                                          </p:val>
                                        </p:tav>
                                      </p:tavLst>
                                    </p:anim>
                                    <p:animEffect transition="in" filter="fade">
                                      <p:cBhvr>
                                        <p:cTn id="107" dur="1000"/>
                                        <p:tgtEl>
                                          <p:spTgt spid="121"/>
                                        </p:tgtEl>
                                      </p:cBhvr>
                                    </p:animEffect>
                                  </p:childTnLst>
                                </p:cTn>
                              </p:par>
                              <p:par>
                                <p:cTn id="108" presetID="55" presetClass="entr" presetSubtype="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 calcmode="lin" valueType="num">
                                      <p:cBhvr>
                                        <p:cTn id="110" dur="1000" fill="hold"/>
                                        <p:tgtEl>
                                          <p:spTgt spid="122"/>
                                        </p:tgtEl>
                                        <p:attrNameLst>
                                          <p:attrName>ppt_w</p:attrName>
                                        </p:attrNameLst>
                                      </p:cBhvr>
                                      <p:tavLst>
                                        <p:tav tm="0">
                                          <p:val>
                                            <p:strVal val="#ppt_w*0.70"/>
                                          </p:val>
                                        </p:tav>
                                        <p:tav tm="100000">
                                          <p:val>
                                            <p:strVal val="#ppt_w"/>
                                          </p:val>
                                        </p:tav>
                                      </p:tavLst>
                                    </p:anim>
                                    <p:anim calcmode="lin" valueType="num">
                                      <p:cBhvr>
                                        <p:cTn id="111" dur="1000" fill="hold"/>
                                        <p:tgtEl>
                                          <p:spTgt spid="122"/>
                                        </p:tgtEl>
                                        <p:attrNameLst>
                                          <p:attrName>ppt_h</p:attrName>
                                        </p:attrNameLst>
                                      </p:cBhvr>
                                      <p:tavLst>
                                        <p:tav tm="0">
                                          <p:val>
                                            <p:strVal val="#ppt_h"/>
                                          </p:val>
                                        </p:tav>
                                        <p:tav tm="100000">
                                          <p:val>
                                            <p:strVal val="#ppt_h"/>
                                          </p:val>
                                        </p:tav>
                                      </p:tavLst>
                                    </p:anim>
                                    <p:animEffect transition="in" filter="fade">
                                      <p:cBhvr>
                                        <p:cTn id="112" dur="1000"/>
                                        <p:tgtEl>
                                          <p:spTgt spid="122"/>
                                        </p:tgtEl>
                                      </p:cBhvr>
                                    </p:animEffect>
                                  </p:childTnLst>
                                </p:cTn>
                              </p:par>
                              <p:par>
                                <p:cTn id="113" presetID="55" presetClass="entr" presetSubtype="0" fill="hold" nodeType="withEffect">
                                  <p:stCondLst>
                                    <p:cond delay="0"/>
                                  </p:stCondLst>
                                  <p:childTnLst>
                                    <p:set>
                                      <p:cBhvr>
                                        <p:cTn id="114" dur="1" fill="hold">
                                          <p:stCondLst>
                                            <p:cond delay="0"/>
                                          </p:stCondLst>
                                        </p:cTn>
                                        <p:tgtEl>
                                          <p:spTgt spid="123"/>
                                        </p:tgtEl>
                                        <p:attrNameLst>
                                          <p:attrName>style.visibility</p:attrName>
                                        </p:attrNameLst>
                                      </p:cBhvr>
                                      <p:to>
                                        <p:strVal val="visible"/>
                                      </p:to>
                                    </p:set>
                                    <p:anim calcmode="lin" valueType="num">
                                      <p:cBhvr>
                                        <p:cTn id="115" dur="1000" fill="hold"/>
                                        <p:tgtEl>
                                          <p:spTgt spid="123"/>
                                        </p:tgtEl>
                                        <p:attrNameLst>
                                          <p:attrName>ppt_w</p:attrName>
                                        </p:attrNameLst>
                                      </p:cBhvr>
                                      <p:tavLst>
                                        <p:tav tm="0">
                                          <p:val>
                                            <p:strVal val="#ppt_w*0.70"/>
                                          </p:val>
                                        </p:tav>
                                        <p:tav tm="100000">
                                          <p:val>
                                            <p:strVal val="#ppt_w"/>
                                          </p:val>
                                        </p:tav>
                                      </p:tavLst>
                                    </p:anim>
                                    <p:anim calcmode="lin" valueType="num">
                                      <p:cBhvr>
                                        <p:cTn id="116" dur="1000" fill="hold"/>
                                        <p:tgtEl>
                                          <p:spTgt spid="123"/>
                                        </p:tgtEl>
                                        <p:attrNameLst>
                                          <p:attrName>ppt_h</p:attrName>
                                        </p:attrNameLst>
                                      </p:cBhvr>
                                      <p:tavLst>
                                        <p:tav tm="0">
                                          <p:val>
                                            <p:strVal val="#ppt_h"/>
                                          </p:val>
                                        </p:tav>
                                        <p:tav tm="100000">
                                          <p:val>
                                            <p:strVal val="#ppt_h"/>
                                          </p:val>
                                        </p:tav>
                                      </p:tavLst>
                                    </p:anim>
                                    <p:animEffect transition="in" filter="fade">
                                      <p:cBhvr>
                                        <p:cTn id="117" dur="1000"/>
                                        <p:tgtEl>
                                          <p:spTgt spid="123"/>
                                        </p:tgtEl>
                                      </p:cBhvr>
                                    </p:animEffect>
                                  </p:childTnLst>
                                </p:cTn>
                              </p:par>
                              <p:par>
                                <p:cTn id="118" presetID="55" presetClass="entr" presetSubtype="0" fill="hold" nodeType="withEffect">
                                  <p:stCondLst>
                                    <p:cond delay="0"/>
                                  </p:stCondLst>
                                  <p:childTnLst>
                                    <p:set>
                                      <p:cBhvr>
                                        <p:cTn id="119" dur="1" fill="hold">
                                          <p:stCondLst>
                                            <p:cond delay="0"/>
                                          </p:stCondLst>
                                        </p:cTn>
                                        <p:tgtEl>
                                          <p:spTgt spid="124"/>
                                        </p:tgtEl>
                                        <p:attrNameLst>
                                          <p:attrName>style.visibility</p:attrName>
                                        </p:attrNameLst>
                                      </p:cBhvr>
                                      <p:to>
                                        <p:strVal val="visible"/>
                                      </p:to>
                                    </p:set>
                                    <p:anim calcmode="lin" valueType="num">
                                      <p:cBhvr>
                                        <p:cTn id="120" dur="1000" fill="hold"/>
                                        <p:tgtEl>
                                          <p:spTgt spid="124"/>
                                        </p:tgtEl>
                                        <p:attrNameLst>
                                          <p:attrName>ppt_w</p:attrName>
                                        </p:attrNameLst>
                                      </p:cBhvr>
                                      <p:tavLst>
                                        <p:tav tm="0">
                                          <p:val>
                                            <p:strVal val="#ppt_w*0.70"/>
                                          </p:val>
                                        </p:tav>
                                        <p:tav tm="100000">
                                          <p:val>
                                            <p:strVal val="#ppt_w"/>
                                          </p:val>
                                        </p:tav>
                                      </p:tavLst>
                                    </p:anim>
                                    <p:anim calcmode="lin" valueType="num">
                                      <p:cBhvr>
                                        <p:cTn id="121" dur="1000" fill="hold"/>
                                        <p:tgtEl>
                                          <p:spTgt spid="124"/>
                                        </p:tgtEl>
                                        <p:attrNameLst>
                                          <p:attrName>ppt_h</p:attrName>
                                        </p:attrNameLst>
                                      </p:cBhvr>
                                      <p:tavLst>
                                        <p:tav tm="0">
                                          <p:val>
                                            <p:strVal val="#ppt_h"/>
                                          </p:val>
                                        </p:tav>
                                        <p:tav tm="100000">
                                          <p:val>
                                            <p:strVal val="#ppt_h"/>
                                          </p:val>
                                        </p:tav>
                                      </p:tavLst>
                                    </p:anim>
                                    <p:animEffect transition="in" filter="fade">
                                      <p:cBhvr>
                                        <p:cTn id="122" dur="1000"/>
                                        <p:tgtEl>
                                          <p:spTgt spid="124"/>
                                        </p:tgtEl>
                                      </p:cBhvr>
                                    </p:animEffect>
                                  </p:childTnLst>
                                </p:cTn>
                              </p:par>
                              <p:par>
                                <p:cTn id="123" presetID="55" presetClass="entr" presetSubtype="0" fill="hold" nodeType="withEffect">
                                  <p:stCondLst>
                                    <p:cond delay="0"/>
                                  </p:stCondLst>
                                  <p:childTnLst>
                                    <p:set>
                                      <p:cBhvr>
                                        <p:cTn id="124" dur="1" fill="hold">
                                          <p:stCondLst>
                                            <p:cond delay="0"/>
                                          </p:stCondLst>
                                        </p:cTn>
                                        <p:tgtEl>
                                          <p:spTgt spid="125"/>
                                        </p:tgtEl>
                                        <p:attrNameLst>
                                          <p:attrName>style.visibility</p:attrName>
                                        </p:attrNameLst>
                                      </p:cBhvr>
                                      <p:to>
                                        <p:strVal val="visible"/>
                                      </p:to>
                                    </p:set>
                                    <p:anim calcmode="lin" valueType="num">
                                      <p:cBhvr>
                                        <p:cTn id="125" dur="1000" fill="hold"/>
                                        <p:tgtEl>
                                          <p:spTgt spid="125"/>
                                        </p:tgtEl>
                                        <p:attrNameLst>
                                          <p:attrName>ppt_w</p:attrName>
                                        </p:attrNameLst>
                                      </p:cBhvr>
                                      <p:tavLst>
                                        <p:tav tm="0">
                                          <p:val>
                                            <p:strVal val="#ppt_w*0.70"/>
                                          </p:val>
                                        </p:tav>
                                        <p:tav tm="100000">
                                          <p:val>
                                            <p:strVal val="#ppt_w"/>
                                          </p:val>
                                        </p:tav>
                                      </p:tavLst>
                                    </p:anim>
                                    <p:anim calcmode="lin" valueType="num">
                                      <p:cBhvr>
                                        <p:cTn id="126" dur="1000" fill="hold"/>
                                        <p:tgtEl>
                                          <p:spTgt spid="125"/>
                                        </p:tgtEl>
                                        <p:attrNameLst>
                                          <p:attrName>ppt_h</p:attrName>
                                        </p:attrNameLst>
                                      </p:cBhvr>
                                      <p:tavLst>
                                        <p:tav tm="0">
                                          <p:val>
                                            <p:strVal val="#ppt_h"/>
                                          </p:val>
                                        </p:tav>
                                        <p:tav tm="100000">
                                          <p:val>
                                            <p:strVal val="#ppt_h"/>
                                          </p:val>
                                        </p:tav>
                                      </p:tavLst>
                                    </p:anim>
                                    <p:animEffect transition="in" filter="fade">
                                      <p:cBhvr>
                                        <p:cTn id="127" dur="1000"/>
                                        <p:tgtEl>
                                          <p:spTgt spid="125"/>
                                        </p:tgtEl>
                                      </p:cBhvr>
                                    </p:animEffect>
                                  </p:childTnLst>
                                </p:cTn>
                              </p:par>
                              <p:par>
                                <p:cTn id="128" presetID="55" presetClass="entr" presetSubtype="0" fill="hold" nodeType="withEffect">
                                  <p:stCondLst>
                                    <p:cond delay="0"/>
                                  </p:stCondLst>
                                  <p:childTnLst>
                                    <p:set>
                                      <p:cBhvr>
                                        <p:cTn id="129" dur="1" fill="hold">
                                          <p:stCondLst>
                                            <p:cond delay="0"/>
                                          </p:stCondLst>
                                        </p:cTn>
                                        <p:tgtEl>
                                          <p:spTgt spid="126"/>
                                        </p:tgtEl>
                                        <p:attrNameLst>
                                          <p:attrName>style.visibility</p:attrName>
                                        </p:attrNameLst>
                                      </p:cBhvr>
                                      <p:to>
                                        <p:strVal val="visible"/>
                                      </p:to>
                                    </p:set>
                                    <p:anim calcmode="lin" valueType="num">
                                      <p:cBhvr>
                                        <p:cTn id="130" dur="1000" fill="hold"/>
                                        <p:tgtEl>
                                          <p:spTgt spid="126"/>
                                        </p:tgtEl>
                                        <p:attrNameLst>
                                          <p:attrName>ppt_w</p:attrName>
                                        </p:attrNameLst>
                                      </p:cBhvr>
                                      <p:tavLst>
                                        <p:tav tm="0">
                                          <p:val>
                                            <p:strVal val="#ppt_w*0.70"/>
                                          </p:val>
                                        </p:tav>
                                        <p:tav tm="100000">
                                          <p:val>
                                            <p:strVal val="#ppt_w"/>
                                          </p:val>
                                        </p:tav>
                                      </p:tavLst>
                                    </p:anim>
                                    <p:anim calcmode="lin" valueType="num">
                                      <p:cBhvr>
                                        <p:cTn id="131" dur="1000" fill="hold"/>
                                        <p:tgtEl>
                                          <p:spTgt spid="126"/>
                                        </p:tgtEl>
                                        <p:attrNameLst>
                                          <p:attrName>ppt_h</p:attrName>
                                        </p:attrNameLst>
                                      </p:cBhvr>
                                      <p:tavLst>
                                        <p:tav tm="0">
                                          <p:val>
                                            <p:strVal val="#ppt_h"/>
                                          </p:val>
                                        </p:tav>
                                        <p:tav tm="100000">
                                          <p:val>
                                            <p:strVal val="#ppt_h"/>
                                          </p:val>
                                        </p:tav>
                                      </p:tavLst>
                                    </p:anim>
                                    <p:animEffect transition="in" filter="fade">
                                      <p:cBhvr>
                                        <p:cTn id="132" dur="1000"/>
                                        <p:tgtEl>
                                          <p:spTgt spid="126"/>
                                        </p:tgtEl>
                                      </p:cBhvr>
                                    </p:animEffect>
                                  </p:childTnLst>
                                </p:cTn>
                              </p:par>
                              <p:par>
                                <p:cTn id="133" presetID="55" presetClass="entr" presetSubtype="0" fill="hold" nodeType="withEffect">
                                  <p:stCondLst>
                                    <p:cond delay="0"/>
                                  </p:stCondLst>
                                  <p:childTnLst>
                                    <p:set>
                                      <p:cBhvr>
                                        <p:cTn id="134" dur="1" fill="hold">
                                          <p:stCondLst>
                                            <p:cond delay="0"/>
                                          </p:stCondLst>
                                        </p:cTn>
                                        <p:tgtEl>
                                          <p:spTgt spid="127"/>
                                        </p:tgtEl>
                                        <p:attrNameLst>
                                          <p:attrName>style.visibility</p:attrName>
                                        </p:attrNameLst>
                                      </p:cBhvr>
                                      <p:to>
                                        <p:strVal val="visible"/>
                                      </p:to>
                                    </p:set>
                                    <p:anim calcmode="lin" valueType="num">
                                      <p:cBhvr>
                                        <p:cTn id="135" dur="1000" fill="hold"/>
                                        <p:tgtEl>
                                          <p:spTgt spid="127"/>
                                        </p:tgtEl>
                                        <p:attrNameLst>
                                          <p:attrName>ppt_w</p:attrName>
                                        </p:attrNameLst>
                                      </p:cBhvr>
                                      <p:tavLst>
                                        <p:tav tm="0">
                                          <p:val>
                                            <p:strVal val="#ppt_w*0.70"/>
                                          </p:val>
                                        </p:tav>
                                        <p:tav tm="100000">
                                          <p:val>
                                            <p:strVal val="#ppt_w"/>
                                          </p:val>
                                        </p:tav>
                                      </p:tavLst>
                                    </p:anim>
                                    <p:anim calcmode="lin" valueType="num">
                                      <p:cBhvr>
                                        <p:cTn id="136" dur="1000" fill="hold"/>
                                        <p:tgtEl>
                                          <p:spTgt spid="127"/>
                                        </p:tgtEl>
                                        <p:attrNameLst>
                                          <p:attrName>ppt_h</p:attrName>
                                        </p:attrNameLst>
                                      </p:cBhvr>
                                      <p:tavLst>
                                        <p:tav tm="0">
                                          <p:val>
                                            <p:strVal val="#ppt_h"/>
                                          </p:val>
                                        </p:tav>
                                        <p:tav tm="100000">
                                          <p:val>
                                            <p:strVal val="#ppt_h"/>
                                          </p:val>
                                        </p:tav>
                                      </p:tavLst>
                                    </p:anim>
                                    <p:animEffect transition="in" filter="fade">
                                      <p:cBhvr>
                                        <p:cTn id="137" dur="1000"/>
                                        <p:tgtEl>
                                          <p:spTgt spid="127"/>
                                        </p:tgtEl>
                                      </p:cBhvr>
                                    </p:animEffect>
                                  </p:childTnLst>
                                </p:cTn>
                              </p:par>
                              <p:par>
                                <p:cTn id="138" presetID="55" presetClass="entr" presetSubtype="0" fill="hold" nodeType="withEffect">
                                  <p:stCondLst>
                                    <p:cond delay="0"/>
                                  </p:stCondLst>
                                  <p:childTnLst>
                                    <p:set>
                                      <p:cBhvr>
                                        <p:cTn id="139" dur="1" fill="hold">
                                          <p:stCondLst>
                                            <p:cond delay="0"/>
                                          </p:stCondLst>
                                        </p:cTn>
                                        <p:tgtEl>
                                          <p:spTgt spid="152"/>
                                        </p:tgtEl>
                                        <p:attrNameLst>
                                          <p:attrName>style.visibility</p:attrName>
                                        </p:attrNameLst>
                                      </p:cBhvr>
                                      <p:to>
                                        <p:strVal val="visible"/>
                                      </p:to>
                                    </p:set>
                                    <p:anim calcmode="lin" valueType="num">
                                      <p:cBhvr>
                                        <p:cTn id="140" dur="1000" fill="hold"/>
                                        <p:tgtEl>
                                          <p:spTgt spid="152"/>
                                        </p:tgtEl>
                                        <p:attrNameLst>
                                          <p:attrName>ppt_w</p:attrName>
                                        </p:attrNameLst>
                                      </p:cBhvr>
                                      <p:tavLst>
                                        <p:tav tm="0">
                                          <p:val>
                                            <p:strVal val="#ppt_w*0.70"/>
                                          </p:val>
                                        </p:tav>
                                        <p:tav tm="100000">
                                          <p:val>
                                            <p:strVal val="#ppt_w"/>
                                          </p:val>
                                        </p:tav>
                                      </p:tavLst>
                                    </p:anim>
                                    <p:anim calcmode="lin" valueType="num">
                                      <p:cBhvr>
                                        <p:cTn id="141" dur="1000" fill="hold"/>
                                        <p:tgtEl>
                                          <p:spTgt spid="152"/>
                                        </p:tgtEl>
                                        <p:attrNameLst>
                                          <p:attrName>ppt_h</p:attrName>
                                        </p:attrNameLst>
                                      </p:cBhvr>
                                      <p:tavLst>
                                        <p:tav tm="0">
                                          <p:val>
                                            <p:strVal val="#ppt_h"/>
                                          </p:val>
                                        </p:tav>
                                        <p:tav tm="100000">
                                          <p:val>
                                            <p:strVal val="#ppt_h"/>
                                          </p:val>
                                        </p:tav>
                                      </p:tavLst>
                                    </p:anim>
                                    <p:animEffect transition="in" filter="fade">
                                      <p:cBhvr>
                                        <p:cTn id="142" dur="1000"/>
                                        <p:tgtEl>
                                          <p:spTgt spid="152"/>
                                        </p:tgtEl>
                                      </p:cBhvr>
                                    </p:animEffect>
                                  </p:childTnLst>
                                </p:cTn>
                              </p:par>
                              <p:par>
                                <p:cTn id="143" presetID="55" presetClass="entr" presetSubtype="0" fill="hold" nodeType="withEffect">
                                  <p:stCondLst>
                                    <p:cond delay="0"/>
                                  </p:stCondLst>
                                  <p:childTnLst>
                                    <p:set>
                                      <p:cBhvr>
                                        <p:cTn id="144" dur="1" fill="hold">
                                          <p:stCondLst>
                                            <p:cond delay="0"/>
                                          </p:stCondLst>
                                        </p:cTn>
                                        <p:tgtEl>
                                          <p:spTgt spid="128"/>
                                        </p:tgtEl>
                                        <p:attrNameLst>
                                          <p:attrName>style.visibility</p:attrName>
                                        </p:attrNameLst>
                                      </p:cBhvr>
                                      <p:to>
                                        <p:strVal val="visible"/>
                                      </p:to>
                                    </p:set>
                                    <p:anim calcmode="lin" valueType="num">
                                      <p:cBhvr>
                                        <p:cTn id="145" dur="1000" fill="hold"/>
                                        <p:tgtEl>
                                          <p:spTgt spid="128"/>
                                        </p:tgtEl>
                                        <p:attrNameLst>
                                          <p:attrName>ppt_w</p:attrName>
                                        </p:attrNameLst>
                                      </p:cBhvr>
                                      <p:tavLst>
                                        <p:tav tm="0">
                                          <p:val>
                                            <p:strVal val="#ppt_w*0.70"/>
                                          </p:val>
                                        </p:tav>
                                        <p:tav tm="100000">
                                          <p:val>
                                            <p:strVal val="#ppt_w"/>
                                          </p:val>
                                        </p:tav>
                                      </p:tavLst>
                                    </p:anim>
                                    <p:anim calcmode="lin" valueType="num">
                                      <p:cBhvr>
                                        <p:cTn id="146" dur="1000" fill="hold"/>
                                        <p:tgtEl>
                                          <p:spTgt spid="128"/>
                                        </p:tgtEl>
                                        <p:attrNameLst>
                                          <p:attrName>ppt_h</p:attrName>
                                        </p:attrNameLst>
                                      </p:cBhvr>
                                      <p:tavLst>
                                        <p:tav tm="0">
                                          <p:val>
                                            <p:strVal val="#ppt_h"/>
                                          </p:val>
                                        </p:tav>
                                        <p:tav tm="100000">
                                          <p:val>
                                            <p:strVal val="#ppt_h"/>
                                          </p:val>
                                        </p:tav>
                                      </p:tavLst>
                                    </p:anim>
                                    <p:animEffect transition="in" filter="fade">
                                      <p:cBhvr>
                                        <p:cTn id="147" dur="1000"/>
                                        <p:tgtEl>
                                          <p:spTgt spid="128"/>
                                        </p:tgtEl>
                                      </p:cBhvr>
                                    </p:animEffect>
                                  </p:childTnLst>
                                </p:cTn>
                              </p:par>
                              <p:par>
                                <p:cTn id="148" presetID="55" presetClass="entr" presetSubtype="0" fill="hold" nodeType="withEffect">
                                  <p:stCondLst>
                                    <p:cond delay="0"/>
                                  </p:stCondLst>
                                  <p:childTnLst>
                                    <p:set>
                                      <p:cBhvr>
                                        <p:cTn id="149" dur="1" fill="hold">
                                          <p:stCondLst>
                                            <p:cond delay="0"/>
                                          </p:stCondLst>
                                        </p:cTn>
                                        <p:tgtEl>
                                          <p:spTgt spid="129"/>
                                        </p:tgtEl>
                                        <p:attrNameLst>
                                          <p:attrName>style.visibility</p:attrName>
                                        </p:attrNameLst>
                                      </p:cBhvr>
                                      <p:to>
                                        <p:strVal val="visible"/>
                                      </p:to>
                                    </p:set>
                                    <p:anim calcmode="lin" valueType="num">
                                      <p:cBhvr>
                                        <p:cTn id="150" dur="1000" fill="hold"/>
                                        <p:tgtEl>
                                          <p:spTgt spid="129"/>
                                        </p:tgtEl>
                                        <p:attrNameLst>
                                          <p:attrName>ppt_w</p:attrName>
                                        </p:attrNameLst>
                                      </p:cBhvr>
                                      <p:tavLst>
                                        <p:tav tm="0">
                                          <p:val>
                                            <p:strVal val="#ppt_w*0.70"/>
                                          </p:val>
                                        </p:tav>
                                        <p:tav tm="100000">
                                          <p:val>
                                            <p:strVal val="#ppt_w"/>
                                          </p:val>
                                        </p:tav>
                                      </p:tavLst>
                                    </p:anim>
                                    <p:anim calcmode="lin" valueType="num">
                                      <p:cBhvr>
                                        <p:cTn id="151" dur="1000" fill="hold"/>
                                        <p:tgtEl>
                                          <p:spTgt spid="129"/>
                                        </p:tgtEl>
                                        <p:attrNameLst>
                                          <p:attrName>ppt_h</p:attrName>
                                        </p:attrNameLst>
                                      </p:cBhvr>
                                      <p:tavLst>
                                        <p:tav tm="0">
                                          <p:val>
                                            <p:strVal val="#ppt_h"/>
                                          </p:val>
                                        </p:tav>
                                        <p:tav tm="100000">
                                          <p:val>
                                            <p:strVal val="#ppt_h"/>
                                          </p:val>
                                        </p:tav>
                                      </p:tavLst>
                                    </p:anim>
                                    <p:animEffect transition="in" filter="fade">
                                      <p:cBhvr>
                                        <p:cTn id="152" dur="1000"/>
                                        <p:tgtEl>
                                          <p:spTgt spid="129"/>
                                        </p:tgtEl>
                                      </p:cBhvr>
                                    </p:animEffect>
                                  </p:childTnLst>
                                </p:cTn>
                              </p:par>
                              <p:par>
                                <p:cTn id="153" presetID="55" presetClass="entr" presetSubtype="0" fill="hold" nodeType="withEffect">
                                  <p:stCondLst>
                                    <p:cond delay="0"/>
                                  </p:stCondLst>
                                  <p:childTnLst>
                                    <p:set>
                                      <p:cBhvr>
                                        <p:cTn id="154" dur="1" fill="hold">
                                          <p:stCondLst>
                                            <p:cond delay="0"/>
                                          </p:stCondLst>
                                        </p:cTn>
                                        <p:tgtEl>
                                          <p:spTgt spid="130"/>
                                        </p:tgtEl>
                                        <p:attrNameLst>
                                          <p:attrName>style.visibility</p:attrName>
                                        </p:attrNameLst>
                                      </p:cBhvr>
                                      <p:to>
                                        <p:strVal val="visible"/>
                                      </p:to>
                                    </p:set>
                                    <p:anim calcmode="lin" valueType="num">
                                      <p:cBhvr>
                                        <p:cTn id="155" dur="1000" fill="hold"/>
                                        <p:tgtEl>
                                          <p:spTgt spid="130"/>
                                        </p:tgtEl>
                                        <p:attrNameLst>
                                          <p:attrName>ppt_w</p:attrName>
                                        </p:attrNameLst>
                                      </p:cBhvr>
                                      <p:tavLst>
                                        <p:tav tm="0">
                                          <p:val>
                                            <p:strVal val="#ppt_w*0.70"/>
                                          </p:val>
                                        </p:tav>
                                        <p:tav tm="100000">
                                          <p:val>
                                            <p:strVal val="#ppt_w"/>
                                          </p:val>
                                        </p:tav>
                                      </p:tavLst>
                                    </p:anim>
                                    <p:anim calcmode="lin" valueType="num">
                                      <p:cBhvr>
                                        <p:cTn id="156" dur="1000" fill="hold"/>
                                        <p:tgtEl>
                                          <p:spTgt spid="130"/>
                                        </p:tgtEl>
                                        <p:attrNameLst>
                                          <p:attrName>ppt_h</p:attrName>
                                        </p:attrNameLst>
                                      </p:cBhvr>
                                      <p:tavLst>
                                        <p:tav tm="0">
                                          <p:val>
                                            <p:strVal val="#ppt_h"/>
                                          </p:val>
                                        </p:tav>
                                        <p:tav tm="100000">
                                          <p:val>
                                            <p:strVal val="#ppt_h"/>
                                          </p:val>
                                        </p:tav>
                                      </p:tavLst>
                                    </p:anim>
                                    <p:animEffect transition="in" filter="fade">
                                      <p:cBhvr>
                                        <p:cTn id="157" dur="1000"/>
                                        <p:tgtEl>
                                          <p:spTgt spid="130"/>
                                        </p:tgtEl>
                                      </p:cBhvr>
                                    </p:animEffect>
                                  </p:childTnLst>
                                </p:cTn>
                              </p:par>
                              <p:par>
                                <p:cTn id="158" presetID="55" presetClass="entr" presetSubtype="0" fill="hold" nodeType="withEffect">
                                  <p:stCondLst>
                                    <p:cond delay="0"/>
                                  </p:stCondLst>
                                  <p:childTnLst>
                                    <p:set>
                                      <p:cBhvr>
                                        <p:cTn id="159" dur="1" fill="hold">
                                          <p:stCondLst>
                                            <p:cond delay="0"/>
                                          </p:stCondLst>
                                        </p:cTn>
                                        <p:tgtEl>
                                          <p:spTgt spid="131"/>
                                        </p:tgtEl>
                                        <p:attrNameLst>
                                          <p:attrName>style.visibility</p:attrName>
                                        </p:attrNameLst>
                                      </p:cBhvr>
                                      <p:to>
                                        <p:strVal val="visible"/>
                                      </p:to>
                                    </p:set>
                                    <p:anim calcmode="lin" valueType="num">
                                      <p:cBhvr>
                                        <p:cTn id="160" dur="1000" fill="hold"/>
                                        <p:tgtEl>
                                          <p:spTgt spid="131"/>
                                        </p:tgtEl>
                                        <p:attrNameLst>
                                          <p:attrName>ppt_w</p:attrName>
                                        </p:attrNameLst>
                                      </p:cBhvr>
                                      <p:tavLst>
                                        <p:tav tm="0">
                                          <p:val>
                                            <p:strVal val="#ppt_w*0.70"/>
                                          </p:val>
                                        </p:tav>
                                        <p:tav tm="100000">
                                          <p:val>
                                            <p:strVal val="#ppt_w"/>
                                          </p:val>
                                        </p:tav>
                                      </p:tavLst>
                                    </p:anim>
                                    <p:anim calcmode="lin" valueType="num">
                                      <p:cBhvr>
                                        <p:cTn id="161" dur="1000" fill="hold"/>
                                        <p:tgtEl>
                                          <p:spTgt spid="131"/>
                                        </p:tgtEl>
                                        <p:attrNameLst>
                                          <p:attrName>ppt_h</p:attrName>
                                        </p:attrNameLst>
                                      </p:cBhvr>
                                      <p:tavLst>
                                        <p:tav tm="0">
                                          <p:val>
                                            <p:strVal val="#ppt_h"/>
                                          </p:val>
                                        </p:tav>
                                        <p:tav tm="100000">
                                          <p:val>
                                            <p:strVal val="#ppt_h"/>
                                          </p:val>
                                        </p:tav>
                                      </p:tavLst>
                                    </p:anim>
                                    <p:animEffect transition="in" filter="fade">
                                      <p:cBhvr>
                                        <p:cTn id="162" dur="1000"/>
                                        <p:tgtEl>
                                          <p:spTgt spid="131"/>
                                        </p:tgtEl>
                                      </p:cBhvr>
                                    </p:animEffect>
                                  </p:childTnLst>
                                </p:cTn>
                              </p:par>
                              <p:par>
                                <p:cTn id="163" presetID="55" presetClass="entr" presetSubtype="0" fill="hold" nodeType="withEffect">
                                  <p:stCondLst>
                                    <p:cond delay="0"/>
                                  </p:stCondLst>
                                  <p:childTnLst>
                                    <p:set>
                                      <p:cBhvr>
                                        <p:cTn id="164" dur="1" fill="hold">
                                          <p:stCondLst>
                                            <p:cond delay="0"/>
                                          </p:stCondLst>
                                        </p:cTn>
                                        <p:tgtEl>
                                          <p:spTgt spid="132"/>
                                        </p:tgtEl>
                                        <p:attrNameLst>
                                          <p:attrName>style.visibility</p:attrName>
                                        </p:attrNameLst>
                                      </p:cBhvr>
                                      <p:to>
                                        <p:strVal val="visible"/>
                                      </p:to>
                                    </p:set>
                                    <p:anim calcmode="lin" valueType="num">
                                      <p:cBhvr>
                                        <p:cTn id="165" dur="1000" fill="hold"/>
                                        <p:tgtEl>
                                          <p:spTgt spid="132"/>
                                        </p:tgtEl>
                                        <p:attrNameLst>
                                          <p:attrName>ppt_w</p:attrName>
                                        </p:attrNameLst>
                                      </p:cBhvr>
                                      <p:tavLst>
                                        <p:tav tm="0">
                                          <p:val>
                                            <p:strVal val="#ppt_w*0.70"/>
                                          </p:val>
                                        </p:tav>
                                        <p:tav tm="100000">
                                          <p:val>
                                            <p:strVal val="#ppt_w"/>
                                          </p:val>
                                        </p:tav>
                                      </p:tavLst>
                                    </p:anim>
                                    <p:anim calcmode="lin" valueType="num">
                                      <p:cBhvr>
                                        <p:cTn id="166" dur="1000" fill="hold"/>
                                        <p:tgtEl>
                                          <p:spTgt spid="132"/>
                                        </p:tgtEl>
                                        <p:attrNameLst>
                                          <p:attrName>ppt_h</p:attrName>
                                        </p:attrNameLst>
                                      </p:cBhvr>
                                      <p:tavLst>
                                        <p:tav tm="0">
                                          <p:val>
                                            <p:strVal val="#ppt_h"/>
                                          </p:val>
                                        </p:tav>
                                        <p:tav tm="100000">
                                          <p:val>
                                            <p:strVal val="#ppt_h"/>
                                          </p:val>
                                        </p:tav>
                                      </p:tavLst>
                                    </p:anim>
                                    <p:animEffect transition="in" filter="fade">
                                      <p:cBhvr>
                                        <p:cTn id="167" dur="1000"/>
                                        <p:tgtEl>
                                          <p:spTgt spid="132"/>
                                        </p:tgtEl>
                                      </p:cBhvr>
                                    </p:animEffect>
                                  </p:childTnLst>
                                </p:cTn>
                              </p:par>
                              <p:par>
                                <p:cTn id="168" presetID="55" presetClass="entr" presetSubtype="0" fill="hold" nodeType="withEffect">
                                  <p:stCondLst>
                                    <p:cond delay="0"/>
                                  </p:stCondLst>
                                  <p:childTnLst>
                                    <p:set>
                                      <p:cBhvr>
                                        <p:cTn id="169" dur="1" fill="hold">
                                          <p:stCondLst>
                                            <p:cond delay="0"/>
                                          </p:stCondLst>
                                        </p:cTn>
                                        <p:tgtEl>
                                          <p:spTgt spid="133"/>
                                        </p:tgtEl>
                                        <p:attrNameLst>
                                          <p:attrName>style.visibility</p:attrName>
                                        </p:attrNameLst>
                                      </p:cBhvr>
                                      <p:to>
                                        <p:strVal val="visible"/>
                                      </p:to>
                                    </p:set>
                                    <p:anim calcmode="lin" valueType="num">
                                      <p:cBhvr>
                                        <p:cTn id="170" dur="1000" fill="hold"/>
                                        <p:tgtEl>
                                          <p:spTgt spid="133"/>
                                        </p:tgtEl>
                                        <p:attrNameLst>
                                          <p:attrName>ppt_w</p:attrName>
                                        </p:attrNameLst>
                                      </p:cBhvr>
                                      <p:tavLst>
                                        <p:tav tm="0">
                                          <p:val>
                                            <p:strVal val="#ppt_w*0.70"/>
                                          </p:val>
                                        </p:tav>
                                        <p:tav tm="100000">
                                          <p:val>
                                            <p:strVal val="#ppt_w"/>
                                          </p:val>
                                        </p:tav>
                                      </p:tavLst>
                                    </p:anim>
                                    <p:anim calcmode="lin" valueType="num">
                                      <p:cBhvr>
                                        <p:cTn id="171" dur="1000" fill="hold"/>
                                        <p:tgtEl>
                                          <p:spTgt spid="133"/>
                                        </p:tgtEl>
                                        <p:attrNameLst>
                                          <p:attrName>ppt_h</p:attrName>
                                        </p:attrNameLst>
                                      </p:cBhvr>
                                      <p:tavLst>
                                        <p:tav tm="0">
                                          <p:val>
                                            <p:strVal val="#ppt_h"/>
                                          </p:val>
                                        </p:tav>
                                        <p:tav tm="100000">
                                          <p:val>
                                            <p:strVal val="#ppt_h"/>
                                          </p:val>
                                        </p:tav>
                                      </p:tavLst>
                                    </p:anim>
                                    <p:animEffect transition="in" filter="fade">
                                      <p:cBhvr>
                                        <p:cTn id="172" dur="1000"/>
                                        <p:tgtEl>
                                          <p:spTgt spid="133"/>
                                        </p:tgtEl>
                                      </p:cBhvr>
                                    </p:animEffect>
                                  </p:childTnLst>
                                </p:cTn>
                              </p:par>
                              <p:par>
                                <p:cTn id="173" presetID="55" presetClass="entr" presetSubtype="0" fill="hold" nodeType="withEffect">
                                  <p:stCondLst>
                                    <p:cond delay="0"/>
                                  </p:stCondLst>
                                  <p:childTnLst>
                                    <p:set>
                                      <p:cBhvr>
                                        <p:cTn id="174" dur="1" fill="hold">
                                          <p:stCondLst>
                                            <p:cond delay="0"/>
                                          </p:stCondLst>
                                        </p:cTn>
                                        <p:tgtEl>
                                          <p:spTgt spid="137"/>
                                        </p:tgtEl>
                                        <p:attrNameLst>
                                          <p:attrName>style.visibility</p:attrName>
                                        </p:attrNameLst>
                                      </p:cBhvr>
                                      <p:to>
                                        <p:strVal val="visible"/>
                                      </p:to>
                                    </p:set>
                                    <p:anim calcmode="lin" valueType="num">
                                      <p:cBhvr>
                                        <p:cTn id="175" dur="1000" fill="hold"/>
                                        <p:tgtEl>
                                          <p:spTgt spid="137"/>
                                        </p:tgtEl>
                                        <p:attrNameLst>
                                          <p:attrName>ppt_w</p:attrName>
                                        </p:attrNameLst>
                                      </p:cBhvr>
                                      <p:tavLst>
                                        <p:tav tm="0">
                                          <p:val>
                                            <p:strVal val="#ppt_w*0.70"/>
                                          </p:val>
                                        </p:tav>
                                        <p:tav tm="100000">
                                          <p:val>
                                            <p:strVal val="#ppt_w"/>
                                          </p:val>
                                        </p:tav>
                                      </p:tavLst>
                                    </p:anim>
                                    <p:anim calcmode="lin" valueType="num">
                                      <p:cBhvr>
                                        <p:cTn id="176" dur="1000" fill="hold"/>
                                        <p:tgtEl>
                                          <p:spTgt spid="137"/>
                                        </p:tgtEl>
                                        <p:attrNameLst>
                                          <p:attrName>ppt_h</p:attrName>
                                        </p:attrNameLst>
                                      </p:cBhvr>
                                      <p:tavLst>
                                        <p:tav tm="0">
                                          <p:val>
                                            <p:strVal val="#ppt_h"/>
                                          </p:val>
                                        </p:tav>
                                        <p:tav tm="100000">
                                          <p:val>
                                            <p:strVal val="#ppt_h"/>
                                          </p:val>
                                        </p:tav>
                                      </p:tavLst>
                                    </p:anim>
                                    <p:animEffect transition="in" filter="fade">
                                      <p:cBhvr>
                                        <p:cTn id="177" dur="1000"/>
                                        <p:tgtEl>
                                          <p:spTgt spid="137"/>
                                        </p:tgtEl>
                                      </p:cBhvr>
                                    </p:animEffect>
                                  </p:childTnLst>
                                </p:cTn>
                              </p:par>
                              <p:par>
                                <p:cTn id="178" presetID="55" presetClass="entr" presetSubtype="0" fill="hold" nodeType="withEffect">
                                  <p:stCondLst>
                                    <p:cond delay="0"/>
                                  </p:stCondLst>
                                  <p:childTnLst>
                                    <p:set>
                                      <p:cBhvr>
                                        <p:cTn id="179" dur="1" fill="hold">
                                          <p:stCondLst>
                                            <p:cond delay="0"/>
                                          </p:stCondLst>
                                        </p:cTn>
                                        <p:tgtEl>
                                          <p:spTgt spid="138"/>
                                        </p:tgtEl>
                                        <p:attrNameLst>
                                          <p:attrName>style.visibility</p:attrName>
                                        </p:attrNameLst>
                                      </p:cBhvr>
                                      <p:to>
                                        <p:strVal val="visible"/>
                                      </p:to>
                                    </p:set>
                                    <p:anim calcmode="lin" valueType="num">
                                      <p:cBhvr>
                                        <p:cTn id="180" dur="1000" fill="hold"/>
                                        <p:tgtEl>
                                          <p:spTgt spid="138"/>
                                        </p:tgtEl>
                                        <p:attrNameLst>
                                          <p:attrName>ppt_w</p:attrName>
                                        </p:attrNameLst>
                                      </p:cBhvr>
                                      <p:tavLst>
                                        <p:tav tm="0">
                                          <p:val>
                                            <p:strVal val="#ppt_w*0.70"/>
                                          </p:val>
                                        </p:tav>
                                        <p:tav tm="100000">
                                          <p:val>
                                            <p:strVal val="#ppt_w"/>
                                          </p:val>
                                        </p:tav>
                                      </p:tavLst>
                                    </p:anim>
                                    <p:anim calcmode="lin" valueType="num">
                                      <p:cBhvr>
                                        <p:cTn id="181" dur="1000" fill="hold"/>
                                        <p:tgtEl>
                                          <p:spTgt spid="138"/>
                                        </p:tgtEl>
                                        <p:attrNameLst>
                                          <p:attrName>ppt_h</p:attrName>
                                        </p:attrNameLst>
                                      </p:cBhvr>
                                      <p:tavLst>
                                        <p:tav tm="0">
                                          <p:val>
                                            <p:strVal val="#ppt_h"/>
                                          </p:val>
                                        </p:tav>
                                        <p:tav tm="100000">
                                          <p:val>
                                            <p:strVal val="#ppt_h"/>
                                          </p:val>
                                        </p:tav>
                                      </p:tavLst>
                                    </p:anim>
                                    <p:animEffect transition="in" filter="fade">
                                      <p:cBhvr>
                                        <p:cTn id="182" dur="1000"/>
                                        <p:tgtEl>
                                          <p:spTgt spid="138"/>
                                        </p:tgtEl>
                                      </p:cBhvr>
                                    </p:animEffect>
                                  </p:childTnLst>
                                </p:cTn>
                              </p:par>
                              <p:par>
                                <p:cTn id="183" presetID="55" presetClass="entr" presetSubtype="0" fill="hold" nodeType="withEffect">
                                  <p:stCondLst>
                                    <p:cond delay="0"/>
                                  </p:stCondLst>
                                  <p:childTnLst>
                                    <p:set>
                                      <p:cBhvr>
                                        <p:cTn id="184" dur="1" fill="hold">
                                          <p:stCondLst>
                                            <p:cond delay="0"/>
                                          </p:stCondLst>
                                        </p:cTn>
                                        <p:tgtEl>
                                          <p:spTgt spid="139"/>
                                        </p:tgtEl>
                                        <p:attrNameLst>
                                          <p:attrName>style.visibility</p:attrName>
                                        </p:attrNameLst>
                                      </p:cBhvr>
                                      <p:to>
                                        <p:strVal val="visible"/>
                                      </p:to>
                                    </p:set>
                                    <p:anim calcmode="lin" valueType="num">
                                      <p:cBhvr>
                                        <p:cTn id="185" dur="1000" fill="hold"/>
                                        <p:tgtEl>
                                          <p:spTgt spid="139"/>
                                        </p:tgtEl>
                                        <p:attrNameLst>
                                          <p:attrName>ppt_w</p:attrName>
                                        </p:attrNameLst>
                                      </p:cBhvr>
                                      <p:tavLst>
                                        <p:tav tm="0">
                                          <p:val>
                                            <p:strVal val="#ppt_w*0.70"/>
                                          </p:val>
                                        </p:tav>
                                        <p:tav tm="100000">
                                          <p:val>
                                            <p:strVal val="#ppt_w"/>
                                          </p:val>
                                        </p:tav>
                                      </p:tavLst>
                                    </p:anim>
                                    <p:anim calcmode="lin" valueType="num">
                                      <p:cBhvr>
                                        <p:cTn id="186" dur="1000" fill="hold"/>
                                        <p:tgtEl>
                                          <p:spTgt spid="139"/>
                                        </p:tgtEl>
                                        <p:attrNameLst>
                                          <p:attrName>ppt_h</p:attrName>
                                        </p:attrNameLst>
                                      </p:cBhvr>
                                      <p:tavLst>
                                        <p:tav tm="0">
                                          <p:val>
                                            <p:strVal val="#ppt_h"/>
                                          </p:val>
                                        </p:tav>
                                        <p:tav tm="100000">
                                          <p:val>
                                            <p:strVal val="#ppt_h"/>
                                          </p:val>
                                        </p:tav>
                                      </p:tavLst>
                                    </p:anim>
                                    <p:animEffect transition="in" filter="fade">
                                      <p:cBhvr>
                                        <p:cTn id="187" dur="1000"/>
                                        <p:tgtEl>
                                          <p:spTgt spid="139"/>
                                        </p:tgtEl>
                                      </p:cBhvr>
                                    </p:animEffect>
                                  </p:childTnLst>
                                </p:cTn>
                              </p:par>
                              <p:par>
                                <p:cTn id="188" presetID="55" presetClass="entr" presetSubtype="0" fill="hold" nodeType="withEffect">
                                  <p:stCondLst>
                                    <p:cond delay="0"/>
                                  </p:stCondLst>
                                  <p:childTnLst>
                                    <p:set>
                                      <p:cBhvr>
                                        <p:cTn id="189" dur="1" fill="hold">
                                          <p:stCondLst>
                                            <p:cond delay="0"/>
                                          </p:stCondLst>
                                        </p:cTn>
                                        <p:tgtEl>
                                          <p:spTgt spid="140"/>
                                        </p:tgtEl>
                                        <p:attrNameLst>
                                          <p:attrName>style.visibility</p:attrName>
                                        </p:attrNameLst>
                                      </p:cBhvr>
                                      <p:to>
                                        <p:strVal val="visible"/>
                                      </p:to>
                                    </p:set>
                                    <p:anim calcmode="lin" valueType="num">
                                      <p:cBhvr>
                                        <p:cTn id="190" dur="1000" fill="hold"/>
                                        <p:tgtEl>
                                          <p:spTgt spid="140"/>
                                        </p:tgtEl>
                                        <p:attrNameLst>
                                          <p:attrName>ppt_w</p:attrName>
                                        </p:attrNameLst>
                                      </p:cBhvr>
                                      <p:tavLst>
                                        <p:tav tm="0">
                                          <p:val>
                                            <p:strVal val="#ppt_w*0.70"/>
                                          </p:val>
                                        </p:tav>
                                        <p:tav tm="100000">
                                          <p:val>
                                            <p:strVal val="#ppt_w"/>
                                          </p:val>
                                        </p:tav>
                                      </p:tavLst>
                                    </p:anim>
                                    <p:anim calcmode="lin" valueType="num">
                                      <p:cBhvr>
                                        <p:cTn id="191" dur="1000" fill="hold"/>
                                        <p:tgtEl>
                                          <p:spTgt spid="140"/>
                                        </p:tgtEl>
                                        <p:attrNameLst>
                                          <p:attrName>ppt_h</p:attrName>
                                        </p:attrNameLst>
                                      </p:cBhvr>
                                      <p:tavLst>
                                        <p:tav tm="0">
                                          <p:val>
                                            <p:strVal val="#ppt_h"/>
                                          </p:val>
                                        </p:tav>
                                        <p:tav tm="100000">
                                          <p:val>
                                            <p:strVal val="#ppt_h"/>
                                          </p:val>
                                        </p:tav>
                                      </p:tavLst>
                                    </p:anim>
                                    <p:animEffect transition="in" filter="fade">
                                      <p:cBhvr>
                                        <p:cTn id="192" dur="1000"/>
                                        <p:tgtEl>
                                          <p:spTgt spid="140"/>
                                        </p:tgtEl>
                                      </p:cBhvr>
                                    </p:animEffect>
                                  </p:childTnLst>
                                </p:cTn>
                              </p:par>
                            </p:childTnLst>
                          </p:cTn>
                        </p:par>
                        <p:par>
                          <p:cTn id="193" fill="hold">
                            <p:stCondLst>
                              <p:cond delay="3000"/>
                            </p:stCondLst>
                            <p:childTnLst>
                              <p:par>
                                <p:cTn id="194" presetID="6" presetClass="entr" presetSubtype="32" fill="hold" nodeType="afterEffect">
                                  <p:stCondLst>
                                    <p:cond delay="0"/>
                                  </p:stCondLst>
                                  <p:childTnLst>
                                    <p:set>
                                      <p:cBhvr>
                                        <p:cTn id="195" dur="1" fill="hold">
                                          <p:stCondLst>
                                            <p:cond delay="0"/>
                                          </p:stCondLst>
                                        </p:cTn>
                                        <p:tgtEl>
                                          <p:spTgt spid="10"/>
                                        </p:tgtEl>
                                        <p:attrNameLst>
                                          <p:attrName>style.visibility</p:attrName>
                                        </p:attrNameLst>
                                      </p:cBhvr>
                                      <p:to>
                                        <p:strVal val="visible"/>
                                      </p:to>
                                    </p:set>
                                    <p:animEffect transition="in" filter="circle(out)">
                                      <p:cBhvr>
                                        <p:cTn id="196" dur="2000"/>
                                        <p:tgtEl>
                                          <p:spTgt spid="10"/>
                                        </p:tgtEl>
                                      </p:cBhvr>
                                    </p:animEffect>
                                  </p:childTnLst>
                                </p:cTn>
                              </p:par>
                            </p:childTnLst>
                          </p:cTn>
                        </p:par>
                      </p:childTnLst>
                    </p:cTn>
                  </p:par>
                  <p:par>
                    <p:cTn id="197" fill="hold">
                      <p:stCondLst>
                        <p:cond delay="indefinite"/>
                      </p:stCondLst>
                      <p:childTnLst>
                        <p:par>
                          <p:cTn id="198" fill="hold">
                            <p:stCondLst>
                              <p:cond delay="0"/>
                            </p:stCondLst>
                            <p:childTnLst>
                              <p:par>
                                <p:cTn id="199" presetID="12" presetClass="entr" presetSubtype="4" fill="hold" nodeType="clickEffect">
                                  <p:stCondLst>
                                    <p:cond delay="0"/>
                                  </p:stCondLst>
                                  <p:childTnLst>
                                    <p:set>
                                      <p:cBhvr>
                                        <p:cTn id="200" dur="1" fill="hold">
                                          <p:stCondLst>
                                            <p:cond delay="0"/>
                                          </p:stCondLst>
                                        </p:cTn>
                                        <p:tgtEl>
                                          <p:spTgt spid="11"/>
                                        </p:tgtEl>
                                        <p:attrNameLst>
                                          <p:attrName>style.visibility</p:attrName>
                                        </p:attrNameLst>
                                      </p:cBhvr>
                                      <p:to>
                                        <p:strVal val="visible"/>
                                      </p:to>
                                    </p:set>
                                    <p:anim calcmode="lin" valueType="num">
                                      <p:cBhvr additive="base">
                                        <p:cTn id="201" dur="500"/>
                                        <p:tgtEl>
                                          <p:spTgt spid="11"/>
                                        </p:tgtEl>
                                        <p:attrNameLst>
                                          <p:attrName>ppt_y</p:attrName>
                                        </p:attrNameLst>
                                      </p:cBhvr>
                                      <p:tavLst>
                                        <p:tav tm="0">
                                          <p:val>
                                            <p:strVal val="#ppt_y+#ppt_h*1.125000"/>
                                          </p:val>
                                        </p:tav>
                                        <p:tav tm="100000">
                                          <p:val>
                                            <p:strVal val="#ppt_y"/>
                                          </p:val>
                                        </p:tav>
                                      </p:tavLst>
                                    </p:anim>
                                    <p:animEffect transition="in" filter="wipe(up)">
                                      <p:cBhvr>
                                        <p:cTn id="202" dur="500"/>
                                        <p:tgtEl>
                                          <p:spTgt spid="11"/>
                                        </p:tgtEl>
                                      </p:cBhvr>
                                    </p:animEffect>
                                  </p:childTnLst>
                                </p:cTn>
                              </p:par>
                            </p:childTnLst>
                          </p:cTn>
                        </p:par>
                        <p:par>
                          <p:cTn id="203" fill="hold">
                            <p:stCondLst>
                              <p:cond delay="500"/>
                            </p:stCondLst>
                            <p:childTnLst>
                              <p:par>
                                <p:cTn id="204" presetID="3" presetClass="entr" presetSubtype="10" fill="hold" grpId="0" nodeType="afterEffect">
                                  <p:stCondLst>
                                    <p:cond delay="0"/>
                                  </p:stCondLst>
                                  <p:childTnLst>
                                    <p:set>
                                      <p:cBhvr>
                                        <p:cTn id="205" dur="1" fill="hold">
                                          <p:stCondLst>
                                            <p:cond delay="0"/>
                                          </p:stCondLst>
                                        </p:cTn>
                                        <p:tgtEl>
                                          <p:spTgt spid="96"/>
                                        </p:tgtEl>
                                        <p:attrNameLst>
                                          <p:attrName>style.visibility</p:attrName>
                                        </p:attrNameLst>
                                      </p:cBhvr>
                                      <p:to>
                                        <p:strVal val="visible"/>
                                      </p:to>
                                    </p:set>
                                    <p:animEffect transition="in" filter="blinds(horizontal)">
                                      <p:cBhvr>
                                        <p:cTn id="206" dur="500"/>
                                        <p:tgtEl>
                                          <p:spTgt spid="96"/>
                                        </p:tgtEl>
                                      </p:cBhvr>
                                    </p:animEffect>
                                  </p:childTnLst>
                                </p:cTn>
                              </p:par>
                            </p:childTnLst>
                          </p:cTn>
                        </p:par>
                        <p:par>
                          <p:cTn id="207" fill="hold">
                            <p:stCondLst>
                              <p:cond delay="1000"/>
                            </p:stCondLst>
                            <p:childTnLst>
                              <p:par>
                                <p:cTn id="208" presetID="53" presetClass="entr" presetSubtype="16" fill="hold" nodeType="afterEffect">
                                  <p:stCondLst>
                                    <p:cond delay="0"/>
                                  </p:stCondLst>
                                  <p:childTnLst>
                                    <p:set>
                                      <p:cBhvr>
                                        <p:cTn id="209" dur="1" fill="hold">
                                          <p:stCondLst>
                                            <p:cond delay="0"/>
                                          </p:stCondLst>
                                        </p:cTn>
                                        <p:tgtEl>
                                          <p:spTgt spid="97"/>
                                        </p:tgtEl>
                                        <p:attrNameLst>
                                          <p:attrName>style.visibility</p:attrName>
                                        </p:attrNameLst>
                                      </p:cBhvr>
                                      <p:to>
                                        <p:strVal val="visible"/>
                                      </p:to>
                                    </p:set>
                                    <p:anim calcmode="lin" valueType="num">
                                      <p:cBhvr>
                                        <p:cTn id="210" dur="500" fill="hold"/>
                                        <p:tgtEl>
                                          <p:spTgt spid="97"/>
                                        </p:tgtEl>
                                        <p:attrNameLst>
                                          <p:attrName>ppt_w</p:attrName>
                                        </p:attrNameLst>
                                      </p:cBhvr>
                                      <p:tavLst>
                                        <p:tav tm="0">
                                          <p:val>
                                            <p:fltVal val="0"/>
                                          </p:val>
                                        </p:tav>
                                        <p:tav tm="100000">
                                          <p:val>
                                            <p:strVal val="#ppt_w"/>
                                          </p:val>
                                        </p:tav>
                                      </p:tavLst>
                                    </p:anim>
                                    <p:anim calcmode="lin" valueType="num">
                                      <p:cBhvr>
                                        <p:cTn id="211" dur="500" fill="hold"/>
                                        <p:tgtEl>
                                          <p:spTgt spid="97"/>
                                        </p:tgtEl>
                                        <p:attrNameLst>
                                          <p:attrName>ppt_h</p:attrName>
                                        </p:attrNameLst>
                                      </p:cBhvr>
                                      <p:tavLst>
                                        <p:tav tm="0">
                                          <p:val>
                                            <p:fltVal val="0"/>
                                          </p:val>
                                        </p:tav>
                                        <p:tav tm="100000">
                                          <p:val>
                                            <p:strVal val="#ppt_h"/>
                                          </p:val>
                                        </p:tav>
                                      </p:tavLst>
                                    </p:anim>
                                    <p:animEffect transition="in" filter="fade">
                                      <p:cBhvr>
                                        <p:cTn id="212" dur="500"/>
                                        <p:tgtEl>
                                          <p:spTgt spid="97"/>
                                        </p:tgtEl>
                                      </p:cBhvr>
                                    </p:animEffect>
                                  </p:childTnLst>
                                </p:cTn>
                              </p:par>
                            </p:childTnLst>
                          </p:cTn>
                        </p:par>
                        <p:par>
                          <p:cTn id="213" fill="hold">
                            <p:stCondLst>
                              <p:cond delay="1500"/>
                            </p:stCondLst>
                            <p:childTnLst>
                              <p:par>
                                <p:cTn id="214" presetID="53" presetClass="entr" presetSubtype="16" fill="hold" nodeType="afterEffect">
                                  <p:stCondLst>
                                    <p:cond delay="0"/>
                                  </p:stCondLst>
                                  <p:childTnLst>
                                    <p:set>
                                      <p:cBhvr>
                                        <p:cTn id="215" dur="1" fill="hold">
                                          <p:stCondLst>
                                            <p:cond delay="0"/>
                                          </p:stCondLst>
                                        </p:cTn>
                                        <p:tgtEl>
                                          <p:spTgt spid="95"/>
                                        </p:tgtEl>
                                        <p:attrNameLst>
                                          <p:attrName>style.visibility</p:attrName>
                                        </p:attrNameLst>
                                      </p:cBhvr>
                                      <p:to>
                                        <p:strVal val="visible"/>
                                      </p:to>
                                    </p:set>
                                    <p:anim calcmode="lin" valueType="num">
                                      <p:cBhvr>
                                        <p:cTn id="216" dur="500" fill="hold"/>
                                        <p:tgtEl>
                                          <p:spTgt spid="95"/>
                                        </p:tgtEl>
                                        <p:attrNameLst>
                                          <p:attrName>ppt_w</p:attrName>
                                        </p:attrNameLst>
                                      </p:cBhvr>
                                      <p:tavLst>
                                        <p:tav tm="0">
                                          <p:val>
                                            <p:fltVal val="0"/>
                                          </p:val>
                                        </p:tav>
                                        <p:tav tm="100000">
                                          <p:val>
                                            <p:strVal val="#ppt_w"/>
                                          </p:val>
                                        </p:tav>
                                      </p:tavLst>
                                    </p:anim>
                                    <p:anim calcmode="lin" valueType="num">
                                      <p:cBhvr>
                                        <p:cTn id="217" dur="500" fill="hold"/>
                                        <p:tgtEl>
                                          <p:spTgt spid="95"/>
                                        </p:tgtEl>
                                        <p:attrNameLst>
                                          <p:attrName>ppt_h</p:attrName>
                                        </p:attrNameLst>
                                      </p:cBhvr>
                                      <p:tavLst>
                                        <p:tav tm="0">
                                          <p:val>
                                            <p:fltVal val="0"/>
                                          </p:val>
                                        </p:tav>
                                        <p:tav tm="100000">
                                          <p:val>
                                            <p:strVal val="#ppt_h"/>
                                          </p:val>
                                        </p:tav>
                                      </p:tavLst>
                                    </p:anim>
                                    <p:animEffect transition="in" filter="fade">
                                      <p:cBhvr>
                                        <p:cTn id="218" dur="500"/>
                                        <p:tgtEl>
                                          <p:spTgt spid="95"/>
                                        </p:tgtEl>
                                      </p:cBhvr>
                                    </p:animEffect>
                                  </p:childTnLst>
                                </p:cTn>
                              </p:par>
                            </p:childTnLst>
                          </p:cTn>
                        </p:par>
                        <p:par>
                          <p:cTn id="219" fill="hold">
                            <p:stCondLst>
                              <p:cond delay="2000"/>
                            </p:stCondLst>
                            <p:childTnLst>
                              <p:par>
                                <p:cTn id="220" presetID="55" presetClass="entr" presetSubtype="0" fill="hold" nodeType="afterEffect">
                                  <p:stCondLst>
                                    <p:cond delay="0"/>
                                  </p:stCondLst>
                                  <p:childTnLst>
                                    <p:set>
                                      <p:cBhvr>
                                        <p:cTn id="221" dur="1" fill="hold">
                                          <p:stCondLst>
                                            <p:cond delay="0"/>
                                          </p:stCondLst>
                                        </p:cTn>
                                        <p:tgtEl>
                                          <p:spTgt spid="70"/>
                                        </p:tgtEl>
                                        <p:attrNameLst>
                                          <p:attrName>style.visibility</p:attrName>
                                        </p:attrNameLst>
                                      </p:cBhvr>
                                      <p:to>
                                        <p:strVal val="visible"/>
                                      </p:to>
                                    </p:set>
                                    <p:anim calcmode="lin" valueType="num">
                                      <p:cBhvr>
                                        <p:cTn id="222" dur="1000" fill="hold"/>
                                        <p:tgtEl>
                                          <p:spTgt spid="70"/>
                                        </p:tgtEl>
                                        <p:attrNameLst>
                                          <p:attrName>ppt_w</p:attrName>
                                        </p:attrNameLst>
                                      </p:cBhvr>
                                      <p:tavLst>
                                        <p:tav tm="0">
                                          <p:val>
                                            <p:strVal val="#ppt_w*0.70"/>
                                          </p:val>
                                        </p:tav>
                                        <p:tav tm="100000">
                                          <p:val>
                                            <p:strVal val="#ppt_w"/>
                                          </p:val>
                                        </p:tav>
                                      </p:tavLst>
                                    </p:anim>
                                    <p:anim calcmode="lin" valueType="num">
                                      <p:cBhvr>
                                        <p:cTn id="223" dur="1000" fill="hold"/>
                                        <p:tgtEl>
                                          <p:spTgt spid="70"/>
                                        </p:tgtEl>
                                        <p:attrNameLst>
                                          <p:attrName>ppt_h</p:attrName>
                                        </p:attrNameLst>
                                      </p:cBhvr>
                                      <p:tavLst>
                                        <p:tav tm="0">
                                          <p:val>
                                            <p:strVal val="#ppt_h"/>
                                          </p:val>
                                        </p:tav>
                                        <p:tav tm="100000">
                                          <p:val>
                                            <p:strVal val="#ppt_h"/>
                                          </p:val>
                                        </p:tav>
                                      </p:tavLst>
                                    </p:anim>
                                    <p:animEffect transition="in" filter="fade">
                                      <p:cBhvr>
                                        <p:cTn id="224" dur="1000"/>
                                        <p:tgtEl>
                                          <p:spTgt spid="70"/>
                                        </p:tgtEl>
                                      </p:cBhvr>
                                    </p:animEffect>
                                  </p:childTnLst>
                                </p:cTn>
                              </p:par>
                              <p:par>
                                <p:cTn id="225" presetID="55" presetClass="entr" presetSubtype="0" fill="hold" nodeType="withEffect">
                                  <p:stCondLst>
                                    <p:cond delay="0"/>
                                  </p:stCondLst>
                                  <p:childTnLst>
                                    <p:set>
                                      <p:cBhvr>
                                        <p:cTn id="226" dur="1" fill="hold">
                                          <p:stCondLst>
                                            <p:cond delay="0"/>
                                          </p:stCondLst>
                                        </p:cTn>
                                        <p:tgtEl>
                                          <p:spTgt spid="69"/>
                                        </p:tgtEl>
                                        <p:attrNameLst>
                                          <p:attrName>style.visibility</p:attrName>
                                        </p:attrNameLst>
                                      </p:cBhvr>
                                      <p:to>
                                        <p:strVal val="visible"/>
                                      </p:to>
                                    </p:set>
                                    <p:anim calcmode="lin" valueType="num">
                                      <p:cBhvr>
                                        <p:cTn id="227" dur="1000" fill="hold"/>
                                        <p:tgtEl>
                                          <p:spTgt spid="69"/>
                                        </p:tgtEl>
                                        <p:attrNameLst>
                                          <p:attrName>ppt_w</p:attrName>
                                        </p:attrNameLst>
                                      </p:cBhvr>
                                      <p:tavLst>
                                        <p:tav tm="0">
                                          <p:val>
                                            <p:strVal val="#ppt_w*0.70"/>
                                          </p:val>
                                        </p:tav>
                                        <p:tav tm="100000">
                                          <p:val>
                                            <p:strVal val="#ppt_w"/>
                                          </p:val>
                                        </p:tav>
                                      </p:tavLst>
                                    </p:anim>
                                    <p:anim calcmode="lin" valueType="num">
                                      <p:cBhvr>
                                        <p:cTn id="228" dur="1000" fill="hold"/>
                                        <p:tgtEl>
                                          <p:spTgt spid="69"/>
                                        </p:tgtEl>
                                        <p:attrNameLst>
                                          <p:attrName>ppt_h</p:attrName>
                                        </p:attrNameLst>
                                      </p:cBhvr>
                                      <p:tavLst>
                                        <p:tav tm="0">
                                          <p:val>
                                            <p:strVal val="#ppt_h"/>
                                          </p:val>
                                        </p:tav>
                                        <p:tav tm="100000">
                                          <p:val>
                                            <p:strVal val="#ppt_h"/>
                                          </p:val>
                                        </p:tav>
                                      </p:tavLst>
                                    </p:anim>
                                    <p:animEffect transition="in" filter="fade">
                                      <p:cBhvr>
                                        <p:cTn id="229" dur="1000"/>
                                        <p:tgtEl>
                                          <p:spTgt spid="69"/>
                                        </p:tgtEl>
                                      </p:cBhvr>
                                    </p:animEffect>
                                  </p:childTnLst>
                                </p:cTn>
                              </p:par>
                              <p:par>
                                <p:cTn id="230" presetID="55" presetClass="entr" presetSubtype="0" fill="hold" nodeType="withEffect">
                                  <p:stCondLst>
                                    <p:cond delay="0"/>
                                  </p:stCondLst>
                                  <p:childTnLst>
                                    <p:set>
                                      <p:cBhvr>
                                        <p:cTn id="231" dur="1" fill="hold">
                                          <p:stCondLst>
                                            <p:cond delay="0"/>
                                          </p:stCondLst>
                                        </p:cTn>
                                        <p:tgtEl>
                                          <p:spTgt spid="66"/>
                                        </p:tgtEl>
                                        <p:attrNameLst>
                                          <p:attrName>style.visibility</p:attrName>
                                        </p:attrNameLst>
                                      </p:cBhvr>
                                      <p:to>
                                        <p:strVal val="visible"/>
                                      </p:to>
                                    </p:set>
                                    <p:anim calcmode="lin" valueType="num">
                                      <p:cBhvr>
                                        <p:cTn id="232" dur="1000" fill="hold"/>
                                        <p:tgtEl>
                                          <p:spTgt spid="66"/>
                                        </p:tgtEl>
                                        <p:attrNameLst>
                                          <p:attrName>ppt_w</p:attrName>
                                        </p:attrNameLst>
                                      </p:cBhvr>
                                      <p:tavLst>
                                        <p:tav tm="0">
                                          <p:val>
                                            <p:strVal val="#ppt_w*0.70"/>
                                          </p:val>
                                        </p:tav>
                                        <p:tav tm="100000">
                                          <p:val>
                                            <p:strVal val="#ppt_w"/>
                                          </p:val>
                                        </p:tav>
                                      </p:tavLst>
                                    </p:anim>
                                    <p:anim calcmode="lin" valueType="num">
                                      <p:cBhvr>
                                        <p:cTn id="233" dur="1000" fill="hold"/>
                                        <p:tgtEl>
                                          <p:spTgt spid="66"/>
                                        </p:tgtEl>
                                        <p:attrNameLst>
                                          <p:attrName>ppt_h</p:attrName>
                                        </p:attrNameLst>
                                      </p:cBhvr>
                                      <p:tavLst>
                                        <p:tav tm="0">
                                          <p:val>
                                            <p:strVal val="#ppt_h"/>
                                          </p:val>
                                        </p:tav>
                                        <p:tav tm="100000">
                                          <p:val>
                                            <p:strVal val="#ppt_h"/>
                                          </p:val>
                                        </p:tav>
                                      </p:tavLst>
                                    </p:anim>
                                    <p:animEffect transition="in" filter="fade">
                                      <p:cBhvr>
                                        <p:cTn id="234" dur="1000"/>
                                        <p:tgtEl>
                                          <p:spTgt spid="66"/>
                                        </p:tgtEl>
                                      </p:cBhvr>
                                    </p:animEffect>
                                  </p:childTnLst>
                                </p:cTn>
                              </p:par>
                              <p:par>
                                <p:cTn id="235" presetID="55" presetClass="entr" presetSubtype="0" fill="hold" nodeType="withEffect">
                                  <p:stCondLst>
                                    <p:cond delay="0"/>
                                  </p:stCondLst>
                                  <p:childTnLst>
                                    <p:set>
                                      <p:cBhvr>
                                        <p:cTn id="236" dur="1" fill="hold">
                                          <p:stCondLst>
                                            <p:cond delay="0"/>
                                          </p:stCondLst>
                                        </p:cTn>
                                        <p:tgtEl>
                                          <p:spTgt spid="67"/>
                                        </p:tgtEl>
                                        <p:attrNameLst>
                                          <p:attrName>style.visibility</p:attrName>
                                        </p:attrNameLst>
                                      </p:cBhvr>
                                      <p:to>
                                        <p:strVal val="visible"/>
                                      </p:to>
                                    </p:set>
                                    <p:anim calcmode="lin" valueType="num">
                                      <p:cBhvr>
                                        <p:cTn id="237" dur="1000" fill="hold"/>
                                        <p:tgtEl>
                                          <p:spTgt spid="67"/>
                                        </p:tgtEl>
                                        <p:attrNameLst>
                                          <p:attrName>ppt_w</p:attrName>
                                        </p:attrNameLst>
                                      </p:cBhvr>
                                      <p:tavLst>
                                        <p:tav tm="0">
                                          <p:val>
                                            <p:strVal val="#ppt_w*0.70"/>
                                          </p:val>
                                        </p:tav>
                                        <p:tav tm="100000">
                                          <p:val>
                                            <p:strVal val="#ppt_w"/>
                                          </p:val>
                                        </p:tav>
                                      </p:tavLst>
                                    </p:anim>
                                    <p:anim calcmode="lin" valueType="num">
                                      <p:cBhvr>
                                        <p:cTn id="238" dur="1000" fill="hold"/>
                                        <p:tgtEl>
                                          <p:spTgt spid="67"/>
                                        </p:tgtEl>
                                        <p:attrNameLst>
                                          <p:attrName>ppt_h</p:attrName>
                                        </p:attrNameLst>
                                      </p:cBhvr>
                                      <p:tavLst>
                                        <p:tav tm="0">
                                          <p:val>
                                            <p:strVal val="#ppt_h"/>
                                          </p:val>
                                        </p:tav>
                                        <p:tav tm="100000">
                                          <p:val>
                                            <p:strVal val="#ppt_h"/>
                                          </p:val>
                                        </p:tav>
                                      </p:tavLst>
                                    </p:anim>
                                    <p:animEffect transition="in" filter="fade">
                                      <p:cBhvr>
                                        <p:cTn id="239" dur="1000"/>
                                        <p:tgtEl>
                                          <p:spTgt spid="67"/>
                                        </p:tgtEl>
                                      </p:cBhvr>
                                    </p:animEffect>
                                  </p:childTnLst>
                                </p:cTn>
                              </p:par>
                            </p:childTnLst>
                          </p:cTn>
                        </p:par>
                        <p:par>
                          <p:cTn id="240" fill="hold">
                            <p:stCondLst>
                              <p:cond delay="3000"/>
                            </p:stCondLst>
                            <p:childTnLst>
                              <p:par>
                                <p:cTn id="241" presetID="55" presetClass="entr" presetSubtype="0" fill="hold" nodeType="afterEffect">
                                  <p:stCondLst>
                                    <p:cond delay="0"/>
                                  </p:stCondLst>
                                  <p:childTnLst>
                                    <p:set>
                                      <p:cBhvr>
                                        <p:cTn id="242" dur="1" fill="hold">
                                          <p:stCondLst>
                                            <p:cond delay="0"/>
                                          </p:stCondLst>
                                        </p:cTn>
                                        <p:tgtEl>
                                          <p:spTgt spid="84"/>
                                        </p:tgtEl>
                                        <p:attrNameLst>
                                          <p:attrName>style.visibility</p:attrName>
                                        </p:attrNameLst>
                                      </p:cBhvr>
                                      <p:to>
                                        <p:strVal val="visible"/>
                                      </p:to>
                                    </p:set>
                                    <p:anim calcmode="lin" valueType="num">
                                      <p:cBhvr>
                                        <p:cTn id="243" dur="1000" fill="hold"/>
                                        <p:tgtEl>
                                          <p:spTgt spid="84"/>
                                        </p:tgtEl>
                                        <p:attrNameLst>
                                          <p:attrName>ppt_w</p:attrName>
                                        </p:attrNameLst>
                                      </p:cBhvr>
                                      <p:tavLst>
                                        <p:tav tm="0">
                                          <p:val>
                                            <p:strVal val="#ppt_w*0.70"/>
                                          </p:val>
                                        </p:tav>
                                        <p:tav tm="100000">
                                          <p:val>
                                            <p:strVal val="#ppt_w"/>
                                          </p:val>
                                        </p:tav>
                                      </p:tavLst>
                                    </p:anim>
                                    <p:anim calcmode="lin" valueType="num">
                                      <p:cBhvr>
                                        <p:cTn id="244" dur="1000" fill="hold"/>
                                        <p:tgtEl>
                                          <p:spTgt spid="84"/>
                                        </p:tgtEl>
                                        <p:attrNameLst>
                                          <p:attrName>ppt_h</p:attrName>
                                        </p:attrNameLst>
                                      </p:cBhvr>
                                      <p:tavLst>
                                        <p:tav tm="0">
                                          <p:val>
                                            <p:strVal val="#ppt_h"/>
                                          </p:val>
                                        </p:tav>
                                        <p:tav tm="100000">
                                          <p:val>
                                            <p:strVal val="#ppt_h"/>
                                          </p:val>
                                        </p:tav>
                                      </p:tavLst>
                                    </p:anim>
                                    <p:animEffect transition="in" filter="fade">
                                      <p:cBhvr>
                                        <p:cTn id="245" dur="1000"/>
                                        <p:tgtEl>
                                          <p:spTgt spid="84"/>
                                        </p:tgtEl>
                                      </p:cBhvr>
                                    </p:animEffect>
                                  </p:childTnLst>
                                </p:cTn>
                              </p:par>
                              <p:par>
                                <p:cTn id="246" presetID="55" presetClass="entr" presetSubtype="0" fill="hold" nodeType="withEffect">
                                  <p:stCondLst>
                                    <p:cond delay="0"/>
                                  </p:stCondLst>
                                  <p:childTnLst>
                                    <p:set>
                                      <p:cBhvr>
                                        <p:cTn id="247" dur="1" fill="hold">
                                          <p:stCondLst>
                                            <p:cond delay="0"/>
                                          </p:stCondLst>
                                        </p:cTn>
                                        <p:tgtEl>
                                          <p:spTgt spid="68"/>
                                        </p:tgtEl>
                                        <p:attrNameLst>
                                          <p:attrName>style.visibility</p:attrName>
                                        </p:attrNameLst>
                                      </p:cBhvr>
                                      <p:to>
                                        <p:strVal val="visible"/>
                                      </p:to>
                                    </p:set>
                                    <p:anim calcmode="lin" valueType="num">
                                      <p:cBhvr>
                                        <p:cTn id="248" dur="1000" fill="hold"/>
                                        <p:tgtEl>
                                          <p:spTgt spid="68"/>
                                        </p:tgtEl>
                                        <p:attrNameLst>
                                          <p:attrName>ppt_w</p:attrName>
                                        </p:attrNameLst>
                                      </p:cBhvr>
                                      <p:tavLst>
                                        <p:tav tm="0">
                                          <p:val>
                                            <p:strVal val="#ppt_w*0.70"/>
                                          </p:val>
                                        </p:tav>
                                        <p:tav tm="100000">
                                          <p:val>
                                            <p:strVal val="#ppt_w"/>
                                          </p:val>
                                        </p:tav>
                                      </p:tavLst>
                                    </p:anim>
                                    <p:anim calcmode="lin" valueType="num">
                                      <p:cBhvr>
                                        <p:cTn id="249" dur="1000" fill="hold"/>
                                        <p:tgtEl>
                                          <p:spTgt spid="68"/>
                                        </p:tgtEl>
                                        <p:attrNameLst>
                                          <p:attrName>ppt_h</p:attrName>
                                        </p:attrNameLst>
                                      </p:cBhvr>
                                      <p:tavLst>
                                        <p:tav tm="0">
                                          <p:val>
                                            <p:strVal val="#ppt_h"/>
                                          </p:val>
                                        </p:tav>
                                        <p:tav tm="100000">
                                          <p:val>
                                            <p:strVal val="#ppt_h"/>
                                          </p:val>
                                        </p:tav>
                                      </p:tavLst>
                                    </p:anim>
                                    <p:animEffect transition="in" filter="fade">
                                      <p:cBhvr>
                                        <p:cTn id="250" dur="1000"/>
                                        <p:tgtEl>
                                          <p:spTgt spid="68"/>
                                        </p:tgtEl>
                                      </p:cBhvr>
                                    </p:animEffect>
                                  </p:childTnLst>
                                </p:cTn>
                              </p:par>
                              <p:par>
                                <p:cTn id="251" presetID="55" presetClass="entr" presetSubtype="0" fill="hold" nodeType="withEffect">
                                  <p:stCondLst>
                                    <p:cond delay="0"/>
                                  </p:stCondLst>
                                  <p:childTnLst>
                                    <p:set>
                                      <p:cBhvr>
                                        <p:cTn id="252" dur="1" fill="hold">
                                          <p:stCondLst>
                                            <p:cond delay="0"/>
                                          </p:stCondLst>
                                        </p:cTn>
                                        <p:tgtEl>
                                          <p:spTgt spid="93"/>
                                        </p:tgtEl>
                                        <p:attrNameLst>
                                          <p:attrName>style.visibility</p:attrName>
                                        </p:attrNameLst>
                                      </p:cBhvr>
                                      <p:to>
                                        <p:strVal val="visible"/>
                                      </p:to>
                                    </p:set>
                                    <p:anim calcmode="lin" valueType="num">
                                      <p:cBhvr>
                                        <p:cTn id="253" dur="1000" fill="hold"/>
                                        <p:tgtEl>
                                          <p:spTgt spid="93"/>
                                        </p:tgtEl>
                                        <p:attrNameLst>
                                          <p:attrName>ppt_w</p:attrName>
                                        </p:attrNameLst>
                                      </p:cBhvr>
                                      <p:tavLst>
                                        <p:tav tm="0">
                                          <p:val>
                                            <p:strVal val="#ppt_w*0.70"/>
                                          </p:val>
                                        </p:tav>
                                        <p:tav tm="100000">
                                          <p:val>
                                            <p:strVal val="#ppt_w"/>
                                          </p:val>
                                        </p:tav>
                                      </p:tavLst>
                                    </p:anim>
                                    <p:anim calcmode="lin" valueType="num">
                                      <p:cBhvr>
                                        <p:cTn id="254" dur="1000" fill="hold"/>
                                        <p:tgtEl>
                                          <p:spTgt spid="93"/>
                                        </p:tgtEl>
                                        <p:attrNameLst>
                                          <p:attrName>ppt_h</p:attrName>
                                        </p:attrNameLst>
                                      </p:cBhvr>
                                      <p:tavLst>
                                        <p:tav tm="0">
                                          <p:val>
                                            <p:strVal val="#ppt_h"/>
                                          </p:val>
                                        </p:tav>
                                        <p:tav tm="100000">
                                          <p:val>
                                            <p:strVal val="#ppt_h"/>
                                          </p:val>
                                        </p:tav>
                                      </p:tavLst>
                                    </p:anim>
                                    <p:animEffect transition="in" filter="fade">
                                      <p:cBhvr>
                                        <p:cTn id="255" dur="1000"/>
                                        <p:tgtEl>
                                          <p:spTgt spid="93"/>
                                        </p:tgtEl>
                                      </p:cBhvr>
                                    </p:animEffect>
                                  </p:childTnLst>
                                </p:cTn>
                              </p:par>
                              <p:par>
                                <p:cTn id="256" presetID="55" presetClass="entr" presetSubtype="0" fill="hold" nodeType="withEffect">
                                  <p:stCondLst>
                                    <p:cond delay="0"/>
                                  </p:stCondLst>
                                  <p:childTnLst>
                                    <p:set>
                                      <p:cBhvr>
                                        <p:cTn id="257" dur="1" fill="hold">
                                          <p:stCondLst>
                                            <p:cond delay="0"/>
                                          </p:stCondLst>
                                        </p:cTn>
                                        <p:tgtEl>
                                          <p:spTgt spid="71"/>
                                        </p:tgtEl>
                                        <p:attrNameLst>
                                          <p:attrName>style.visibility</p:attrName>
                                        </p:attrNameLst>
                                      </p:cBhvr>
                                      <p:to>
                                        <p:strVal val="visible"/>
                                      </p:to>
                                    </p:set>
                                    <p:anim calcmode="lin" valueType="num">
                                      <p:cBhvr>
                                        <p:cTn id="258" dur="1000" fill="hold"/>
                                        <p:tgtEl>
                                          <p:spTgt spid="71"/>
                                        </p:tgtEl>
                                        <p:attrNameLst>
                                          <p:attrName>ppt_w</p:attrName>
                                        </p:attrNameLst>
                                      </p:cBhvr>
                                      <p:tavLst>
                                        <p:tav tm="0">
                                          <p:val>
                                            <p:strVal val="#ppt_w*0.70"/>
                                          </p:val>
                                        </p:tav>
                                        <p:tav tm="100000">
                                          <p:val>
                                            <p:strVal val="#ppt_w"/>
                                          </p:val>
                                        </p:tav>
                                      </p:tavLst>
                                    </p:anim>
                                    <p:anim calcmode="lin" valueType="num">
                                      <p:cBhvr>
                                        <p:cTn id="259" dur="1000" fill="hold"/>
                                        <p:tgtEl>
                                          <p:spTgt spid="71"/>
                                        </p:tgtEl>
                                        <p:attrNameLst>
                                          <p:attrName>ppt_h</p:attrName>
                                        </p:attrNameLst>
                                      </p:cBhvr>
                                      <p:tavLst>
                                        <p:tav tm="0">
                                          <p:val>
                                            <p:strVal val="#ppt_h"/>
                                          </p:val>
                                        </p:tav>
                                        <p:tav tm="100000">
                                          <p:val>
                                            <p:strVal val="#ppt_h"/>
                                          </p:val>
                                        </p:tav>
                                      </p:tavLst>
                                    </p:anim>
                                    <p:animEffect transition="in" filter="fade">
                                      <p:cBhvr>
                                        <p:cTn id="260" dur="1000"/>
                                        <p:tgtEl>
                                          <p:spTgt spid="71"/>
                                        </p:tgtEl>
                                      </p:cBhvr>
                                    </p:animEffect>
                                  </p:childTnLst>
                                </p:cTn>
                              </p:par>
                            </p:childTnLst>
                          </p:cTn>
                        </p:par>
                        <p:par>
                          <p:cTn id="261" fill="hold">
                            <p:stCondLst>
                              <p:cond delay="4000"/>
                            </p:stCondLst>
                            <p:childTnLst>
                              <p:par>
                                <p:cTn id="262" presetID="55" presetClass="entr" presetSubtype="0" fill="hold" nodeType="afterEffect">
                                  <p:stCondLst>
                                    <p:cond delay="0"/>
                                  </p:stCondLst>
                                  <p:childTnLst>
                                    <p:set>
                                      <p:cBhvr>
                                        <p:cTn id="263" dur="1" fill="hold">
                                          <p:stCondLst>
                                            <p:cond delay="0"/>
                                          </p:stCondLst>
                                        </p:cTn>
                                        <p:tgtEl>
                                          <p:spTgt spid="94"/>
                                        </p:tgtEl>
                                        <p:attrNameLst>
                                          <p:attrName>style.visibility</p:attrName>
                                        </p:attrNameLst>
                                      </p:cBhvr>
                                      <p:to>
                                        <p:strVal val="visible"/>
                                      </p:to>
                                    </p:set>
                                    <p:anim calcmode="lin" valueType="num">
                                      <p:cBhvr>
                                        <p:cTn id="264" dur="1000" fill="hold"/>
                                        <p:tgtEl>
                                          <p:spTgt spid="94"/>
                                        </p:tgtEl>
                                        <p:attrNameLst>
                                          <p:attrName>ppt_w</p:attrName>
                                        </p:attrNameLst>
                                      </p:cBhvr>
                                      <p:tavLst>
                                        <p:tav tm="0">
                                          <p:val>
                                            <p:strVal val="#ppt_w*0.70"/>
                                          </p:val>
                                        </p:tav>
                                        <p:tav tm="100000">
                                          <p:val>
                                            <p:strVal val="#ppt_w"/>
                                          </p:val>
                                        </p:tav>
                                      </p:tavLst>
                                    </p:anim>
                                    <p:anim calcmode="lin" valueType="num">
                                      <p:cBhvr>
                                        <p:cTn id="265" dur="1000" fill="hold"/>
                                        <p:tgtEl>
                                          <p:spTgt spid="94"/>
                                        </p:tgtEl>
                                        <p:attrNameLst>
                                          <p:attrName>ppt_h</p:attrName>
                                        </p:attrNameLst>
                                      </p:cBhvr>
                                      <p:tavLst>
                                        <p:tav tm="0">
                                          <p:val>
                                            <p:strVal val="#ppt_h"/>
                                          </p:val>
                                        </p:tav>
                                        <p:tav tm="100000">
                                          <p:val>
                                            <p:strVal val="#ppt_h"/>
                                          </p:val>
                                        </p:tav>
                                      </p:tavLst>
                                    </p:anim>
                                    <p:animEffect transition="in" filter="fade">
                                      <p:cBhvr>
                                        <p:cTn id="266" dur="1000"/>
                                        <p:tgtEl>
                                          <p:spTgt spid="94"/>
                                        </p:tgtEl>
                                      </p:cBhvr>
                                    </p:animEffect>
                                  </p:childTnLst>
                                </p:cTn>
                              </p:par>
                              <p:par>
                                <p:cTn id="267" presetID="55" presetClass="entr" presetSubtype="0" fill="hold" nodeType="withEffect">
                                  <p:stCondLst>
                                    <p:cond delay="0"/>
                                  </p:stCondLst>
                                  <p:childTnLst>
                                    <p:set>
                                      <p:cBhvr>
                                        <p:cTn id="268" dur="1" fill="hold">
                                          <p:stCondLst>
                                            <p:cond delay="0"/>
                                          </p:stCondLst>
                                        </p:cTn>
                                        <p:tgtEl>
                                          <p:spTgt spid="99"/>
                                        </p:tgtEl>
                                        <p:attrNameLst>
                                          <p:attrName>style.visibility</p:attrName>
                                        </p:attrNameLst>
                                      </p:cBhvr>
                                      <p:to>
                                        <p:strVal val="visible"/>
                                      </p:to>
                                    </p:set>
                                    <p:anim calcmode="lin" valueType="num">
                                      <p:cBhvr>
                                        <p:cTn id="269" dur="1000" fill="hold"/>
                                        <p:tgtEl>
                                          <p:spTgt spid="99"/>
                                        </p:tgtEl>
                                        <p:attrNameLst>
                                          <p:attrName>ppt_w</p:attrName>
                                        </p:attrNameLst>
                                      </p:cBhvr>
                                      <p:tavLst>
                                        <p:tav tm="0">
                                          <p:val>
                                            <p:strVal val="#ppt_w*0.70"/>
                                          </p:val>
                                        </p:tav>
                                        <p:tav tm="100000">
                                          <p:val>
                                            <p:strVal val="#ppt_w"/>
                                          </p:val>
                                        </p:tav>
                                      </p:tavLst>
                                    </p:anim>
                                    <p:anim calcmode="lin" valueType="num">
                                      <p:cBhvr>
                                        <p:cTn id="270" dur="1000" fill="hold"/>
                                        <p:tgtEl>
                                          <p:spTgt spid="99"/>
                                        </p:tgtEl>
                                        <p:attrNameLst>
                                          <p:attrName>ppt_h</p:attrName>
                                        </p:attrNameLst>
                                      </p:cBhvr>
                                      <p:tavLst>
                                        <p:tav tm="0">
                                          <p:val>
                                            <p:strVal val="#ppt_h"/>
                                          </p:val>
                                        </p:tav>
                                        <p:tav tm="100000">
                                          <p:val>
                                            <p:strVal val="#ppt_h"/>
                                          </p:val>
                                        </p:tav>
                                      </p:tavLst>
                                    </p:anim>
                                    <p:animEffect transition="in" filter="fade">
                                      <p:cBhvr>
                                        <p:cTn id="271" dur="1000"/>
                                        <p:tgtEl>
                                          <p:spTgt spid="99"/>
                                        </p:tgtEl>
                                      </p:cBhvr>
                                    </p:animEffect>
                                  </p:childTnLst>
                                </p:cTn>
                              </p:par>
                              <p:par>
                                <p:cTn id="272" presetID="55" presetClass="entr" presetSubtype="0" fill="hold" nodeType="withEffect">
                                  <p:stCondLst>
                                    <p:cond delay="0"/>
                                  </p:stCondLst>
                                  <p:childTnLst>
                                    <p:set>
                                      <p:cBhvr>
                                        <p:cTn id="273" dur="1" fill="hold">
                                          <p:stCondLst>
                                            <p:cond delay="0"/>
                                          </p:stCondLst>
                                        </p:cTn>
                                        <p:tgtEl>
                                          <p:spTgt spid="85"/>
                                        </p:tgtEl>
                                        <p:attrNameLst>
                                          <p:attrName>style.visibility</p:attrName>
                                        </p:attrNameLst>
                                      </p:cBhvr>
                                      <p:to>
                                        <p:strVal val="visible"/>
                                      </p:to>
                                    </p:set>
                                    <p:anim calcmode="lin" valueType="num">
                                      <p:cBhvr>
                                        <p:cTn id="274" dur="1000" fill="hold"/>
                                        <p:tgtEl>
                                          <p:spTgt spid="85"/>
                                        </p:tgtEl>
                                        <p:attrNameLst>
                                          <p:attrName>ppt_w</p:attrName>
                                        </p:attrNameLst>
                                      </p:cBhvr>
                                      <p:tavLst>
                                        <p:tav tm="0">
                                          <p:val>
                                            <p:strVal val="#ppt_w*0.70"/>
                                          </p:val>
                                        </p:tav>
                                        <p:tav tm="100000">
                                          <p:val>
                                            <p:strVal val="#ppt_w"/>
                                          </p:val>
                                        </p:tav>
                                      </p:tavLst>
                                    </p:anim>
                                    <p:anim calcmode="lin" valueType="num">
                                      <p:cBhvr>
                                        <p:cTn id="275" dur="1000" fill="hold"/>
                                        <p:tgtEl>
                                          <p:spTgt spid="85"/>
                                        </p:tgtEl>
                                        <p:attrNameLst>
                                          <p:attrName>ppt_h</p:attrName>
                                        </p:attrNameLst>
                                      </p:cBhvr>
                                      <p:tavLst>
                                        <p:tav tm="0">
                                          <p:val>
                                            <p:strVal val="#ppt_h"/>
                                          </p:val>
                                        </p:tav>
                                        <p:tav tm="100000">
                                          <p:val>
                                            <p:strVal val="#ppt_h"/>
                                          </p:val>
                                        </p:tav>
                                      </p:tavLst>
                                    </p:anim>
                                    <p:animEffect transition="in" filter="fade">
                                      <p:cBhvr>
                                        <p:cTn id="276" dur="1000"/>
                                        <p:tgtEl>
                                          <p:spTgt spid="85"/>
                                        </p:tgtEl>
                                      </p:cBhvr>
                                    </p:animEffect>
                                  </p:childTnLst>
                                </p:cTn>
                              </p:par>
                              <p:par>
                                <p:cTn id="277" presetID="55" presetClass="entr" presetSubtype="0" fill="hold"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p:cTn id="279" dur="1000" fill="hold"/>
                                        <p:tgtEl>
                                          <p:spTgt spid="79"/>
                                        </p:tgtEl>
                                        <p:attrNameLst>
                                          <p:attrName>ppt_w</p:attrName>
                                        </p:attrNameLst>
                                      </p:cBhvr>
                                      <p:tavLst>
                                        <p:tav tm="0">
                                          <p:val>
                                            <p:strVal val="#ppt_w*0.70"/>
                                          </p:val>
                                        </p:tav>
                                        <p:tav tm="100000">
                                          <p:val>
                                            <p:strVal val="#ppt_w"/>
                                          </p:val>
                                        </p:tav>
                                      </p:tavLst>
                                    </p:anim>
                                    <p:anim calcmode="lin" valueType="num">
                                      <p:cBhvr>
                                        <p:cTn id="280" dur="1000" fill="hold"/>
                                        <p:tgtEl>
                                          <p:spTgt spid="79"/>
                                        </p:tgtEl>
                                        <p:attrNameLst>
                                          <p:attrName>ppt_h</p:attrName>
                                        </p:attrNameLst>
                                      </p:cBhvr>
                                      <p:tavLst>
                                        <p:tav tm="0">
                                          <p:val>
                                            <p:strVal val="#ppt_h"/>
                                          </p:val>
                                        </p:tav>
                                        <p:tav tm="100000">
                                          <p:val>
                                            <p:strVal val="#ppt_h"/>
                                          </p:val>
                                        </p:tav>
                                      </p:tavLst>
                                    </p:anim>
                                    <p:animEffect transition="in" filter="fade">
                                      <p:cBhvr>
                                        <p:cTn id="281" dur="1000"/>
                                        <p:tgtEl>
                                          <p:spTgt spid="79"/>
                                        </p:tgtEl>
                                      </p:cBhvr>
                                    </p:animEffect>
                                  </p:childTnLst>
                                </p:cTn>
                              </p:par>
                              <p:par>
                                <p:cTn id="282" presetID="55" presetClass="entr" presetSubtype="0" fill="hold" nodeType="withEffect">
                                  <p:stCondLst>
                                    <p:cond delay="0"/>
                                  </p:stCondLst>
                                  <p:childTnLst>
                                    <p:set>
                                      <p:cBhvr>
                                        <p:cTn id="283" dur="1" fill="hold">
                                          <p:stCondLst>
                                            <p:cond delay="0"/>
                                          </p:stCondLst>
                                        </p:cTn>
                                        <p:tgtEl>
                                          <p:spTgt spid="72"/>
                                        </p:tgtEl>
                                        <p:attrNameLst>
                                          <p:attrName>style.visibility</p:attrName>
                                        </p:attrNameLst>
                                      </p:cBhvr>
                                      <p:to>
                                        <p:strVal val="visible"/>
                                      </p:to>
                                    </p:set>
                                    <p:anim calcmode="lin" valueType="num">
                                      <p:cBhvr>
                                        <p:cTn id="284" dur="1000" fill="hold"/>
                                        <p:tgtEl>
                                          <p:spTgt spid="72"/>
                                        </p:tgtEl>
                                        <p:attrNameLst>
                                          <p:attrName>ppt_w</p:attrName>
                                        </p:attrNameLst>
                                      </p:cBhvr>
                                      <p:tavLst>
                                        <p:tav tm="0">
                                          <p:val>
                                            <p:strVal val="#ppt_w*0.70"/>
                                          </p:val>
                                        </p:tav>
                                        <p:tav tm="100000">
                                          <p:val>
                                            <p:strVal val="#ppt_w"/>
                                          </p:val>
                                        </p:tav>
                                      </p:tavLst>
                                    </p:anim>
                                    <p:anim calcmode="lin" valueType="num">
                                      <p:cBhvr>
                                        <p:cTn id="285" dur="1000" fill="hold"/>
                                        <p:tgtEl>
                                          <p:spTgt spid="72"/>
                                        </p:tgtEl>
                                        <p:attrNameLst>
                                          <p:attrName>ppt_h</p:attrName>
                                        </p:attrNameLst>
                                      </p:cBhvr>
                                      <p:tavLst>
                                        <p:tav tm="0">
                                          <p:val>
                                            <p:strVal val="#ppt_h"/>
                                          </p:val>
                                        </p:tav>
                                        <p:tav tm="100000">
                                          <p:val>
                                            <p:strVal val="#ppt_h"/>
                                          </p:val>
                                        </p:tav>
                                      </p:tavLst>
                                    </p:anim>
                                    <p:animEffect transition="in" filter="fade">
                                      <p:cBhvr>
                                        <p:cTn id="286" dur="1000"/>
                                        <p:tgtEl>
                                          <p:spTgt spid="72"/>
                                        </p:tgtEl>
                                      </p:cBhvr>
                                    </p:animEffect>
                                  </p:childTnLst>
                                </p:cTn>
                              </p:par>
                              <p:par>
                                <p:cTn id="287" presetID="55" presetClass="entr" presetSubtype="0" fill="hold" nodeType="withEffect">
                                  <p:stCondLst>
                                    <p:cond delay="0"/>
                                  </p:stCondLst>
                                  <p:childTnLst>
                                    <p:set>
                                      <p:cBhvr>
                                        <p:cTn id="288" dur="1" fill="hold">
                                          <p:stCondLst>
                                            <p:cond delay="0"/>
                                          </p:stCondLst>
                                        </p:cTn>
                                        <p:tgtEl>
                                          <p:spTgt spid="89"/>
                                        </p:tgtEl>
                                        <p:attrNameLst>
                                          <p:attrName>style.visibility</p:attrName>
                                        </p:attrNameLst>
                                      </p:cBhvr>
                                      <p:to>
                                        <p:strVal val="visible"/>
                                      </p:to>
                                    </p:set>
                                    <p:anim calcmode="lin" valueType="num">
                                      <p:cBhvr>
                                        <p:cTn id="289" dur="1000" fill="hold"/>
                                        <p:tgtEl>
                                          <p:spTgt spid="89"/>
                                        </p:tgtEl>
                                        <p:attrNameLst>
                                          <p:attrName>ppt_w</p:attrName>
                                        </p:attrNameLst>
                                      </p:cBhvr>
                                      <p:tavLst>
                                        <p:tav tm="0">
                                          <p:val>
                                            <p:strVal val="#ppt_w*0.70"/>
                                          </p:val>
                                        </p:tav>
                                        <p:tav tm="100000">
                                          <p:val>
                                            <p:strVal val="#ppt_w"/>
                                          </p:val>
                                        </p:tav>
                                      </p:tavLst>
                                    </p:anim>
                                    <p:anim calcmode="lin" valueType="num">
                                      <p:cBhvr>
                                        <p:cTn id="290" dur="1000" fill="hold"/>
                                        <p:tgtEl>
                                          <p:spTgt spid="89"/>
                                        </p:tgtEl>
                                        <p:attrNameLst>
                                          <p:attrName>ppt_h</p:attrName>
                                        </p:attrNameLst>
                                      </p:cBhvr>
                                      <p:tavLst>
                                        <p:tav tm="0">
                                          <p:val>
                                            <p:strVal val="#ppt_h"/>
                                          </p:val>
                                        </p:tav>
                                        <p:tav tm="100000">
                                          <p:val>
                                            <p:strVal val="#ppt_h"/>
                                          </p:val>
                                        </p:tav>
                                      </p:tavLst>
                                    </p:anim>
                                    <p:animEffect transition="in" filter="fade">
                                      <p:cBhvr>
                                        <p:cTn id="291" dur="1000"/>
                                        <p:tgtEl>
                                          <p:spTgt spid="89"/>
                                        </p:tgtEl>
                                      </p:cBhvr>
                                    </p:animEffect>
                                  </p:childTnLst>
                                </p:cTn>
                              </p:par>
                              <p:par>
                                <p:cTn id="292" presetID="55" presetClass="entr" presetSubtype="0" fill="hold" nodeType="withEffect">
                                  <p:stCondLst>
                                    <p:cond delay="0"/>
                                  </p:stCondLst>
                                  <p:childTnLst>
                                    <p:set>
                                      <p:cBhvr>
                                        <p:cTn id="293" dur="1" fill="hold">
                                          <p:stCondLst>
                                            <p:cond delay="0"/>
                                          </p:stCondLst>
                                        </p:cTn>
                                        <p:tgtEl>
                                          <p:spTgt spid="90"/>
                                        </p:tgtEl>
                                        <p:attrNameLst>
                                          <p:attrName>style.visibility</p:attrName>
                                        </p:attrNameLst>
                                      </p:cBhvr>
                                      <p:to>
                                        <p:strVal val="visible"/>
                                      </p:to>
                                    </p:set>
                                    <p:anim calcmode="lin" valueType="num">
                                      <p:cBhvr>
                                        <p:cTn id="294" dur="1000" fill="hold"/>
                                        <p:tgtEl>
                                          <p:spTgt spid="90"/>
                                        </p:tgtEl>
                                        <p:attrNameLst>
                                          <p:attrName>ppt_w</p:attrName>
                                        </p:attrNameLst>
                                      </p:cBhvr>
                                      <p:tavLst>
                                        <p:tav tm="0">
                                          <p:val>
                                            <p:strVal val="#ppt_w*0.70"/>
                                          </p:val>
                                        </p:tav>
                                        <p:tav tm="100000">
                                          <p:val>
                                            <p:strVal val="#ppt_w"/>
                                          </p:val>
                                        </p:tav>
                                      </p:tavLst>
                                    </p:anim>
                                    <p:anim calcmode="lin" valueType="num">
                                      <p:cBhvr>
                                        <p:cTn id="295" dur="1000" fill="hold"/>
                                        <p:tgtEl>
                                          <p:spTgt spid="90"/>
                                        </p:tgtEl>
                                        <p:attrNameLst>
                                          <p:attrName>ppt_h</p:attrName>
                                        </p:attrNameLst>
                                      </p:cBhvr>
                                      <p:tavLst>
                                        <p:tav tm="0">
                                          <p:val>
                                            <p:strVal val="#ppt_h"/>
                                          </p:val>
                                        </p:tav>
                                        <p:tav tm="100000">
                                          <p:val>
                                            <p:strVal val="#ppt_h"/>
                                          </p:val>
                                        </p:tav>
                                      </p:tavLst>
                                    </p:anim>
                                    <p:animEffect transition="in" filter="fade">
                                      <p:cBhvr>
                                        <p:cTn id="296" dur="1000"/>
                                        <p:tgtEl>
                                          <p:spTgt spid="90"/>
                                        </p:tgtEl>
                                      </p:cBhvr>
                                    </p:animEffect>
                                  </p:childTnLst>
                                </p:cTn>
                              </p:par>
                              <p:par>
                                <p:cTn id="297" presetID="55" presetClass="entr" presetSubtype="0" fill="hold" nodeType="withEffect">
                                  <p:stCondLst>
                                    <p:cond delay="0"/>
                                  </p:stCondLst>
                                  <p:childTnLst>
                                    <p:set>
                                      <p:cBhvr>
                                        <p:cTn id="298" dur="1" fill="hold">
                                          <p:stCondLst>
                                            <p:cond delay="0"/>
                                          </p:stCondLst>
                                        </p:cTn>
                                        <p:tgtEl>
                                          <p:spTgt spid="101"/>
                                        </p:tgtEl>
                                        <p:attrNameLst>
                                          <p:attrName>style.visibility</p:attrName>
                                        </p:attrNameLst>
                                      </p:cBhvr>
                                      <p:to>
                                        <p:strVal val="visible"/>
                                      </p:to>
                                    </p:set>
                                    <p:anim calcmode="lin" valueType="num">
                                      <p:cBhvr>
                                        <p:cTn id="299" dur="1000" fill="hold"/>
                                        <p:tgtEl>
                                          <p:spTgt spid="101"/>
                                        </p:tgtEl>
                                        <p:attrNameLst>
                                          <p:attrName>ppt_w</p:attrName>
                                        </p:attrNameLst>
                                      </p:cBhvr>
                                      <p:tavLst>
                                        <p:tav tm="0">
                                          <p:val>
                                            <p:strVal val="#ppt_w*0.70"/>
                                          </p:val>
                                        </p:tav>
                                        <p:tav tm="100000">
                                          <p:val>
                                            <p:strVal val="#ppt_w"/>
                                          </p:val>
                                        </p:tav>
                                      </p:tavLst>
                                    </p:anim>
                                    <p:anim calcmode="lin" valueType="num">
                                      <p:cBhvr>
                                        <p:cTn id="300" dur="1000" fill="hold"/>
                                        <p:tgtEl>
                                          <p:spTgt spid="101"/>
                                        </p:tgtEl>
                                        <p:attrNameLst>
                                          <p:attrName>ppt_h</p:attrName>
                                        </p:attrNameLst>
                                      </p:cBhvr>
                                      <p:tavLst>
                                        <p:tav tm="0">
                                          <p:val>
                                            <p:strVal val="#ppt_h"/>
                                          </p:val>
                                        </p:tav>
                                        <p:tav tm="100000">
                                          <p:val>
                                            <p:strVal val="#ppt_h"/>
                                          </p:val>
                                        </p:tav>
                                      </p:tavLst>
                                    </p:anim>
                                    <p:animEffect transition="in" filter="fade">
                                      <p:cBhvr>
                                        <p:cTn id="301" dur="1000"/>
                                        <p:tgtEl>
                                          <p:spTgt spid="101"/>
                                        </p:tgtEl>
                                      </p:cBhvr>
                                    </p:animEffect>
                                  </p:childTnLst>
                                </p:cTn>
                              </p:par>
                              <p:par>
                                <p:cTn id="302" presetID="55" presetClass="entr" presetSubtype="0" fill="hold" nodeType="withEffect">
                                  <p:stCondLst>
                                    <p:cond delay="0"/>
                                  </p:stCondLst>
                                  <p:childTnLst>
                                    <p:set>
                                      <p:cBhvr>
                                        <p:cTn id="303" dur="1" fill="hold">
                                          <p:stCondLst>
                                            <p:cond delay="0"/>
                                          </p:stCondLst>
                                        </p:cTn>
                                        <p:tgtEl>
                                          <p:spTgt spid="92"/>
                                        </p:tgtEl>
                                        <p:attrNameLst>
                                          <p:attrName>style.visibility</p:attrName>
                                        </p:attrNameLst>
                                      </p:cBhvr>
                                      <p:to>
                                        <p:strVal val="visible"/>
                                      </p:to>
                                    </p:set>
                                    <p:anim calcmode="lin" valueType="num">
                                      <p:cBhvr>
                                        <p:cTn id="304" dur="1000" fill="hold"/>
                                        <p:tgtEl>
                                          <p:spTgt spid="92"/>
                                        </p:tgtEl>
                                        <p:attrNameLst>
                                          <p:attrName>ppt_w</p:attrName>
                                        </p:attrNameLst>
                                      </p:cBhvr>
                                      <p:tavLst>
                                        <p:tav tm="0">
                                          <p:val>
                                            <p:strVal val="#ppt_w*0.70"/>
                                          </p:val>
                                        </p:tav>
                                        <p:tav tm="100000">
                                          <p:val>
                                            <p:strVal val="#ppt_w"/>
                                          </p:val>
                                        </p:tav>
                                      </p:tavLst>
                                    </p:anim>
                                    <p:anim calcmode="lin" valueType="num">
                                      <p:cBhvr>
                                        <p:cTn id="305" dur="1000" fill="hold"/>
                                        <p:tgtEl>
                                          <p:spTgt spid="92"/>
                                        </p:tgtEl>
                                        <p:attrNameLst>
                                          <p:attrName>ppt_h</p:attrName>
                                        </p:attrNameLst>
                                      </p:cBhvr>
                                      <p:tavLst>
                                        <p:tav tm="0">
                                          <p:val>
                                            <p:strVal val="#ppt_h"/>
                                          </p:val>
                                        </p:tav>
                                        <p:tav tm="100000">
                                          <p:val>
                                            <p:strVal val="#ppt_h"/>
                                          </p:val>
                                        </p:tav>
                                      </p:tavLst>
                                    </p:anim>
                                    <p:animEffect transition="in" filter="fade">
                                      <p:cBhvr>
                                        <p:cTn id="306" dur="1000"/>
                                        <p:tgtEl>
                                          <p:spTgt spid="92"/>
                                        </p:tgtEl>
                                      </p:cBhvr>
                                    </p:animEffect>
                                  </p:childTnLst>
                                </p:cTn>
                              </p:par>
                              <p:par>
                                <p:cTn id="307" presetID="55" presetClass="entr" presetSubtype="0" fill="hold" nodeType="withEffect">
                                  <p:stCondLst>
                                    <p:cond delay="0"/>
                                  </p:stCondLst>
                                  <p:childTnLst>
                                    <p:set>
                                      <p:cBhvr>
                                        <p:cTn id="308" dur="1" fill="hold">
                                          <p:stCondLst>
                                            <p:cond delay="0"/>
                                          </p:stCondLst>
                                        </p:cTn>
                                        <p:tgtEl>
                                          <p:spTgt spid="73"/>
                                        </p:tgtEl>
                                        <p:attrNameLst>
                                          <p:attrName>style.visibility</p:attrName>
                                        </p:attrNameLst>
                                      </p:cBhvr>
                                      <p:to>
                                        <p:strVal val="visible"/>
                                      </p:to>
                                    </p:set>
                                    <p:anim calcmode="lin" valueType="num">
                                      <p:cBhvr>
                                        <p:cTn id="309" dur="1000" fill="hold"/>
                                        <p:tgtEl>
                                          <p:spTgt spid="73"/>
                                        </p:tgtEl>
                                        <p:attrNameLst>
                                          <p:attrName>ppt_w</p:attrName>
                                        </p:attrNameLst>
                                      </p:cBhvr>
                                      <p:tavLst>
                                        <p:tav tm="0">
                                          <p:val>
                                            <p:strVal val="#ppt_w*0.70"/>
                                          </p:val>
                                        </p:tav>
                                        <p:tav tm="100000">
                                          <p:val>
                                            <p:strVal val="#ppt_w"/>
                                          </p:val>
                                        </p:tav>
                                      </p:tavLst>
                                    </p:anim>
                                    <p:anim calcmode="lin" valueType="num">
                                      <p:cBhvr>
                                        <p:cTn id="310" dur="1000" fill="hold"/>
                                        <p:tgtEl>
                                          <p:spTgt spid="73"/>
                                        </p:tgtEl>
                                        <p:attrNameLst>
                                          <p:attrName>ppt_h</p:attrName>
                                        </p:attrNameLst>
                                      </p:cBhvr>
                                      <p:tavLst>
                                        <p:tav tm="0">
                                          <p:val>
                                            <p:strVal val="#ppt_h"/>
                                          </p:val>
                                        </p:tav>
                                        <p:tav tm="100000">
                                          <p:val>
                                            <p:strVal val="#ppt_h"/>
                                          </p:val>
                                        </p:tav>
                                      </p:tavLst>
                                    </p:anim>
                                    <p:animEffect transition="in" filter="fade">
                                      <p:cBhvr>
                                        <p:cTn id="311" dur="1000"/>
                                        <p:tgtEl>
                                          <p:spTgt spid="73"/>
                                        </p:tgtEl>
                                      </p:cBhvr>
                                    </p:animEffect>
                                  </p:childTnLst>
                                </p:cTn>
                              </p:par>
                              <p:par>
                                <p:cTn id="312" presetID="55" presetClass="entr" presetSubtype="0" fill="hold" nodeType="withEffect">
                                  <p:stCondLst>
                                    <p:cond delay="0"/>
                                  </p:stCondLst>
                                  <p:childTnLst>
                                    <p:set>
                                      <p:cBhvr>
                                        <p:cTn id="313" dur="1" fill="hold">
                                          <p:stCondLst>
                                            <p:cond delay="0"/>
                                          </p:stCondLst>
                                        </p:cTn>
                                        <p:tgtEl>
                                          <p:spTgt spid="83"/>
                                        </p:tgtEl>
                                        <p:attrNameLst>
                                          <p:attrName>style.visibility</p:attrName>
                                        </p:attrNameLst>
                                      </p:cBhvr>
                                      <p:to>
                                        <p:strVal val="visible"/>
                                      </p:to>
                                    </p:set>
                                    <p:anim calcmode="lin" valueType="num">
                                      <p:cBhvr>
                                        <p:cTn id="314" dur="1000" fill="hold"/>
                                        <p:tgtEl>
                                          <p:spTgt spid="83"/>
                                        </p:tgtEl>
                                        <p:attrNameLst>
                                          <p:attrName>ppt_w</p:attrName>
                                        </p:attrNameLst>
                                      </p:cBhvr>
                                      <p:tavLst>
                                        <p:tav tm="0">
                                          <p:val>
                                            <p:strVal val="#ppt_w*0.70"/>
                                          </p:val>
                                        </p:tav>
                                        <p:tav tm="100000">
                                          <p:val>
                                            <p:strVal val="#ppt_w"/>
                                          </p:val>
                                        </p:tav>
                                      </p:tavLst>
                                    </p:anim>
                                    <p:anim calcmode="lin" valueType="num">
                                      <p:cBhvr>
                                        <p:cTn id="315" dur="1000" fill="hold"/>
                                        <p:tgtEl>
                                          <p:spTgt spid="83"/>
                                        </p:tgtEl>
                                        <p:attrNameLst>
                                          <p:attrName>ppt_h</p:attrName>
                                        </p:attrNameLst>
                                      </p:cBhvr>
                                      <p:tavLst>
                                        <p:tav tm="0">
                                          <p:val>
                                            <p:strVal val="#ppt_h"/>
                                          </p:val>
                                        </p:tav>
                                        <p:tav tm="100000">
                                          <p:val>
                                            <p:strVal val="#ppt_h"/>
                                          </p:val>
                                        </p:tav>
                                      </p:tavLst>
                                    </p:anim>
                                    <p:animEffect transition="in" filter="fade">
                                      <p:cBhvr>
                                        <p:cTn id="316" dur="1000"/>
                                        <p:tgtEl>
                                          <p:spTgt spid="83"/>
                                        </p:tgtEl>
                                      </p:cBhvr>
                                    </p:animEffect>
                                  </p:childTnLst>
                                </p:cTn>
                              </p:par>
                            </p:childTnLst>
                          </p:cTn>
                        </p:par>
                        <p:par>
                          <p:cTn id="317" fill="hold">
                            <p:stCondLst>
                              <p:cond delay="5000"/>
                            </p:stCondLst>
                            <p:childTnLst>
                              <p:par>
                                <p:cTn id="318" presetID="55" presetClass="entr" presetSubtype="0" fill="hold" nodeType="afterEffect">
                                  <p:stCondLst>
                                    <p:cond delay="0"/>
                                  </p:stCondLst>
                                  <p:childTnLst>
                                    <p:set>
                                      <p:cBhvr>
                                        <p:cTn id="319" dur="1" fill="hold">
                                          <p:stCondLst>
                                            <p:cond delay="0"/>
                                          </p:stCondLst>
                                        </p:cTn>
                                        <p:tgtEl>
                                          <p:spTgt spid="91"/>
                                        </p:tgtEl>
                                        <p:attrNameLst>
                                          <p:attrName>style.visibility</p:attrName>
                                        </p:attrNameLst>
                                      </p:cBhvr>
                                      <p:to>
                                        <p:strVal val="visible"/>
                                      </p:to>
                                    </p:set>
                                    <p:anim calcmode="lin" valueType="num">
                                      <p:cBhvr>
                                        <p:cTn id="320" dur="1000" fill="hold"/>
                                        <p:tgtEl>
                                          <p:spTgt spid="91"/>
                                        </p:tgtEl>
                                        <p:attrNameLst>
                                          <p:attrName>ppt_w</p:attrName>
                                        </p:attrNameLst>
                                      </p:cBhvr>
                                      <p:tavLst>
                                        <p:tav tm="0">
                                          <p:val>
                                            <p:strVal val="#ppt_w*0.70"/>
                                          </p:val>
                                        </p:tav>
                                        <p:tav tm="100000">
                                          <p:val>
                                            <p:strVal val="#ppt_w"/>
                                          </p:val>
                                        </p:tav>
                                      </p:tavLst>
                                    </p:anim>
                                    <p:anim calcmode="lin" valueType="num">
                                      <p:cBhvr>
                                        <p:cTn id="321" dur="1000" fill="hold"/>
                                        <p:tgtEl>
                                          <p:spTgt spid="91"/>
                                        </p:tgtEl>
                                        <p:attrNameLst>
                                          <p:attrName>ppt_h</p:attrName>
                                        </p:attrNameLst>
                                      </p:cBhvr>
                                      <p:tavLst>
                                        <p:tav tm="0">
                                          <p:val>
                                            <p:strVal val="#ppt_h"/>
                                          </p:val>
                                        </p:tav>
                                        <p:tav tm="100000">
                                          <p:val>
                                            <p:strVal val="#ppt_h"/>
                                          </p:val>
                                        </p:tav>
                                      </p:tavLst>
                                    </p:anim>
                                    <p:animEffect transition="in" filter="fade">
                                      <p:cBhvr>
                                        <p:cTn id="322" dur="1000"/>
                                        <p:tgtEl>
                                          <p:spTgt spid="91"/>
                                        </p:tgtEl>
                                      </p:cBhvr>
                                    </p:animEffect>
                                  </p:childTnLst>
                                </p:cTn>
                              </p:par>
                              <p:par>
                                <p:cTn id="323" presetID="55" presetClass="entr" presetSubtype="0" fill="hold" nodeType="withEffect">
                                  <p:stCondLst>
                                    <p:cond delay="0"/>
                                  </p:stCondLst>
                                  <p:childTnLst>
                                    <p:set>
                                      <p:cBhvr>
                                        <p:cTn id="324" dur="1" fill="hold">
                                          <p:stCondLst>
                                            <p:cond delay="0"/>
                                          </p:stCondLst>
                                        </p:cTn>
                                        <p:tgtEl>
                                          <p:spTgt spid="81"/>
                                        </p:tgtEl>
                                        <p:attrNameLst>
                                          <p:attrName>style.visibility</p:attrName>
                                        </p:attrNameLst>
                                      </p:cBhvr>
                                      <p:to>
                                        <p:strVal val="visible"/>
                                      </p:to>
                                    </p:set>
                                    <p:anim calcmode="lin" valueType="num">
                                      <p:cBhvr>
                                        <p:cTn id="325" dur="1000" fill="hold"/>
                                        <p:tgtEl>
                                          <p:spTgt spid="81"/>
                                        </p:tgtEl>
                                        <p:attrNameLst>
                                          <p:attrName>ppt_w</p:attrName>
                                        </p:attrNameLst>
                                      </p:cBhvr>
                                      <p:tavLst>
                                        <p:tav tm="0">
                                          <p:val>
                                            <p:strVal val="#ppt_w*0.70"/>
                                          </p:val>
                                        </p:tav>
                                        <p:tav tm="100000">
                                          <p:val>
                                            <p:strVal val="#ppt_w"/>
                                          </p:val>
                                        </p:tav>
                                      </p:tavLst>
                                    </p:anim>
                                    <p:anim calcmode="lin" valueType="num">
                                      <p:cBhvr>
                                        <p:cTn id="326" dur="1000" fill="hold"/>
                                        <p:tgtEl>
                                          <p:spTgt spid="81"/>
                                        </p:tgtEl>
                                        <p:attrNameLst>
                                          <p:attrName>ppt_h</p:attrName>
                                        </p:attrNameLst>
                                      </p:cBhvr>
                                      <p:tavLst>
                                        <p:tav tm="0">
                                          <p:val>
                                            <p:strVal val="#ppt_h"/>
                                          </p:val>
                                        </p:tav>
                                        <p:tav tm="100000">
                                          <p:val>
                                            <p:strVal val="#ppt_h"/>
                                          </p:val>
                                        </p:tav>
                                      </p:tavLst>
                                    </p:anim>
                                    <p:animEffect transition="in" filter="fade">
                                      <p:cBhvr>
                                        <p:cTn id="327" dur="1000"/>
                                        <p:tgtEl>
                                          <p:spTgt spid="81"/>
                                        </p:tgtEl>
                                      </p:cBhvr>
                                    </p:animEffect>
                                  </p:childTnLst>
                                </p:cTn>
                              </p:par>
                            </p:childTnLst>
                          </p:cTn>
                        </p:par>
                        <p:par>
                          <p:cTn id="328" fill="hold">
                            <p:stCondLst>
                              <p:cond delay="6000"/>
                            </p:stCondLst>
                            <p:childTnLst>
                              <p:par>
                                <p:cTn id="329" presetID="55" presetClass="entr" presetSubtype="0" fill="hold" nodeType="afterEffect">
                                  <p:stCondLst>
                                    <p:cond delay="0"/>
                                  </p:stCondLst>
                                  <p:childTnLst>
                                    <p:set>
                                      <p:cBhvr>
                                        <p:cTn id="330" dur="1" fill="hold">
                                          <p:stCondLst>
                                            <p:cond delay="0"/>
                                          </p:stCondLst>
                                        </p:cTn>
                                        <p:tgtEl>
                                          <p:spTgt spid="98"/>
                                        </p:tgtEl>
                                        <p:attrNameLst>
                                          <p:attrName>style.visibility</p:attrName>
                                        </p:attrNameLst>
                                      </p:cBhvr>
                                      <p:to>
                                        <p:strVal val="visible"/>
                                      </p:to>
                                    </p:set>
                                    <p:anim calcmode="lin" valueType="num">
                                      <p:cBhvr>
                                        <p:cTn id="331" dur="1000" fill="hold"/>
                                        <p:tgtEl>
                                          <p:spTgt spid="98"/>
                                        </p:tgtEl>
                                        <p:attrNameLst>
                                          <p:attrName>ppt_w</p:attrName>
                                        </p:attrNameLst>
                                      </p:cBhvr>
                                      <p:tavLst>
                                        <p:tav tm="0">
                                          <p:val>
                                            <p:strVal val="#ppt_w*0.70"/>
                                          </p:val>
                                        </p:tav>
                                        <p:tav tm="100000">
                                          <p:val>
                                            <p:strVal val="#ppt_w"/>
                                          </p:val>
                                        </p:tav>
                                      </p:tavLst>
                                    </p:anim>
                                    <p:anim calcmode="lin" valueType="num">
                                      <p:cBhvr>
                                        <p:cTn id="332" dur="1000" fill="hold"/>
                                        <p:tgtEl>
                                          <p:spTgt spid="98"/>
                                        </p:tgtEl>
                                        <p:attrNameLst>
                                          <p:attrName>ppt_h</p:attrName>
                                        </p:attrNameLst>
                                      </p:cBhvr>
                                      <p:tavLst>
                                        <p:tav tm="0">
                                          <p:val>
                                            <p:strVal val="#ppt_h"/>
                                          </p:val>
                                        </p:tav>
                                        <p:tav tm="100000">
                                          <p:val>
                                            <p:strVal val="#ppt_h"/>
                                          </p:val>
                                        </p:tav>
                                      </p:tavLst>
                                    </p:anim>
                                    <p:animEffect transition="in" filter="fade">
                                      <p:cBhvr>
                                        <p:cTn id="333" dur="1000"/>
                                        <p:tgtEl>
                                          <p:spTgt spid="98"/>
                                        </p:tgtEl>
                                      </p:cBhvr>
                                    </p:animEffect>
                                  </p:childTnLst>
                                </p:cTn>
                              </p:par>
                              <p:par>
                                <p:cTn id="334" presetID="55" presetClass="entr" presetSubtype="0" fill="hold" nodeType="withEffect">
                                  <p:stCondLst>
                                    <p:cond delay="0"/>
                                  </p:stCondLst>
                                  <p:childTnLst>
                                    <p:set>
                                      <p:cBhvr>
                                        <p:cTn id="335" dur="1" fill="hold">
                                          <p:stCondLst>
                                            <p:cond delay="0"/>
                                          </p:stCondLst>
                                        </p:cTn>
                                        <p:tgtEl>
                                          <p:spTgt spid="87"/>
                                        </p:tgtEl>
                                        <p:attrNameLst>
                                          <p:attrName>style.visibility</p:attrName>
                                        </p:attrNameLst>
                                      </p:cBhvr>
                                      <p:to>
                                        <p:strVal val="visible"/>
                                      </p:to>
                                    </p:set>
                                    <p:anim calcmode="lin" valueType="num">
                                      <p:cBhvr>
                                        <p:cTn id="336" dur="1000" fill="hold"/>
                                        <p:tgtEl>
                                          <p:spTgt spid="87"/>
                                        </p:tgtEl>
                                        <p:attrNameLst>
                                          <p:attrName>ppt_w</p:attrName>
                                        </p:attrNameLst>
                                      </p:cBhvr>
                                      <p:tavLst>
                                        <p:tav tm="0">
                                          <p:val>
                                            <p:strVal val="#ppt_w*0.70"/>
                                          </p:val>
                                        </p:tav>
                                        <p:tav tm="100000">
                                          <p:val>
                                            <p:strVal val="#ppt_w"/>
                                          </p:val>
                                        </p:tav>
                                      </p:tavLst>
                                    </p:anim>
                                    <p:anim calcmode="lin" valueType="num">
                                      <p:cBhvr>
                                        <p:cTn id="337" dur="1000" fill="hold"/>
                                        <p:tgtEl>
                                          <p:spTgt spid="87"/>
                                        </p:tgtEl>
                                        <p:attrNameLst>
                                          <p:attrName>ppt_h</p:attrName>
                                        </p:attrNameLst>
                                      </p:cBhvr>
                                      <p:tavLst>
                                        <p:tav tm="0">
                                          <p:val>
                                            <p:strVal val="#ppt_h"/>
                                          </p:val>
                                        </p:tav>
                                        <p:tav tm="100000">
                                          <p:val>
                                            <p:strVal val="#ppt_h"/>
                                          </p:val>
                                        </p:tav>
                                      </p:tavLst>
                                    </p:anim>
                                    <p:animEffect transition="in" filter="fade">
                                      <p:cBhvr>
                                        <p:cTn id="338" dur="1000"/>
                                        <p:tgtEl>
                                          <p:spTgt spid="87"/>
                                        </p:tgtEl>
                                      </p:cBhvr>
                                    </p:animEffect>
                                  </p:childTnLst>
                                </p:cTn>
                              </p:par>
                              <p:par>
                                <p:cTn id="339" presetID="55" presetClass="entr" presetSubtype="0" fill="hold" nodeType="withEffect">
                                  <p:stCondLst>
                                    <p:cond delay="0"/>
                                  </p:stCondLst>
                                  <p:childTnLst>
                                    <p:set>
                                      <p:cBhvr>
                                        <p:cTn id="340" dur="1" fill="hold">
                                          <p:stCondLst>
                                            <p:cond delay="0"/>
                                          </p:stCondLst>
                                        </p:cTn>
                                        <p:tgtEl>
                                          <p:spTgt spid="77"/>
                                        </p:tgtEl>
                                        <p:attrNameLst>
                                          <p:attrName>style.visibility</p:attrName>
                                        </p:attrNameLst>
                                      </p:cBhvr>
                                      <p:to>
                                        <p:strVal val="visible"/>
                                      </p:to>
                                    </p:set>
                                    <p:anim calcmode="lin" valueType="num">
                                      <p:cBhvr>
                                        <p:cTn id="341" dur="1000" fill="hold"/>
                                        <p:tgtEl>
                                          <p:spTgt spid="77"/>
                                        </p:tgtEl>
                                        <p:attrNameLst>
                                          <p:attrName>ppt_w</p:attrName>
                                        </p:attrNameLst>
                                      </p:cBhvr>
                                      <p:tavLst>
                                        <p:tav tm="0">
                                          <p:val>
                                            <p:strVal val="#ppt_w*0.70"/>
                                          </p:val>
                                        </p:tav>
                                        <p:tav tm="100000">
                                          <p:val>
                                            <p:strVal val="#ppt_w"/>
                                          </p:val>
                                        </p:tav>
                                      </p:tavLst>
                                    </p:anim>
                                    <p:anim calcmode="lin" valueType="num">
                                      <p:cBhvr>
                                        <p:cTn id="342" dur="1000" fill="hold"/>
                                        <p:tgtEl>
                                          <p:spTgt spid="77"/>
                                        </p:tgtEl>
                                        <p:attrNameLst>
                                          <p:attrName>ppt_h</p:attrName>
                                        </p:attrNameLst>
                                      </p:cBhvr>
                                      <p:tavLst>
                                        <p:tav tm="0">
                                          <p:val>
                                            <p:strVal val="#ppt_h"/>
                                          </p:val>
                                        </p:tav>
                                        <p:tav tm="100000">
                                          <p:val>
                                            <p:strVal val="#ppt_h"/>
                                          </p:val>
                                        </p:tav>
                                      </p:tavLst>
                                    </p:anim>
                                    <p:animEffect transition="in" filter="fade">
                                      <p:cBhvr>
                                        <p:cTn id="343" dur="1000"/>
                                        <p:tgtEl>
                                          <p:spTgt spid="77"/>
                                        </p:tgtEl>
                                      </p:cBhvr>
                                    </p:animEffect>
                                  </p:childTnLst>
                                </p:cTn>
                              </p:par>
                              <p:par>
                                <p:cTn id="344" presetID="55" presetClass="entr" presetSubtype="0" fill="hold" nodeType="withEffect">
                                  <p:stCondLst>
                                    <p:cond delay="0"/>
                                  </p:stCondLst>
                                  <p:childTnLst>
                                    <p:set>
                                      <p:cBhvr>
                                        <p:cTn id="345" dur="1" fill="hold">
                                          <p:stCondLst>
                                            <p:cond delay="0"/>
                                          </p:stCondLst>
                                        </p:cTn>
                                        <p:tgtEl>
                                          <p:spTgt spid="88"/>
                                        </p:tgtEl>
                                        <p:attrNameLst>
                                          <p:attrName>style.visibility</p:attrName>
                                        </p:attrNameLst>
                                      </p:cBhvr>
                                      <p:to>
                                        <p:strVal val="visible"/>
                                      </p:to>
                                    </p:set>
                                    <p:anim calcmode="lin" valueType="num">
                                      <p:cBhvr>
                                        <p:cTn id="346" dur="1000" fill="hold"/>
                                        <p:tgtEl>
                                          <p:spTgt spid="88"/>
                                        </p:tgtEl>
                                        <p:attrNameLst>
                                          <p:attrName>ppt_w</p:attrName>
                                        </p:attrNameLst>
                                      </p:cBhvr>
                                      <p:tavLst>
                                        <p:tav tm="0">
                                          <p:val>
                                            <p:strVal val="#ppt_w*0.70"/>
                                          </p:val>
                                        </p:tav>
                                        <p:tav tm="100000">
                                          <p:val>
                                            <p:strVal val="#ppt_w"/>
                                          </p:val>
                                        </p:tav>
                                      </p:tavLst>
                                    </p:anim>
                                    <p:anim calcmode="lin" valueType="num">
                                      <p:cBhvr>
                                        <p:cTn id="347" dur="1000" fill="hold"/>
                                        <p:tgtEl>
                                          <p:spTgt spid="88"/>
                                        </p:tgtEl>
                                        <p:attrNameLst>
                                          <p:attrName>ppt_h</p:attrName>
                                        </p:attrNameLst>
                                      </p:cBhvr>
                                      <p:tavLst>
                                        <p:tav tm="0">
                                          <p:val>
                                            <p:strVal val="#ppt_h"/>
                                          </p:val>
                                        </p:tav>
                                        <p:tav tm="100000">
                                          <p:val>
                                            <p:strVal val="#ppt_h"/>
                                          </p:val>
                                        </p:tav>
                                      </p:tavLst>
                                    </p:anim>
                                    <p:animEffect transition="in" filter="fade">
                                      <p:cBhvr>
                                        <p:cTn id="348" dur="1000"/>
                                        <p:tgtEl>
                                          <p:spTgt spid="88"/>
                                        </p:tgtEl>
                                      </p:cBhvr>
                                    </p:animEffect>
                                  </p:childTnLst>
                                </p:cTn>
                              </p:par>
                              <p:par>
                                <p:cTn id="349" presetID="55" presetClass="entr" presetSubtype="0" fill="hold" nodeType="withEffect">
                                  <p:stCondLst>
                                    <p:cond delay="0"/>
                                  </p:stCondLst>
                                  <p:childTnLst>
                                    <p:set>
                                      <p:cBhvr>
                                        <p:cTn id="350" dur="1" fill="hold">
                                          <p:stCondLst>
                                            <p:cond delay="0"/>
                                          </p:stCondLst>
                                        </p:cTn>
                                        <p:tgtEl>
                                          <p:spTgt spid="102"/>
                                        </p:tgtEl>
                                        <p:attrNameLst>
                                          <p:attrName>style.visibility</p:attrName>
                                        </p:attrNameLst>
                                      </p:cBhvr>
                                      <p:to>
                                        <p:strVal val="visible"/>
                                      </p:to>
                                    </p:set>
                                    <p:anim calcmode="lin" valueType="num">
                                      <p:cBhvr>
                                        <p:cTn id="351" dur="1000" fill="hold"/>
                                        <p:tgtEl>
                                          <p:spTgt spid="102"/>
                                        </p:tgtEl>
                                        <p:attrNameLst>
                                          <p:attrName>ppt_w</p:attrName>
                                        </p:attrNameLst>
                                      </p:cBhvr>
                                      <p:tavLst>
                                        <p:tav tm="0">
                                          <p:val>
                                            <p:strVal val="#ppt_w*0.70"/>
                                          </p:val>
                                        </p:tav>
                                        <p:tav tm="100000">
                                          <p:val>
                                            <p:strVal val="#ppt_w"/>
                                          </p:val>
                                        </p:tav>
                                      </p:tavLst>
                                    </p:anim>
                                    <p:anim calcmode="lin" valueType="num">
                                      <p:cBhvr>
                                        <p:cTn id="352" dur="1000" fill="hold"/>
                                        <p:tgtEl>
                                          <p:spTgt spid="102"/>
                                        </p:tgtEl>
                                        <p:attrNameLst>
                                          <p:attrName>ppt_h</p:attrName>
                                        </p:attrNameLst>
                                      </p:cBhvr>
                                      <p:tavLst>
                                        <p:tav tm="0">
                                          <p:val>
                                            <p:strVal val="#ppt_h"/>
                                          </p:val>
                                        </p:tav>
                                        <p:tav tm="100000">
                                          <p:val>
                                            <p:strVal val="#ppt_h"/>
                                          </p:val>
                                        </p:tav>
                                      </p:tavLst>
                                    </p:anim>
                                    <p:animEffect transition="in" filter="fade">
                                      <p:cBhvr>
                                        <p:cTn id="353" dur="1000"/>
                                        <p:tgtEl>
                                          <p:spTgt spid="102"/>
                                        </p:tgtEl>
                                      </p:cBhvr>
                                    </p:animEffect>
                                  </p:childTnLst>
                                </p:cTn>
                              </p:par>
                              <p:par>
                                <p:cTn id="354" presetID="55" presetClass="entr" presetSubtype="0" fill="hold" nodeType="withEffect">
                                  <p:stCondLst>
                                    <p:cond delay="0"/>
                                  </p:stCondLst>
                                  <p:childTnLst>
                                    <p:set>
                                      <p:cBhvr>
                                        <p:cTn id="355" dur="1" fill="hold">
                                          <p:stCondLst>
                                            <p:cond delay="0"/>
                                          </p:stCondLst>
                                        </p:cTn>
                                        <p:tgtEl>
                                          <p:spTgt spid="76"/>
                                        </p:tgtEl>
                                        <p:attrNameLst>
                                          <p:attrName>style.visibility</p:attrName>
                                        </p:attrNameLst>
                                      </p:cBhvr>
                                      <p:to>
                                        <p:strVal val="visible"/>
                                      </p:to>
                                    </p:set>
                                    <p:anim calcmode="lin" valueType="num">
                                      <p:cBhvr>
                                        <p:cTn id="356" dur="1000" fill="hold"/>
                                        <p:tgtEl>
                                          <p:spTgt spid="76"/>
                                        </p:tgtEl>
                                        <p:attrNameLst>
                                          <p:attrName>ppt_w</p:attrName>
                                        </p:attrNameLst>
                                      </p:cBhvr>
                                      <p:tavLst>
                                        <p:tav tm="0">
                                          <p:val>
                                            <p:strVal val="#ppt_w*0.70"/>
                                          </p:val>
                                        </p:tav>
                                        <p:tav tm="100000">
                                          <p:val>
                                            <p:strVal val="#ppt_w"/>
                                          </p:val>
                                        </p:tav>
                                      </p:tavLst>
                                    </p:anim>
                                    <p:anim calcmode="lin" valueType="num">
                                      <p:cBhvr>
                                        <p:cTn id="357" dur="1000" fill="hold"/>
                                        <p:tgtEl>
                                          <p:spTgt spid="76"/>
                                        </p:tgtEl>
                                        <p:attrNameLst>
                                          <p:attrName>ppt_h</p:attrName>
                                        </p:attrNameLst>
                                      </p:cBhvr>
                                      <p:tavLst>
                                        <p:tav tm="0">
                                          <p:val>
                                            <p:strVal val="#ppt_h"/>
                                          </p:val>
                                        </p:tav>
                                        <p:tav tm="100000">
                                          <p:val>
                                            <p:strVal val="#ppt_h"/>
                                          </p:val>
                                        </p:tav>
                                      </p:tavLst>
                                    </p:anim>
                                    <p:animEffect transition="in" filter="fade">
                                      <p:cBhvr>
                                        <p:cTn id="358" dur="1000"/>
                                        <p:tgtEl>
                                          <p:spTgt spid="76"/>
                                        </p:tgtEl>
                                      </p:cBhvr>
                                    </p:animEffect>
                                  </p:childTnLst>
                                </p:cTn>
                              </p:par>
                              <p:par>
                                <p:cTn id="359" presetID="55" presetClass="entr" presetSubtype="0" fill="hold" nodeType="withEffect">
                                  <p:stCondLst>
                                    <p:cond delay="0"/>
                                  </p:stCondLst>
                                  <p:childTnLst>
                                    <p:set>
                                      <p:cBhvr>
                                        <p:cTn id="360" dur="1" fill="hold">
                                          <p:stCondLst>
                                            <p:cond delay="0"/>
                                          </p:stCondLst>
                                        </p:cTn>
                                        <p:tgtEl>
                                          <p:spTgt spid="78"/>
                                        </p:tgtEl>
                                        <p:attrNameLst>
                                          <p:attrName>style.visibility</p:attrName>
                                        </p:attrNameLst>
                                      </p:cBhvr>
                                      <p:to>
                                        <p:strVal val="visible"/>
                                      </p:to>
                                    </p:set>
                                    <p:anim calcmode="lin" valueType="num">
                                      <p:cBhvr>
                                        <p:cTn id="361" dur="1000" fill="hold"/>
                                        <p:tgtEl>
                                          <p:spTgt spid="78"/>
                                        </p:tgtEl>
                                        <p:attrNameLst>
                                          <p:attrName>ppt_w</p:attrName>
                                        </p:attrNameLst>
                                      </p:cBhvr>
                                      <p:tavLst>
                                        <p:tav tm="0">
                                          <p:val>
                                            <p:strVal val="#ppt_w*0.70"/>
                                          </p:val>
                                        </p:tav>
                                        <p:tav tm="100000">
                                          <p:val>
                                            <p:strVal val="#ppt_w"/>
                                          </p:val>
                                        </p:tav>
                                      </p:tavLst>
                                    </p:anim>
                                    <p:anim calcmode="lin" valueType="num">
                                      <p:cBhvr>
                                        <p:cTn id="362" dur="1000" fill="hold"/>
                                        <p:tgtEl>
                                          <p:spTgt spid="78"/>
                                        </p:tgtEl>
                                        <p:attrNameLst>
                                          <p:attrName>ppt_h</p:attrName>
                                        </p:attrNameLst>
                                      </p:cBhvr>
                                      <p:tavLst>
                                        <p:tav tm="0">
                                          <p:val>
                                            <p:strVal val="#ppt_h"/>
                                          </p:val>
                                        </p:tav>
                                        <p:tav tm="100000">
                                          <p:val>
                                            <p:strVal val="#ppt_h"/>
                                          </p:val>
                                        </p:tav>
                                      </p:tavLst>
                                    </p:anim>
                                    <p:animEffect transition="in" filter="fade">
                                      <p:cBhvr>
                                        <p:cTn id="363" dur="1000"/>
                                        <p:tgtEl>
                                          <p:spTgt spid="78"/>
                                        </p:tgtEl>
                                      </p:cBhvr>
                                    </p:animEffect>
                                  </p:childTnLst>
                                </p:cTn>
                              </p:par>
                              <p:par>
                                <p:cTn id="364" presetID="55" presetClass="entr" presetSubtype="0" fill="hold" nodeType="withEffect">
                                  <p:stCondLst>
                                    <p:cond delay="0"/>
                                  </p:stCondLst>
                                  <p:childTnLst>
                                    <p:set>
                                      <p:cBhvr>
                                        <p:cTn id="365" dur="1" fill="hold">
                                          <p:stCondLst>
                                            <p:cond delay="0"/>
                                          </p:stCondLst>
                                        </p:cTn>
                                        <p:tgtEl>
                                          <p:spTgt spid="75"/>
                                        </p:tgtEl>
                                        <p:attrNameLst>
                                          <p:attrName>style.visibility</p:attrName>
                                        </p:attrNameLst>
                                      </p:cBhvr>
                                      <p:to>
                                        <p:strVal val="visible"/>
                                      </p:to>
                                    </p:set>
                                    <p:anim calcmode="lin" valueType="num">
                                      <p:cBhvr>
                                        <p:cTn id="366" dur="1000" fill="hold"/>
                                        <p:tgtEl>
                                          <p:spTgt spid="75"/>
                                        </p:tgtEl>
                                        <p:attrNameLst>
                                          <p:attrName>ppt_w</p:attrName>
                                        </p:attrNameLst>
                                      </p:cBhvr>
                                      <p:tavLst>
                                        <p:tav tm="0">
                                          <p:val>
                                            <p:strVal val="#ppt_w*0.70"/>
                                          </p:val>
                                        </p:tav>
                                        <p:tav tm="100000">
                                          <p:val>
                                            <p:strVal val="#ppt_w"/>
                                          </p:val>
                                        </p:tav>
                                      </p:tavLst>
                                    </p:anim>
                                    <p:anim calcmode="lin" valueType="num">
                                      <p:cBhvr>
                                        <p:cTn id="367" dur="1000" fill="hold"/>
                                        <p:tgtEl>
                                          <p:spTgt spid="75"/>
                                        </p:tgtEl>
                                        <p:attrNameLst>
                                          <p:attrName>ppt_h</p:attrName>
                                        </p:attrNameLst>
                                      </p:cBhvr>
                                      <p:tavLst>
                                        <p:tav tm="0">
                                          <p:val>
                                            <p:strVal val="#ppt_h"/>
                                          </p:val>
                                        </p:tav>
                                        <p:tav tm="100000">
                                          <p:val>
                                            <p:strVal val="#ppt_h"/>
                                          </p:val>
                                        </p:tav>
                                      </p:tavLst>
                                    </p:anim>
                                    <p:animEffect transition="in" filter="fade">
                                      <p:cBhvr>
                                        <p:cTn id="368" dur="1000"/>
                                        <p:tgtEl>
                                          <p:spTgt spid="75"/>
                                        </p:tgtEl>
                                      </p:cBhvr>
                                    </p:animEffect>
                                  </p:childTnLst>
                                </p:cTn>
                              </p:par>
                              <p:par>
                                <p:cTn id="369" presetID="55" presetClass="entr" presetSubtype="0" fill="hold" nodeType="withEffect">
                                  <p:stCondLst>
                                    <p:cond delay="0"/>
                                  </p:stCondLst>
                                  <p:childTnLst>
                                    <p:set>
                                      <p:cBhvr>
                                        <p:cTn id="370" dur="1" fill="hold">
                                          <p:stCondLst>
                                            <p:cond delay="0"/>
                                          </p:stCondLst>
                                        </p:cTn>
                                        <p:tgtEl>
                                          <p:spTgt spid="74"/>
                                        </p:tgtEl>
                                        <p:attrNameLst>
                                          <p:attrName>style.visibility</p:attrName>
                                        </p:attrNameLst>
                                      </p:cBhvr>
                                      <p:to>
                                        <p:strVal val="visible"/>
                                      </p:to>
                                    </p:set>
                                    <p:anim calcmode="lin" valueType="num">
                                      <p:cBhvr>
                                        <p:cTn id="371" dur="1000" fill="hold"/>
                                        <p:tgtEl>
                                          <p:spTgt spid="74"/>
                                        </p:tgtEl>
                                        <p:attrNameLst>
                                          <p:attrName>ppt_w</p:attrName>
                                        </p:attrNameLst>
                                      </p:cBhvr>
                                      <p:tavLst>
                                        <p:tav tm="0">
                                          <p:val>
                                            <p:strVal val="#ppt_w*0.70"/>
                                          </p:val>
                                        </p:tav>
                                        <p:tav tm="100000">
                                          <p:val>
                                            <p:strVal val="#ppt_w"/>
                                          </p:val>
                                        </p:tav>
                                      </p:tavLst>
                                    </p:anim>
                                    <p:anim calcmode="lin" valueType="num">
                                      <p:cBhvr>
                                        <p:cTn id="372" dur="1000" fill="hold"/>
                                        <p:tgtEl>
                                          <p:spTgt spid="74"/>
                                        </p:tgtEl>
                                        <p:attrNameLst>
                                          <p:attrName>ppt_h</p:attrName>
                                        </p:attrNameLst>
                                      </p:cBhvr>
                                      <p:tavLst>
                                        <p:tav tm="0">
                                          <p:val>
                                            <p:strVal val="#ppt_h"/>
                                          </p:val>
                                        </p:tav>
                                        <p:tav tm="100000">
                                          <p:val>
                                            <p:strVal val="#ppt_h"/>
                                          </p:val>
                                        </p:tav>
                                      </p:tavLst>
                                    </p:anim>
                                    <p:animEffect transition="in" filter="fade">
                                      <p:cBhvr>
                                        <p:cTn id="373" dur="1000"/>
                                        <p:tgtEl>
                                          <p:spTgt spid="74"/>
                                        </p:tgtEl>
                                      </p:cBhvr>
                                    </p:animEffect>
                                  </p:childTnLst>
                                </p:cTn>
                              </p:par>
                              <p:par>
                                <p:cTn id="374" presetID="55" presetClass="entr" presetSubtype="0" fill="hold" nodeType="withEffect">
                                  <p:stCondLst>
                                    <p:cond delay="0"/>
                                  </p:stCondLst>
                                  <p:childTnLst>
                                    <p:set>
                                      <p:cBhvr>
                                        <p:cTn id="375" dur="1" fill="hold">
                                          <p:stCondLst>
                                            <p:cond delay="0"/>
                                          </p:stCondLst>
                                        </p:cTn>
                                        <p:tgtEl>
                                          <p:spTgt spid="154"/>
                                        </p:tgtEl>
                                        <p:attrNameLst>
                                          <p:attrName>style.visibility</p:attrName>
                                        </p:attrNameLst>
                                      </p:cBhvr>
                                      <p:to>
                                        <p:strVal val="visible"/>
                                      </p:to>
                                    </p:set>
                                    <p:anim calcmode="lin" valueType="num">
                                      <p:cBhvr>
                                        <p:cTn id="376" dur="1000" fill="hold"/>
                                        <p:tgtEl>
                                          <p:spTgt spid="154"/>
                                        </p:tgtEl>
                                        <p:attrNameLst>
                                          <p:attrName>ppt_w</p:attrName>
                                        </p:attrNameLst>
                                      </p:cBhvr>
                                      <p:tavLst>
                                        <p:tav tm="0">
                                          <p:val>
                                            <p:strVal val="#ppt_w*0.70"/>
                                          </p:val>
                                        </p:tav>
                                        <p:tav tm="100000">
                                          <p:val>
                                            <p:strVal val="#ppt_w"/>
                                          </p:val>
                                        </p:tav>
                                      </p:tavLst>
                                    </p:anim>
                                    <p:anim calcmode="lin" valueType="num">
                                      <p:cBhvr>
                                        <p:cTn id="377" dur="1000" fill="hold"/>
                                        <p:tgtEl>
                                          <p:spTgt spid="154"/>
                                        </p:tgtEl>
                                        <p:attrNameLst>
                                          <p:attrName>ppt_h</p:attrName>
                                        </p:attrNameLst>
                                      </p:cBhvr>
                                      <p:tavLst>
                                        <p:tav tm="0">
                                          <p:val>
                                            <p:strVal val="#ppt_h"/>
                                          </p:val>
                                        </p:tav>
                                        <p:tav tm="100000">
                                          <p:val>
                                            <p:strVal val="#ppt_h"/>
                                          </p:val>
                                        </p:tav>
                                      </p:tavLst>
                                    </p:anim>
                                    <p:animEffect transition="in" filter="fade">
                                      <p:cBhvr>
                                        <p:cTn id="378" dur="1000"/>
                                        <p:tgtEl>
                                          <p:spTgt spid="154"/>
                                        </p:tgtEl>
                                      </p:cBhvr>
                                    </p:animEffect>
                                  </p:childTnLst>
                                </p:cTn>
                              </p:par>
                              <p:par>
                                <p:cTn id="379" presetID="55" presetClass="entr" presetSubtype="0" fill="hold" nodeType="withEffect">
                                  <p:stCondLst>
                                    <p:cond delay="0"/>
                                  </p:stCondLst>
                                  <p:childTnLst>
                                    <p:set>
                                      <p:cBhvr>
                                        <p:cTn id="380" dur="1" fill="hold">
                                          <p:stCondLst>
                                            <p:cond delay="0"/>
                                          </p:stCondLst>
                                        </p:cTn>
                                        <p:tgtEl>
                                          <p:spTgt spid="155"/>
                                        </p:tgtEl>
                                        <p:attrNameLst>
                                          <p:attrName>style.visibility</p:attrName>
                                        </p:attrNameLst>
                                      </p:cBhvr>
                                      <p:to>
                                        <p:strVal val="visible"/>
                                      </p:to>
                                    </p:set>
                                    <p:anim calcmode="lin" valueType="num">
                                      <p:cBhvr>
                                        <p:cTn id="381" dur="1000" fill="hold"/>
                                        <p:tgtEl>
                                          <p:spTgt spid="155"/>
                                        </p:tgtEl>
                                        <p:attrNameLst>
                                          <p:attrName>ppt_w</p:attrName>
                                        </p:attrNameLst>
                                      </p:cBhvr>
                                      <p:tavLst>
                                        <p:tav tm="0">
                                          <p:val>
                                            <p:strVal val="#ppt_w*0.70"/>
                                          </p:val>
                                        </p:tav>
                                        <p:tav tm="100000">
                                          <p:val>
                                            <p:strVal val="#ppt_w"/>
                                          </p:val>
                                        </p:tav>
                                      </p:tavLst>
                                    </p:anim>
                                    <p:anim calcmode="lin" valueType="num">
                                      <p:cBhvr>
                                        <p:cTn id="382" dur="1000" fill="hold"/>
                                        <p:tgtEl>
                                          <p:spTgt spid="155"/>
                                        </p:tgtEl>
                                        <p:attrNameLst>
                                          <p:attrName>ppt_h</p:attrName>
                                        </p:attrNameLst>
                                      </p:cBhvr>
                                      <p:tavLst>
                                        <p:tav tm="0">
                                          <p:val>
                                            <p:strVal val="#ppt_h"/>
                                          </p:val>
                                        </p:tav>
                                        <p:tav tm="100000">
                                          <p:val>
                                            <p:strVal val="#ppt_h"/>
                                          </p:val>
                                        </p:tav>
                                      </p:tavLst>
                                    </p:anim>
                                    <p:animEffect transition="in" filter="fade">
                                      <p:cBhvr>
                                        <p:cTn id="383" dur="1000"/>
                                        <p:tgtEl>
                                          <p:spTgt spid="155"/>
                                        </p:tgtEl>
                                      </p:cBhvr>
                                    </p:animEffect>
                                  </p:childTnLst>
                                </p:cTn>
                              </p:par>
                            </p:childTnLst>
                          </p:cTn>
                        </p:par>
                        <p:par>
                          <p:cTn id="384" fill="hold">
                            <p:stCondLst>
                              <p:cond delay="7000"/>
                            </p:stCondLst>
                            <p:childTnLst>
                              <p:par>
                                <p:cTn id="385" presetID="53" presetClass="entr" presetSubtype="16" fill="hold" grpId="0" nodeType="afterEffect">
                                  <p:stCondLst>
                                    <p:cond delay="0"/>
                                  </p:stCondLst>
                                  <p:childTnLst>
                                    <p:set>
                                      <p:cBhvr>
                                        <p:cTn id="386" dur="1" fill="hold">
                                          <p:stCondLst>
                                            <p:cond delay="0"/>
                                          </p:stCondLst>
                                        </p:cTn>
                                        <p:tgtEl>
                                          <p:spTgt spid="103"/>
                                        </p:tgtEl>
                                        <p:attrNameLst>
                                          <p:attrName>style.visibility</p:attrName>
                                        </p:attrNameLst>
                                      </p:cBhvr>
                                      <p:to>
                                        <p:strVal val="visible"/>
                                      </p:to>
                                    </p:set>
                                    <p:anim calcmode="lin" valueType="num">
                                      <p:cBhvr>
                                        <p:cTn id="387" dur="500" fill="hold"/>
                                        <p:tgtEl>
                                          <p:spTgt spid="103"/>
                                        </p:tgtEl>
                                        <p:attrNameLst>
                                          <p:attrName>ppt_w</p:attrName>
                                        </p:attrNameLst>
                                      </p:cBhvr>
                                      <p:tavLst>
                                        <p:tav tm="0">
                                          <p:val>
                                            <p:fltVal val="0"/>
                                          </p:val>
                                        </p:tav>
                                        <p:tav tm="100000">
                                          <p:val>
                                            <p:strVal val="#ppt_w"/>
                                          </p:val>
                                        </p:tav>
                                      </p:tavLst>
                                    </p:anim>
                                    <p:anim calcmode="lin" valueType="num">
                                      <p:cBhvr>
                                        <p:cTn id="388" dur="500" fill="hold"/>
                                        <p:tgtEl>
                                          <p:spTgt spid="103"/>
                                        </p:tgtEl>
                                        <p:attrNameLst>
                                          <p:attrName>ppt_h</p:attrName>
                                        </p:attrNameLst>
                                      </p:cBhvr>
                                      <p:tavLst>
                                        <p:tav tm="0">
                                          <p:val>
                                            <p:fltVal val="0"/>
                                          </p:val>
                                        </p:tav>
                                        <p:tav tm="100000">
                                          <p:val>
                                            <p:strVal val="#ppt_h"/>
                                          </p:val>
                                        </p:tav>
                                      </p:tavLst>
                                    </p:anim>
                                    <p:animEffect transition="in" filter="fade">
                                      <p:cBhvr>
                                        <p:cTn id="38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3" grpId="0"/>
      <p:bldP spid="1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kern="1200" dirty="0" smtClean="0">
                <a:latin typeface="Arial" charset="0"/>
              </a:rPr>
              <a:t>Spatio-Temporal </a:t>
            </a:r>
            <a:r>
              <a:rPr lang="en-US" altLang="zh-CN" sz="3600" b="1" kern="1200" dirty="0">
                <a:latin typeface="Arial" charset="0"/>
              </a:rPr>
              <a:t>Reachability Query</a:t>
            </a:r>
            <a:endParaRPr lang="zh-CN" altLang="en-US" sz="3600" b="1" kern="1200" dirty="0">
              <a:latin typeface="Arial" charset="0"/>
            </a:endParaRPr>
          </a:p>
        </p:txBody>
      </p:sp>
      <p:sp>
        <p:nvSpPr>
          <p:cNvPr id="3" name="Content Placeholder 2"/>
          <p:cNvSpPr>
            <a:spLocks/>
          </p:cNvSpPr>
          <p:nvPr/>
        </p:nvSpPr>
        <p:spPr bwMode="auto">
          <a:xfrm>
            <a:off x="-15240" y="1600200"/>
            <a:ext cx="938784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342900" algn="l">
              <a:spcBef>
                <a:spcPct val="20000"/>
              </a:spcBef>
              <a:buClr>
                <a:srgbClr val="7A0019"/>
              </a:buClr>
              <a:buFontTx/>
              <a:buChar char="•"/>
            </a:pPr>
            <a:r>
              <a:rPr lang="en-US" altLang="zh-CN" sz="2800" dirty="0">
                <a:solidFill>
                  <a:srgbClr val="800000"/>
                </a:solidFill>
              </a:rPr>
              <a:t>Definition:</a:t>
            </a:r>
          </a:p>
          <a:p>
            <a:pPr marL="914400" lvl="1" indent="-342900" algn="l">
              <a:spcBef>
                <a:spcPct val="20000"/>
              </a:spcBef>
              <a:buClr>
                <a:srgbClr val="7A0019"/>
              </a:buClr>
              <a:buFontTx/>
              <a:buChar char="•"/>
            </a:pPr>
            <a:r>
              <a:rPr lang="en-US" altLang="zh-CN" dirty="0" smtClean="0"/>
              <a:t>Find </a:t>
            </a:r>
            <a:r>
              <a:rPr lang="en-US" altLang="zh-CN" dirty="0"/>
              <a:t>the reachable area in a spatial network from a location in a given time period.</a:t>
            </a:r>
          </a:p>
          <a:p>
            <a:pPr marL="457200" indent="-342900" algn="l">
              <a:spcBef>
                <a:spcPct val="20000"/>
              </a:spcBef>
              <a:buClr>
                <a:srgbClr val="7A0019"/>
              </a:buClr>
              <a:buFontTx/>
              <a:buChar char="•"/>
            </a:pPr>
            <a:r>
              <a:rPr lang="en-US" altLang="zh-CN" sz="2800" dirty="0">
                <a:solidFill>
                  <a:srgbClr val="800000"/>
                </a:solidFill>
              </a:rPr>
              <a:t>Example:</a:t>
            </a:r>
          </a:p>
          <a:p>
            <a:pPr marL="914400" lvl="1" indent="-342900" algn="l">
              <a:spcBef>
                <a:spcPct val="20000"/>
              </a:spcBef>
              <a:buClr>
                <a:srgbClr val="7A0019"/>
              </a:buClr>
              <a:buFontTx/>
              <a:buChar char="•"/>
            </a:pPr>
            <a:r>
              <a:rPr lang="en-US" altLang="zh-CN" dirty="0"/>
              <a:t>Start from my home at </a:t>
            </a:r>
            <a:r>
              <a:rPr lang="en-US" altLang="zh-CN" dirty="0" smtClean="0"/>
              <a:t>8:00 AM, </a:t>
            </a:r>
            <a:r>
              <a:rPr lang="en-US" altLang="zh-CN" dirty="0"/>
              <a:t>where  I can reach in 30 </a:t>
            </a:r>
            <a:r>
              <a:rPr lang="en-US" altLang="zh-CN" dirty="0" smtClean="0"/>
              <a:t>minutes</a:t>
            </a:r>
            <a:endParaRPr lang="en-US" altLang="zh-CN" dirty="0"/>
          </a:p>
        </p:txBody>
      </p:sp>
      <p:pic>
        <p:nvPicPr>
          <p:cNvPr id="6" name="Picture 5"/>
          <p:cNvPicPr>
            <a:picLocks noChangeAspect="1"/>
          </p:cNvPicPr>
          <p:nvPr/>
        </p:nvPicPr>
        <p:blipFill>
          <a:blip r:embed="rId2">
            <a:alphaModFix amt="35000"/>
          </a:blip>
          <a:stretch>
            <a:fillRect/>
          </a:stretch>
        </p:blipFill>
        <p:spPr>
          <a:xfrm>
            <a:off x="2127520" y="4207643"/>
            <a:ext cx="2260600" cy="1981200"/>
          </a:xfrm>
          <a:prstGeom prst="rect">
            <a:avLst/>
          </a:prstGeom>
        </p:spPr>
      </p:pic>
      <p:sp>
        <p:nvSpPr>
          <p:cNvPr id="7" name="Oval 6"/>
          <p:cNvSpPr/>
          <p:nvPr/>
        </p:nvSpPr>
        <p:spPr>
          <a:xfrm>
            <a:off x="3075111" y="5186088"/>
            <a:ext cx="152400" cy="15240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3176865" y="5303559"/>
            <a:ext cx="181841" cy="212885"/>
          </a:xfrm>
          <a:prstGeom prst="straightConnector1">
            <a:avLst/>
          </a:prstGeom>
          <a:ln w="28575">
            <a:solidFill>
              <a:srgbClr val="0D46FF"/>
            </a:solidFill>
            <a:prstDash val="solid"/>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flipV="1">
            <a:off x="2926690" y="5218524"/>
            <a:ext cx="271048" cy="257933"/>
          </a:xfrm>
          <a:prstGeom prst="straightConnector1">
            <a:avLst/>
          </a:prstGeom>
          <a:ln w="28575">
            <a:solidFill>
              <a:srgbClr val="0D46FF"/>
            </a:solidFill>
            <a:prstDash val="solid"/>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2924005" y="5023760"/>
            <a:ext cx="273733" cy="263581"/>
          </a:xfrm>
          <a:prstGeom prst="straightConnector1">
            <a:avLst/>
          </a:prstGeom>
          <a:ln w="28575">
            <a:solidFill>
              <a:srgbClr val="0D46FF"/>
            </a:solidFill>
            <a:prstDash val="solid"/>
            <a:headEnd type="arrow"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H="1">
            <a:off x="3179553" y="5013303"/>
            <a:ext cx="242454" cy="236142"/>
          </a:xfrm>
          <a:prstGeom prst="straightConnector1">
            <a:avLst/>
          </a:prstGeom>
          <a:ln w="28575">
            <a:solidFill>
              <a:srgbClr val="0D46FF"/>
            </a:solidFill>
            <a:prstDash val="solid"/>
            <a:headEnd type="arrow" w="med" len="med"/>
            <a:tailEnd type="none" w="med" len="med"/>
          </a:ln>
        </p:spPr>
        <p:style>
          <a:lnRef idx="1">
            <a:schemeClr val="accent2"/>
          </a:lnRef>
          <a:fillRef idx="0">
            <a:schemeClr val="accent2"/>
          </a:fillRef>
          <a:effectRef idx="0">
            <a:schemeClr val="accent2"/>
          </a:effectRef>
          <a:fontRef idx="minor">
            <a:schemeClr val="tx1"/>
          </a:fontRef>
        </p:style>
      </p:cxnSp>
      <p:sp>
        <p:nvSpPr>
          <p:cNvPr id="13" name="Freeform 12"/>
          <p:cNvSpPr/>
          <p:nvPr/>
        </p:nvSpPr>
        <p:spPr>
          <a:xfrm>
            <a:off x="2651964" y="4740526"/>
            <a:ext cx="1091548" cy="1126066"/>
          </a:xfrm>
          <a:custGeom>
            <a:avLst/>
            <a:gdLst>
              <a:gd name="connsiteX0" fmla="*/ 0 w 1024466"/>
              <a:gd name="connsiteY0" fmla="*/ 0 h 1168400"/>
              <a:gd name="connsiteX1" fmla="*/ 25400 w 1024466"/>
              <a:gd name="connsiteY1" fmla="*/ 474133 h 1168400"/>
              <a:gd name="connsiteX2" fmla="*/ 93133 w 1024466"/>
              <a:gd name="connsiteY2" fmla="*/ 922867 h 1168400"/>
              <a:gd name="connsiteX3" fmla="*/ 160866 w 1024466"/>
              <a:gd name="connsiteY3" fmla="*/ 1168400 h 1168400"/>
              <a:gd name="connsiteX4" fmla="*/ 372533 w 1024466"/>
              <a:gd name="connsiteY4" fmla="*/ 1159933 h 1168400"/>
              <a:gd name="connsiteX5" fmla="*/ 846666 w 1024466"/>
              <a:gd name="connsiteY5" fmla="*/ 1092200 h 1168400"/>
              <a:gd name="connsiteX6" fmla="*/ 1024466 w 1024466"/>
              <a:gd name="connsiteY6" fmla="*/ 905933 h 1168400"/>
              <a:gd name="connsiteX7" fmla="*/ 1016000 w 1024466"/>
              <a:gd name="connsiteY7" fmla="*/ 338667 h 1168400"/>
              <a:gd name="connsiteX8" fmla="*/ 702733 w 1024466"/>
              <a:gd name="connsiteY8" fmla="*/ 101600 h 1168400"/>
              <a:gd name="connsiteX9" fmla="*/ 431800 w 1024466"/>
              <a:gd name="connsiteY9" fmla="*/ 84667 h 1168400"/>
              <a:gd name="connsiteX10" fmla="*/ 0 w 1024466"/>
              <a:gd name="connsiteY10" fmla="*/ 0 h 1168400"/>
              <a:gd name="connsiteX0" fmla="*/ 59267 w 999066"/>
              <a:gd name="connsiteY0" fmla="*/ 50800 h 1083733"/>
              <a:gd name="connsiteX1" fmla="*/ 0 w 999066"/>
              <a:gd name="connsiteY1" fmla="*/ 389466 h 1083733"/>
              <a:gd name="connsiteX2" fmla="*/ 67733 w 999066"/>
              <a:gd name="connsiteY2" fmla="*/ 838200 h 1083733"/>
              <a:gd name="connsiteX3" fmla="*/ 135466 w 999066"/>
              <a:gd name="connsiteY3" fmla="*/ 1083733 h 1083733"/>
              <a:gd name="connsiteX4" fmla="*/ 347133 w 999066"/>
              <a:gd name="connsiteY4" fmla="*/ 1075266 h 1083733"/>
              <a:gd name="connsiteX5" fmla="*/ 821266 w 999066"/>
              <a:gd name="connsiteY5" fmla="*/ 1007533 h 1083733"/>
              <a:gd name="connsiteX6" fmla="*/ 999066 w 999066"/>
              <a:gd name="connsiteY6" fmla="*/ 821266 h 1083733"/>
              <a:gd name="connsiteX7" fmla="*/ 990600 w 999066"/>
              <a:gd name="connsiteY7" fmla="*/ 254000 h 1083733"/>
              <a:gd name="connsiteX8" fmla="*/ 677333 w 999066"/>
              <a:gd name="connsiteY8" fmla="*/ 16933 h 1083733"/>
              <a:gd name="connsiteX9" fmla="*/ 406400 w 999066"/>
              <a:gd name="connsiteY9" fmla="*/ 0 h 1083733"/>
              <a:gd name="connsiteX10" fmla="*/ 59267 w 999066"/>
              <a:gd name="connsiteY10" fmla="*/ 50800 h 1083733"/>
              <a:gd name="connsiteX0" fmla="*/ 59267 w 999066"/>
              <a:gd name="connsiteY0" fmla="*/ 50800 h 1083733"/>
              <a:gd name="connsiteX1" fmla="*/ 0 w 999066"/>
              <a:gd name="connsiteY1" fmla="*/ 389466 h 1083733"/>
              <a:gd name="connsiteX2" fmla="*/ 67733 w 999066"/>
              <a:gd name="connsiteY2" fmla="*/ 838200 h 1083733"/>
              <a:gd name="connsiteX3" fmla="*/ 135466 w 999066"/>
              <a:gd name="connsiteY3" fmla="*/ 1083733 h 1083733"/>
              <a:gd name="connsiteX4" fmla="*/ 347133 w 999066"/>
              <a:gd name="connsiteY4" fmla="*/ 1075266 h 1083733"/>
              <a:gd name="connsiteX5" fmla="*/ 821266 w 999066"/>
              <a:gd name="connsiteY5" fmla="*/ 1007533 h 1083733"/>
              <a:gd name="connsiteX6" fmla="*/ 999066 w 999066"/>
              <a:gd name="connsiteY6" fmla="*/ 821266 h 1083733"/>
              <a:gd name="connsiteX7" fmla="*/ 990600 w 999066"/>
              <a:gd name="connsiteY7" fmla="*/ 254000 h 1083733"/>
              <a:gd name="connsiteX8" fmla="*/ 677333 w 999066"/>
              <a:gd name="connsiteY8" fmla="*/ 16933 h 1083733"/>
              <a:gd name="connsiteX9" fmla="*/ 406400 w 999066"/>
              <a:gd name="connsiteY9" fmla="*/ 0 h 1083733"/>
              <a:gd name="connsiteX10" fmla="*/ 59267 w 999066"/>
              <a:gd name="connsiteY10" fmla="*/ 50800 h 1083733"/>
              <a:gd name="connsiteX0" fmla="*/ 59267 w 999066"/>
              <a:gd name="connsiteY0" fmla="*/ 50800 h 1083733"/>
              <a:gd name="connsiteX1" fmla="*/ 0 w 999066"/>
              <a:gd name="connsiteY1" fmla="*/ 389466 h 1083733"/>
              <a:gd name="connsiteX2" fmla="*/ 67733 w 999066"/>
              <a:gd name="connsiteY2" fmla="*/ 838200 h 1083733"/>
              <a:gd name="connsiteX3" fmla="*/ 135466 w 999066"/>
              <a:gd name="connsiteY3" fmla="*/ 1083733 h 1083733"/>
              <a:gd name="connsiteX4" fmla="*/ 347133 w 999066"/>
              <a:gd name="connsiteY4" fmla="*/ 1075266 h 1083733"/>
              <a:gd name="connsiteX5" fmla="*/ 821266 w 999066"/>
              <a:gd name="connsiteY5" fmla="*/ 1007533 h 1083733"/>
              <a:gd name="connsiteX6" fmla="*/ 999066 w 999066"/>
              <a:gd name="connsiteY6" fmla="*/ 821266 h 1083733"/>
              <a:gd name="connsiteX7" fmla="*/ 990600 w 999066"/>
              <a:gd name="connsiteY7" fmla="*/ 254000 h 1083733"/>
              <a:gd name="connsiteX8" fmla="*/ 677333 w 999066"/>
              <a:gd name="connsiteY8" fmla="*/ 16933 h 1083733"/>
              <a:gd name="connsiteX9" fmla="*/ 406400 w 999066"/>
              <a:gd name="connsiteY9" fmla="*/ 0 h 1083733"/>
              <a:gd name="connsiteX10" fmla="*/ 59267 w 999066"/>
              <a:gd name="connsiteY10" fmla="*/ 50800 h 1083733"/>
              <a:gd name="connsiteX0" fmla="*/ 59267 w 999066"/>
              <a:gd name="connsiteY0" fmla="*/ 76200 h 1109133"/>
              <a:gd name="connsiteX1" fmla="*/ 0 w 999066"/>
              <a:gd name="connsiteY1" fmla="*/ 414866 h 1109133"/>
              <a:gd name="connsiteX2" fmla="*/ 67733 w 999066"/>
              <a:gd name="connsiteY2" fmla="*/ 863600 h 1109133"/>
              <a:gd name="connsiteX3" fmla="*/ 135466 w 999066"/>
              <a:gd name="connsiteY3" fmla="*/ 1109133 h 1109133"/>
              <a:gd name="connsiteX4" fmla="*/ 347133 w 999066"/>
              <a:gd name="connsiteY4" fmla="*/ 1100666 h 1109133"/>
              <a:gd name="connsiteX5" fmla="*/ 821266 w 999066"/>
              <a:gd name="connsiteY5" fmla="*/ 1032933 h 1109133"/>
              <a:gd name="connsiteX6" fmla="*/ 999066 w 999066"/>
              <a:gd name="connsiteY6" fmla="*/ 846666 h 1109133"/>
              <a:gd name="connsiteX7" fmla="*/ 990600 w 999066"/>
              <a:gd name="connsiteY7" fmla="*/ 279400 h 1109133"/>
              <a:gd name="connsiteX8" fmla="*/ 677333 w 999066"/>
              <a:gd name="connsiteY8" fmla="*/ 42333 h 1109133"/>
              <a:gd name="connsiteX9" fmla="*/ 406400 w 999066"/>
              <a:gd name="connsiteY9" fmla="*/ 0 h 1109133"/>
              <a:gd name="connsiteX10" fmla="*/ 59267 w 999066"/>
              <a:gd name="connsiteY10" fmla="*/ 76200 h 1109133"/>
              <a:gd name="connsiteX0" fmla="*/ 59267 w 999066"/>
              <a:gd name="connsiteY0" fmla="*/ 76200 h 1109133"/>
              <a:gd name="connsiteX1" fmla="*/ 0 w 999066"/>
              <a:gd name="connsiteY1" fmla="*/ 414866 h 1109133"/>
              <a:gd name="connsiteX2" fmla="*/ 67733 w 999066"/>
              <a:gd name="connsiteY2" fmla="*/ 863600 h 1109133"/>
              <a:gd name="connsiteX3" fmla="*/ 135466 w 999066"/>
              <a:gd name="connsiteY3" fmla="*/ 1109133 h 1109133"/>
              <a:gd name="connsiteX4" fmla="*/ 347133 w 999066"/>
              <a:gd name="connsiteY4" fmla="*/ 1100666 h 1109133"/>
              <a:gd name="connsiteX5" fmla="*/ 821266 w 999066"/>
              <a:gd name="connsiteY5" fmla="*/ 1032933 h 1109133"/>
              <a:gd name="connsiteX6" fmla="*/ 999066 w 999066"/>
              <a:gd name="connsiteY6" fmla="*/ 846666 h 1109133"/>
              <a:gd name="connsiteX7" fmla="*/ 990600 w 999066"/>
              <a:gd name="connsiteY7" fmla="*/ 279400 h 1109133"/>
              <a:gd name="connsiteX8" fmla="*/ 677333 w 999066"/>
              <a:gd name="connsiteY8" fmla="*/ 42333 h 1109133"/>
              <a:gd name="connsiteX9" fmla="*/ 406400 w 999066"/>
              <a:gd name="connsiteY9" fmla="*/ 0 h 1109133"/>
              <a:gd name="connsiteX10" fmla="*/ 59267 w 999066"/>
              <a:gd name="connsiteY10" fmla="*/ 76200 h 1109133"/>
              <a:gd name="connsiteX0" fmla="*/ 59267 w 999066"/>
              <a:gd name="connsiteY0" fmla="*/ 76200 h 1109133"/>
              <a:gd name="connsiteX1" fmla="*/ 0 w 999066"/>
              <a:gd name="connsiteY1" fmla="*/ 414866 h 1109133"/>
              <a:gd name="connsiteX2" fmla="*/ 67733 w 999066"/>
              <a:gd name="connsiteY2" fmla="*/ 863600 h 1109133"/>
              <a:gd name="connsiteX3" fmla="*/ 135466 w 999066"/>
              <a:gd name="connsiteY3" fmla="*/ 1109133 h 1109133"/>
              <a:gd name="connsiteX4" fmla="*/ 347133 w 999066"/>
              <a:gd name="connsiteY4" fmla="*/ 1100666 h 1109133"/>
              <a:gd name="connsiteX5" fmla="*/ 821266 w 999066"/>
              <a:gd name="connsiteY5" fmla="*/ 1032933 h 1109133"/>
              <a:gd name="connsiteX6" fmla="*/ 999066 w 999066"/>
              <a:gd name="connsiteY6" fmla="*/ 846666 h 1109133"/>
              <a:gd name="connsiteX7" fmla="*/ 990600 w 999066"/>
              <a:gd name="connsiteY7" fmla="*/ 279400 h 1109133"/>
              <a:gd name="connsiteX8" fmla="*/ 677333 w 999066"/>
              <a:gd name="connsiteY8" fmla="*/ 42333 h 1109133"/>
              <a:gd name="connsiteX9" fmla="*/ 406400 w 999066"/>
              <a:gd name="connsiteY9" fmla="*/ 0 h 1109133"/>
              <a:gd name="connsiteX10" fmla="*/ 59267 w 999066"/>
              <a:gd name="connsiteY10" fmla="*/ 76200 h 1109133"/>
              <a:gd name="connsiteX0" fmla="*/ 59267 w 999066"/>
              <a:gd name="connsiteY0" fmla="*/ 76200 h 1109133"/>
              <a:gd name="connsiteX1" fmla="*/ 0 w 999066"/>
              <a:gd name="connsiteY1" fmla="*/ 414866 h 1109133"/>
              <a:gd name="connsiteX2" fmla="*/ 67733 w 999066"/>
              <a:gd name="connsiteY2" fmla="*/ 863600 h 1109133"/>
              <a:gd name="connsiteX3" fmla="*/ 135466 w 999066"/>
              <a:gd name="connsiteY3" fmla="*/ 1109133 h 1109133"/>
              <a:gd name="connsiteX4" fmla="*/ 347133 w 999066"/>
              <a:gd name="connsiteY4" fmla="*/ 1100666 h 1109133"/>
              <a:gd name="connsiteX5" fmla="*/ 821266 w 999066"/>
              <a:gd name="connsiteY5" fmla="*/ 1032933 h 1109133"/>
              <a:gd name="connsiteX6" fmla="*/ 999066 w 999066"/>
              <a:gd name="connsiteY6" fmla="*/ 846666 h 1109133"/>
              <a:gd name="connsiteX7" fmla="*/ 990600 w 999066"/>
              <a:gd name="connsiteY7" fmla="*/ 279400 h 1109133"/>
              <a:gd name="connsiteX8" fmla="*/ 677333 w 999066"/>
              <a:gd name="connsiteY8" fmla="*/ 42333 h 1109133"/>
              <a:gd name="connsiteX9" fmla="*/ 406400 w 999066"/>
              <a:gd name="connsiteY9" fmla="*/ 0 h 1109133"/>
              <a:gd name="connsiteX10" fmla="*/ 59267 w 999066"/>
              <a:gd name="connsiteY10" fmla="*/ 76200 h 1109133"/>
              <a:gd name="connsiteX0" fmla="*/ 59267 w 1030187"/>
              <a:gd name="connsiteY0" fmla="*/ 76200 h 1109133"/>
              <a:gd name="connsiteX1" fmla="*/ 0 w 1030187"/>
              <a:gd name="connsiteY1" fmla="*/ 414866 h 1109133"/>
              <a:gd name="connsiteX2" fmla="*/ 67733 w 1030187"/>
              <a:gd name="connsiteY2" fmla="*/ 863600 h 1109133"/>
              <a:gd name="connsiteX3" fmla="*/ 135466 w 1030187"/>
              <a:gd name="connsiteY3" fmla="*/ 1109133 h 1109133"/>
              <a:gd name="connsiteX4" fmla="*/ 347133 w 1030187"/>
              <a:gd name="connsiteY4" fmla="*/ 1100666 h 1109133"/>
              <a:gd name="connsiteX5" fmla="*/ 821266 w 1030187"/>
              <a:gd name="connsiteY5" fmla="*/ 1032933 h 1109133"/>
              <a:gd name="connsiteX6" fmla="*/ 999066 w 1030187"/>
              <a:gd name="connsiteY6" fmla="*/ 846666 h 1109133"/>
              <a:gd name="connsiteX7" fmla="*/ 990600 w 1030187"/>
              <a:gd name="connsiteY7" fmla="*/ 279400 h 1109133"/>
              <a:gd name="connsiteX8" fmla="*/ 677333 w 1030187"/>
              <a:gd name="connsiteY8" fmla="*/ 42333 h 1109133"/>
              <a:gd name="connsiteX9" fmla="*/ 406400 w 1030187"/>
              <a:gd name="connsiteY9" fmla="*/ 0 h 1109133"/>
              <a:gd name="connsiteX10" fmla="*/ 59267 w 1030187"/>
              <a:gd name="connsiteY10" fmla="*/ 76200 h 1109133"/>
              <a:gd name="connsiteX0" fmla="*/ 59267 w 1030187"/>
              <a:gd name="connsiteY0" fmla="*/ 76200 h 1109133"/>
              <a:gd name="connsiteX1" fmla="*/ 0 w 1030187"/>
              <a:gd name="connsiteY1" fmla="*/ 414866 h 1109133"/>
              <a:gd name="connsiteX2" fmla="*/ 67733 w 1030187"/>
              <a:gd name="connsiteY2" fmla="*/ 863600 h 1109133"/>
              <a:gd name="connsiteX3" fmla="*/ 135466 w 1030187"/>
              <a:gd name="connsiteY3" fmla="*/ 1109133 h 1109133"/>
              <a:gd name="connsiteX4" fmla="*/ 347133 w 1030187"/>
              <a:gd name="connsiteY4" fmla="*/ 1100666 h 1109133"/>
              <a:gd name="connsiteX5" fmla="*/ 821266 w 1030187"/>
              <a:gd name="connsiteY5" fmla="*/ 1032933 h 1109133"/>
              <a:gd name="connsiteX6" fmla="*/ 999066 w 1030187"/>
              <a:gd name="connsiteY6" fmla="*/ 922866 h 1109133"/>
              <a:gd name="connsiteX7" fmla="*/ 990600 w 1030187"/>
              <a:gd name="connsiteY7" fmla="*/ 279400 h 1109133"/>
              <a:gd name="connsiteX8" fmla="*/ 677333 w 1030187"/>
              <a:gd name="connsiteY8" fmla="*/ 42333 h 1109133"/>
              <a:gd name="connsiteX9" fmla="*/ 406400 w 1030187"/>
              <a:gd name="connsiteY9" fmla="*/ 0 h 1109133"/>
              <a:gd name="connsiteX10" fmla="*/ 59267 w 1030187"/>
              <a:gd name="connsiteY10" fmla="*/ 76200 h 1109133"/>
              <a:gd name="connsiteX0" fmla="*/ 59267 w 1057681"/>
              <a:gd name="connsiteY0" fmla="*/ 76200 h 1109133"/>
              <a:gd name="connsiteX1" fmla="*/ 0 w 1057681"/>
              <a:gd name="connsiteY1" fmla="*/ 414866 h 1109133"/>
              <a:gd name="connsiteX2" fmla="*/ 67733 w 1057681"/>
              <a:gd name="connsiteY2" fmla="*/ 863600 h 1109133"/>
              <a:gd name="connsiteX3" fmla="*/ 135466 w 1057681"/>
              <a:gd name="connsiteY3" fmla="*/ 1109133 h 1109133"/>
              <a:gd name="connsiteX4" fmla="*/ 347133 w 1057681"/>
              <a:gd name="connsiteY4" fmla="*/ 1100666 h 1109133"/>
              <a:gd name="connsiteX5" fmla="*/ 821266 w 1057681"/>
              <a:gd name="connsiteY5" fmla="*/ 1032933 h 1109133"/>
              <a:gd name="connsiteX6" fmla="*/ 1032933 w 1057681"/>
              <a:gd name="connsiteY6" fmla="*/ 846666 h 1109133"/>
              <a:gd name="connsiteX7" fmla="*/ 990600 w 1057681"/>
              <a:gd name="connsiteY7" fmla="*/ 279400 h 1109133"/>
              <a:gd name="connsiteX8" fmla="*/ 677333 w 1057681"/>
              <a:gd name="connsiteY8" fmla="*/ 42333 h 1109133"/>
              <a:gd name="connsiteX9" fmla="*/ 406400 w 1057681"/>
              <a:gd name="connsiteY9" fmla="*/ 0 h 1109133"/>
              <a:gd name="connsiteX10" fmla="*/ 59267 w 1057681"/>
              <a:gd name="connsiteY10" fmla="*/ 76200 h 1109133"/>
              <a:gd name="connsiteX0" fmla="*/ 59267 w 1057681"/>
              <a:gd name="connsiteY0" fmla="*/ 76200 h 1109133"/>
              <a:gd name="connsiteX1" fmla="*/ 0 w 1057681"/>
              <a:gd name="connsiteY1" fmla="*/ 414866 h 1109133"/>
              <a:gd name="connsiteX2" fmla="*/ 67733 w 1057681"/>
              <a:gd name="connsiteY2" fmla="*/ 863600 h 1109133"/>
              <a:gd name="connsiteX3" fmla="*/ 135466 w 1057681"/>
              <a:gd name="connsiteY3" fmla="*/ 1109133 h 1109133"/>
              <a:gd name="connsiteX4" fmla="*/ 347133 w 1057681"/>
              <a:gd name="connsiteY4" fmla="*/ 1100666 h 1109133"/>
              <a:gd name="connsiteX5" fmla="*/ 787399 w 1057681"/>
              <a:gd name="connsiteY5" fmla="*/ 1058333 h 1109133"/>
              <a:gd name="connsiteX6" fmla="*/ 1032933 w 1057681"/>
              <a:gd name="connsiteY6" fmla="*/ 846666 h 1109133"/>
              <a:gd name="connsiteX7" fmla="*/ 990600 w 1057681"/>
              <a:gd name="connsiteY7" fmla="*/ 279400 h 1109133"/>
              <a:gd name="connsiteX8" fmla="*/ 677333 w 1057681"/>
              <a:gd name="connsiteY8" fmla="*/ 42333 h 1109133"/>
              <a:gd name="connsiteX9" fmla="*/ 406400 w 1057681"/>
              <a:gd name="connsiteY9" fmla="*/ 0 h 1109133"/>
              <a:gd name="connsiteX10" fmla="*/ 59267 w 1057681"/>
              <a:gd name="connsiteY10" fmla="*/ 76200 h 1109133"/>
              <a:gd name="connsiteX0" fmla="*/ 59267 w 1057681"/>
              <a:gd name="connsiteY0" fmla="*/ 76200 h 1109133"/>
              <a:gd name="connsiteX1" fmla="*/ 0 w 1057681"/>
              <a:gd name="connsiteY1" fmla="*/ 414866 h 1109133"/>
              <a:gd name="connsiteX2" fmla="*/ 67733 w 1057681"/>
              <a:gd name="connsiteY2" fmla="*/ 863600 h 1109133"/>
              <a:gd name="connsiteX3" fmla="*/ 135466 w 1057681"/>
              <a:gd name="connsiteY3" fmla="*/ 1109133 h 1109133"/>
              <a:gd name="connsiteX4" fmla="*/ 347133 w 1057681"/>
              <a:gd name="connsiteY4" fmla="*/ 1100666 h 1109133"/>
              <a:gd name="connsiteX5" fmla="*/ 787399 w 1057681"/>
              <a:gd name="connsiteY5" fmla="*/ 1058333 h 1109133"/>
              <a:gd name="connsiteX6" fmla="*/ 1032933 w 1057681"/>
              <a:gd name="connsiteY6" fmla="*/ 846666 h 1109133"/>
              <a:gd name="connsiteX7" fmla="*/ 990600 w 1057681"/>
              <a:gd name="connsiteY7" fmla="*/ 279400 h 1109133"/>
              <a:gd name="connsiteX8" fmla="*/ 677333 w 1057681"/>
              <a:gd name="connsiteY8" fmla="*/ 42333 h 1109133"/>
              <a:gd name="connsiteX9" fmla="*/ 406400 w 1057681"/>
              <a:gd name="connsiteY9" fmla="*/ 0 h 1109133"/>
              <a:gd name="connsiteX10" fmla="*/ 59267 w 1057681"/>
              <a:gd name="connsiteY10" fmla="*/ 76200 h 1109133"/>
              <a:gd name="connsiteX0" fmla="*/ 59267 w 1057681"/>
              <a:gd name="connsiteY0" fmla="*/ 76200 h 1126066"/>
              <a:gd name="connsiteX1" fmla="*/ 0 w 1057681"/>
              <a:gd name="connsiteY1" fmla="*/ 414866 h 1126066"/>
              <a:gd name="connsiteX2" fmla="*/ 67733 w 1057681"/>
              <a:gd name="connsiteY2" fmla="*/ 863600 h 1126066"/>
              <a:gd name="connsiteX3" fmla="*/ 135466 w 1057681"/>
              <a:gd name="connsiteY3" fmla="*/ 1109133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59267 w 1057681"/>
              <a:gd name="connsiteY0" fmla="*/ 76200 h 1126066"/>
              <a:gd name="connsiteX1" fmla="*/ 0 w 1057681"/>
              <a:gd name="connsiteY1" fmla="*/ 414866 h 1126066"/>
              <a:gd name="connsiteX2" fmla="*/ 67733 w 1057681"/>
              <a:gd name="connsiteY2" fmla="*/ 863600 h 1126066"/>
              <a:gd name="connsiteX3" fmla="*/ 101600 w 1057681"/>
              <a:gd name="connsiteY3" fmla="*/ 1100666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59267 w 1057681"/>
              <a:gd name="connsiteY0" fmla="*/ 76200 h 1126066"/>
              <a:gd name="connsiteX1" fmla="*/ 0 w 1057681"/>
              <a:gd name="connsiteY1" fmla="*/ 414866 h 1126066"/>
              <a:gd name="connsiteX2" fmla="*/ 67733 w 1057681"/>
              <a:gd name="connsiteY2" fmla="*/ 863600 h 1126066"/>
              <a:gd name="connsiteX3" fmla="*/ 101600 w 1057681"/>
              <a:gd name="connsiteY3" fmla="*/ 1100666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59267 w 1057681"/>
              <a:gd name="connsiteY0" fmla="*/ 76200 h 1126066"/>
              <a:gd name="connsiteX1" fmla="*/ 0 w 1057681"/>
              <a:gd name="connsiteY1" fmla="*/ 414866 h 1126066"/>
              <a:gd name="connsiteX2" fmla="*/ 67733 w 1057681"/>
              <a:gd name="connsiteY2" fmla="*/ 863600 h 1126066"/>
              <a:gd name="connsiteX3" fmla="*/ 101600 w 1057681"/>
              <a:gd name="connsiteY3" fmla="*/ 1100666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59267 w 1057681"/>
              <a:gd name="connsiteY0" fmla="*/ 76200 h 1126066"/>
              <a:gd name="connsiteX1" fmla="*/ 0 w 1057681"/>
              <a:gd name="connsiteY1" fmla="*/ 414866 h 1126066"/>
              <a:gd name="connsiteX2" fmla="*/ 25399 w 1057681"/>
              <a:gd name="connsiteY2" fmla="*/ 855133 h 1126066"/>
              <a:gd name="connsiteX3" fmla="*/ 101600 w 1057681"/>
              <a:gd name="connsiteY3" fmla="*/ 1100666 h 1126066"/>
              <a:gd name="connsiteX4" fmla="*/ 355600 w 1057681"/>
              <a:gd name="connsiteY4" fmla="*/ 1126066 h 1126066"/>
              <a:gd name="connsiteX5" fmla="*/ 787399 w 1057681"/>
              <a:gd name="connsiteY5" fmla="*/ 1058333 h 1126066"/>
              <a:gd name="connsiteX6" fmla="*/ 1032933 w 1057681"/>
              <a:gd name="connsiteY6" fmla="*/ 846666 h 1126066"/>
              <a:gd name="connsiteX7" fmla="*/ 990600 w 1057681"/>
              <a:gd name="connsiteY7" fmla="*/ 279400 h 1126066"/>
              <a:gd name="connsiteX8" fmla="*/ 677333 w 1057681"/>
              <a:gd name="connsiteY8" fmla="*/ 42333 h 1126066"/>
              <a:gd name="connsiteX9" fmla="*/ 406400 w 1057681"/>
              <a:gd name="connsiteY9" fmla="*/ 0 h 1126066"/>
              <a:gd name="connsiteX10" fmla="*/ 59267 w 1057681"/>
              <a:gd name="connsiteY10" fmla="*/ 76200 h 1126066"/>
              <a:gd name="connsiteX0" fmla="*/ 69660 w 1068074"/>
              <a:gd name="connsiteY0" fmla="*/ 76200 h 1126066"/>
              <a:gd name="connsiteX1" fmla="*/ 10393 w 1068074"/>
              <a:gd name="connsiteY1" fmla="*/ 414866 h 1126066"/>
              <a:gd name="connsiteX2" fmla="*/ 35792 w 1068074"/>
              <a:gd name="connsiteY2" fmla="*/ 855133 h 1126066"/>
              <a:gd name="connsiteX3" fmla="*/ 111993 w 1068074"/>
              <a:gd name="connsiteY3" fmla="*/ 1100666 h 1126066"/>
              <a:gd name="connsiteX4" fmla="*/ 365993 w 1068074"/>
              <a:gd name="connsiteY4" fmla="*/ 1126066 h 1126066"/>
              <a:gd name="connsiteX5" fmla="*/ 797792 w 1068074"/>
              <a:gd name="connsiteY5" fmla="*/ 1058333 h 1126066"/>
              <a:gd name="connsiteX6" fmla="*/ 1043326 w 1068074"/>
              <a:gd name="connsiteY6" fmla="*/ 846666 h 1126066"/>
              <a:gd name="connsiteX7" fmla="*/ 1000993 w 1068074"/>
              <a:gd name="connsiteY7" fmla="*/ 279400 h 1126066"/>
              <a:gd name="connsiteX8" fmla="*/ 687726 w 1068074"/>
              <a:gd name="connsiteY8" fmla="*/ 42333 h 1126066"/>
              <a:gd name="connsiteX9" fmla="*/ 416793 w 1068074"/>
              <a:gd name="connsiteY9" fmla="*/ 0 h 1126066"/>
              <a:gd name="connsiteX10" fmla="*/ 69660 w 1068074"/>
              <a:gd name="connsiteY10" fmla="*/ 76200 h 1126066"/>
              <a:gd name="connsiteX0" fmla="*/ 93134 w 1091548"/>
              <a:gd name="connsiteY0" fmla="*/ 76200 h 1126066"/>
              <a:gd name="connsiteX1" fmla="*/ 0 w 1091548"/>
              <a:gd name="connsiteY1" fmla="*/ 414866 h 1126066"/>
              <a:gd name="connsiteX2" fmla="*/ 59266 w 1091548"/>
              <a:gd name="connsiteY2" fmla="*/ 855133 h 1126066"/>
              <a:gd name="connsiteX3" fmla="*/ 135467 w 1091548"/>
              <a:gd name="connsiteY3" fmla="*/ 1100666 h 1126066"/>
              <a:gd name="connsiteX4" fmla="*/ 389467 w 1091548"/>
              <a:gd name="connsiteY4" fmla="*/ 1126066 h 1126066"/>
              <a:gd name="connsiteX5" fmla="*/ 821266 w 1091548"/>
              <a:gd name="connsiteY5" fmla="*/ 1058333 h 1126066"/>
              <a:gd name="connsiteX6" fmla="*/ 1066800 w 1091548"/>
              <a:gd name="connsiteY6" fmla="*/ 846666 h 1126066"/>
              <a:gd name="connsiteX7" fmla="*/ 1024467 w 1091548"/>
              <a:gd name="connsiteY7" fmla="*/ 279400 h 1126066"/>
              <a:gd name="connsiteX8" fmla="*/ 711200 w 1091548"/>
              <a:gd name="connsiteY8" fmla="*/ 42333 h 1126066"/>
              <a:gd name="connsiteX9" fmla="*/ 440267 w 1091548"/>
              <a:gd name="connsiteY9" fmla="*/ 0 h 1126066"/>
              <a:gd name="connsiteX10" fmla="*/ 93134 w 1091548"/>
              <a:gd name="connsiteY10" fmla="*/ 76200 h 1126066"/>
              <a:gd name="connsiteX0" fmla="*/ 93134 w 1091548"/>
              <a:gd name="connsiteY0" fmla="*/ 76200 h 1126066"/>
              <a:gd name="connsiteX1" fmla="*/ 0 w 1091548"/>
              <a:gd name="connsiteY1" fmla="*/ 414866 h 1126066"/>
              <a:gd name="connsiteX2" fmla="*/ 59266 w 1091548"/>
              <a:gd name="connsiteY2" fmla="*/ 855133 h 1126066"/>
              <a:gd name="connsiteX3" fmla="*/ 152400 w 1091548"/>
              <a:gd name="connsiteY3" fmla="*/ 1075266 h 1126066"/>
              <a:gd name="connsiteX4" fmla="*/ 389467 w 1091548"/>
              <a:gd name="connsiteY4" fmla="*/ 1126066 h 1126066"/>
              <a:gd name="connsiteX5" fmla="*/ 821266 w 1091548"/>
              <a:gd name="connsiteY5" fmla="*/ 1058333 h 1126066"/>
              <a:gd name="connsiteX6" fmla="*/ 1066800 w 1091548"/>
              <a:gd name="connsiteY6" fmla="*/ 846666 h 1126066"/>
              <a:gd name="connsiteX7" fmla="*/ 1024467 w 1091548"/>
              <a:gd name="connsiteY7" fmla="*/ 279400 h 1126066"/>
              <a:gd name="connsiteX8" fmla="*/ 711200 w 1091548"/>
              <a:gd name="connsiteY8" fmla="*/ 42333 h 1126066"/>
              <a:gd name="connsiteX9" fmla="*/ 440267 w 1091548"/>
              <a:gd name="connsiteY9" fmla="*/ 0 h 1126066"/>
              <a:gd name="connsiteX10" fmla="*/ 93134 w 1091548"/>
              <a:gd name="connsiteY10" fmla="*/ 76200 h 1126066"/>
              <a:gd name="connsiteX0" fmla="*/ 93134 w 1091548"/>
              <a:gd name="connsiteY0" fmla="*/ 76200 h 1126066"/>
              <a:gd name="connsiteX1" fmla="*/ 0 w 1091548"/>
              <a:gd name="connsiteY1" fmla="*/ 414866 h 1126066"/>
              <a:gd name="connsiteX2" fmla="*/ 59266 w 1091548"/>
              <a:gd name="connsiteY2" fmla="*/ 855133 h 1126066"/>
              <a:gd name="connsiteX3" fmla="*/ 152400 w 1091548"/>
              <a:gd name="connsiteY3" fmla="*/ 1075266 h 1126066"/>
              <a:gd name="connsiteX4" fmla="*/ 389467 w 1091548"/>
              <a:gd name="connsiteY4" fmla="*/ 1126066 h 1126066"/>
              <a:gd name="connsiteX5" fmla="*/ 821266 w 1091548"/>
              <a:gd name="connsiteY5" fmla="*/ 1058333 h 1126066"/>
              <a:gd name="connsiteX6" fmla="*/ 1066800 w 1091548"/>
              <a:gd name="connsiteY6" fmla="*/ 846666 h 1126066"/>
              <a:gd name="connsiteX7" fmla="*/ 1024467 w 1091548"/>
              <a:gd name="connsiteY7" fmla="*/ 279400 h 1126066"/>
              <a:gd name="connsiteX8" fmla="*/ 711200 w 1091548"/>
              <a:gd name="connsiteY8" fmla="*/ 42333 h 1126066"/>
              <a:gd name="connsiteX9" fmla="*/ 440267 w 1091548"/>
              <a:gd name="connsiteY9" fmla="*/ 0 h 1126066"/>
              <a:gd name="connsiteX10" fmla="*/ 93134 w 1091548"/>
              <a:gd name="connsiteY10" fmla="*/ 76200 h 1126066"/>
              <a:gd name="connsiteX0" fmla="*/ 93134 w 1091548"/>
              <a:gd name="connsiteY0" fmla="*/ 76200 h 1126066"/>
              <a:gd name="connsiteX1" fmla="*/ 0 w 1091548"/>
              <a:gd name="connsiteY1" fmla="*/ 414866 h 1126066"/>
              <a:gd name="connsiteX2" fmla="*/ 59266 w 1091548"/>
              <a:gd name="connsiteY2" fmla="*/ 855133 h 1126066"/>
              <a:gd name="connsiteX3" fmla="*/ 152400 w 1091548"/>
              <a:gd name="connsiteY3" fmla="*/ 1075266 h 1126066"/>
              <a:gd name="connsiteX4" fmla="*/ 389467 w 1091548"/>
              <a:gd name="connsiteY4" fmla="*/ 1126066 h 1126066"/>
              <a:gd name="connsiteX5" fmla="*/ 821266 w 1091548"/>
              <a:gd name="connsiteY5" fmla="*/ 1058333 h 1126066"/>
              <a:gd name="connsiteX6" fmla="*/ 1066800 w 1091548"/>
              <a:gd name="connsiteY6" fmla="*/ 846666 h 1126066"/>
              <a:gd name="connsiteX7" fmla="*/ 1024467 w 1091548"/>
              <a:gd name="connsiteY7" fmla="*/ 279400 h 1126066"/>
              <a:gd name="connsiteX8" fmla="*/ 711200 w 1091548"/>
              <a:gd name="connsiteY8" fmla="*/ 42333 h 1126066"/>
              <a:gd name="connsiteX9" fmla="*/ 440267 w 1091548"/>
              <a:gd name="connsiteY9" fmla="*/ 0 h 1126066"/>
              <a:gd name="connsiteX10" fmla="*/ 93134 w 1091548"/>
              <a:gd name="connsiteY10" fmla="*/ 76200 h 112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548" h="1126066">
                <a:moveTo>
                  <a:pt x="93134" y="76200"/>
                </a:moveTo>
                <a:cubicBezTo>
                  <a:pt x="22578" y="172155"/>
                  <a:pt x="19756" y="301977"/>
                  <a:pt x="0" y="414866"/>
                </a:cubicBezTo>
                <a:cubicBezTo>
                  <a:pt x="8466" y="561622"/>
                  <a:pt x="-8466" y="682977"/>
                  <a:pt x="59266" y="855133"/>
                </a:cubicBezTo>
                <a:cubicBezTo>
                  <a:pt x="70555" y="934155"/>
                  <a:pt x="73378" y="970844"/>
                  <a:pt x="152400" y="1075266"/>
                </a:cubicBezTo>
                <a:cubicBezTo>
                  <a:pt x="254000" y="1126066"/>
                  <a:pt x="304800" y="1117599"/>
                  <a:pt x="389467" y="1126066"/>
                </a:cubicBezTo>
                <a:cubicBezTo>
                  <a:pt x="536222" y="1111955"/>
                  <a:pt x="666044" y="1089377"/>
                  <a:pt x="821266" y="1058333"/>
                </a:cubicBezTo>
                <a:lnTo>
                  <a:pt x="1066800" y="846666"/>
                </a:lnTo>
                <a:cubicBezTo>
                  <a:pt x="1140178" y="572911"/>
                  <a:pt x="1027289" y="468489"/>
                  <a:pt x="1024467" y="279400"/>
                </a:cubicBezTo>
                <a:cubicBezTo>
                  <a:pt x="911578" y="149578"/>
                  <a:pt x="841022" y="121355"/>
                  <a:pt x="711200" y="42333"/>
                </a:cubicBezTo>
                <a:cubicBezTo>
                  <a:pt x="603955" y="2822"/>
                  <a:pt x="530578" y="14111"/>
                  <a:pt x="440267" y="0"/>
                </a:cubicBezTo>
                <a:cubicBezTo>
                  <a:pt x="324556" y="16933"/>
                  <a:pt x="234245" y="8467"/>
                  <a:pt x="93134" y="76200"/>
                </a:cubicBezTo>
                <a:close/>
              </a:path>
            </a:pathLst>
          </a:custGeom>
          <a:noFill/>
          <a:ln w="38100">
            <a:solidFill>
              <a:srgbClr val="0033CC"/>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2">
            <a:alphaModFix amt="35000"/>
          </a:blip>
          <a:stretch>
            <a:fillRect/>
          </a:stretch>
        </p:blipFill>
        <p:spPr>
          <a:xfrm>
            <a:off x="5292418" y="4139886"/>
            <a:ext cx="2260600" cy="1981200"/>
          </a:xfrm>
          <a:prstGeom prst="rect">
            <a:avLst/>
          </a:prstGeom>
        </p:spPr>
      </p:pic>
      <p:sp>
        <p:nvSpPr>
          <p:cNvPr id="16" name="Oval 15"/>
          <p:cNvSpPr/>
          <p:nvPr/>
        </p:nvSpPr>
        <p:spPr>
          <a:xfrm flipH="1" flipV="1">
            <a:off x="6477000" y="4884460"/>
            <a:ext cx="140800" cy="1447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flipV="1">
            <a:off x="6680200" y="5360031"/>
            <a:ext cx="140800" cy="1447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flipV="1">
            <a:off x="6046169" y="5303434"/>
            <a:ext cx="140800" cy="1447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502332" y="4470400"/>
            <a:ext cx="1828107" cy="1455686"/>
          </a:xfrm>
          <a:custGeom>
            <a:avLst/>
            <a:gdLst>
              <a:gd name="connsiteX0" fmla="*/ 254000 w 1828800"/>
              <a:gd name="connsiteY0" fmla="*/ 127000 h 1485900"/>
              <a:gd name="connsiteX1" fmla="*/ 0 w 1828800"/>
              <a:gd name="connsiteY1" fmla="*/ 660400 h 1485900"/>
              <a:gd name="connsiteX2" fmla="*/ 25400 w 1828800"/>
              <a:gd name="connsiteY2" fmla="*/ 1435100 h 1485900"/>
              <a:gd name="connsiteX3" fmla="*/ 749300 w 1828800"/>
              <a:gd name="connsiteY3" fmla="*/ 1485900 h 1485900"/>
              <a:gd name="connsiteX4" fmla="*/ 1549400 w 1828800"/>
              <a:gd name="connsiteY4" fmla="*/ 1295400 h 1485900"/>
              <a:gd name="connsiteX5" fmla="*/ 1803400 w 1828800"/>
              <a:gd name="connsiteY5" fmla="*/ 736600 h 1485900"/>
              <a:gd name="connsiteX6" fmla="*/ 1828800 w 1828800"/>
              <a:gd name="connsiteY6" fmla="*/ 393700 h 1485900"/>
              <a:gd name="connsiteX7" fmla="*/ 1663700 w 1828800"/>
              <a:gd name="connsiteY7" fmla="*/ 215900 h 1485900"/>
              <a:gd name="connsiteX8" fmla="*/ 1473200 w 1828800"/>
              <a:gd name="connsiteY8" fmla="*/ 50800 h 1485900"/>
              <a:gd name="connsiteX9" fmla="*/ 1003300 w 1828800"/>
              <a:gd name="connsiteY9" fmla="*/ 0 h 1485900"/>
              <a:gd name="connsiteX10" fmla="*/ 622300 w 1828800"/>
              <a:gd name="connsiteY10" fmla="*/ 38100 h 1485900"/>
              <a:gd name="connsiteX11" fmla="*/ 254000 w 1828800"/>
              <a:gd name="connsiteY11" fmla="*/ 127000 h 1485900"/>
              <a:gd name="connsiteX0" fmla="*/ 254000 w 1828800"/>
              <a:gd name="connsiteY0" fmla="*/ 127000 h 1485900"/>
              <a:gd name="connsiteX1" fmla="*/ 0 w 1828800"/>
              <a:gd name="connsiteY1" fmla="*/ 660400 h 1485900"/>
              <a:gd name="connsiteX2" fmla="*/ 88900 w 1828800"/>
              <a:gd name="connsiteY2" fmla="*/ 1409700 h 1485900"/>
              <a:gd name="connsiteX3" fmla="*/ 749300 w 1828800"/>
              <a:gd name="connsiteY3" fmla="*/ 1485900 h 1485900"/>
              <a:gd name="connsiteX4" fmla="*/ 1549400 w 1828800"/>
              <a:gd name="connsiteY4" fmla="*/ 1295400 h 1485900"/>
              <a:gd name="connsiteX5" fmla="*/ 1803400 w 1828800"/>
              <a:gd name="connsiteY5" fmla="*/ 736600 h 1485900"/>
              <a:gd name="connsiteX6" fmla="*/ 1828800 w 1828800"/>
              <a:gd name="connsiteY6" fmla="*/ 393700 h 1485900"/>
              <a:gd name="connsiteX7" fmla="*/ 1663700 w 1828800"/>
              <a:gd name="connsiteY7" fmla="*/ 215900 h 1485900"/>
              <a:gd name="connsiteX8" fmla="*/ 1473200 w 1828800"/>
              <a:gd name="connsiteY8" fmla="*/ 50800 h 1485900"/>
              <a:gd name="connsiteX9" fmla="*/ 1003300 w 1828800"/>
              <a:gd name="connsiteY9" fmla="*/ 0 h 1485900"/>
              <a:gd name="connsiteX10" fmla="*/ 622300 w 1828800"/>
              <a:gd name="connsiteY10" fmla="*/ 38100 h 1485900"/>
              <a:gd name="connsiteX11" fmla="*/ 254000 w 1828800"/>
              <a:gd name="connsiteY11" fmla="*/ 127000 h 1485900"/>
              <a:gd name="connsiteX0" fmla="*/ 254000 w 1828800"/>
              <a:gd name="connsiteY0" fmla="*/ 127000 h 1485900"/>
              <a:gd name="connsiteX1" fmla="*/ 0 w 1828800"/>
              <a:gd name="connsiteY1" fmla="*/ 660400 h 1485900"/>
              <a:gd name="connsiteX2" fmla="*/ 88900 w 1828800"/>
              <a:gd name="connsiteY2" fmla="*/ 1409700 h 1485900"/>
              <a:gd name="connsiteX3" fmla="*/ 749300 w 1828800"/>
              <a:gd name="connsiteY3" fmla="*/ 1485900 h 1485900"/>
              <a:gd name="connsiteX4" fmla="*/ 1549400 w 1828800"/>
              <a:gd name="connsiteY4" fmla="*/ 1295400 h 1485900"/>
              <a:gd name="connsiteX5" fmla="*/ 1803400 w 1828800"/>
              <a:gd name="connsiteY5" fmla="*/ 736600 h 1485900"/>
              <a:gd name="connsiteX6" fmla="*/ 1828800 w 1828800"/>
              <a:gd name="connsiteY6" fmla="*/ 393700 h 1485900"/>
              <a:gd name="connsiteX7" fmla="*/ 1663700 w 1828800"/>
              <a:gd name="connsiteY7" fmla="*/ 215900 h 1485900"/>
              <a:gd name="connsiteX8" fmla="*/ 1473200 w 1828800"/>
              <a:gd name="connsiteY8" fmla="*/ 50800 h 1485900"/>
              <a:gd name="connsiteX9" fmla="*/ 1003300 w 1828800"/>
              <a:gd name="connsiteY9" fmla="*/ 0 h 1485900"/>
              <a:gd name="connsiteX10" fmla="*/ 622300 w 1828800"/>
              <a:gd name="connsiteY10" fmla="*/ 38100 h 1485900"/>
              <a:gd name="connsiteX11" fmla="*/ 254000 w 1828800"/>
              <a:gd name="connsiteY11" fmla="*/ 127000 h 1485900"/>
              <a:gd name="connsiteX0" fmla="*/ 254000 w 1828800"/>
              <a:gd name="connsiteY0" fmla="*/ 127000 h 1485900"/>
              <a:gd name="connsiteX1" fmla="*/ 0 w 1828800"/>
              <a:gd name="connsiteY1" fmla="*/ 660400 h 1485900"/>
              <a:gd name="connsiteX2" fmla="*/ 88900 w 1828800"/>
              <a:gd name="connsiteY2" fmla="*/ 1409700 h 1485900"/>
              <a:gd name="connsiteX3" fmla="*/ 749300 w 1828800"/>
              <a:gd name="connsiteY3" fmla="*/ 1485900 h 1485900"/>
              <a:gd name="connsiteX4" fmla="*/ 1549400 w 1828800"/>
              <a:gd name="connsiteY4" fmla="*/ 1295400 h 1485900"/>
              <a:gd name="connsiteX5" fmla="*/ 1803400 w 1828800"/>
              <a:gd name="connsiteY5" fmla="*/ 736600 h 1485900"/>
              <a:gd name="connsiteX6" fmla="*/ 1828800 w 1828800"/>
              <a:gd name="connsiteY6" fmla="*/ 393700 h 1485900"/>
              <a:gd name="connsiteX7" fmla="*/ 1663700 w 1828800"/>
              <a:gd name="connsiteY7" fmla="*/ 215900 h 1485900"/>
              <a:gd name="connsiteX8" fmla="*/ 1473200 w 1828800"/>
              <a:gd name="connsiteY8" fmla="*/ 50800 h 1485900"/>
              <a:gd name="connsiteX9" fmla="*/ 1003300 w 1828800"/>
              <a:gd name="connsiteY9" fmla="*/ 0 h 1485900"/>
              <a:gd name="connsiteX10" fmla="*/ 622300 w 1828800"/>
              <a:gd name="connsiteY10" fmla="*/ 38100 h 1485900"/>
              <a:gd name="connsiteX11" fmla="*/ 254000 w 1828800"/>
              <a:gd name="connsiteY11" fmla="*/ 127000 h 1485900"/>
              <a:gd name="connsiteX0" fmla="*/ 261055 w 1835855"/>
              <a:gd name="connsiteY0" fmla="*/ 127000 h 1485900"/>
              <a:gd name="connsiteX1" fmla="*/ 7055 w 1835855"/>
              <a:gd name="connsiteY1" fmla="*/ 660400 h 1485900"/>
              <a:gd name="connsiteX2" fmla="*/ 95955 w 1835855"/>
              <a:gd name="connsiteY2" fmla="*/ 1409700 h 1485900"/>
              <a:gd name="connsiteX3" fmla="*/ 756355 w 1835855"/>
              <a:gd name="connsiteY3" fmla="*/ 1485900 h 1485900"/>
              <a:gd name="connsiteX4" fmla="*/ 1556455 w 1835855"/>
              <a:gd name="connsiteY4" fmla="*/ 1295400 h 1485900"/>
              <a:gd name="connsiteX5" fmla="*/ 1810455 w 1835855"/>
              <a:gd name="connsiteY5" fmla="*/ 736600 h 1485900"/>
              <a:gd name="connsiteX6" fmla="*/ 1835855 w 1835855"/>
              <a:gd name="connsiteY6" fmla="*/ 393700 h 1485900"/>
              <a:gd name="connsiteX7" fmla="*/ 1670755 w 1835855"/>
              <a:gd name="connsiteY7" fmla="*/ 215900 h 1485900"/>
              <a:gd name="connsiteX8" fmla="*/ 1480255 w 1835855"/>
              <a:gd name="connsiteY8" fmla="*/ 50800 h 1485900"/>
              <a:gd name="connsiteX9" fmla="*/ 1010355 w 1835855"/>
              <a:gd name="connsiteY9" fmla="*/ 0 h 1485900"/>
              <a:gd name="connsiteX10" fmla="*/ 629355 w 1835855"/>
              <a:gd name="connsiteY10" fmla="*/ 38100 h 1485900"/>
              <a:gd name="connsiteX11" fmla="*/ 261055 w 1835855"/>
              <a:gd name="connsiteY11" fmla="*/ 127000 h 1485900"/>
              <a:gd name="connsiteX0" fmla="*/ 261055 w 1835855"/>
              <a:gd name="connsiteY0" fmla="*/ 127000 h 1485900"/>
              <a:gd name="connsiteX1" fmla="*/ 7055 w 1835855"/>
              <a:gd name="connsiteY1" fmla="*/ 660400 h 1485900"/>
              <a:gd name="connsiteX2" fmla="*/ 95955 w 1835855"/>
              <a:gd name="connsiteY2" fmla="*/ 1409700 h 1485900"/>
              <a:gd name="connsiteX3" fmla="*/ 756355 w 1835855"/>
              <a:gd name="connsiteY3" fmla="*/ 1485900 h 1485900"/>
              <a:gd name="connsiteX4" fmla="*/ 1556455 w 1835855"/>
              <a:gd name="connsiteY4" fmla="*/ 1295400 h 1485900"/>
              <a:gd name="connsiteX5" fmla="*/ 1810455 w 1835855"/>
              <a:gd name="connsiteY5" fmla="*/ 736600 h 1485900"/>
              <a:gd name="connsiteX6" fmla="*/ 1835855 w 1835855"/>
              <a:gd name="connsiteY6" fmla="*/ 393700 h 1485900"/>
              <a:gd name="connsiteX7" fmla="*/ 1670755 w 1835855"/>
              <a:gd name="connsiteY7" fmla="*/ 215900 h 1485900"/>
              <a:gd name="connsiteX8" fmla="*/ 1480255 w 1835855"/>
              <a:gd name="connsiteY8" fmla="*/ 50800 h 1485900"/>
              <a:gd name="connsiteX9" fmla="*/ 1010355 w 1835855"/>
              <a:gd name="connsiteY9" fmla="*/ 0 h 1485900"/>
              <a:gd name="connsiteX10" fmla="*/ 629355 w 1835855"/>
              <a:gd name="connsiteY10" fmla="*/ 38100 h 1485900"/>
              <a:gd name="connsiteX11" fmla="*/ 261055 w 1835855"/>
              <a:gd name="connsiteY11" fmla="*/ 127000 h 1485900"/>
              <a:gd name="connsiteX0" fmla="*/ 261055 w 1835855"/>
              <a:gd name="connsiteY0" fmla="*/ 127000 h 1485900"/>
              <a:gd name="connsiteX1" fmla="*/ 7055 w 1835855"/>
              <a:gd name="connsiteY1" fmla="*/ 660400 h 1485900"/>
              <a:gd name="connsiteX2" fmla="*/ 95955 w 1835855"/>
              <a:gd name="connsiteY2" fmla="*/ 1409700 h 1485900"/>
              <a:gd name="connsiteX3" fmla="*/ 756355 w 1835855"/>
              <a:gd name="connsiteY3" fmla="*/ 1485900 h 1485900"/>
              <a:gd name="connsiteX4" fmla="*/ 1556455 w 1835855"/>
              <a:gd name="connsiteY4" fmla="*/ 1295400 h 1485900"/>
              <a:gd name="connsiteX5" fmla="*/ 1810455 w 1835855"/>
              <a:gd name="connsiteY5" fmla="*/ 736600 h 1485900"/>
              <a:gd name="connsiteX6" fmla="*/ 1835855 w 1835855"/>
              <a:gd name="connsiteY6" fmla="*/ 393700 h 1485900"/>
              <a:gd name="connsiteX7" fmla="*/ 1670755 w 1835855"/>
              <a:gd name="connsiteY7" fmla="*/ 215900 h 1485900"/>
              <a:gd name="connsiteX8" fmla="*/ 1480255 w 1835855"/>
              <a:gd name="connsiteY8" fmla="*/ 50800 h 1485900"/>
              <a:gd name="connsiteX9" fmla="*/ 1010355 w 1835855"/>
              <a:gd name="connsiteY9" fmla="*/ 0 h 1485900"/>
              <a:gd name="connsiteX10" fmla="*/ 629355 w 1835855"/>
              <a:gd name="connsiteY10" fmla="*/ 38100 h 1485900"/>
              <a:gd name="connsiteX11" fmla="*/ 261055 w 1835855"/>
              <a:gd name="connsiteY11" fmla="*/ 127000 h 1485900"/>
              <a:gd name="connsiteX0" fmla="*/ 261055 w 1835855"/>
              <a:gd name="connsiteY0" fmla="*/ 127000 h 1485900"/>
              <a:gd name="connsiteX1" fmla="*/ 7055 w 1835855"/>
              <a:gd name="connsiteY1" fmla="*/ 660400 h 1485900"/>
              <a:gd name="connsiteX2" fmla="*/ 95955 w 1835855"/>
              <a:gd name="connsiteY2" fmla="*/ 1409700 h 1485900"/>
              <a:gd name="connsiteX3" fmla="*/ 756355 w 1835855"/>
              <a:gd name="connsiteY3" fmla="*/ 1485900 h 1485900"/>
              <a:gd name="connsiteX4" fmla="*/ 1556455 w 1835855"/>
              <a:gd name="connsiteY4" fmla="*/ 1295400 h 1485900"/>
              <a:gd name="connsiteX5" fmla="*/ 1810455 w 1835855"/>
              <a:gd name="connsiteY5" fmla="*/ 736600 h 1485900"/>
              <a:gd name="connsiteX6" fmla="*/ 1835855 w 1835855"/>
              <a:gd name="connsiteY6" fmla="*/ 393700 h 1485900"/>
              <a:gd name="connsiteX7" fmla="*/ 1670755 w 1835855"/>
              <a:gd name="connsiteY7" fmla="*/ 215900 h 1485900"/>
              <a:gd name="connsiteX8" fmla="*/ 1480255 w 1835855"/>
              <a:gd name="connsiteY8" fmla="*/ 50800 h 1485900"/>
              <a:gd name="connsiteX9" fmla="*/ 1010355 w 1835855"/>
              <a:gd name="connsiteY9" fmla="*/ 0 h 1485900"/>
              <a:gd name="connsiteX10" fmla="*/ 629355 w 1835855"/>
              <a:gd name="connsiteY10" fmla="*/ 38100 h 1485900"/>
              <a:gd name="connsiteX11" fmla="*/ 261055 w 1835855"/>
              <a:gd name="connsiteY11" fmla="*/ 127000 h 1485900"/>
              <a:gd name="connsiteX0" fmla="*/ 261055 w 1835855"/>
              <a:gd name="connsiteY0" fmla="*/ 127000 h 1485900"/>
              <a:gd name="connsiteX1" fmla="*/ 7055 w 1835855"/>
              <a:gd name="connsiteY1" fmla="*/ 660400 h 1485900"/>
              <a:gd name="connsiteX2" fmla="*/ 95955 w 1835855"/>
              <a:gd name="connsiteY2" fmla="*/ 1409700 h 1485900"/>
              <a:gd name="connsiteX3" fmla="*/ 756355 w 1835855"/>
              <a:gd name="connsiteY3" fmla="*/ 1485900 h 1485900"/>
              <a:gd name="connsiteX4" fmla="*/ 1556455 w 1835855"/>
              <a:gd name="connsiteY4" fmla="*/ 1295400 h 1485900"/>
              <a:gd name="connsiteX5" fmla="*/ 1810455 w 1835855"/>
              <a:gd name="connsiteY5" fmla="*/ 736600 h 1485900"/>
              <a:gd name="connsiteX6" fmla="*/ 1835855 w 1835855"/>
              <a:gd name="connsiteY6" fmla="*/ 393700 h 1485900"/>
              <a:gd name="connsiteX7" fmla="*/ 1670755 w 1835855"/>
              <a:gd name="connsiteY7" fmla="*/ 215900 h 1485900"/>
              <a:gd name="connsiteX8" fmla="*/ 1480255 w 1835855"/>
              <a:gd name="connsiteY8" fmla="*/ 50800 h 1485900"/>
              <a:gd name="connsiteX9" fmla="*/ 1010355 w 1835855"/>
              <a:gd name="connsiteY9" fmla="*/ 0 h 1485900"/>
              <a:gd name="connsiteX10" fmla="*/ 629355 w 1835855"/>
              <a:gd name="connsiteY10" fmla="*/ 38100 h 1485900"/>
              <a:gd name="connsiteX11" fmla="*/ 261055 w 1835855"/>
              <a:gd name="connsiteY11" fmla="*/ 127000 h 1485900"/>
              <a:gd name="connsiteX0" fmla="*/ 261055 w 1835855"/>
              <a:gd name="connsiteY0" fmla="*/ 127000 h 1485900"/>
              <a:gd name="connsiteX1" fmla="*/ 7055 w 1835855"/>
              <a:gd name="connsiteY1" fmla="*/ 660400 h 1485900"/>
              <a:gd name="connsiteX2" fmla="*/ 95955 w 1835855"/>
              <a:gd name="connsiteY2" fmla="*/ 1409700 h 1485900"/>
              <a:gd name="connsiteX3" fmla="*/ 756355 w 1835855"/>
              <a:gd name="connsiteY3" fmla="*/ 1485900 h 1485900"/>
              <a:gd name="connsiteX4" fmla="*/ 1556455 w 1835855"/>
              <a:gd name="connsiteY4" fmla="*/ 1295400 h 1485900"/>
              <a:gd name="connsiteX5" fmla="*/ 1810455 w 1835855"/>
              <a:gd name="connsiteY5" fmla="*/ 736600 h 1485900"/>
              <a:gd name="connsiteX6" fmla="*/ 1835855 w 1835855"/>
              <a:gd name="connsiteY6" fmla="*/ 393700 h 1485900"/>
              <a:gd name="connsiteX7" fmla="*/ 1670755 w 1835855"/>
              <a:gd name="connsiteY7" fmla="*/ 215900 h 1485900"/>
              <a:gd name="connsiteX8" fmla="*/ 1480255 w 1835855"/>
              <a:gd name="connsiteY8" fmla="*/ 50800 h 1485900"/>
              <a:gd name="connsiteX9" fmla="*/ 1010355 w 1835855"/>
              <a:gd name="connsiteY9" fmla="*/ 0 h 1485900"/>
              <a:gd name="connsiteX10" fmla="*/ 629355 w 1835855"/>
              <a:gd name="connsiteY10" fmla="*/ 38100 h 1485900"/>
              <a:gd name="connsiteX11" fmla="*/ 261055 w 1835855"/>
              <a:gd name="connsiteY11" fmla="*/ 127000 h 1485900"/>
              <a:gd name="connsiteX0" fmla="*/ 261055 w 1836408"/>
              <a:gd name="connsiteY0" fmla="*/ 127000 h 1485900"/>
              <a:gd name="connsiteX1" fmla="*/ 7055 w 1836408"/>
              <a:gd name="connsiteY1" fmla="*/ 660400 h 1485900"/>
              <a:gd name="connsiteX2" fmla="*/ 95955 w 1836408"/>
              <a:gd name="connsiteY2" fmla="*/ 1409700 h 1485900"/>
              <a:gd name="connsiteX3" fmla="*/ 756355 w 1836408"/>
              <a:gd name="connsiteY3" fmla="*/ 1485900 h 1485900"/>
              <a:gd name="connsiteX4" fmla="*/ 1556455 w 1836408"/>
              <a:gd name="connsiteY4" fmla="*/ 1295400 h 1485900"/>
              <a:gd name="connsiteX5" fmla="*/ 1810455 w 1836408"/>
              <a:gd name="connsiteY5" fmla="*/ 736600 h 1485900"/>
              <a:gd name="connsiteX6" fmla="*/ 1835855 w 1836408"/>
              <a:gd name="connsiteY6" fmla="*/ 393700 h 1485900"/>
              <a:gd name="connsiteX7" fmla="*/ 1670755 w 1836408"/>
              <a:gd name="connsiteY7" fmla="*/ 215900 h 1485900"/>
              <a:gd name="connsiteX8" fmla="*/ 1480255 w 1836408"/>
              <a:gd name="connsiteY8" fmla="*/ 50800 h 1485900"/>
              <a:gd name="connsiteX9" fmla="*/ 1010355 w 1836408"/>
              <a:gd name="connsiteY9" fmla="*/ 0 h 1485900"/>
              <a:gd name="connsiteX10" fmla="*/ 629355 w 1836408"/>
              <a:gd name="connsiteY10" fmla="*/ 38100 h 1485900"/>
              <a:gd name="connsiteX11" fmla="*/ 261055 w 1836408"/>
              <a:gd name="connsiteY11" fmla="*/ 127000 h 1485900"/>
              <a:gd name="connsiteX0" fmla="*/ 261055 w 1836408"/>
              <a:gd name="connsiteY0" fmla="*/ 127000 h 1485900"/>
              <a:gd name="connsiteX1" fmla="*/ 7055 w 1836408"/>
              <a:gd name="connsiteY1" fmla="*/ 660400 h 1485900"/>
              <a:gd name="connsiteX2" fmla="*/ 95955 w 1836408"/>
              <a:gd name="connsiteY2" fmla="*/ 1409700 h 1485900"/>
              <a:gd name="connsiteX3" fmla="*/ 756355 w 1836408"/>
              <a:gd name="connsiteY3" fmla="*/ 1485900 h 1485900"/>
              <a:gd name="connsiteX4" fmla="*/ 1556455 w 1836408"/>
              <a:gd name="connsiteY4" fmla="*/ 1295400 h 1485900"/>
              <a:gd name="connsiteX5" fmla="*/ 1810455 w 1836408"/>
              <a:gd name="connsiteY5" fmla="*/ 736600 h 1485900"/>
              <a:gd name="connsiteX6" fmla="*/ 1835855 w 1836408"/>
              <a:gd name="connsiteY6" fmla="*/ 393700 h 1485900"/>
              <a:gd name="connsiteX7" fmla="*/ 1670755 w 1836408"/>
              <a:gd name="connsiteY7" fmla="*/ 215900 h 1485900"/>
              <a:gd name="connsiteX8" fmla="*/ 1480255 w 1836408"/>
              <a:gd name="connsiteY8" fmla="*/ 50800 h 1485900"/>
              <a:gd name="connsiteX9" fmla="*/ 1010355 w 1836408"/>
              <a:gd name="connsiteY9" fmla="*/ 0 h 1485900"/>
              <a:gd name="connsiteX10" fmla="*/ 629355 w 1836408"/>
              <a:gd name="connsiteY10" fmla="*/ 38100 h 1485900"/>
              <a:gd name="connsiteX11" fmla="*/ 261055 w 1836408"/>
              <a:gd name="connsiteY11" fmla="*/ 127000 h 1485900"/>
              <a:gd name="connsiteX0" fmla="*/ 261055 w 1836408"/>
              <a:gd name="connsiteY0" fmla="*/ 127000 h 1485900"/>
              <a:gd name="connsiteX1" fmla="*/ 7055 w 1836408"/>
              <a:gd name="connsiteY1" fmla="*/ 660400 h 1485900"/>
              <a:gd name="connsiteX2" fmla="*/ 95955 w 1836408"/>
              <a:gd name="connsiteY2" fmla="*/ 1409700 h 1485900"/>
              <a:gd name="connsiteX3" fmla="*/ 756355 w 1836408"/>
              <a:gd name="connsiteY3" fmla="*/ 1485900 h 1485900"/>
              <a:gd name="connsiteX4" fmla="*/ 1556455 w 1836408"/>
              <a:gd name="connsiteY4" fmla="*/ 1295400 h 1485900"/>
              <a:gd name="connsiteX5" fmla="*/ 1810455 w 1836408"/>
              <a:gd name="connsiteY5" fmla="*/ 736600 h 1485900"/>
              <a:gd name="connsiteX6" fmla="*/ 1835855 w 1836408"/>
              <a:gd name="connsiteY6" fmla="*/ 393700 h 1485900"/>
              <a:gd name="connsiteX7" fmla="*/ 1670755 w 1836408"/>
              <a:gd name="connsiteY7" fmla="*/ 203200 h 1485900"/>
              <a:gd name="connsiteX8" fmla="*/ 1480255 w 1836408"/>
              <a:gd name="connsiteY8" fmla="*/ 50800 h 1485900"/>
              <a:gd name="connsiteX9" fmla="*/ 1010355 w 1836408"/>
              <a:gd name="connsiteY9" fmla="*/ 0 h 1485900"/>
              <a:gd name="connsiteX10" fmla="*/ 629355 w 1836408"/>
              <a:gd name="connsiteY10" fmla="*/ 38100 h 1485900"/>
              <a:gd name="connsiteX11" fmla="*/ 261055 w 1836408"/>
              <a:gd name="connsiteY11" fmla="*/ 127000 h 1485900"/>
              <a:gd name="connsiteX0" fmla="*/ 261055 w 1845605"/>
              <a:gd name="connsiteY0" fmla="*/ 127000 h 1485900"/>
              <a:gd name="connsiteX1" fmla="*/ 7055 w 1845605"/>
              <a:gd name="connsiteY1" fmla="*/ 660400 h 1485900"/>
              <a:gd name="connsiteX2" fmla="*/ 95955 w 1845605"/>
              <a:gd name="connsiteY2" fmla="*/ 1409700 h 1485900"/>
              <a:gd name="connsiteX3" fmla="*/ 756355 w 1845605"/>
              <a:gd name="connsiteY3" fmla="*/ 1485900 h 1485900"/>
              <a:gd name="connsiteX4" fmla="*/ 1556455 w 1845605"/>
              <a:gd name="connsiteY4" fmla="*/ 1295400 h 1485900"/>
              <a:gd name="connsiteX5" fmla="*/ 1810455 w 1845605"/>
              <a:gd name="connsiteY5" fmla="*/ 736600 h 1485900"/>
              <a:gd name="connsiteX6" fmla="*/ 1835855 w 1845605"/>
              <a:gd name="connsiteY6" fmla="*/ 393700 h 1485900"/>
              <a:gd name="connsiteX7" fmla="*/ 1670755 w 1845605"/>
              <a:gd name="connsiteY7" fmla="*/ 203200 h 1485900"/>
              <a:gd name="connsiteX8" fmla="*/ 1480255 w 1845605"/>
              <a:gd name="connsiteY8" fmla="*/ 50800 h 1485900"/>
              <a:gd name="connsiteX9" fmla="*/ 1010355 w 1845605"/>
              <a:gd name="connsiteY9" fmla="*/ 0 h 1485900"/>
              <a:gd name="connsiteX10" fmla="*/ 629355 w 1845605"/>
              <a:gd name="connsiteY10" fmla="*/ 38100 h 1485900"/>
              <a:gd name="connsiteX11" fmla="*/ 261055 w 1845605"/>
              <a:gd name="connsiteY11" fmla="*/ 127000 h 1485900"/>
              <a:gd name="connsiteX0" fmla="*/ 261055 w 1856973"/>
              <a:gd name="connsiteY0" fmla="*/ 127000 h 1485900"/>
              <a:gd name="connsiteX1" fmla="*/ 7055 w 1856973"/>
              <a:gd name="connsiteY1" fmla="*/ 660400 h 1485900"/>
              <a:gd name="connsiteX2" fmla="*/ 95955 w 1856973"/>
              <a:gd name="connsiteY2" fmla="*/ 1409700 h 1485900"/>
              <a:gd name="connsiteX3" fmla="*/ 756355 w 1856973"/>
              <a:gd name="connsiteY3" fmla="*/ 1485900 h 1485900"/>
              <a:gd name="connsiteX4" fmla="*/ 1556455 w 1856973"/>
              <a:gd name="connsiteY4" fmla="*/ 1295400 h 1485900"/>
              <a:gd name="connsiteX5" fmla="*/ 1810455 w 1856973"/>
              <a:gd name="connsiteY5" fmla="*/ 736600 h 1485900"/>
              <a:gd name="connsiteX6" fmla="*/ 1835855 w 1856973"/>
              <a:gd name="connsiteY6" fmla="*/ 393700 h 1485900"/>
              <a:gd name="connsiteX7" fmla="*/ 1670755 w 1856973"/>
              <a:gd name="connsiteY7" fmla="*/ 203200 h 1485900"/>
              <a:gd name="connsiteX8" fmla="*/ 1480255 w 1856973"/>
              <a:gd name="connsiteY8" fmla="*/ 50800 h 1485900"/>
              <a:gd name="connsiteX9" fmla="*/ 1010355 w 1856973"/>
              <a:gd name="connsiteY9" fmla="*/ 0 h 1485900"/>
              <a:gd name="connsiteX10" fmla="*/ 629355 w 1856973"/>
              <a:gd name="connsiteY10" fmla="*/ 38100 h 1485900"/>
              <a:gd name="connsiteX11" fmla="*/ 261055 w 1856973"/>
              <a:gd name="connsiteY11" fmla="*/ 127000 h 1485900"/>
              <a:gd name="connsiteX0" fmla="*/ 261055 w 1856973"/>
              <a:gd name="connsiteY0" fmla="*/ 127000 h 1485900"/>
              <a:gd name="connsiteX1" fmla="*/ 7055 w 1856973"/>
              <a:gd name="connsiteY1" fmla="*/ 660400 h 1485900"/>
              <a:gd name="connsiteX2" fmla="*/ 95955 w 1856973"/>
              <a:gd name="connsiteY2" fmla="*/ 1409700 h 1485900"/>
              <a:gd name="connsiteX3" fmla="*/ 756355 w 1856973"/>
              <a:gd name="connsiteY3" fmla="*/ 1485900 h 1485900"/>
              <a:gd name="connsiteX4" fmla="*/ 1556455 w 1856973"/>
              <a:gd name="connsiteY4" fmla="*/ 1295400 h 1485900"/>
              <a:gd name="connsiteX5" fmla="*/ 1810455 w 1856973"/>
              <a:gd name="connsiteY5" fmla="*/ 736600 h 1485900"/>
              <a:gd name="connsiteX6" fmla="*/ 1835855 w 1856973"/>
              <a:gd name="connsiteY6" fmla="*/ 393700 h 1485900"/>
              <a:gd name="connsiteX7" fmla="*/ 1670755 w 1856973"/>
              <a:gd name="connsiteY7" fmla="*/ 203200 h 1485900"/>
              <a:gd name="connsiteX8" fmla="*/ 1480255 w 1856973"/>
              <a:gd name="connsiteY8" fmla="*/ 50800 h 1485900"/>
              <a:gd name="connsiteX9" fmla="*/ 1010355 w 1856973"/>
              <a:gd name="connsiteY9" fmla="*/ 0 h 1485900"/>
              <a:gd name="connsiteX10" fmla="*/ 629355 w 1856973"/>
              <a:gd name="connsiteY10" fmla="*/ 38100 h 1485900"/>
              <a:gd name="connsiteX11" fmla="*/ 261055 w 1856973"/>
              <a:gd name="connsiteY11" fmla="*/ 127000 h 1485900"/>
              <a:gd name="connsiteX0" fmla="*/ 261055 w 1856973"/>
              <a:gd name="connsiteY0" fmla="*/ 127000 h 1485900"/>
              <a:gd name="connsiteX1" fmla="*/ 7055 w 1856973"/>
              <a:gd name="connsiteY1" fmla="*/ 660400 h 1485900"/>
              <a:gd name="connsiteX2" fmla="*/ 95955 w 1856973"/>
              <a:gd name="connsiteY2" fmla="*/ 1409700 h 1485900"/>
              <a:gd name="connsiteX3" fmla="*/ 756355 w 1856973"/>
              <a:gd name="connsiteY3" fmla="*/ 1485900 h 1485900"/>
              <a:gd name="connsiteX4" fmla="*/ 1556455 w 1856973"/>
              <a:gd name="connsiteY4" fmla="*/ 1257300 h 1485900"/>
              <a:gd name="connsiteX5" fmla="*/ 1810455 w 1856973"/>
              <a:gd name="connsiteY5" fmla="*/ 736600 h 1485900"/>
              <a:gd name="connsiteX6" fmla="*/ 1835855 w 1856973"/>
              <a:gd name="connsiteY6" fmla="*/ 393700 h 1485900"/>
              <a:gd name="connsiteX7" fmla="*/ 1670755 w 1856973"/>
              <a:gd name="connsiteY7" fmla="*/ 203200 h 1485900"/>
              <a:gd name="connsiteX8" fmla="*/ 1480255 w 1856973"/>
              <a:gd name="connsiteY8" fmla="*/ 50800 h 1485900"/>
              <a:gd name="connsiteX9" fmla="*/ 1010355 w 1856973"/>
              <a:gd name="connsiteY9" fmla="*/ 0 h 1485900"/>
              <a:gd name="connsiteX10" fmla="*/ 629355 w 1856973"/>
              <a:gd name="connsiteY10" fmla="*/ 38100 h 1485900"/>
              <a:gd name="connsiteX11" fmla="*/ 261055 w 1856973"/>
              <a:gd name="connsiteY11" fmla="*/ 127000 h 1485900"/>
              <a:gd name="connsiteX0" fmla="*/ 261055 w 1856973"/>
              <a:gd name="connsiteY0" fmla="*/ 127000 h 1485900"/>
              <a:gd name="connsiteX1" fmla="*/ 7055 w 1856973"/>
              <a:gd name="connsiteY1" fmla="*/ 660400 h 1485900"/>
              <a:gd name="connsiteX2" fmla="*/ 95955 w 1856973"/>
              <a:gd name="connsiteY2" fmla="*/ 1409700 h 1485900"/>
              <a:gd name="connsiteX3" fmla="*/ 756355 w 1856973"/>
              <a:gd name="connsiteY3" fmla="*/ 1485900 h 1485900"/>
              <a:gd name="connsiteX4" fmla="*/ 1556455 w 1856973"/>
              <a:gd name="connsiteY4" fmla="*/ 1257300 h 1485900"/>
              <a:gd name="connsiteX5" fmla="*/ 1810455 w 1856973"/>
              <a:gd name="connsiteY5" fmla="*/ 736600 h 1485900"/>
              <a:gd name="connsiteX6" fmla="*/ 1835855 w 1856973"/>
              <a:gd name="connsiteY6" fmla="*/ 393700 h 1485900"/>
              <a:gd name="connsiteX7" fmla="*/ 1670755 w 1856973"/>
              <a:gd name="connsiteY7" fmla="*/ 203200 h 1485900"/>
              <a:gd name="connsiteX8" fmla="*/ 1480255 w 1856973"/>
              <a:gd name="connsiteY8" fmla="*/ 50800 h 1485900"/>
              <a:gd name="connsiteX9" fmla="*/ 1010355 w 1856973"/>
              <a:gd name="connsiteY9" fmla="*/ 0 h 1485900"/>
              <a:gd name="connsiteX10" fmla="*/ 629355 w 1856973"/>
              <a:gd name="connsiteY10" fmla="*/ 38100 h 1485900"/>
              <a:gd name="connsiteX11" fmla="*/ 261055 w 1856973"/>
              <a:gd name="connsiteY11" fmla="*/ 127000 h 1485900"/>
              <a:gd name="connsiteX0" fmla="*/ 261055 w 1856973"/>
              <a:gd name="connsiteY0" fmla="*/ 127000 h 1485900"/>
              <a:gd name="connsiteX1" fmla="*/ 7055 w 1856973"/>
              <a:gd name="connsiteY1" fmla="*/ 660400 h 1485900"/>
              <a:gd name="connsiteX2" fmla="*/ 95955 w 1856973"/>
              <a:gd name="connsiteY2" fmla="*/ 1409700 h 1485900"/>
              <a:gd name="connsiteX3" fmla="*/ 756355 w 1856973"/>
              <a:gd name="connsiteY3" fmla="*/ 1485900 h 1485900"/>
              <a:gd name="connsiteX4" fmla="*/ 1556455 w 1856973"/>
              <a:gd name="connsiteY4" fmla="*/ 1257300 h 1485900"/>
              <a:gd name="connsiteX5" fmla="*/ 1810455 w 1856973"/>
              <a:gd name="connsiteY5" fmla="*/ 736600 h 1485900"/>
              <a:gd name="connsiteX6" fmla="*/ 1835855 w 1856973"/>
              <a:gd name="connsiteY6" fmla="*/ 393700 h 1485900"/>
              <a:gd name="connsiteX7" fmla="*/ 1670755 w 1856973"/>
              <a:gd name="connsiteY7" fmla="*/ 203200 h 1485900"/>
              <a:gd name="connsiteX8" fmla="*/ 1480255 w 1856973"/>
              <a:gd name="connsiteY8" fmla="*/ 50800 h 1485900"/>
              <a:gd name="connsiteX9" fmla="*/ 1010355 w 1856973"/>
              <a:gd name="connsiteY9" fmla="*/ 0 h 1485900"/>
              <a:gd name="connsiteX10" fmla="*/ 629355 w 1856973"/>
              <a:gd name="connsiteY10" fmla="*/ 38100 h 1485900"/>
              <a:gd name="connsiteX11" fmla="*/ 261055 w 1856973"/>
              <a:gd name="connsiteY11" fmla="*/ 127000 h 1485900"/>
              <a:gd name="connsiteX0" fmla="*/ 261055 w 1856973"/>
              <a:gd name="connsiteY0" fmla="*/ 127000 h 1493856"/>
              <a:gd name="connsiteX1" fmla="*/ 7055 w 1856973"/>
              <a:gd name="connsiteY1" fmla="*/ 660400 h 1493856"/>
              <a:gd name="connsiteX2" fmla="*/ 95955 w 1856973"/>
              <a:gd name="connsiteY2" fmla="*/ 1409700 h 1493856"/>
              <a:gd name="connsiteX3" fmla="*/ 756355 w 1856973"/>
              <a:gd name="connsiteY3" fmla="*/ 1485900 h 1493856"/>
              <a:gd name="connsiteX4" fmla="*/ 1556455 w 1856973"/>
              <a:gd name="connsiteY4" fmla="*/ 1257300 h 1493856"/>
              <a:gd name="connsiteX5" fmla="*/ 1810455 w 1856973"/>
              <a:gd name="connsiteY5" fmla="*/ 736600 h 1493856"/>
              <a:gd name="connsiteX6" fmla="*/ 1835855 w 1856973"/>
              <a:gd name="connsiteY6" fmla="*/ 393700 h 1493856"/>
              <a:gd name="connsiteX7" fmla="*/ 1670755 w 1856973"/>
              <a:gd name="connsiteY7" fmla="*/ 203200 h 1493856"/>
              <a:gd name="connsiteX8" fmla="*/ 1480255 w 1856973"/>
              <a:gd name="connsiteY8" fmla="*/ 50800 h 1493856"/>
              <a:gd name="connsiteX9" fmla="*/ 1010355 w 1856973"/>
              <a:gd name="connsiteY9" fmla="*/ 0 h 1493856"/>
              <a:gd name="connsiteX10" fmla="*/ 629355 w 1856973"/>
              <a:gd name="connsiteY10" fmla="*/ 38100 h 1493856"/>
              <a:gd name="connsiteX11" fmla="*/ 261055 w 1856973"/>
              <a:gd name="connsiteY11" fmla="*/ 127000 h 1493856"/>
              <a:gd name="connsiteX0" fmla="*/ 261055 w 1856973"/>
              <a:gd name="connsiteY0" fmla="*/ 127000 h 1506639"/>
              <a:gd name="connsiteX1" fmla="*/ 7055 w 1856973"/>
              <a:gd name="connsiteY1" fmla="*/ 660400 h 1506639"/>
              <a:gd name="connsiteX2" fmla="*/ 95955 w 1856973"/>
              <a:gd name="connsiteY2" fmla="*/ 1409700 h 1506639"/>
              <a:gd name="connsiteX3" fmla="*/ 756355 w 1856973"/>
              <a:gd name="connsiteY3" fmla="*/ 1485900 h 1506639"/>
              <a:gd name="connsiteX4" fmla="*/ 1556455 w 1856973"/>
              <a:gd name="connsiteY4" fmla="*/ 1257300 h 1506639"/>
              <a:gd name="connsiteX5" fmla="*/ 1810455 w 1856973"/>
              <a:gd name="connsiteY5" fmla="*/ 736600 h 1506639"/>
              <a:gd name="connsiteX6" fmla="*/ 1835855 w 1856973"/>
              <a:gd name="connsiteY6" fmla="*/ 393700 h 1506639"/>
              <a:gd name="connsiteX7" fmla="*/ 1670755 w 1856973"/>
              <a:gd name="connsiteY7" fmla="*/ 203200 h 1506639"/>
              <a:gd name="connsiteX8" fmla="*/ 1480255 w 1856973"/>
              <a:gd name="connsiteY8" fmla="*/ 50800 h 1506639"/>
              <a:gd name="connsiteX9" fmla="*/ 1010355 w 1856973"/>
              <a:gd name="connsiteY9" fmla="*/ 0 h 1506639"/>
              <a:gd name="connsiteX10" fmla="*/ 629355 w 1856973"/>
              <a:gd name="connsiteY10" fmla="*/ 38100 h 1506639"/>
              <a:gd name="connsiteX11" fmla="*/ 261055 w 1856973"/>
              <a:gd name="connsiteY11" fmla="*/ 127000 h 1506639"/>
              <a:gd name="connsiteX0" fmla="*/ 386785 w 1856973"/>
              <a:gd name="connsiteY0" fmla="*/ 298450 h 1506639"/>
              <a:gd name="connsiteX1" fmla="*/ 7055 w 1856973"/>
              <a:gd name="connsiteY1" fmla="*/ 660400 h 1506639"/>
              <a:gd name="connsiteX2" fmla="*/ 95955 w 1856973"/>
              <a:gd name="connsiteY2" fmla="*/ 1409700 h 1506639"/>
              <a:gd name="connsiteX3" fmla="*/ 756355 w 1856973"/>
              <a:gd name="connsiteY3" fmla="*/ 1485900 h 1506639"/>
              <a:gd name="connsiteX4" fmla="*/ 1556455 w 1856973"/>
              <a:gd name="connsiteY4" fmla="*/ 1257300 h 1506639"/>
              <a:gd name="connsiteX5" fmla="*/ 1810455 w 1856973"/>
              <a:gd name="connsiteY5" fmla="*/ 736600 h 1506639"/>
              <a:gd name="connsiteX6" fmla="*/ 1835855 w 1856973"/>
              <a:gd name="connsiteY6" fmla="*/ 393700 h 1506639"/>
              <a:gd name="connsiteX7" fmla="*/ 1670755 w 1856973"/>
              <a:gd name="connsiteY7" fmla="*/ 203200 h 1506639"/>
              <a:gd name="connsiteX8" fmla="*/ 1480255 w 1856973"/>
              <a:gd name="connsiteY8" fmla="*/ 50800 h 1506639"/>
              <a:gd name="connsiteX9" fmla="*/ 1010355 w 1856973"/>
              <a:gd name="connsiteY9" fmla="*/ 0 h 1506639"/>
              <a:gd name="connsiteX10" fmla="*/ 629355 w 1856973"/>
              <a:gd name="connsiteY10" fmla="*/ 38100 h 1506639"/>
              <a:gd name="connsiteX11" fmla="*/ 386785 w 1856973"/>
              <a:gd name="connsiteY11" fmla="*/ 298450 h 1506639"/>
              <a:gd name="connsiteX0" fmla="*/ 386785 w 1856973"/>
              <a:gd name="connsiteY0" fmla="*/ 298450 h 1506639"/>
              <a:gd name="connsiteX1" fmla="*/ 7055 w 1856973"/>
              <a:gd name="connsiteY1" fmla="*/ 660400 h 1506639"/>
              <a:gd name="connsiteX2" fmla="*/ 95955 w 1856973"/>
              <a:gd name="connsiteY2" fmla="*/ 1409700 h 1506639"/>
              <a:gd name="connsiteX3" fmla="*/ 756355 w 1856973"/>
              <a:gd name="connsiteY3" fmla="*/ 1485900 h 1506639"/>
              <a:gd name="connsiteX4" fmla="*/ 1556455 w 1856973"/>
              <a:gd name="connsiteY4" fmla="*/ 1257300 h 1506639"/>
              <a:gd name="connsiteX5" fmla="*/ 1810455 w 1856973"/>
              <a:gd name="connsiteY5" fmla="*/ 736600 h 1506639"/>
              <a:gd name="connsiteX6" fmla="*/ 1835855 w 1856973"/>
              <a:gd name="connsiteY6" fmla="*/ 393700 h 1506639"/>
              <a:gd name="connsiteX7" fmla="*/ 1670755 w 1856973"/>
              <a:gd name="connsiteY7" fmla="*/ 203200 h 1506639"/>
              <a:gd name="connsiteX8" fmla="*/ 1480255 w 1856973"/>
              <a:gd name="connsiteY8" fmla="*/ 50800 h 1506639"/>
              <a:gd name="connsiteX9" fmla="*/ 1010355 w 1856973"/>
              <a:gd name="connsiteY9" fmla="*/ 0 h 1506639"/>
              <a:gd name="connsiteX10" fmla="*/ 629355 w 1856973"/>
              <a:gd name="connsiteY10" fmla="*/ 38100 h 1506639"/>
              <a:gd name="connsiteX11" fmla="*/ 386785 w 1856973"/>
              <a:gd name="connsiteY11" fmla="*/ 298450 h 1506639"/>
              <a:gd name="connsiteX0" fmla="*/ 386785 w 1856973"/>
              <a:gd name="connsiteY0" fmla="*/ 298450 h 1506639"/>
              <a:gd name="connsiteX1" fmla="*/ 7055 w 1856973"/>
              <a:gd name="connsiteY1" fmla="*/ 660400 h 1506639"/>
              <a:gd name="connsiteX2" fmla="*/ 95955 w 1856973"/>
              <a:gd name="connsiteY2" fmla="*/ 1409700 h 1506639"/>
              <a:gd name="connsiteX3" fmla="*/ 756355 w 1856973"/>
              <a:gd name="connsiteY3" fmla="*/ 1485900 h 1506639"/>
              <a:gd name="connsiteX4" fmla="*/ 1556455 w 1856973"/>
              <a:gd name="connsiteY4" fmla="*/ 1257300 h 1506639"/>
              <a:gd name="connsiteX5" fmla="*/ 1810455 w 1856973"/>
              <a:gd name="connsiteY5" fmla="*/ 736600 h 1506639"/>
              <a:gd name="connsiteX6" fmla="*/ 1835855 w 1856973"/>
              <a:gd name="connsiteY6" fmla="*/ 393700 h 1506639"/>
              <a:gd name="connsiteX7" fmla="*/ 1670755 w 1856973"/>
              <a:gd name="connsiteY7" fmla="*/ 203200 h 1506639"/>
              <a:gd name="connsiteX8" fmla="*/ 1480255 w 1856973"/>
              <a:gd name="connsiteY8" fmla="*/ 50800 h 1506639"/>
              <a:gd name="connsiteX9" fmla="*/ 1010355 w 1856973"/>
              <a:gd name="connsiteY9" fmla="*/ 0 h 1506639"/>
              <a:gd name="connsiteX10" fmla="*/ 629355 w 1856973"/>
              <a:gd name="connsiteY10" fmla="*/ 38100 h 1506639"/>
              <a:gd name="connsiteX11" fmla="*/ 386785 w 1856973"/>
              <a:gd name="connsiteY11" fmla="*/ 298450 h 1506639"/>
              <a:gd name="connsiteX0" fmla="*/ 386785 w 1856973"/>
              <a:gd name="connsiteY0" fmla="*/ 298450 h 1506639"/>
              <a:gd name="connsiteX1" fmla="*/ 7055 w 1856973"/>
              <a:gd name="connsiteY1" fmla="*/ 683260 h 1506639"/>
              <a:gd name="connsiteX2" fmla="*/ 95955 w 1856973"/>
              <a:gd name="connsiteY2" fmla="*/ 1409700 h 1506639"/>
              <a:gd name="connsiteX3" fmla="*/ 756355 w 1856973"/>
              <a:gd name="connsiteY3" fmla="*/ 1485900 h 1506639"/>
              <a:gd name="connsiteX4" fmla="*/ 1556455 w 1856973"/>
              <a:gd name="connsiteY4" fmla="*/ 1257300 h 1506639"/>
              <a:gd name="connsiteX5" fmla="*/ 1810455 w 1856973"/>
              <a:gd name="connsiteY5" fmla="*/ 736600 h 1506639"/>
              <a:gd name="connsiteX6" fmla="*/ 1835855 w 1856973"/>
              <a:gd name="connsiteY6" fmla="*/ 393700 h 1506639"/>
              <a:gd name="connsiteX7" fmla="*/ 1670755 w 1856973"/>
              <a:gd name="connsiteY7" fmla="*/ 203200 h 1506639"/>
              <a:gd name="connsiteX8" fmla="*/ 1480255 w 1856973"/>
              <a:gd name="connsiteY8" fmla="*/ 50800 h 1506639"/>
              <a:gd name="connsiteX9" fmla="*/ 1010355 w 1856973"/>
              <a:gd name="connsiteY9" fmla="*/ 0 h 1506639"/>
              <a:gd name="connsiteX10" fmla="*/ 629355 w 1856973"/>
              <a:gd name="connsiteY10" fmla="*/ 38100 h 1506639"/>
              <a:gd name="connsiteX11" fmla="*/ 386785 w 1856973"/>
              <a:gd name="connsiteY11" fmla="*/ 298450 h 1506639"/>
              <a:gd name="connsiteX0" fmla="*/ 386785 w 1856973"/>
              <a:gd name="connsiteY0" fmla="*/ 298450 h 1464937"/>
              <a:gd name="connsiteX1" fmla="*/ 7055 w 1856973"/>
              <a:gd name="connsiteY1" fmla="*/ 683260 h 1464937"/>
              <a:gd name="connsiteX2" fmla="*/ 95955 w 1856973"/>
              <a:gd name="connsiteY2" fmla="*/ 1409700 h 1464937"/>
              <a:gd name="connsiteX3" fmla="*/ 962095 w 1856973"/>
              <a:gd name="connsiteY3" fmla="*/ 1383030 h 1464937"/>
              <a:gd name="connsiteX4" fmla="*/ 1556455 w 1856973"/>
              <a:gd name="connsiteY4" fmla="*/ 1257300 h 1464937"/>
              <a:gd name="connsiteX5" fmla="*/ 1810455 w 1856973"/>
              <a:gd name="connsiteY5" fmla="*/ 736600 h 1464937"/>
              <a:gd name="connsiteX6" fmla="*/ 1835855 w 1856973"/>
              <a:gd name="connsiteY6" fmla="*/ 393700 h 1464937"/>
              <a:gd name="connsiteX7" fmla="*/ 1670755 w 1856973"/>
              <a:gd name="connsiteY7" fmla="*/ 203200 h 1464937"/>
              <a:gd name="connsiteX8" fmla="*/ 1480255 w 1856973"/>
              <a:gd name="connsiteY8" fmla="*/ 50800 h 1464937"/>
              <a:gd name="connsiteX9" fmla="*/ 1010355 w 1856973"/>
              <a:gd name="connsiteY9" fmla="*/ 0 h 1464937"/>
              <a:gd name="connsiteX10" fmla="*/ 629355 w 1856973"/>
              <a:gd name="connsiteY10" fmla="*/ 38100 h 1464937"/>
              <a:gd name="connsiteX11" fmla="*/ 386785 w 1856973"/>
              <a:gd name="connsiteY11" fmla="*/ 298450 h 1464937"/>
              <a:gd name="connsiteX0" fmla="*/ 386785 w 1856973"/>
              <a:gd name="connsiteY0" fmla="*/ 298450 h 1457655"/>
              <a:gd name="connsiteX1" fmla="*/ 7055 w 1856973"/>
              <a:gd name="connsiteY1" fmla="*/ 683260 h 1457655"/>
              <a:gd name="connsiteX2" fmla="*/ 95955 w 1856973"/>
              <a:gd name="connsiteY2" fmla="*/ 1409700 h 1457655"/>
              <a:gd name="connsiteX3" fmla="*/ 996385 w 1856973"/>
              <a:gd name="connsiteY3" fmla="*/ 1348740 h 1457655"/>
              <a:gd name="connsiteX4" fmla="*/ 1556455 w 1856973"/>
              <a:gd name="connsiteY4" fmla="*/ 1257300 h 1457655"/>
              <a:gd name="connsiteX5" fmla="*/ 1810455 w 1856973"/>
              <a:gd name="connsiteY5" fmla="*/ 736600 h 1457655"/>
              <a:gd name="connsiteX6" fmla="*/ 1835855 w 1856973"/>
              <a:gd name="connsiteY6" fmla="*/ 393700 h 1457655"/>
              <a:gd name="connsiteX7" fmla="*/ 1670755 w 1856973"/>
              <a:gd name="connsiteY7" fmla="*/ 203200 h 1457655"/>
              <a:gd name="connsiteX8" fmla="*/ 1480255 w 1856973"/>
              <a:gd name="connsiteY8" fmla="*/ 50800 h 1457655"/>
              <a:gd name="connsiteX9" fmla="*/ 1010355 w 1856973"/>
              <a:gd name="connsiteY9" fmla="*/ 0 h 1457655"/>
              <a:gd name="connsiteX10" fmla="*/ 629355 w 1856973"/>
              <a:gd name="connsiteY10" fmla="*/ 38100 h 1457655"/>
              <a:gd name="connsiteX11" fmla="*/ 386785 w 1856973"/>
              <a:gd name="connsiteY11" fmla="*/ 298450 h 1457655"/>
              <a:gd name="connsiteX0" fmla="*/ 386785 w 1856973"/>
              <a:gd name="connsiteY0" fmla="*/ 298450 h 1452025"/>
              <a:gd name="connsiteX1" fmla="*/ 7055 w 1856973"/>
              <a:gd name="connsiteY1" fmla="*/ 683260 h 1452025"/>
              <a:gd name="connsiteX2" fmla="*/ 95955 w 1856973"/>
              <a:gd name="connsiteY2" fmla="*/ 1409700 h 1452025"/>
              <a:gd name="connsiteX3" fmla="*/ 996385 w 1856973"/>
              <a:gd name="connsiteY3" fmla="*/ 1314450 h 1452025"/>
              <a:gd name="connsiteX4" fmla="*/ 1556455 w 1856973"/>
              <a:gd name="connsiteY4" fmla="*/ 1257300 h 1452025"/>
              <a:gd name="connsiteX5" fmla="*/ 1810455 w 1856973"/>
              <a:gd name="connsiteY5" fmla="*/ 736600 h 1452025"/>
              <a:gd name="connsiteX6" fmla="*/ 1835855 w 1856973"/>
              <a:gd name="connsiteY6" fmla="*/ 393700 h 1452025"/>
              <a:gd name="connsiteX7" fmla="*/ 1670755 w 1856973"/>
              <a:gd name="connsiteY7" fmla="*/ 203200 h 1452025"/>
              <a:gd name="connsiteX8" fmla="*/ 1480255 w 1856973"/>
              <a:gd name="connsiteY8" fmla="*/ 50800 h 1452025"/>
              <a:gd name="connsiteX9" fmla="*/ 1010355 w 1856973"/>
              <a:gd name="connsiteY9" fmla="*/ 0 h 1452025"/>
              <a:gd name="connsiteX10" fmla="*/ 629355 w 1856973"/>
              <a:gd name="connsiteY10" fmla="*/ 38100 h 1452025"/>
              <a:gd name="connsiteX11" fmla="*/ 386785 w 1856973"/>
              <a:gd name="connsiteY11" fmla="*/ 298450 h 1452025"/>
              <a:gd name="connsiteX0" fmla="*/ 386785 w 1856973"/>
              <a:gd name="connsiteY0" fmla="*/ 298450 h 1464937"/>
              <a:gd name="connsiteX1" fmla="*/ 7055 w 1856973"/>
              <a:gd name="connsiteY1" fmla="*/ 683260 h 1464937"/>
              <a:gd name="connsiteX2" fmla="*/ 95955 w 1856973"/>
              <a:gd name="connsiteY2" fmla="*/ 1409700 h 1464937"/>
              <a:gd name="connsiteX3" fmla="*/ 984955 w 1856973"/>
              <a:gd name="connsiteY3" fmla="*/ 1383030 h 1464937"/>
              <a:gd name="connsiteX4" fmla="*/ 1556455 w 1856973"/>
              <a:gd name="connsiteY4" fmla="*/ 1257300 h 1464937"/>
              <a:gd name="connsiteX5" fmla="*/ 1810455 w 1856973"/>
              <a:gd name="connsiteY5" fmla="*/ 736600 h 1464937"/>
              <a:gd name="connsiteX6" fmla="*/ 1835855 w 1856973"/>
              <a:gd name="connsiteY6" fmla="*/ 393700 h 1464937"/>
              <a:gd name="connsiteX7" fmla="*/ 1670755 w 1856973"/>
              <a:gd name="connsiteY7" fmla="*/ 203200 h 1464937"/>
              <a:gd name="connsiteX8" fmla="*/ 1480255 w 1856973"/>
              <a:gd name="connsiteY8" fmla="*/ 50800 h 1464937"/>
              <a:gd name="connsiteX9" fmla="*/ 1010355 w 1856973"/>
              <a:gd name="connsiteY9" fmla="*/ 0 h 1464937"/>
              <a:gd name="connsiteX10" fmla="*/ 629355 w 1856973"/>
              <a:gd name="connsiteY10" fmla="*/ 38100 h 1464937"/>
              <a:gd name="connsiteX11" fmla="*/ 386785 w 1856973"/>
              <a:gd name="connsiteY11" fmla="*/ 298450 h 1464937"/>
              <a:gd name="connsiteX0" fmla="*/ 406157 w 1876345"/>
              <a:gd name="connsiteY0" fmla="*/ 298450 h 1491945"/>
              <a:gd name="connsiteX1" fmla="*/ 26427 w 1876345"/>
              <a:gd name="connsiteY1" fmla="*/ 683260 h 1491945"/>
              <a:gd name="connsiteX2" fmla="*/ 69607 w 1876345"/>
              <a:gd name="connsiteY2" fmla="*/ 1443990 h 1491945"/>
              <a:gd name="connsiteX3" fmla="*/ 1004327 w 1876345"/>
              <a:gd name="connsiteY3" fmla="*/ 1383030 h 1491945"/>
              <a:gd name="connsiteX4" fmla="*/ 1575827 w 1876345"/>
              <a:gd name="connsiteY4" fmla="*/ 1257300 h 1491945"/>
              <a:gd name="connsiteX5" fmla="*/ 1829827 w 1876345"/>
              <a:gd name="connsiteY5" fmla="*/ 736600 h 1491945"/>
              <a:gd name="connsiteX6" fmla="*/ 1855227 w 1876345"/>
              <a:gd name="connsiteY6" fmla="*/ 393700 h 1491945"/>
              <a:gd name="connsiteX7" fmla="*/ 1690127 w 1876345"/>
              <a:gd name="connsiteY7" fmla="*/ 203200 h 1491945"/>
              <a:gd name="connsiteX8" fmla="*/ 1499627 w 1876345"/>
              <a:gd name="connsiteY8" fmla="*/ 50800 h 1491945"/>
              <a:gd name="connsiteX9" fmla="*/ 1029727 w 1876345"/>
              <a:gd name="connsiteY9" fmla="*/ 0 h 1491945"/>
              <a:gd name="connsiteX10" fmla="*/ 648727 w 1876345"/>
              <a:gd name="connsiteY10" fmla="*/ 38100 h 1491945"/>
              <a:gd name="connsiteX11" fmla="*/ 406157 w 1876345"/>
              <a:gd name="connsiteY11" fmla="*/ 298450 h 1491945"/>
              <a:gd name="connsiteX0" fmla="*/ 406157 w 1876345"/>
              <a:gd name="connsiteY0" fmla="*/ 298450 h 1472327"/>
              <a:gd name="connsiteX1" fmla="*/ 26427 w 1876345"/>
              <a:gd name="connsiteY1" fmla="*/ 683260 h 1472327"/>
              <a:gd name="connsiteX2" fmla="*/ 69607 w 1876345"/>
              <a:gd name="connsiteY2" fmla="*/ 1443990 h 1472327"/>
              <a:gd name="connsiteX3" fmla="*/ 1004327 w 1876345"/>
              <a:gd name="connsiteY3" fmla="*/ 1383030 h 1472327"/>
              <a:gd name="connsiteX4" fmla="*/ 1575827 w 1876345"/>
              <a:gd name="connsiteY4" fmla="*/ 1257300 h 1472327"/>
              <a:gd name="connsiteX5" fmla="*/ 1829827 w 1876345"/>
              <a:gd name="connsiteY5" fmla="*/ 736600 h 1472327"/>
              <a:gd name="connsiteX6" fmla="*/ 1855227 w 1876345"/>
              <a:gd name="connsiteY6" fmla="*/ 393700 h 1472327"/>
              <a:gd name="connsiteX7" fmla="*/ 1690127 w 1876345"/>
              <a:gd name="connsiteY7" fmla="*/ 203200 h 1472327"/>
              <a:gd name="connsiteX8" fmla="*/ 1499627 w 1876345"/>
              <a:gd name="connsiteY8" fmla="*/ 50800 h 1472327"/>
              <a:gd name="connsiteX9" fmla="*/ 1029727 w 1876345"/>
              <a:gd name="connsiteY9" fmla="*/ 0 h 1472327"/>
              <a:gd name="connsiteX10" fmla="*/ 648727 w 1876345"/>
              <a:gd name="connsiteY10" fmla="*/ 38100 h 1472327"/>
              <a:gd name="connsiteX11" fmla="*/ 406157 w 1876345"/>
              <a:gd name="connsiteY11" fmla="*/ 298450 h 1472327"/>
              <a:gd name="connsiteX0" fmla="*/ 393024 w 1863212"/>
              <a:gd name="connsiteY0" fmla="*/ 298450 h 1472327"/>
              <a:gd name="connsiteX1" fmla="*/ 13294 w 1863212"/>
              <a:gd name="connsiteY1" fmla="*/ 683260 h 1472327"/>
              <a:gd name="connsiteX2" fmla="*/ 56474 w 1863212"/>
              <a:gd name="connsiteY2" fmla="*/ 1443990 h 1472327"/>
              <a:gd name="connsiteX3" fmla="*/ 991194 w 1863212"/>
              <a:gd name="connsiteY3" fmla="*/ 1383030 h 1472327"/>
              <a:gd name="connsiteX4" fmla="*/ 1562694 w 1863212"/>
              <a:gd name="connsiteY4" fmla="*/ 1257300 h 1472327"/>
              <a:gd name="connsiteX5" fmla="*/ 1816694 w 1863212"/>
              <a:gd name="connsiteY5" fmla="*/ 736600 h 1472327"/>
              <a:gd name="connsiteX6" fmla="*/ 1842094 w 1863212"/>
              <a:gd name="connsiteY6" fmla="*/ 393700 h 1472327"/>
              <a:gd name="connsiteX7" fmla="*/ 1676994 w 1863212"/>
              <a:gd name="connsiteY7" fmla="*/ 203200 h 1472327"/>
              <a:gd name="connsiteX8" fmla="*/ 1486494 w 1863212"/>
              <a:gd name="connsiteY8" fmla="*/ 50800 h 1472327"/>
              <a:gd name="connsiteX9" fmla="*/ 1016594 w 1863212"/>
              <a:gd name="connsiteY9" fmla="*/ 0 h 1472327"/>
              <a:gd name="connsiteX10" fmla="*/ 635594 w 1863212"/>
              <a:gd name="connsiteY10" fmla="*/ 38100 h 1472327"/>
              <a:gd name="connsiteX11" fmla="*/ 393024 w 1863212"/>
              <a:gd name="connsiteY11" fmla="*/ 298450 h 1472327"/>
              <a:gd name="connsiteX0" fmla="*/ 412202 w 1882390"/>
              <a:gd name="connsiteY0" fmla="*/ 298450 h 1472327"/>
              <a:gd name="connsiteX1" fmla="*/ 32472 w 1882390"/>
              <a:gd name="connsiteY1" fmla="*/ 683260 h 1472327"/>
              <a:gd name="connsiteX2" fmla="*/ 75652 w 1882390"/>
              <a:gd name="connsiteY2" fmla="*/ 1443990 h 1472327"/>
              <a:gd name="connsiteX3" fmla="*/ 1010372 w 1882390"/>
              <a:gd name="connsiteY3" fmla="*/ 1383030 h 1472327"/>
              <a:gd name="connsiteX4" fmla="*/ 1581872 w 1882390"/>
              <a:gd name="connsiteY4" fmla="*/ 1257300 h 1472327"/>
              <a:gd name="connsiteX5" fmla="*/ 1835872 w 1882390"/>
              <a:gd name="connsiteY5" fmla="*/ 736600 h 1472327"/>
              <a:gd name="connsiteX6" fmla="*/ 1861272 w 1882390"/>
              <a:gd name="connsiteY6" fmla="*/ 393700 h 1472327"/>
              <a:gd name="connsiteX7" fmla="*/ 1696172 w 1882390"/>
              <a:gd name="connsiteY7" fmla="*/ 203200 h 1472327"/>
              <a:gd name="connsiteX8" fmla="*/ 1505672 w 1882390"/>
              <a:gd name="connsiteY8" fmla="*/ 50800 h 1472327"/>
              <a:gd name="connsiteX9" fmla="*/ 1035772 w 1882390"/>
              <a:gd name="connsiteY9" fmla="*/ 0 h 1472327"/>
              <a:gd name="connsiteX10" fmla="*/ 654772 w 1882390"/>
              <a:gd name="connsiteY10" fmla="*/ 38100 h 1472327"/>
              <a:gd name="connsiteX11" fmla="*/ 412202 w 1882390"/>
              <a:gd name="connsiteY11" fmla="*/ 298450 h 1472327"/>
              <a:gd name="connsiteX0" fmla="*/ 412202 w 1882390"/>
              <a:gd name="connsiteY0" fmla="*/ 298450 h 1472327"/>
              <a:gd name="connsiteX1" fmla="*/ 32472 w 1882390"/>
              <a:gd name="connsiteY1" fmla="*/ 683260 h 1472327"/>
              <a:gd name="connsiteX2" fmla="*/ 75652 w 1882390"/>
              <a:gd name="connsiteY2" fmla="*/ 1443990 h 1472327"/>
              <a:gd name="connsiteX3" fmla="*/ 1010372 w 1882390"/>
              <a:gd name="connsiteY3" fmla="*/ 1383030 h 1472327"/>
              <a:gd name="connsiteX4" fmla="*/ 1581872 w 1882390"/>
              <a:gd name="connsiteY4" fmla="*/ 1257300 h 1472327"/>
              <a:gd name="connsiteX5" fmla="*/ 1835872 w 1882390"/>
              <a:gd name="connsiteY5" fmla="*/ 736600 h 1472327"/>
              <a:gd name="connsiteX6" fmla="*/ 1861272 w 1882390"/>
              <a:gd name="connsiteY6" fmla="*/ 393700 h 1472327"/>
              <a:gd name="connsiteX7" fmla="*/ 1696172 w 1882390"/>
              <a:gd name="connsiteY7" fmla="*/ 203200 h 1472327"/>
              <a:gd name="connsiteX8" fmla="*/ 1505672 w 1882390"/>
              <a:gd name="connsiteY8" fmla="*/ 50800 h 1472327"/>
              <a:gd name="connsiteX9" fmla="*/ 1035772 w 1882390"/>
              <a:gd name="connsiteY9" fmla="*/ 0 h 1472327"/>
              <a:gd name="connsiteX10" fmla="*/ 654772 w 1882390"/>
              <a:gd name="connsiteY10" fmla="*/ 38100 h 1472327"/>
              <a:gd name="connsiteX11" fmla="*/ 412202 w 1882390"/>
              <a:gd name="connsiteY11" fmla="*/ 298450 h 1472327"/>
              <a:gd name="connsiteX0" fmla="*/ 412202 w 1882390"/>
              <a:gd name="connsiteY0" fmla="*/ 344170 h 1472327"/>
              <a:gd name="connsiteX1" fmla="*/ 32472 w 1882390"/>
              <a:gd name="connsiteY1" fmla="*/ 683260 h 1472327"/>
              <a:gd name="connsiteX2" fmla="*/ 75652 w 1882390"/>
              <a:gd name="connsiteY2" fmla="*/ 1443990 h 1472327"/>
              <a:gd name="connsiteX3" fmla="*/ 1010372 w 1882390"/>
              <a:gd name="connsiteY3" fmla="*/ 1383030 h 1472327"/>
              <a:gd name="connsiteX4" fmla="*/ 1581872 w 1882390"/>
              <a:gd name="connsiteY4" fmla="*/ 1257300 h 1472327"/>
              <a:gd name="connsiteX5" fmla="*/ 1835872 w 1882390"/>
              <a:gd name="connsiteY5" fmla="*/ 736600 h 1472327"/>
              <a:gd name="connsiteX6" fmla="*/ 1861272 w 1882390"/>
              <a:gd name="connsiteY6" fmla="*/ 393700 h 1472327"/>
              <a:gd name="connsiteX7" fmla="*/ 1696172 w 1882390"/>
              <a:gd name="connsiteY7" fmla="*/ 203200 h 1472327"/>
              <a:gd name="connsiteX8" fmla="*/ 1505672 w 1882390"/>
              <a:gd name="connsiteY8" fmla="*/ 50800 h 1472327"/>
              <a:gd name="connsiteX9" fmla="*/ 1035772 w 1882390"/>
              <a:gd name="connsiteY9" fmla="*/ 0 h 1472327"/>
              <a:gd name="connsiteX10" fmla="*/ 654772 w 1882390"/>
              <a:gd name="connsiteY10" fmla="*/ 38100 h 1472327"/>
              <a:gd name="connsiteX11" fmla="*/ 412202 w 1882390"/>
              <a:gd name="connsiteY11" fmla="*/ 344170 h 1472327"/>
              <a:gd name="connsiteX0" fmla="*/ 412202 w 1849404"/>
              <a:gd name="connsiteY0" fmla="*/ 344170 h 1472327"/>
              <a:gd name="connsiteX1" fmla="*/ 32472 w 1849404"/>
              <a:gd name="connsiteY1" fmla="*/ 683260 h 1472327"/>
              <a:gd name="connsiteX2" fmla="*/ 75652 w 1849404"/>
              <a:gd name="connsiteY2" fmla="*/ 1443990 h 1472327"/>
              <a:gd name="connsiteX3" fmla="*/ 1010372 w 1849404"/>
              <a:gd name="connsiteY3" fmla="*/ 1383030 h 1472327"/>
              <a:gd name="connsiteX4" fmla="*/ 1581872 w 1849404"/>
              <a:gd name="connsiteY4" fmla="*/ 1257300 h 1472327"/>
              <a:gd name="connsiteX5" fmla="*/ 1835872 w 1849404"/>
              <a:gd name="connsiteY5" fmla="*/ 736600 h 1472327"/>
              <a:gd name="connsiteX6" fmla="*/ 1712682 w 1849404"/>
              <a:gd name="connsiteY6" fmla="*/ 599440 h 1472327"/>
              <a:gd name="connsiteX7" fmla="*/ 1696172 w 1849404"/>
              <a:gd name="connsiteY7" fmla="*/ 203200 h 1472327"/>
              <a:gd name="connsiteX8" fmla="*/ 1505672 w 1849404"/>
              <a:gd name="connsiteY8" fmla="*/ 50800 h 1472327"/>
              <a:gd name="connsiteX9" fmla="*/ 1035772 w 1849404"/>
              <a:gd name="connsiteY9" fmla="*/ 0 h 1472327"/>
              <a:gd name="connsiteX10" fmla="*/ 654772 w 1849404"/>
              <a:gd name="connsiteY10" fmla="*/ 38100 h 1472327"/>
              <a:gd name="connsiteX11" fmla="*/ 412202 w 1849404"/>
              <a:gd name="connsiteY11" fmla="*/ 344170 h 1472327"/>
              <a:gd name="connsiteX0" fmla="*/ 412202 w 1851992"/>
              <a:gd name="connsiteY0" fmla="*/ 344170 h 1472327"/>
              <a:gd name="connsiteX1" fmla="*/ 32472 w 1851992"/>
              <a:gd name="connsiteY1" fmla="*/ 683260 h 1472327"/>
              <a:gd name="connsiteX2" fmla="*/ 75652 w 1851992"/>
              <a:gd name="connsiteY2" fmla="*/ 1443990 h 1472327"/>
              <a:gd name="connsiteX3" fmla="*/ 1010372 w 1851992"/>
              <a:gd name="connsiteY3" fmla="*/ 1383030 h 1472327"/>
              <a:gd name="connsiteX4" fmla="*/ 1581872 w 1851992"/>
              <a:gd name="connsiteY4" fmla="*/ 1257300 h 1472327"/>
              <a:gd name="connsiteX5" fmla="*/ 1835872 w 1851992"/>
              <a:gd name="connsiteY5" fmla="*/ 736600 h 1472327"/>
              <a:gd name="connsiteX6" fmla="*/ 1712682 w 1851992"/>
              <a:gd name="connsiteY6" fmla="*/ 599440 h 1472327"/>
              <a:gd name="connsiteX7" fmla="*/ 1696172 w 1851992"/>
              <a:gd name="connsiteY7" fmla="*/ 203200 h 1472327"/>
              <a:gd name="connsiteX8" fmla="*/ 1505672 w 1851992"/>
              <a:gd name="connsiteY8" fmla="*/ 50800 h 1472327"/>
              <a:gd name="connsiteX9" fmla="*/ 1035772 w 1851992"/>
              <a:gd name="connsiteY9" fmla="*/ 0 h 1472327"/>
              <a:gd name="connsiteX10" fmla="*/ 654772 w 1851992"/>
              <a:gd name="connsiteY10" fmla="*/ 38100 h 1472327"/>
              <a:gd name="connsiteX11" fmla="*/ 412202 w 1851992"/>
              <a:gd name="connsiteY11" fmla="*/ 344170 h 1472327"/>
              <a:gd name="connsiteX0" fmla="*/ 412202 w 1802729"/>
              <a:gd name="connsiteY0" fmla="*/ 344170 h 1472327"/>
              <a:gd name="connsiteX1" fmla="*/ 32472 w 1802729"/>
              <a:gd name="connsiteY1" fmla="*/ 683260 h 1472327"/>
              <a:gd name="connsiteX2" fmla="*/ 75652 w 1802729"/>
              <a:gd name="connsiteY2" fmla="*/ 1443990 h 1472327"/>
              <a:gd name="connsiteX3" fmla="*/ 1010372 w 1802729"/>
              <a:gd name="connsiteY3" fmla="*/ 1383030 h 1472327"/>
              <a:gd name="connsiteX4" fmla="*/ 1581872 w 1802729"/>
              <a:gd name="connsiteY4" fmla="*/ 1257300 h 1472327"/>
              <a:gd name="connsiteX5" fmla="*/ 1778722 w 1802729"/>
              <a:gd name="connsiteY5" fmla="*/ 873760 h 1472327"/>
              <a:gd name="connsiteX6" fmla="*/ 1712682 w 1802729"/>
              <a:gd name="connsiteY6" fmla="*/ 599440 h 1472327"/>
              <a:gd name="connsiteX7" fmla="*/ 1696172 w 1802729"/>
              <a:gd name="connsiteY7" fmla="*/ 203200 h 1472327"/>
              <a:gd name="connsiteX8" fmla="*/ 1505672 w 1802729"/>
              <a:gd name="connsiteY8" fmla="*/ 50800 h 1472327"/>
              <a:gd name="connsiteX9" fmla="*/ 1035772 w 1802729"/>
              <a:gd name="connsiteY9" fmla="*/ 0 h 1472327"/>
              <a:gd name="connsiteX10" fmla="*/ 654772 w 1802729"/>
              <a:gd name="connsiteY10" fmla="*/ 38100 h 1472327"/>
              <a:gd name="connsiteX11" fmla="*/ 412202 w 1802729"/>
              <a:gd name="connsiteY11" fmla="*/ 344170 h 1472327"/>
              <a:gd name="connsiteX0" fmla="*/ 412202 w 1778722"/>
              <a:gd name="connsiteY0" fmla="*/ 344170 h 1472327"/>
              <a:gd name="connsiteX1" fmla="*/ 32472 w 1778722"/>
              <a:gd name="connsiteY1" fmla="*/ 683260 h 1472327"/>
              <a:gd name="connsiteX2" fmla="*/ 75652 w 1778722"/>
              <a:gd name="connsiteY2" fmla="*/ 1443990 h 1472327"/>
              <a:gd name="connsiteX3" fmla="*/ 1010372 w 1778722"/>
              <a:gd name="connsiteY3" fmla="*/ 1383030 h 1472327"/>
              <a:gd name="connsiteX4" fmla="*/ 1581872 w 1778722"/>
              <a:gd name="connsiteY4" fmla="*/ 1257300 h 1472327"/>
              <a:gd name="connsiteX5" fmla="*/ 1778722 w 1778722"/>
              <a:gd name="connsiteY5" fmla="*/ 873760 h 1472327"/>
              <a:gd name="connsiteX6" fmla="*/ 1712682 w 1778722"/>
              <a:gd name="connsiteY6" fmla="*/ 599440 h 1472327"/>
              <a:gd name="connsiteX7" fmla="*/ 1696172 w 1778722"/>
              <a:gd name="connsiteY7" fmla="*/ 203200 h 1472327"/>
              <a:gd name="connsiteX8" fmla="*/ 1505672 w 1778722"/>
              <a:gd name="connsiteY8" fmla="*/ 50800 h 1472327"/>
              <a:gd name="connsiteX9" fmla="*/ 1035772 w 1778722"/>
              <a:gd name="connsiteY9" fmla="*/ 0 h 1472327"/>
              <a:gd name="connsiteX10" fmla="*/ 654772 w 1778722"/>
              <a:gd name="connsiteY10" fmla="*/ 38100 h 1472327"/>
              <a:gd name="connsiteX11" fmla="*/ 412202 w 1778722"/>
              <a:gd name="connsiteY11" fmla="*/ 344170 h 1472327"/>
              <a:gd name="connsiteX0" fmla="*/ 412202 w 1813012"/>
              <a:gd name="connsiteY0" fmla="*/ 344170 h 1472327"/>
              <a:gd name="connsiteX1" fmla="*/ 32472 w 1813012"/>
              <a:gd name="connsiteY1" fmla="*/ 683260 h 1472327"/>
              <a:gd name="connsiteX2" fmla="*/ 75652 w 1813012"/>
              <a:gd name="connsiteY2" fmla="*/ 1443990 h 1472327"/>
              <a:gd name="connsiteX3" fmla="*/ 1010372 w 1813012"/>
              <a:gd name="connsiteY3" fmla="*/ 1383030 h 1472327"/>
              <a:gd name="connsiteX4" fmla="*/ 1581872 w 1813012"/>
              <a:gd name="connsiteY4" fmla="*/ 1257300 h 1472327"/>
              <a:gd name="connsiteX5" fmla="*/ 1813012 w 1813012"/>
              <a:gd name="connsiteY5" fmla="*/ 885190 h 1472327"/>
              <a:gd name="connsiteX6" fmla="*/ 1712682 w 1813012"/>
              <a:gd name="connsiteY6" fmla="*/ 599440 h 1472327"/>
              <a:gd name="connsiteX7" fmla="*/ 1696172 w 1813012"/>
              <a:gd name="connsiteY7" fmla="*/ 203200 h 1472327"/>
              <a:gd name="connsiteX8" fmla="*/ 1505672 w 1813012"/>
              <a:gd name="connsiteY8" fmla="*/ 50800 h 1472327"/>
              <a:gd name="connsiteX9" fmla="*/ 1035772 w 1813012"/>
              <a:gd name="connsiteY9" fmla="*/ 0 h 1472327"/>
              <a:gd name="connsiteX10" fmla="*/ 654772 w 1813012"/>
              <a:gd name="connsiteY10" fmla="*/ 38100 h 1472327"/>
              <a:gd name="connsiteX11" fmla="*/ 412202 w 1813012"/>
              <a:gd name="connsiteY11" fmla="*/ 344170 h 1472327"/>
              <a:gd name="connsiteX0" fmla="*/ 412202 w 1813012"/>
              <a:gd name="connsiteY0" fmla="*/ 344170 h 1472327"/>
              <a:gd name="connsiteX1" fmla="*/ 32472 w 1813012"/>
              <a:gd name="connsiteY1" fmla="*/ 683260 h 1472327"/>
              <a:gd name="connsiteX2" fmla="*/ 75652 w 1813012"/>
              <a:gd name="connsiteY2" fmla="*/ 1443990 h 1472327"/>
              <a:gd name="connsiteX3" fmla="*/ 1010372 w 1813012"/>
              <a:gd name="connsiteY3" fmla="*/ 1383030 h 1472327"/>
              <a:gd name="connsiteX4" fmla="*/ 1581872 w 1813012"/>
              <a:gd name="connsiteY4" fmla="*/ 1257300 h 1472327"/>
              <a:gd name="connsiteX5" fmla="*/ 1813012 w 1813012"/>
              <a:gd name="connsiteY5" fmla="*/ 885190 h 1472327"/>
              <a:gd name="connsiteX6" fmla="*/ 1712682 w 1813012"/>
              <a:gd name="connsiteY6" fmla="*/ 599440 h 1472327"/>
              <a:gd name="connsiteX7" fmla="*/ 1696172 w 1813012"/>
              <a:gd name="connsiteY7" fmla="*/ 203200 h 1472327"/>
              <a:gd name="connsiteX8" fmla="*/ 1505672 w 1813012"/>
              <a:gd name="connsiteY8" fmla="*/ 50800 h 1472327"/>
              <a:gd name="connsiteX9" fmla="*/ 1035772 w 1813012"/>
              <a:gd name="connsiteY9" fmla="*/ 0 h 1472327"/>
              <a:gd name="connsiteX10" fmla="*/ 654772 w 1813012"/>
              <a:gd name="connsiteY10" fmla="*/ 38100 h 1472327"/>
              <a:gd name="connsiteX11" fmla="*/ 412202 w 1813012"/>
              <a:gd name="connsiteY11" fmla="*/ 344170 h 1472327"/>
              <a:gd name="connsiteX0" fmla="*/ 412202 w 1813012"/>
              <a:gd name="connsiteY0" fmla="*/ 344170 h 1472327"/>
              <a:gd name="connsiteX1" fmla="*/ 32472 w 1813012"/>
              <a:gd name="connsiteY1" fmla="*/ 683260 h 1472327"/>
              <a:gd name="connsiteX2" fmla="*/ 75652 w 1813012"/>
              <a:gd name="connsiteY2" fmla="*/ 1443990 h 1472327"/>
              <a:gd name="connsiteX3" fmla="*/ 1010372 w 1813012"/>
              <a:gd name="connsiteY3" fmla="*/ 1383030 h 1472327"/>
              <a:gd name="connsiteX4" fmla="*/ 1581872 w 1813012"/>
              <a:gd name="connsiteY4" fmla="*/ 1257300 h 1472327"/>
              <a:gd name="connsiteX5" fmla="*/ 1813012 w 1813012"/>
              <a:gd name="connsiteY5" fmla="*/ 885190 h 1472327"/>
              <a:gd name="connsiteX6" fmla="*/ 1712682 w 1813012"/>
              <a:gd name="connsiteY6" fmla="*/ 599440 h 1472327"/>
              <a:gd name="connsiteX7" fmla="*/ 1696172 w 1813012"/>
              <a:gd name="connsiteY7" fmla="*/ 203200 h 1472327"/>
              <a:gd name="connsiteX8" fmla="*/ 1505672 w 1813012"/>
              <a:gd name="connsiteY8" fmla="*/ 50800 h 1472327"/>
              <a:gd name="connsiteX9" fmla="*/ 1035772 w 1813012"/>
              <a:gd name="connsiteY9" fmla="*/ 0 h 1472327"/>
              <a:gd name="connsiteX10" fmla="*/ 654772 w 1813012"/>
              <a:gd name="connsiteY10" fmla="*/ 38100 h 1472327"/>
              <a:gd name="connsiteX11" fmla="*/ 412202 w 1813012"/>
              <a:gd name="connsiteY11" fmla="*/ 344170 h 1472327"/>
              <a:gd name="connsiteX0" fmla="*/ 412202 w 1813012"/>
              <a:gd name="connsiteY0" fmla="*/ 344170 h 1472327"/>
              <a:gd name="connsiteX1" fmla="*/ 32472 w 1813012"/>
              <a:gd name="connsiteY1" fmla="*/ 683260 h 1472327"/>
              <a:gd name="connsiteX2" fmla="*/ 75652 w 1813012"/>
              <a:gd name="connsiteY2" fmla="*/ 1443990 h 1472327"/>
              <a:gd name="connsiteX3" fmla="*/ 1010372 w 1813012"/>
              <a:gd name="connsiteY3" fmla="*/ 1383030 h 1472327"/>
              <a:gd name="connsiteX4" fmla="*/ 1581872 w 1813012"/>
              <a:gd name="connsiteY4" fmla="*/ 1257300 h 1472327"/>
              <a:gd name="connsiteX5" fmla="*/ 1813012 w 1813012"/>
              <a:gd name="connsiteY5" fmla="*/ 885190 h 1472327"/>
              <a:gd name="connsiteX6" fmla="*/ 1644102 w 1813012"/>
              <a:gd name="connsiteY6" fmla="*/ 622300 h 1472327"/>
              <a:gd name="connsiteX7" fmla="*/ 1696172 w 1813012"/>
              <a:gd name="connsiteY7" fmla="*/ 203200 h 1472327"/>
              <a:gd name="connsiteX8" fmla="*/ 1505672 w 1813012"/>
              <a:gd name="connsiteY8" fmla="*/ 50800 h 1472327"/>
              <a:gd name="connsiteX9" fmla="*/ 1035772 w 1813012"/>
              <a:gd name="connsiteY9" fmla="*/ 0 h 1472327"/>
              <a:gd name="connsiteX10" fmla="*/ 654772 w 1813012"/>
              <a:gd name="connsiteY10" fmla="*/ 38100 h 1472327"/>
              <a:gd name="connsiteX11" fmla="*/ 412202 w 1813012"/>
              <a:gd name="connsiteY11" fmla="*/ 344170 h 1472327"/>
              <a:gd name="connsiteX0" fmla="*/ 412202 w 1813012"/>
              <a:gd name="connsiteY0" fmla="*/ 344170 h 1472327"/>
              <a:gd name="connsiteX1" fmla="*/ 32472 w 1813012"/>
              <a:gd name="connsiteY1" fmla="*/ 683260 h 1472327"/>
              <a:gd name="connsiteX2" fmla="*/ 75652 w 1813012"/>
              <a:gd name="connsiteY2" fmla="*/ 1443990 h 1472327"/>
              <a:gd name="connsiteX3" fmla="*/ 1010372 w 1813012"/>
              <a:gd name="connsiteY3" fmla="*/ 1383030 h 1472327"/>
              <a:gd name="connsiteX4" fmla="*/ 1581872 w 1813012"/>
              <a:gd name="connsiteY4" fmla="*/ 1257300 h 1472327"/>
              <a:gd name="connsiteX5" fmla="*/ 1813012 w 1813012"/>
              <a:gd name="connsiteY5" fmla="*/ 885190 h 1472327"/>
              <a:gd name="connsiteX6" fmla="*/ 1644102 w 1813012"/>
              <a:gd name="connsiteY6" fmla="*/ 622300 h 1472327"/>
              <a:gd name="connsiteX7" fmla="*/ 1696172 w 1813012"/>
              <a:gd name="connsiteY7" fmla="*/ 203200 h 1472327"/>
              <a:gd name="connsiteX8" fmla="*/ 1505672 w 1813012"/>
              <a:gd name="connsiteY8" fmla="*/ 50800 h 1472327"/>
              <a:gd name="connsiteX9" fmla="*/ 1035772 w 1813012"/>
              <a:gd name="connsiteY9" fmla="*/ 0 h 1472327"/>
              <a:gd name="connsiteX10" fmla="*/ 654772 w 1813012"/>
              <a:gd name="connsiteY10" fmla="*/ 38100 h 1472327"/>
              <a:gd name="connsiteX11" fmla="*/ 412202 w 1813012"/>
              <a:gd name="connsiteY11" fmla="*/ 344170 h 1472327"/>
              <a:gd name="connsiteX0" fmla="*/ 412202 w 1813012"/>
              <a:gd name="connsiteY0" fmla="*/ 344170 h 1472327"/>
              <a:gd name="connsiteX1" fmla="*/ 32472 w 1813012"/>
              <a:gd name="connsiteY1" fmla="*/ 683260 h 1472327"/>
              <a:gd name="connsiteX2" fmla="*/ 75652 w 1813012"/>
              <a:gd name="connsiteY2" fmla="*/ 1443990 h 1472327"/>
              <a:gd name="connsiteX3" fmla="*/ 1010372 w 1813012"/>
              <a:gd name="connsiteY3" fmla="*/ 1383030 h 1472327"/>
              <a:gd name="connsiteX4" fmla="*/ 1581872 w 1813012"/>
              <a:gd name="connsiteY4" fmla="*/ 1257300 h 1472327"/>
              <a:gd name="connsiteX5" fmla="*/ 1813012 w 1813012"/>
              <a:gd name="connsiteY5" fmla="*/ 885190 h 1472327"/>
              <a:gd name="connsiteX6" fmla="*/ 1644102 w 1813012"/>
              <a:gd name="connsiteY6" fmla="*/ 622300 h 1472327"/>
              <a:gd name="connsiteX7" fmla="*/ 1696172 w 1813012"/>
              <a:gd name="connsiteY7" fmla="*/ 203200 h 1472327"/>
              <a:gd name="connsiteX8" fmla="*/ 1505672 w 1813012"/>
              <a:gd name="connsiteY8" fmla="*/ 50800 h 1472327"/>
              <a:gd name="connsiteX9" fmla="*/ 1035772 w 1813012"/>
              <a:gd name="connsiteY9" fmla="*/ 0 h 1472327"/>
              <a:gd name="connsiteX10" fmla="*/ 654772 w 1813012"/>
              <a:gd name="connsiteY10" fmla="*/ 38100 h 1472327"/>
              <a:gd name="connsiteX11" fmla="*/ 412202 w 1813012"/>
              <a:gd name="connsiteY11" fmla="*/ 344170 h 1472327"/>
              <a:gd name="connsiteX0" fmla="*/ 412202 w 1813012"/>
              <a:gd name="connsiteY0" fmla="*/ 344170 h 1444648"/>
              <a:gd name="connsiteX1" fmla="*/ 32472 w 1813012"/>
              <a:gd name="connsiteY1" fmla="*/ 683260 h 1444648"/>
              <a:gd name="connsiteX2" fmla="*/ 75652 w 1813012"/>
              <a:gd name="connsiteY2" fmla="*/ 1409700 h 1444648"/>
              <a:gd name="connsiteX3" fmla="*/ 1010372 w 1813012"/>
              <a:gd name="connsiteY3" fmla="*/ 1383030 h 1444648"/>
              <a:gd name="connsiteX4" fmla="*/ 1581872 w 1813012"/>
              <a:gd name="connsiteY4" fmla="*/ 1257300 h 1444648"/>
              <a:gd name="connsiteX5" fmla="*/ 1813012 w 1813012"/>
              <a:gd name="connsiteY5" fmla="*/ 885190 h 1444648"/>
              <a:gd name="connsiteX6" fmla="*/ 1644102 w 1813012"/>
              <a:gd name="connsiteY6" fmla="*/ 622300 h 1444648"/>
              <a:gd name="connsiteX7" fmla="*/ 1696172 w 1813012"/>
              <a:gd name="connsiteY7" fmla="*/ 203200 h 1444648"/>
              <a:gd name="connsiteX8" fmla="*/ 1505672 w 1813012"/>
              <a:gd name="connsiteY8" fmla="*/ 50800 h 1444648"/>
              <a:gd name="connsiteX9" fmla="*/ 1035772 w 1813012"/>
              <a:gd name="connsiteY9" fmla="*/ 0 h 1444648"/>
              <a:gd name="connsiteX10" fmla="*/ 654772 w 1813012"/>
              <a:gd name="connsiteY10" fmla="*/ 38100 h 1444648"/>
              <a:gd name="connsiteX11" fmla="*/ 412202 w 1813012"/>
              <a:gd name="connsiteY11" fmla="*/ 344170 h 1444648"/>
              <a:gd name="connsiteX0" fmla="*/ 427297 w 1828107"/>
              <a:gd name="connsiteY0" fmla="*/ 344170 h 1444648"/>
              <a:gd name="connsiteX1" fmla="*/ 47567 w 1828107"/>
              <a:gd name="connsiteY1" fmla="*/ 683260 h 1444648"/>
              <a:gd name="connsiteX2" fmla="*/ 56457 w 1828107"/>
              <a:gd name="connsiteY2" fmla="*/ 1409700 h 1444648"/>
              <a:gd name="connsiteX3" fmla="*/ 1025467 w 1828107"/>
              <a:gd name="connsiteY3" fmla="*/ 1383030 h 1444648"/>
              <a:gd name="connsiteX4" fmla="*/ 1596967 w 1828107"/>
              <a:gd name="connsiteY4" fmla="*/ 1257300 h 1444648"/>
              <a:gd name="connsiteX5" fmla="*/ 1828107 w 1828107"/>
              <a:gd name="connsiteY5" fmla="*/ 885190 h 1444648"/>
              <a:gd name="connsiteX6" fmla="*/ 1659197 w 1828107"/>
              <a:gd name="connsiteY6" fmla="*/ 622300 h 1444648"/>
              <a:gd name="connsiteX7" fmla="*/ 1711267 w 1828107"/>
              <a:gd name="connsiteY7" fmla="*/ 203200 h 1444648"/>
              <a:gd name="connsiteX8" fmla="*/ 1520767 w 1828107"/>
              <a:gd name="connsiteY8" fmla="*/ 50800 h 1444648"/>
              <a:gd name="connsiteX9" fmla="*/ 1050867 w 1828107"/>
              <a:gd name="connsiteY9" fmla="*/ 0 h 1444648"/>
              <a:gd name="connsiteX10" fmla="*/ 669867 w 1828107"/>
              <a:gd name="connsiteY10" fmla="*/ 38100 h 1444648"/>
              <a:gd name="connsiteX11" fmla="*/ 427297 w 1828107"/>
              <a:gd name="connsiteY11" fmla="*/ 344170 h 1444648"/>
              <a:gd name="connsiteX0" fmla="*/ 427297 w 1828107"/>
              <a:gd name="connsiteY0" fmla="*/ 344170 h 1454789"/>
              <a:gd name="connsiteX1" fmla="*/ 47567 w 1828107"/>
              <a:gd name="connsiteY1" fmla="*/ 683260 h 1454789"/>
              <a:gd name="connsiteX2" fmla="*/ 56457 w 1828107"/>
              <a:gd name="connsiteY2" fmla="*/ 1409700 h 1454789"/>
              <a:gd name="connsiteX3" fmla="*/ 1025467 w 1828107"/>
              <a:gd name="connsiteY3" fmla="*/ 1383030 h 1454789"/>
              <a:gd name="connsiteX4" fmla="*/ 1596967 w 1828107"/>
              <a:gd name="connsiteY4" fmla="*/ 1257300 h 1454789"/>
              <a:gd name="connsiteX5" fmla="*/ 1828107 w 1828107"/>
              <a:gd name="connsiteY5" fmla="*/ 885190 h 1454789"/>
              <a:gd name="connsiteX6" fmla="*/ 1659197 w 1828107"/>
              <a:gd name="connsiteY6" fmla="*/ 622300 h 1454789"/>
              <a:gd name="connsiteX7" fmla="*/ 1711267 w 1828107"/>
              <a:gd name="connsiteY7" fmla="*/ 203200 h 1454789"/>
              <a:gd name="connsiteX8" fmla="*/ 1520767 w 1828107"/>
              <a:gd name="connsiteY8" fmla="*/ 50800 h 1454789"/>
              <a:gd name="connsiteX9" fmla="*/ 1050867 w 1828107"/>
              <a:gd name="connsiteY9" fmla="*/ 0 h 1454789"/>
              <a:gd name="connsiteX10" fmla="*/ 669867 w 1828107"/>
              <a:gd name="connsiteY10" fmla="*/ 38100 h 1454789"/>
              <a:gd name="connsiteX11" fmla="*/ 427297 w 1828107"/>
              <a:gd name="connsiteY11" fmla="*/ 344170 h 1454789"/>
              <a:gd name="connsiteX0" fmla="*/ 427297 w 1828107"/>
              <a:gd name="connsiteY0" fmla="*/ 344170 h 1469083"/>
              <a:gd name="connsiteX1" fmla="*/ 47567 w 1828107"/>
              <a:gd name="connsiteY1" fmla="*/ 683260 h 1469083"/>
              <a:gd name="connsiteX2" fmla="*/ 56457 w 1828107"/>
              <a:gd name="connsiteY2" fmla="*/ 1409700 h 1469083"/>
              <a:gd name="connsiteX3" fmla="*/ 1025467 w 1828107"/>
              <a:gd name="connsiteY3" fmla="*/ 1383030 h 1469083"/>
              <a:gd name="connsiteX4" fmla="*/ 1596967 w 1828107"/>
              <a:gd name="connsiteY4" fmla="*/ 1257300 h 1469083"/>
              <a:gd name="connsiteX5" fmla="*/ 1828107 w 1828107"/>
              <a:gd name="connsiteY5" fmla="*/ 885190 h 1469083"/>
              <a:gd name="connsiteX6" fmla="*/ 1659197 w 1828107"/>
              <a:gd name="connsiteY6" fmla="*/ 622300 h 1469083"/>
              <a:gd name="connsiteX7" fmla="*/ 1711267 w 1828107"/>
              <a:gd name="connsiteY7" fmla="*/ 203200 h 1469083"/>
              <a:gd name="connsiteX8" fmla="*/ 1520767 w 1828107"/>
              <a:gd name="connsiteY8" fmla="*/ 50800 h 1469083"/>
              <a:gd name="connsiteX9" fmla="*/ 1050867 w 1828107"/>
              <a:gd name="connsiteY9" fmla="*/ 0 h 1469083"/>
              <a:gd name="connsiteX10" fmla="*/ 669867 w 1828107"/>
              <a:gd name="connsiteY10" fmla="*/ 38100 h 1469083"/>
              <a:gd name="connsiteX11" fmla="*/ 427297 w 1828107"/>
              <a:gd name="connsiteY11" fmla="*/ 344170 h 1469083"/>
              <a:gd name="connsiteX0" fmla="*/ 427297 w 1828107"/>
              <a:gd name="connsiteY0" fmla="*/ 344170 h 1455686"/>
              <a:gd name="connsiteX1" fmla="*/ 47567 w 1828107"/>
              <a:gd name="connsiteY1" fmla="*/ 683260 h 1455686"/>
              <a:gd name="connsiteX2" fmla="*/ 56457 w 1828107"/>
              <a:gd name="connsiteY2" fmla="*/ 1409700 h 1455686"/>
              <a:gd name="connsiteX3" fmla="*/ 1025467 w 1828107"/>
              <a:gd name="connsiteY3" fmla="*/ 1337310 h 1455686"/>
              <a:gd name="connsiteX4" fmla="*/ 1596967 w 1828107"/>
              <a:gd name="connsiteY4" fmla="*/ 1257300 h 1455686"/>
              <a:gd name="connsiteX5" fmla="*/ 1828107 w 1828107"/>
              <a:gd name="connsiteY5" fmla="*/ 885190 h 1455686"/>
              <a:gd name="connsiteX6" fmla="*/ 1659197 w 1828107"/>
              <a:gd name="connsiteY6" fmla="*/ 622300 h 1455686"/>
              <a:gd name="connsiteX7" fmla="*/ 1711267 w 1828107"/>
              <a:gd name="connsiteY7" fmla="*/ 203200 h 1455686"/>
              <a:gd name="connsiteX8" fmla="*/ 1520767 w 1828107"/>
              <a:gd name="connsiteY8" fmla="*/ 50800 h 1455686"/>
              <a:gd name="connsiteX9" fmla="*/ 1050867 w 1828107"/>
              <a:gd name="connsiteY9" fmla="*/ 0 h 1455686"/>
              <a:gd name="connsiteX10" fmla="*/ 669867 w 1828107"/>
              <a:gd name="connsiteY10" fmla="*/ 38100 h 1455686"/>
              <a:gd name="connsiteX11" fmla="*/ 427297 w 1828107"/>
              <a:gd name="connsiteY11" fmla="*/ 344170 h 1455686"/>
              <a:gd name="connsiteX0" fmla="*/ 427297 w 1828107"/>
              <a:gd name="connsiteY0" fmla="*/ 344170 h 1455686"/>
              <a:gd name="connsiteX1" fmla="*/ 47567 w 1828107"/>
              <a:gd name="connsiteY1" fmla="*/ 683260 h 1455686"/>
              <a:gd name="connsiteX2" fmla="*/ 56457 w 1828107"/>
              <a:gd name="connsiteY2" fmla="*/ 1409700 h 1455686"/>
              <a:gd name="connsiteX3" fmla="*/ 1025467 w 1828107"/>
              <a:gd name="connsiteY3" fmla="*/ 1337310 h 1455686"/>
              <a:gd name="connsiteX4" fmla="*/ 1596967 w 1828107"/>
              <a:gd name="connsiteY4" fmla="*/ 1257300 h 1455686"/>
              <a:gd name="connsiteX5" fmla="*/ 1828107 w 1828107"/>
              <a:gd name="connsiteY5" fmla="*/ 885190 h 1455686"/>
              <a:gd name="connsiteX6" fmla="*/ 1659197 w 1828107"/>
              <a:gd name="connsiteY6" fmla="*/ 622300 h 1455686"/>
              <a:gd name="connsiteX7" fmla="*/ 1711267 w 1828107"/>
              <a:gd name="connsiteY7" fmla="*/ 203200 h 1455686"/>
              <a:gd name="connsiteX8" fmla="*/ 1520767 w 1828107"/>
              <a:gd name="connsiteY8" fmla="*/ 50800 h 1455686"/>
              <a:gd name="connsiteX9" fmla="*/ 1050867 w 1828107"/>
              <a:gd name="connsiteY9" fmla="*/ 0 h 1455686"/>
              <a:gd name="connsiteX10" fmla="*/ 669867 w 1828107"/>
              <a:gd name="connsiteY10" fmla="*/ 38100 h 1455686"/>
              <a:gd name="connsiteX11" fmla="*/ 427297 w 1828107"/>
              <a:gd name="connsiteY11" fmla="*/ 344170 h 145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107" h="1455686">
                <a:moveTo>
                  <a:pt x="427297" y="344170"/>
                </a:moveTo>
                <a:cubicBezTo>
                  <a:pt x="221980" y="533400"/>
                  <a:pt x="94134" y="492760"/>
                  <a:pt x="47567" y="683260"/>
                </a:cubicBezTo>
                <a:cubicBezTo>
                  <a:pt x="-6620" y="933027"/>
                  <a:pt x="-27786" y="1171363"/>
                  <a:pt x="56457" y="1409700"/>
                </a:cubicBezTo>
                <a:cubicBezTo>
                  <a:pt x="374380" y="1513840"/>
                  <a:pt x="804064" y="1419860"/>
                  <a:pt x="1025467" y="1337310"/>
                </a:cubicBezTo>
                <a:cubicBezTo>
                  <a:pt x="1355667" y="1356360"/>
                  <a:pt x="1330267" y="1358900"/>
                  <a:pt x="1596967" y="1257300"/>
                </a:cubicBezTo>
                <a:cubicBezTo>
                  <a:pt x="1761644" y="1082463"/>
                  <a:pt x="1734550" y="1120987"/>
                  <a:pt x="1828107" y="885190"/>
                </a:cubicBezTo>
                <a:cubicBezTo>
                  <a:pt x="1795934" y="759460"/>
                  <a:pt x="1723120" y="742950"/>
                  <a:pt x="1659197" y="622300"/>
                </a:cubicBezTo>
                <a:cubicBezTo>
                  <a:pt x="1670204" y="512233"/>
                  <a:pt x="1754870" y="399627"/>
                  <a:pt x="1711267" y="203200"/>
                </a:cubicBezTo>
                <a:cubicBezTo>
                  <a:pt x="1622367" y="135467"/>
                  <a:pt x="1584267" y="105833"/>
                  <a:pt x="1520767" y="50800"/>
                </a:cubicBezTo>
                <a:cubicBezTo>
                  <a:pt x="1338734" y="21167"/>
                  <a:pt x="1207500" y="16933"/>
                  <a:pt x="1050867" y="0"/>
                </a:cubicBezTo>
                <a:lnTo>
                  <a:pt x="669867" y="38100"/>
                </a:lnTo>
                <a:cubicBezTo>
                  <a:pt x="547100" y="136313"/>
                  <a:pt x="575464" y="230717"/>
                  <a:pt x="427297" y="344170"/>
                </a:cubicBezTo>
                <a:close/>
              </a:path>
            </a:pathLst>
          </a:custGeom>
          <a:noFill/>
          <a:ln w="38100">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6332900" y="4766122"/>
            <a:ext cx="395959" cy="379410"/>
          </a:xfrm>
          <a:prstGeom prst="straightConnector1">
            <a:avLst/>
          </a:prstGeom>
          <a:ln w="28575">
            <a:solidFill>
              <a:srgbClr val="0D46FF"/>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a:cxnSpLocks noChangeAspect="1"/>
          </p:cNvCxnSpPr>
          <p:nvPr/>
        </p:nvCxnSpPr>
        <p:spPr>
          <a:xfrm flipH="1">
            <a:off x="5911947" y="5222419"/>
            <a:ext cx="365760" cy="333353"/>
          </a:xfrm>
          <a:prstGeom prst="straightConnector1">
            <a:avLst/>
          </a:prstGeom>
          <a:ln w="28575">
            <a:solidFill>
              <a:srgbClr val="0D46FF"/>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cxnSpLocks noChangeAspect="1"/>
          </p:cNvCxnSpPr>
          <p:nvPr/>
        </p:nvCxnSpPr>
        <p:spPr>
          <a:xfrm flipH="1">
            <a:off x="6511742" y="5444708"/>
            <a:ext cx="451048" cy="9637"/>
          </a:xfrm>
          <a:prstGeom prst="straightConnector1">
            <a:avLst/>
          </a:prstGeom>
          <a:ln w="28575">
            <a:solidFill>
              <a:srgbClr val="0D46FF"/>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sp>
        <p:nvSpPr>
          <p:cNvPr id="4" name="Rectangle 3"/>
          <p:cNvSpPr/>
          <p:nvPr/>
        </p:nvSpPr>
        <p:spPr>
          <a:xfrm>
            <a:off x="1564446" y="6324600"/>
            <a:ext cx="3007554" cy="461665"/>
          </a:xfrm>
          <a:prstGeom prst="rect">
            <a:avLst/>
          </a:prstGeom>
        </p:spPr>
        <p:txBody>
          <a:bodyPr wrap="none">
            <a:spAutoFit/>
          </a:bodyPr>
          <a:lstStyle/>
          <a:p>
            <a:r>
              <a:rPr lang="en-US" altLang="zh-CN" dirty="0" smtClean="0"/>
              <a:t>One starting location</a:t>
            </a:r>
            <a:endParaRPr lang="en-US" dirty="0"/>
          </a:p>
        </p:txBody>
      </p:sp>
      <p:sp>
        <p:nvSpPr>
          <p:cNvPr id="21" name="Rectangle 20"/>
          <p:cNvSpPr/>
          <p:nvPr/>
        </p:nvSpPr>
        <p:spPr>
          <a:xfrm>
            <a:off x="5122761" y="6324600"/>
            <a:ext cx="3640239" cy="461665"/>
          </a:xfrm>
          <a:prstGeom prst="rect">
            <a:avLst/>
          </a:prstGeom>
        </p:spPr>
        <p:txBody>
          <a:bodyPr wrap="none">
            <a:spAutoFit/>
          </a:bodyPr>
          <a:lstStyle/>
          <a:p>
            <a:r>
              <a:rPr lang="en-US" altLang="zh-CN" dirty="0" smtClean="0"/>
              <a:t>Multiple starting locations</a:t>
            </a:r>
            <a:endParaRPr lang="en-US" dirty="0"/>
          </a:p>
        </p:txBody>
      </p:sp>
    </p:spTree>
    <p:extLst>
      <p:ext uri="{BB962C8B-B14F-4D97-AF65-F5344CB8AC3E}">
        <p14:creationId xmlns:p14="http://schemas.microsoft.com/office/powerpoint/2010/main" val="1349209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17"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304800"/>
            <a:ext cx="9601200" cy="1143000"/>
          </a:xfrm>
        </p:spPr>
        <p:txBody>
          <a:bodyPr/>
          <a:lstStyle/>
          <a:p>
            <a:r>
              <a:rPr lang="en-US" altLang="zh-CN" b="1" dirty="0" smtClean="0">
                <a:solidFill>
                  <a:schemeClr val="tx1"/>
                </a:solidFill>
              </a:rPr>
              <a:t>Naïve Method:</a:t>
            </a:r>
            <a:r>
              <a:rPr lang="en-US" altLang="zh-CN" b="1" dirty="0" smtClean="0"/>
              <a:t> Exhaustive </a:t>
            </a:r>
            <a:r>
              <a:rPr lang="en-US" altLang="zh-CN" b="1" dirty="0"/>
              <a:t>Search</a:t>
            </a:r>
            <a:endParaRPr lang="zh-CN" altLang="en-US" dirty="0"/>
          </a:p>
        </p:txBody>
      </p:sp>
      <p:sp>
        <p:nvSpPr>
          <p:cNvPr id="4" name="Content Placeholder 2"/>
          <p:cNvSpPr>
            <a:spLocks/>
          </p:cNvSpPr>
          <p:nvPr/>
        </p:nvSpPr>
        <p:spPr bwMode="auto">
          <a:xfrm>
            <a:off x="152400" y="5002343"/>
            <a:ext cx="883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dirty="0">
                <a:solidFill>
                  <a:srgbClr val="800000"/>
                </a:solidFill>
              </a:rPr>
              <a:t>Start from the querying location </a:t>
            </a:r>
            <a:r>
              <a:rPr lang="en-US" altLang="zh-CN" b="1" i="1" dirty="0">
                <a:solidFill>
                  <a:srgbClr val="800000"/>
                </a:solidFill>
                <a:latin typeface="Times New Roman" charset="0"/>
                <a:ea typeface="Times New Roman" charset="0"/>
                <a:cs typeface="Times New Roman" charset="0"/>
              </a:rPr>
              <a:t>S</a:t>
            </a:r>
            <a:r>
              <a:rPr lang="en-US" altLang="zh-CN" b="1" dirty="0">
                <a:solidFill>
                  <a:srgbClr val="800000"/>
                </a:solidFill>
                <a:latin typeface="Times New Roman" charset="0"/>
                <a:ea typeface="Times New Roman" charset="0"/>
                <a:cs typeface="Times New Roman" charset="0"/>
              </a:rPr>
              <a:t> </a:t>
            </a:r>
            <a:r>
              <a:rPr lang="en-US" altLang="zh-CN" dirty="0">
                <a:solidFill>
                  <a:srgbClr val="800000"/>
                </a:solidFill>
              </a:rPr>
              <a:t>and time </a:t>
            </a:r>
            <a:r>
              <a:rPr lang="en-US" altLang="zh-CN" b="1" i="1" dirty="0">
                <a:solidFill>
                  <a:srgbClr val="800000"/>
                </a:solidFill>
                <a:latin typeface="Times New Roman" charset="0"/>
                <a:ea typeface="Times New Roman" charset="0"/>
                <a:cs typeface="Times New Roman" charset="0"/>
              </a:rPr>
              <a:t>T</a:t>
            </a:r>
            <a:r>
              <a:rPr lang="en-US" altLang="zh-CN" dirty="0">
                <a:solidFill>
                  <a:srgbClr val="800000"/>
                </a:solidFill>
              </a:rPr>
              <a:t>, </a:t>
            </a:r>
            <a:r>
              <a:rPr lang="en-US" altLang="zh-CN" dirty="0" smtClean="0">
                <a:solidFill>
                  <a:srgbClr val="800000"/>
                </a:solidFill>
              </a:rPr>
              <a:t>then </a:t>
            </a:r>
            <a:r>
              <a:rPr lang="en-US" altLang="zh-CN" dirty="0">
                <a:solidFill>
                  <a:srgbClr val="800000"/>
                </a:solidFill>
              </a:rPr>
              <a:t>search the neighboring road segments throughout the whole road network. </a:t>
            </a:r>
            <a:endParaRPr lang="en-US" altLang="zh-CN" dirty="0"/>
          </a:p>
        </p:txBody>
      </p:sp>
      <p:pic>
        <p:nvPicPr>
          <p:cNvPr id="6" name="Picture 5"/>
          <p:cNvPicPr>
            <a:picLocks noChangeAspect="1"/>
          </p:cNvPicPr>
          <p:nvPr/>
        </p:nvPicPr>
        <p:blipFill>
          <a:blip r:embed="rId3">
            <a:alphaModFix amt="20000"/>
          </a:blip>
          <a:stretch>
            <a:fillRect/>
          </a:stretch>
        </p:blipFill>
        <p:spPr>
          <a:xfrm>
            <a:off x="3124200" y="2196371"/>
            <a:ext cx="2563650" cy="2057400"/>
          </a:xfrm>
          <a:prstGeom prst="rect">
            <a:avLst/>
          </a:prstGeom>
        </p:spPr>
      </p:pic>
      <p:cxnSp>
        <p:nvCxnSpPr>
          <p:cNvPr id="7" name="Straight Arrow Connector 6"/>
          <p:cNvCxnSpPr>
            <a:cxnSpLocks noChangeAspect="1"/>
          </p:cNvCxnSpPr>
          <p:nvPr/>
        </p:nvCxnSpPr>
        <p:spPr>
          <a:xfrm>
            <a:off x="4166320" y="3179042"/>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a:cxnSpLocks noChangeAspect="1"/>
          </p:cNvCxnSpPr>
          <p:nvPr/>
        </p:nvCxnSpPr>
        <p:spPr>
          <a:xfrm>
            <a:off x="4277477" y="3300212"/>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cxnSpLocks noChangeAspect="1"/>
          </p:cNvCxnSpPr>
          <p:nvPr/>
        </p:nvCxnSpPr>
        <p:spPr>
          <a:xfrm flipH="1">
            <a:off x="4028326" y="3417804"/>
            <a:ext cx="113354"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cxnSpLocks noChangeAspect="1"/>
          </p:cNvCxnSpPr>
          <p:nvPr/>
        </p:nvCxnSpPr>
        <p:spPr>
          <a:xfrm flipH="1">
            <a:off x="4141957" y="3300212"/>
            <a:ext cx="13064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cxnSpLocks noChangeAspect="1"/>
          </p:cNvCxnSpPr>
          <p:nvPr/>
        </p:nvCxnSpPr>
        <p:spPr>
          <a:xfrm flipV="1">
            <a:off x="4280997" y="3167286"/>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cxnSpLocks noChangeAspect="1"/>
          </p:cNvCxnSpPr>
          <p:nvPr/>
        </p:nvCxnSpPr>
        <p:spPr>
          <a:xfrm flipV="1">
            <a:off x="4412642" y="3049720"/>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cxnSpLocks noChangeAspect="1"/>
          </p:cNvCxnSpPr>
          <p:nvPr/>
        </p:nvCxnSpPr>
        <p:spPr>
          <a:xfrm flipH="1">
            <a:off x="3854200" y="3532621"/>
            <a:ext cx="163646" cy="14726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cxnSpLocks noChangeAspect="1"/>
          </p:cNvCxnSpPr>
          <p:nvPr/>
        </p:nvCxnSpPr>
        <p:spPr>
          <a:xfrm>
            <a:off x="3865436" y="3674879"/>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cxnSpLocks noChangeAspect="1"/>
          </p:cNvCxnSpPr>
          <p:nvPr/>
        </p:nvCxnSpPr>
        <p:spPr>
          <a:xfrm flipV="1">
            <a:off x="3826598" y="2749575"/>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cxnSpLocks noChangeAspect="1"/>
          </p:cNvCxnSpPr>
          <p:nvPr/>
        </p:nvCxnSpPr>
        <p:spPr>
          <a:xfrm flipV="1">
            <a:off x="3692280" y="2875293"/>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cxnSpLocks noChangeAspect="1"/>
          </p:cNvCxnSpPr>
          <p:nvPr/>
        </p:nvCxnSpPr>
        <p:spPr>
          <a:xfrm>
            <a:off x="3708794" y="2750334"/>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cxnSpLocks noChangeAspect="1"/>
          </p:cNvCxnSpPr>
          <p:nvPr/>
        </p:nvCxnSpPr>
        <p:spPr>
          <a:xfrm flipV="1">
            <a:off x="3960228" y="2632095"/>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cxnSpLocks noChangeAspect="1"/>
          </p:cNvCxnSpPr>
          <p:nvPr/>
        </p:nvCxnSpPr>
        <p:spPr>
          <a:xfrm flipV="1">
            <a:off x="3429000" y="3925982"/>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a:cxnSpLocks noChangeAspect="1"/>
          </p:cNvCxnSpPr>
          <p:nvPr/>
        </p:nvCxnSpPr>
        <p:spPr>
          <a:xfrm>
            <a:off x="3933366" y="2972219"/>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cxnSpLocks noChangeAspect="1"/>
          </p:cNvCxnSpPr>
          <p:nvPr/>
        </p:nvCxnSpPr>
        <p:spPr>
          <a:xfrm>
            <a:off x="3824866" y="2859784"/>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a:cxnSpLocks noChangeAspect="1"/>
          </p:cNvCxnSpPr>
          <p:nvPr/>
        </p:nvCxnSpPr>
        <p:spPr>
          <a:xfrm>
            <a:off x="3736140" y="3557319"/>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a:cxnSpLocks noChangeAspect="1"/>
          </p:cNvCxnSpPr>
          <p:nvPr/>
        </p:nvCxnSpPr>
        <p:spPr>
          <a:xfrm>
            <a:off x="4399890" y="3417778"/>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cxnSpLocks noChangeAspect="1"/>
          </p:cNvCxnSpPr>
          <p:nvPr/>
        </p:nvCxnSpPr>
        <p:spPr>
          <a:xfrm flipV="1">
            <a:off x="4546272" y="2924056"/>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cxnSpLocks noChangeAspect="1"/>
          </p:cNvCxnSpPr>
          <p:nvPr/>
        </p:nvCxnSpPr>
        <p:spPr>
          <a:xfrm flipV="1">
            <a:off x="3570723" y="3806730"/>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a:cxnSpLocks noChangeAspect="1"/>
          </p:cNvCxnSpPr>
          <p:nvPr/>
        </p:nvCxnSpPr>
        <p:spPr>
          <a:xfrm flipV="1">
            <a:off x="4936603" y="2555966"/>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cxnSpLocks noChangeAspect="1"/>
          </p:cNvCxnSpPr>
          <p:nvPr/>
        </p:nvCxnSpPr>
        <p:spPr>
          <a:xfrm flipV="1">
            <a:off x="4679584" y="2809117"/>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28" name="Picture 27"/>
          <p:cNvPicPr>
            <a:picLocks noChangeAspect="1"/>
          </p:cNvPicPr>
          <p:nvPr/>
        </p:nvPicPr>
        <p:blipFill>
          <a:blip r:embed="rId4"/>
          <a:stretch>
            <a:fillRect/>
          </a:stretch>
        </p:blipFill>
        <p:spPr>
          <a:xfrm rot="19276479">
            <a:off x="4696246" y="3435900"/>
            <a:ext cx="253065" cy="240514"/>
          </a:xfrm>
          <a:prstGeom prst="rect">
            <a:avLst/>
          </a:prstGeom>
        </p:spPr>
      </p:pic>
      <p:cxnSp>
        <p:nvCxnSpPr>
          <p:cNvPr id="29" name="Straight Arrow Connector 28"/>
          <p:cNvCxnSpPr>
            <a:cxnSpLocks noChangeAspect="1"/>
          </p:cNvCxnSpPr>
          <p:nvPr/>
        </p:nvCxnSpPr>
        <p:spPr>
          <a:xfrm>
            <a:off x="3988944" y="3792445"/>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cxnSpLocks noChangeAspect="1"/>
          </p:cNvCxnSpPr>
          <p:nvPr/>
        </p:nvCxnSpPr>
        <p:spPr>
          <a:xfrm flipV="1">
            <a:off x="3724903" y="3684461"/>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a:cxnSpLocks noChangeAspect="1"/>
          </p:cNvCxnSpPr>
          <p:nvPr/>
        </p:nvCxnSpPr>
        <p:spPr>
          <a:xfrm>
            <a:off x="4044522" y="3070539"/>
            <a:ext cx="111157" cy="105809"/>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32" name="Picture 31"/>
          <p:cNvPicPr>
            <a:picLocks noChangeAspect="1"/>
          </p:cNvPicPr>
          <p:nvPr/>
        </p:nvPicPr>
        <p:blipFill>
          <a:blip r:embed="rId4"/>
          <a:stretch>
            <a:fillRect/>
          </a:stretch>
        </p:blipFill>
        <p:spPr>
          <a:xfrm rot="19276479">
            <a:off x="4491854" y="3420987"/>
            <a:ext cx="248381" cy="236062"/>
          </a:xfrm>
          <a:prstGeom prst="rect">
            <a:avLst/>
          </a:prstGeom>
        </p:spPr>
      </p:pic>
      <p:cxnSp>
        <p:nvCxnSpPr>
          <p:cNvPr id="33" name="Straight Arrow Connector 32"/>
          <p:cNvCxnSpPr>
            <a:cxnSpLocks noChangeAspect="1"/>
          </p:cNvCxnSpPr>
          <p:nvPr/>
        </p:nvCxnSpPr>
        <p:spPr>
          <a:xfrm flipH="1">
            <a:off x="4093858" y="3119629"/>
            <a:ext cx="375143" cy="339719"/>
          </a:xfrm>
          <a:prstGeom prst="straightConnector1">
            <a:avLst/>
          </a:prstGeom>
          <a:ln w="38100">
            <a:solidFill>
              <a:srgbClr val="C00000"/>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sp>
        <p:nvSpPr>
          <p:cNvPr id="34" name="Oval 33"/>
          <p:cNvSpPr/>
          <p:nvPr/>
        </p:nvSpPr>
        <p:spPr>
          <a:xfrm flipH="1" flipV="1">
            <a:off x="4231331" y="3233781"/>
            <a:ext cx="91097" cy="93047"/>
          </a:xfrm>
          <a:prstGeom prst="ellipse">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35" name="Straight Arrow Connector 34"/>
          <p:cNvCxnSpPr>
            <a:cxnSpLocks noChangeAspect="1"/>
          </p:cNvCxnSpPr>
          <p:nvPr/>
        </p:nvCxnSpPr>
        <p:spPr>
          <a:xfrm flipH="1" flipV="1">
            <a:off x="4030442" y="3041153"/>
            <a:ext cx="493241" cy="478304"/>
          </a:xfrm>
          <a:prstGeom prst="straightConnector1">
            <a:avLst/>
          </a:prstGeom>
          <a:ln w="38100">
            <a:solidFill>
              <a:srgbClr val="C00000"/>
            </a:solidFill>
            <a:prstDash val="solid"/>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a:cxnSpLocks noChangeAspect="1"/>
          </p:cNvCxnSpPr>
          <p:nvPr/>
        </p:nvCxnSpPr>
        <p:spPr>
          <a:xfrm flipV="1">
            <a:off x="4818064" y="2676755"/>
            <a:ext cx="133630"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flipV="1">
            <a:off x="4511047" y="3537161"/>
            <a:ext cx="0" cy="206083"/>
          </a:xfrm>
          <a:prstGeom prst="straightConnector1">
            <a:avLst/>
          </a:prstGeom>
          <a:ln w="38100">
            <a:solidFill>
              <a:srgbClr val="0D46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V="1">
            <a:off x="4509018" y="3743244"/>
            <a:ext cx="0" cy="206083"/>
          </a:xfrm>
          <a:prstGeom prst="straightConnector1">
            <a:avLst/>
          </a:prstGeom>
          <a:ln w="38100">
            <a:solidFill>
              <a:srgbClr val="0D46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a:cxnSpLocks noChangeAspect="1"/>
          </p:cNvCxnSpPr>
          <p:nvPr/>
        </p:nvCxnSpPr>
        <p:spPr>
          <a:xfrm>
            <a:off x="3619454" y="3454371"/>
            <a:ext cx="123508" cy="117566"/>
          </a:xfrm>
          <a:prstGeom prst="straightConnector1">
            <a:avLst/>
          </a:prstGeom>
          <a:ln w="38100">
            <a:solidFill>
              <a:srgbClr val="0D47FF"/>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41" name="Picture 40"/>
          <p:cNvPicPr>
            <a:picLocks noChangeAspect="1"/>
          </p:cNvPicPr>
          <p:nvPr/>
        </p:nvPicPr>
        <p:blipFill>
          <a:blip r:embed="rId4"/>
          <a:stretch>
            <a:fillRect/>
          </a:stretch>
        </p:blipFill>
        <p:spPr>
          <a:xfrm rot="19276479">
            <a:off x="4902999" y="3448205"/>
            <a:ext cx="260377" cy="247464"/>
          </a:xfrm>
          <a:prstGeom prst="rect">
            <a:avLst/>
          </a:prstGeom>
        </p:spPr>
      </p:pic>
      <p:cxnSp>
        <p:nvCxnSpPr>
          <p:cNvPr id="40" name="Straight Arrow Connector 39"/>
          <p:cNvCxnSpPr/>
          <p:nvPr/>
        </p:nvCxnSpPr>
        <p:spPr>
          <a:xfrm flipV="1">
            <a:off x="4509018" y="3960393"/>
            <a:ext cx="0" cy="206083"/>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a:cxnSpLocks noChangeAspect="1"/>
          </p:cNvCxnSpPr>
          <p:nvPr/>
        </p:nvCxnSpPr>
        <p:spPr>
          <a:xfrm flipV="1">
            <a:off x="5078530" y="2438400"/>
            <a:ext cx="133630" cy="117566"/>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a:cxnSpLocks noChangeAspect="1"/>
          </p:cNvCxnSpPr>
          <p:nvPr/>
        </p:nvCxnSpPr>
        <p:spPr>
          <a:xfrm flipV="1">
            <a:off x="3295370" y="4043548"/>
            <a:ext cx="133630" cy="117566"/>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44" name="Straight Arrow Connector 43"/>
          <p:cNvCxnSpPr>
            <a:cxnSpLocks noChangeAspect="1"/>
          </p:cNvCxnSpPr>
          <p:nvPr/>
        </p:nvCxnSpPr>
        <p:spPr>
          <a:xfrm flipV="1">
            <a:off x="5128859" y="3454371"/>
            <a:ext cx="133630" cy="117566"/>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45" name="Straight Arrow Connector 44"/>
          <p:cNvCxnSpPr/>
          <p:nvPr/>
        </p:nvCxnSpPr>
        <p:spPr>
          <a:xfrm flipV="1">
            <a:off x="5134619" y="3581419"/>
            <a:ext cx="0" cy="206083"/>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a:cxnSpLocks noChangeAspect="1"/>
          </p:cNvCxnSpPr>
          <p:nvPr/>
        </p:nvCxnSpPr>
        <p:spPr>
          <a:xfrm>
            <a:off x="4108243" y="3895538"/>
            <a:ext cx="111157" cy="105809"/>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48" name="Straight Arrow Connector 47"/>
          <p:cNvCxnSpPr>
            <a:cxnSpLocks noChangeAspect="1"/>
          </p:cNvCxnSpPr>
          <p:nvPr/>
        </p:nvCxnSpPr>
        <p:spPr>
          <a:xfrm>
            <a:off x="3501301" y="3348562"/>
            <a:ext cx="111157" cy="105809"/>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a:cxnSpLocks noChangeAspect="1"/>
          </p:cNvCxnSpPr>
          <p:nvPr/>
        </p:nvCxnSpPr>
        <p:spPr>
          <a:xfrm>
            <a:off x="3595900" y="2643766"/>
            <a:ext cx="111157" cy="105809"/>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50" name="Straight Arrow Connector 49"/>
          <p:cNvCxnSpPr>
            <a:cxnSpLocks noChangeAspect="1"/>
          </p:cNvCxnSpPr>
          <p:nvPr/>
        </p:nvCxnSpPr>
        <p:spPr>
          <a:xfrm flipV="1">
            <a:off x="4081855" y="2523028"/>
            <a:ext cx="133630" cy="117566"/>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51" name="Straight Arrow Connector 50"/>
          <p:cNvCxnSpPr>
            <a:cxnSpLocks noChangeAspect="1"/>
          </p:cNvCxnSpPr>
          <p:nvPr/>
        </p:nvCxnSpPr>
        <p:spPr>
          <a:xfrm flipV="1">
            <a:off x="3566967" y="2994706"/>
            <a:ext cx="133630" cy="117566"/>
          </a:xfrm>
          <a:prstGeom prst="straightConnector1">
            <a:avLst/>
          </a:prstGeom>
          <a:ln w="38100">
            <a:solidFill>
              <a:srgbClr val="FF0000"/>
            </a:solidFill>
            <a:prstDash val="solid"/>
            <a:headEnd type="oval" w="med" len="med"/>
            <a:tailEnd type="oval"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49397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1500"/>
                            </p:stCondLst>
                            <p:childTnLst>
                              <p:par>
                                <p:cTn id="21" presetID="55"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par>
                                <p:cTn id="31" presetID="55"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par>
                                <p:cTn id="36" presetID="55"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par>
                          <p:cTn id="41" fill="hold">
                            <p:stCondLst>
                              <p:cond delay="2500"/>
                            </p:stCondLst>
                            <p:childTnLst>
                              <p:par>
                                <p:cTn id="42" presetID="55"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1000" fill="hold"/>
                                        <p:tgtEl>
                                          <p:spTgt spid="23"/>
                                        </p:tgtEl>
                                        <p:attrNameLst>
                                          <p:attrName>ppt_w</p:attrName>
                                        </p:attrNameLst>
                                      </p:cBhvr>
                                      <p:tavLst>
                                        <p:tav tm="0">
                                          <p:val>
                                            <p:strVal val="#ppt_w*0.70"/>
                                          </p:val>
                                        </p:tav>
                                        <p:tav tm="100000">
                                          <p:val>
                                            <p:strVal val="#ppt_w"/>
                                          </p:val>
                                        </p:tav>
                                      </p:tavLst>
                                    </p:anim>
                                    <p:anim calcmode="lin" valueType="num">
                                      <p:cBhvr>
                                        <p:cTn id="45" dur="1000" fill="hold"/>
                                        <p:tgtEl>
                                          <p:spTgt spid="23"/>
                                        </p:tgtEl>
                                        <p:attrNameLst>
                                          <p:attrName>ppt_h</p:attrName>
                                        </p:attrNameLst>
                                      </p:cBhvr>
                                      <p:tavLst>
                                        <p:tav tm="0">
                                          <p:val>
                                            <p:strVal val="#ppt_h"/>
                                          </p:val>
                                        </p:tav>
                                        <p:tav tm="100000">
                                          <p:val>
                                            <p:strVal val="#ppt_h"/>
                                          </p:val>
                                        </p:tav>
                                      </p:tavLst>
                                    </p:anim>
                                    <p:animEffect transition="in" filter="fade">
                                      <p:cBhvr>
                                        <p:cTn id="46" dur="1000"/>
                                        <p:tgtEl>
                                          <p:spTgt spid="23"/>
                                        </p:tgtEl>
                                      </p:cBhvr>
                                    </p:animEffect>
                                  </p:childTnLst>
                                </p:cTn>
                              </p:par>
                              <p:par>
                                <p:cTn id="47" presetID="55"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par>
                                <p:cTn id="52" presetID="55"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ppt_w</p:attrName>
                                        </p:attrNameLst>
                                      </p:cBhvr>
                                      <p:tavLst>
                                        <p:tav tm="0">
                                          <p:val>
                                            <p:strVal val="#ppt_w*0.70"/>
                                          </p:val>
                                        </p:tav>
                                        <p:tav tm="100000">
                                          <p:val>
                                            <p:strVal val="#ppt_w"/>
                                          </p:val>
                                        </p:tav>
                                      </p:tavLst>
                                    </p:anim>
                                    <p:anim calcmode="lin" valueType="num">
                                      <p:cBhvr>
                                        <p:cTn id="55" dur="1000" fill="hold"/>
                                        <p:tgtEl>
                                          <p:spTgt spid="31"/>
                                        </p:tgtEl>
                                        <p:attrNameLst>
                                          <p:attrName>ppt_h</p:attrName>
                                        </p:attrNameLst>
                                      </p:cBhvr>
                                      <p:tavLst>
                                        <p:tav tm="0">
                                          <p:val>
                                            <p:strVal val="#ppt_h"/>
                                          </p:val>
                                        </p:tav>
                                        <p:tav tm="100000">
                                          <p:val>
                                            <p:strVal val="#ppt_h"/>
                                          </p:val>
                                        </p:tav>
                                      </p:tavLst>
                                    </p:anim>
                                    <p:animEffect transition="in" filter="fade">
                                      <p:cBhvr>
                                        <p:cTn id="56" dur="1000"/>
                                        <p:tgtEl>
                                          <p:spTgt spid="31"/>
                                        </p:tgtEl>
                                      </p:cBhvr>
                                    </p:animEffect>
                                  </p:childTnLst>
                                </p:cTn>
                              </p:par>
                              <p:par>
                                <p:cTn id="57" presetID="55"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strVal val="#ppt_w*0.70"/>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animEffect transition="in" filter="fade">
                                      <p:cBhvr>
                                        <p:cTn id="61" dur="1000"/>
                                        <p:tgtEl>
                                          <p:spTgt spid="12"/>
                                        </p:tgtEl>
                                      </p:cBhvr>
                                    </p:animEffect>
                                  </p:childTnLst>
                                </p:cTn>
                              </p:par>
                            </p:childTnLst>
                          </p:cTn>
                        </p:par>
                        <p:par>
                          <p:cTn id="62" fill="hold">
                            <p:stCondLst>
                              <p:cond delay="3500"/>
                            </p:stCondLst>
                            <p:childTnLst>
                              <p:par>
                                <p:cTn id="63" presetID="55"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strVal val="#ppt_w*0.70"/>
                                          </p:val>
                                        </p:tav>
                                        <p:tav tm="100000">
                                          <p:val>
                                            <p:strVal val="#ppt_w"/>
                                          </p:val>
                                        </p:tav>
                                      </p:tavLst>
                                    </p:anim>
                                    <p:anim calcmode="lin" valueType="num">
                                      <p:cBhvr>
                                        <p:cTn id="66" dur="1000" fill="hold"/>
                                        <p:tgtEl>
                                          <p:spTgt spid="32"/>
                                        </p:tgtEl>
                                        <p:attrNameLst>
                                          <p:attrName>ppt_h</p:attrName>
                                        </p:attrNameLst>
                                      </p:cBhvr>
                                      <p:tavLst>
                                        <p:tav tm="0">
                                          <p:val>
                                            <p:strVal val="#ppt_h"/>
                                          </p:val>
                                        </p:tav>
                                        <p:tav tm="100000">
                                          <p:val>
                                            <p:strVal val="#ppt_h"/>
                                          </p:val>
                                        </p:tav>
                                      </p:tavLst>
                                    </p:anim>
                                    <p:animEffect transition="in" filter="fade">
                                      <p:cBhvr>
                                        <p:cTn id="67" dur="1000"/>
                                        <p:tgtEl>
                                          <p:spTgt spid="32"/>
                                        </p:tgtEl>
                                      </p:cBhvr>
                                    </p:animEffect>
                                  </p:childTnLst>
                                </p:cTn>
                              </p:par>
                              <p:par>
                                <p:cTn id="68" presetID="55"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1000" fill="hold"/>
                                        <p:tgtEl>
                                          <p:spTgt spid="37"/>
                                        </p:tgtEl>
                                        <p:attrNameLst>
                                          <p:attrName>ppt_w</p:attrName>
                                        </p:attrNameLst>
                                      </p:cBhvr>
                                      <p:tavLst>
                                        <p:tav tm="0">
                                          <p:val>
                                            <p:strVal val="#ppt_w*0.70"/>
                                          </p:val>
                                        </p:tav>
                                        <p:tav tm="100000">
                                          <p:val>
                                            <p:strVal val="#ppt_w"/>
                                          </p:val>
                                        </p:tav>
                                      </p:tavLst>
                                    </p:anim>
                                    <p:anim calcmode="lin" valueType="num">
                                      <p:cBhvr>
                                        <p:cTn id="71" dur="1000" fill="hold"/>
                                        <p:tgtEl>
                                          <p:spTgt spid="37"/>
                                        </p:tgtEl>
                                        <p:attrNameLst>
                                          <p:attrName>ppt_h</p:attrName>
                                        </p:attrNameLst>
                                      </p:cBhvr>
                                      <p:tavLst>
                                        <p:tav tm="0">
                                          <p:val>
                                            <p:strVal val="#ppt_h"/>
                                          </p:val>
                                        </p:tav>
                                        <p:tav tm="100000">
                                          <p:val>
                                            <p:strVal val="#ppt_h"/>
                                          </p:val>
                                        </p:tav>
                                      </p:tavLst>
                                    </p:anim>
                                    <p:animEffect transition="in" filter="fade">
                                      <p:cBhvr>
                                        <p:cTn id="72" dur="1000"/>
                                        <p:tgtEl>
                                          <p:spTgt spid="37"/>
                                        </p:tgtEl>
                                      </p:cBhvr>
                                    </p:animEffect>
                                  </p:childTnLst>
                                </p:cTn>
                              </p:par>
                              <p:par>
                                <p:cTn id="73" presetID="55"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strVal val="#ppt_w*0.70"/>
                                          </p:val>
                                        </p:tav>
                                        <p:tav tm="100000">
                                          <p:val>
                                            <p:strVal val="#ppt_w"/>
                                          </p:val>
                                        </p:tav>
                                      </p:tavLst>
                                    </p:anim>
                                    <p:anim calcmode="lin" valueType="num">
                                      <p:cBhvr>
                                        <p:cTn id="76" dur="1000" fill="hold"/>
                                        <p:tgtEl>
                                          <p:spTgt spid="24"/>
                                        </p:tgtEl>
                                        <p:attrNameLst>
                                          <p:attrName>ppt_h</p:attrName>
                                        </p:attrNameLst>
                                      </p:cBhvr>
                                      <p:tavLst>
                                        <p:tav tm="0">
                                          <p:val>
                                            <p:strVal val="#ppt_h"/>
                                          </p:val>
                                        </p:tav>
                                        <p:tav tm="100000">
                                          <p:val>
                                            <p:strVal val="#ppt_h"/>
                                          </p:val>
                                        </p:tav>
                                      </p:tavLst>
                                    </p:anim>
                                    <p:animEffect transition="in" filter="fade">
                                      <p:cBhvr>
                                        <p:cTn id="77" dur="1000"/>
                                        <p:tgtEl>
                                          <p:spTgt spid="24"/>
                                        </p:tgtEl>
                                      </p:cBhvr>
                                    </p:animEffect>
                                  </p:childTnLst>
                                </p:cTn>
                              </p:par>
                              <p:par>
                                <p:cTn id="78" presetID="55"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strVal val="#ppt_w*0.70"/>
                                          </p:val>
                                        </p:tav>
                                        <p:tav tm="100000">
                                          <p:val>
                                            <p:strVal val="#ppt_w"/>
                                          </p:val>
                                        </p:tav>
                                      </p:tavLst>
                                    </p:anim>
                                    <p:anim calcmode="lin" valueType="num">
                                      <p:cBhvr>
                                        <p:cTn id="81" dur="1000" fill="hold"/>
                                        <p:tgtEl>
                                          <p:spTgt spid="20"/>
                                        </p:tgtEl>
                                        <p:attrNameLst>
                                          <p:attrName>ppt_h</p:attrName>
                                        </p:attrNameLst>
                                      </p:cBhvr>
                                      <p:tavLst>
                                        <p:tav tm="0">
                                          <p:val>
                                            <p:strVal val="#ppt_h"/>
                                          </p:val>
                                        </p:tav>
                                        <p:tav tm="100000">
                                          <p:val>
                                            <p:strVal val="#ppt_h"/>
                                          </p:val>
                                        </p:tav>
                                      </p:tavLst>
                                    </p:anim>
                                    <p:animEffect transition="in" filter="fade">
                                      <p:cBhvr>
                                        <p:cTn id="82" dur="1000"/>
                                        <p:tgtEl>
                                          <p:spTgt spid="20"/>
                                        </p:tgtEl>
                                      </p:cBhvr>
                                    </p:animEffect>
                                  </p:childTnLst>
                                </p:cTn>
                              </p:par>
                              <p:par>
                                <p:cTn id="83" presetID="55" presetClass="entr" presetSubtype="0"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1000" fill="hold"/>
                                        <p:tgtEl>
                                          <p:spTgt spid="13"/>
                                        </p:tgtEl>
                                        <p:attrNameLst>
                                          <p:attrName>ppt_w</p:attrName>
                                        </p:attrNameLst>
                                      </p:cBhvr>
                                      <p:tavLst>
                                        <p:tav tm="0">
                                          <p:val>
                                            <p:strVal val="#ppt_w*0.70"/>
                                          </p:val>
                                        </p:tav>
                                        <p:tav tm="100000">
                                          <p:val>
                                            <p:strVal val="#ppt_w"/>
                                          </p:val>
                                        </p:tav>
                                      </p:tavLst>
                                    </p:anim>
                                    <p:anim calcmode="lin" valueType="num">
                                      <p:cBhvr>
                                        <p:cTn id="86" dur="1000" fill="hold"/>
                                        <p:tgtEl>
                                          <p:spTgt spid="13"/>
                                        </p:tgtEl>
                                        <p:attrNameLst>
                                          <p:attrName>ppt_h</p:attrName>
                                        </p:attrNameLst>
                                      </p:cBhvr>
                                      <p:tavLst>
                                        <p:tav tm="0">
                                          <p:val>
                                            <p:strVal val="#ppt_h"/>
                                          </p:val>
                                        </p:tav>
                                        <p:tav tm="100000">
                                          <p:val>
                                            <p:strVal val="#ppt_h"/>
                                          </p:val>
                                        </p:tav>
                                      </p:tavLst>
                                    </p:anim>
                                    <p:animEffect transition="in" filter="fade">
                                      <p:cBhvr>
                                        <p:cTn id="87" dur="1000"/>
                                        <p:tgtEl>
                                          <p:spTgt spid="13"/>
                                        </p:tgtEl>
                                      </p:cBhvr>
                                    </p:animEffect>
                                  </p:childTnLst>
                                </p:cTn>
                              </p:par>
                              <p:par>
                                <p:cTn id="88" presetID="55" presetClass="entr" presetSubtype="0"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strVal val="#ppt_w*0.70"/>
                                          </p:val>
                                        </p:tav>
                                        <p:tav tm="100000">
                                          <p:val>
                                            <p:strVal val="#ppt_w"/>
                                          </p:val>
                                        </p:tav>
                                      </p:tavLst>
                                    </p:anim>
                                    <p:anim calcmode="lin" valueType="num">
                                      <p:cBhvr>
                                        <p:cTn id="91" dur="1000" fill="hold"/>
                                        <p:tgtEl>
                                          <p:spTgt spid="27"/>
                                        </p:tgtEl>
                                        <p:attrNameLst>
                                          <p:attrName>ppt_h</p:attrName>
                                        </p:attrNameLst>
                                      </p:cBhvr>
                                      <p:tavLst>
                                        <p:tav tm="0">
                                          <p:val>
                                            <p:strVal val="#ppt_h"/>
                                          </p:val>
                                        </p:tav>
                                        <p:tav tm="100000">
                                          <p:val>
                                            <p:strVal val="#ppt_h"/>
                                          </p:val>
                                        </p:tav>
                                      </p:tavLst>
                                    </p:anim>
                                    <p:animEffect transition="in" filter="fade">
                                      <p:cBhvr>
                                        <p:cTn id="92" dur="1000"/>
                                        <p:tgtEl>
                                          <p:spTgt spid="27"/>
                                        </p:tgtEl>
                                      </p:cBhvr>
                                    </p:animEffect>
                                  </p:childTnLst>
                                </p:cTn>
                              </p:par>
                              <p:par>
                                <p:cTn id="93" presetID="55"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1000" fill="hold"/>
                                        <p:tgtEl>
                                          <p:spTgt spid="28"/>
                                        </p:tgtEl>
                                        <p:attrNameLst>
                                          <p:attrName>ppt_w</p:attrName>
                                        </p:attrNameLst>
                                      </p:cBhvr>
                                      <p:tavLst>
                                        <p:tav tm="0">
                                          <p:val>
                                            <p:strVal val="#ppt_w*0.70"/>
                                          </p:val>
                                        </p:tav>
                                        <p:tav tm="100000">
                                          <p:val>
                                            <p:strVal val="#ppt_w"/>
                                          </p:val>
                                        </p:tav>
                                      </p:tavLst>
                                    </p:anim>
                                    <p:anim calcmode="lin" valueType="num">
                                      <p:cBhvr>
                                        <p:cTn id="96" dur="1000" fill="hold"/>
                                        <p:tgtEl>
                                          <p:spTgt spid="28"/>
                                        </p:tgtEl>
                                        <p:attrNameLst>
                                          <p:attrName>ppt_h</p:attrName>
                                        </p:attrNameLst>
                                      </p:cBhvr>
                                      <p:tavLst>
                                        <p:tav tm="0">
                                          <p:val>
                                            <p:strVal val="#ppt_h"/>
                                          </p:val>
                                        </p:tav>
                                        <p:tav tm="100000">
                                          <p:val>
                                            <p:strVal val="#ppt_h"/>
                                          </p:val>
                                        </p:tav>
                                      </p:tavLst>
                                    </p:anim>
                                    <p:animEffect transition="in" filter="fade">
                                      <p:cBhvr>
                                        <p:cTn id="97" dur="1000"/>
                                        <p:tgtEl>
                                          <p:spTgt spid="28"/>
                                        </p:tgtEl>
                                      </p:cBhvr>
                                    </p:animEffect>
                                  </p:childTnLst>
                                </p:cTn>
                              </p:par>
                              <p:par>
                                <p:cTn id="98" presetID="55" presetClass="entr" presetSubtype="0"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1000" fill="hold"/>
                                        <p:tgtEl>
                                          <p:spTgt spid="38"/>
                                        </p:tgtEl>
                                        <p:attrNameLst>
                                          <p:attrName>ppt_w</p:attrName>
                                        </p:attrNameLst>
                                      </p:cBhvr>
                                      <p:tavLst>
                                        <p:tav tm="0">
                                          <p:val>
                                            <p:strVal val="#ppt_w*0.70"/>
                                          </p:val>
                                        </p:tav>
                                        <p:tav tm="100000">
                                          <p:val>
                                            <p:strVal val="#ppt_w"/>
                                          </p:val>
                                        </p:tav>
                                      </p:tavLst>
                                    </p:anim>
                                    <p:anim calcmode="lin" valueType="num">
                                      <p:cBhvr>
                                        <p:cTn id="101" dur="1000" fill="hold"/>
                                        <p:tgtEl>
                                          <p:spTgt spid="38"/>
                                        </p:tgtEl>
                                        <p:attrNameLst>
                                          <p:attrName>ppt_h</p:attrName>
                                        </p:attrNameLst>
                                      </p:cBhvr>
                                      <p:tavLst>
                                        <p:tav tm="0">
                                          <p:val>
                                            <p:strVal val="#ppt_h"/>
                                          </p:val>
                                        </p:tav>
                                        <p:tav tm="100000">
                                          <p:val>
                                            <p:strVal val="#ppt_h"/>
                                          </p:val>
                                        </p:tav>
                                      </p:tavLst>
                                    </p:anim>
                                    <p:animEffect transition="in" filter="fade">
                                      <p:cBhvr>
                                        <p:cTn id="102" dur="1000"/>
                                        <p:tgtEl>
                                          <p:spTgt spid="38"/>
                                        </p:tgtEl>
                                      </p:cBhvr>
                                    </p:animEffect>
                                  </p:childTnLst>
                                </p:cTn>
                              </p:par>
                              <p:par>
                                <p:cTn id="103" presetID="55" presetClass="entr" presetSubtype="0" fill="hold"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1000" fill="hold"/>
                                        <p:tgtEl>
                                          <p:spTgt spid="30"/>
                                        </p:tgtEl>
                                        <p:attrNameLst>
                                          <p:attrName>ppt_w</p:attrName>
                                        </p:attrNameLst>
                                      </p:cBhvr>
                                      <p:tavLst>
                                        <p:tav tm="0">
                                          <p:val>
                                            <p:strVal val="#ppt_w*0.70"/>
                                          </p:val>
                                        </p:tav>
                                        <p:tav tm="100000">
                                          <p:val>
                                            <p:strVal val="#ppt_w"/>
                                          </p:val>
                                        </p:tav>
                                      </p:tavLst>
                                    </p:anim>
                                    <p:anim calcmode="lin" valueType="num">
                                      <p:cBhvr>
                                        <p:cTn id="106" dur="1000" fill="hold"/>
                                        <p:tgtEl>
                                          <p:spTgt spid="30"/>
                                        </p:tgtEl>
                                        <p:attrNameLst>
                                          <p:attrName>ppt_h</p:attrName>
                                        </p:attrNameLst>
                                      </p:cBhvr>
                                      <p:tavLst>
                                        <p:tav tm="0">
                                          <p:val>
                                            <p:strVal val="#ppt_h"/>
                                          </p:val>
                                        </p:tav>
                                        <p:tav tm="100000">
                                          <p:val>
                                            <p:strVal val="#ppt_h"/>
                                          </p:val>
                                        </p:tav>
                                      </p:tavLst>
                                    </p:anim>
                                    <p:animEffect transition="in" filter="fade">
                                      <p:cBhvr>
                                        <p:cTn id="107" dur="1000"/>
                                        <p:tgtEl>
                                          <p:spTgt spid="30"/>
                                        </p:tgtEl>
                                      </p:cBhvr>
                                    </p:animEffect>
                                  </p:childTnLst>
                                </p:cTn>
                              </p:par>
                              <p:par>
                                <p:cTn id="108" presetID="55" presetClass="entr" presetSubtype="0"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 calcmode="lin" valueType="num">
                                      <p:cBhvr>
                                        <p:cTn id="110" dur="1000" fill="hold"/>
                                        <p:tgtEl>
                                          <p:spTgt spid="14"/>
                                        </p:tgtEl>
                                        <p:attrNameLst>
                                          <p:attrName>ppt_w</p:attrName>
                                        </p:attrNameLst>
                                      </p:cBhvr>
                                      <p:tavLst>
                                        <p:tav tm="0">
                                          <p:val>
                                            <p:strVal val="#ppt_w*0.70"/>
                                          </p:val>
                                        </p:tav>
                                        <p:tav tm="100000">
                                          <p:val>
                                            <p:strVal val="#ppt_w"/>
                                          </p:val>
                                        </p:tav>
                                      </p:tavLst>
                                    </p:anim>
                                    <p:anim calcmode="lin" valueType="num">
                                      <p:cBhvr>
                                        <p:cTn id="111" dur="1000" fill="hold"/>
                                        <p:tgtEl>
                                          <p:spTgt spid="14"/>
                                        </p:tgtEl>
                                        <p:attrNameLst>
                                          <p:attrName>ppt_h</p:attrName>
                                        </p:attrNameLst>
                                      </p:cBhvr>
                                      <p:tavLst>
                                        <p:tav tm="0">
                                          <p:val>
                                            <p:strVal val="#ppt_h"/>
                                          </p:val>
                                        </p:tav>
                                        <p:tav tm="100000">
                                          <p:val>
                                            <p:strVal val="#ppt_h"/>
                                          </p:val>
                                        </p:tav>
                                      </p:tavLst>
                                    </p:anim>
                                    <p:animEffect transition="in" filter="fade">
                                      <p:cBhvr>
                                        <p:cTn id="112" dur="1000"/>
                                        <p:tgtEl>
                                          <p:spTgt spid="14"/>
                                        </p:tgtEl>
                                      </p:cBhvr>
                                    </p:animEffect>
                                  </p:childTnLst>
                                </p:cTn>
                              </p:par>
                              <p:par>
                                <p:cTn id="113" presetID="55" presetClass="entr" presetSubtype="0" fill="hold"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strVal val="#ppt_w*0.70"/>
                                          </p:val>
                                        </p:tav>
                                        <p:tav tm="100000">
                                          <p:val>
                                            <p:strVal val="#ppt_w"/>
                                          </p:val>
                                        </p:tav>
                                      </p:tavLst>
                                    </p:anim>
                                    <p:anim calcmode="lin" valueType="num">
                                      <p:cBhvr>
                                        <p:cTn id="116" dur="1000" fill="hold"/>
                                        <p:tgtEl>
                                          <p:spTgt spid="22"/>
                                        </p:tgtEl>
                                        <p:attrNameLst>
                                          <p:attrName>ppt_h</p:attrName>
                                        </p:attrNameLst>
                                      </p:cBhvr>
                                      <p:tavLst>
                                        <p:tav tm="0">
                                          <p:val>
                                            <p:strVal val="#ppt_h"/>
                                          </p:val>
                                        </p:tav>
                                        <p:tav tm="100000">
                                          <p:val>
                                            <p:strVal val="#ppt_h"/>
                                          </p:val>
                                        </p:tav>
                                      </p:tavLst>
                                    </p:anim>
                                    <p:animEffect transition="in" filter="fade">
                                      <p:cBhvr>
                                        <p:cTn id="117" dur="1000"/>
                                        <p:tgtEl>
                                          <p:spTgt spid="22"/>
                                        </p:tgtEl>
                                      </p:cBhvr>
                                    </p:animEffect>
                                  </p:childTnLst>
                                </p:cTn>
                              </p:par>
                            </p:childTnLst>
                          </p:cTn>
                        </p:par>
                        <p:par>
                          <p:cTn id="118" fill="hold">
                            <p:stCondLst>
                              <p:cond delay="4500"/>
                            </p:stCondLst>
                            <p:childTnLst>
                              <p:par>
                                <p:cTn id="119" presetID="55" presetClass="entr" presetSubtype="0" fill="hold" nodeType="after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p:cTn id="121" dur="1000" fill="hold"/>
                                        <p:tgtEl>
                                          <p:spTgt spid="29"/>
                                        </p:tgtEl>
                                        <p:attrNameLst>
                                          <p:attrName>ppt_w</p:attrName>
                                        </p:attrNameLst>
                                      </p:cBhvr>
                                      <p:tavLst>
                                        <p:tav tm="0">
                                          <p:val>
                                            <p:strVal val="#ppt_w*0.70"/>
                                          </p:val>
                                        </p:tav>
                                        <p:tav tm="100000">
                                          <p:val>
                                            <p:strVal val="#ppt_w"/>
                                          </p:val>
                                        </p:tav>
                                      </p:tavLst>
                                    </p:anim>
                                    <p:anim calcmode="lin" valueType="num">
                                      <p:cBhvr>
                                        <p:cTn id="122" dur="1000" fill="hold"/>
                                        <p:tgtEl>
                                          <p:spTgt spid="29"/>
                                        </p:tgtEl>
                                        <p:attrNameLst>
                                          <p:attrName>ppt_h</p:attrName>
                                        </p:attrNameLst>
                                      </p:cBhvr>
                                      <p:tavLst>
                                        <p:tav tm="0">
                                          <p:val>
                                            <p:strVal val="#ppt_h"/>
                                          </p:val>
                                        </p:tav>
                                        <p:tav tm="100000">
                                          <p:val>
                                            <p:strVal val="#ppt_h"/>
                                          </p:val>
                                        </p:tav>
                                      </p:tavLst>
                                    </p:anim>
                                    <p:animEffect transition="in" filter="fade">
                                      <p:cBhvr>
                                        <p:cTn id="123" dur="1000"/>
                                        <p:tgtEl>
                                          <p:spTgt spid="29"/>
                                        </p:tgtEl>
                                      </p:cBhvr>
                                    </p:animEffect>
                                  </p:childTnLst>
                                </p:cTn>
                              </p:par>
                              <p:par>
                                <p:cTn id="124" presetID="55" presetClass="entr" presetSubtype="0" fill="hold" nodeType="withEffect">
                                  <p:stCondLst>
                                    <p:cond delay="0"/>
                                  </p:stCondLst>
                                  <p:childTnLst>
                                    <p:set>
                                      <p:cBhvr>
                                        <p:cTn id="125" dur="1" fill="hold">
                                          <p:stCondLst>
                                            <p:cond delay="0"/>
                                          </p:stCondLst>
                                        </p:cTn>
                                        <p:tgtEl>
                                          <p:spTgt spid="21"/>
                                        </p:tgtEl>
                                        <p:attrNameLst>
                                          <p:attrName>style.visibility</p:attrName>
                                        </p:attrNameLst>
                                      </p:cBhvr>
                                      <p:to>
                                        <p:strVal val="visible"/>
                                      </p:to>
                                    </p:set>
                                    <p:anim calcmode="lin" valueType="num">
                                      <p:cBhvr>
                                        <p:cTn id="126" dur="1000" fill="hold"/>
                                        <p:tgtEl>
                                          <p:spTgt spid="21"/>
                                        </p:tgtEl>
                                        <p:attrNameLst>
                                          <p:attrName>ppt_w</p:attrName>
                                        </p:attrNameLst>
                                      </p:cBhvr>
                                      <p:tavLst>
                                        <p:tav tm="0">
                                          <p:val>
                                            <p:strVal val="#ppt_w*0.70"/>
                                          </p:val>
                                        </p:tav>
                                        <p:tav tm="100000">
                                          <p:val>
                                            <p:strVal val="#ppt_w"/>
                                          </p:val>
                                        </p:tav>
                                      </p:tavLst>
                                    </p:anim>
                                    <p:anim calcmode="lin" valueType="num">
                                      <p:cBhvr>
                                        <p:cTn id="127" dur="1000" fill="hold"/>
                                        <p:tgtEl>
                                          <p:spTgt spid="21"/>
                                        </p:tgtEl>
                                        <p:attrNameLst>
                                          <p:attrName>ppt_h</p:attrName>
                                        </p:attrNameLst>
                                      </p:cBhvr>
                                      <p:tavLst>
                                        <p:tav tm="0">
                                          <p:val>
                                            <p:strVal val="#ppt_h"/>
                                          </p:val>
                                        </p:tav>
                                        <p:tav tm="100000">
                                          <p:val>
                                            <p:strVal val="#ppt_h"/>
                                          </p:val>
                                        </p:tav>
                                      </p:tavLst>
                                    </p:anim>
                                    <p:animEffect transition="in" filter="fade">
                                      <p:cBhvr>
                                        <p:cTn id="128" dur="1000"/>
                                        <p:tgtEl>
                                          <p:spTgt spid="21"/>
                                        </p:tgtEl>
                                      </p:cBhvr>
                                    </p:animEffect>
                                  </p:childTnLst>
                                </p:cTn>
                              </p:par>
                            </p:childTnLst>
                          </p:cTn>
                        </p:par>
                        <p:par>
                          <p:cTn id="129" fill="hold">
                            <p:stCondLst>
                              <p:cond delay="5500"/>
                            </p:stCondLst>
                            <p:childTnLst>
                              <p:par>
                                <p:cTn id="130" presetID="55" presetClass="entr" presetSubtype="0" fill="hold" nodeType="afterEffect">
                                  <p:stCondLst>
                                    <p:cond delay="0"/>
                                  </p:stCondLst>
                                  <p:childTnLst>
                                    <p:set>
                                      <p:cBhvr>
                                        <p:cTn id="131" dur="1" fill="hold">
                                          <p:stCondLst>
                                            <p:cond delay="0"/>
                                          </p:stCondLst>
                                        </p:cTn>
                                        <p:tgtEl>
                                          <p:spTgt spid="36"/>
                                        </p:tgtEl>
                                        <p:attrNameLst>
                                          <p:attrName>style.visibility</p:attrName>
                                        </p:attrNameLst>
                                      </p:cBhvr>
                                      <p:to>
                                        <p:strVal val="visible"/>
                                      </p:to>
                                    </p:set>
                                    <p:anim calcmode="lin" valueType="num">
                                      <p:cBhvr>
                                        <p:cTn id="132" dur="1000" fill="hold"/>
                                        <p:tgtEl>
                                          <p:spTgt spid="36"/>
                                        </p:tgtEl>
                                        <p:attrNameLst>
                                          <p:attrName>ppt_w</p:attrName>
                                        </p:attrNameLst>
                                      </p:cBhvr>
                                      <p:tavLst>
                                        <p:tav tm="0">
                                          <p:val>
                                            <p:strVal val="#ppt_w*0.70"/>
                                          </p:val>
                                        </p:tav>
                                        <p:tav tm="100000">
                                          <p:val>
                                            <p:strVal val="#ppt_w"/>
                                          </p:val>
                                        </p:tav>
                                      </p:tavLst>
                                    </p:anim>
                                    <p:anim calcmode="lin" valueType="num">
                                      <p:cBhvr>
                                        <p:cTn id="133" dur="1000" fill="hold"/>
                                        <p:tgtEl>
                                          <p:spTgt spid="36"/>
                                        </p:tgtEl>
                                        <p:attrNameLst>
                                          <p:attrName>ppt_h</p:attrName>
                                        </p:attrNameLst>
                                      </p:cBhvr>
                                      <p:tavLst>
                                        <p:tav tm="0">
                                          <p:val>
                                            <p:strVal val="#ppt_h"/>
                                          </p:val>
                                        </p:tav>
                                        <p:tav tm="100000">
                                          <p:val>
                                            <p:strVal val="#ppt_h"/>
                                          </p:val>
                                        </p:tav>
                                      </p:tavLst>
                                    </p:anim>
                                    <p:animEffect transition="in" filter="fade">
                                      <p:cBhvr>
                                        <p:cTn id="134" dur="1000"/>
                                        <p:tgtEl>
                                          <p:spTgt spid="36"/>
                                        </p:tgtEl>
                                      </p:cBhvr>
                                    </p:animEffect>
                                  </p:childTnLst>
                                </p:cTn>
                              </p:par>
                              <p:par>
                                <p:cTn id="135" presetID="55" presetClass="entr" presetSubtype="0" fill="hold" nodeType="with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p:cTn id="137" dur="1000" fill="hold"/>
                                        <p:tgtEl>
                                          <p:spTgt spid="25"/>
                                        </p:tgtEl>
                                        <p:attrNameLst>
                                          <p:attrName>ppt_w</p:attrName>
                                        </p:attrNameLst>
                                      </p:cBhvr>
                                      <p:tavLst>
                                        <p:tav tm="0">
                                          <p:val>
                                            <p:strVal val="#ppt_w*0.70"/>
                                          </p:val>
                                        </p:tav>
                                        <p:tav tm="100000">
                                          <p:val>
                                            <p:strVal val="#ppt_w"/>
                                          </p:val>
                                        </p:tav>
                                      </p:tavLst>
                                    </p:anim>
                                    <p:anim calcmode="lin" valueType="num">
                                      <p:cBhvr>
                                        <p:cTn id="138" dur="1000" fill="hold"/>
                                        <p:tgtEl>
                                          <p:spTgt spid="25"/>
                                        </p:tgtEl>
                                        <p:attrNameLst>
                                          <p:attrName>ppt_h</p:attrName>
                                        </p:attrNameLst>
                                      </p:cBhvr>
                                      <p:tavLst>
                                        <p:tav tm="0">
                                          <p:val>
                                            <p:strVal val="#ppt_h"/>
                                          </p:val>
                                        </p:tav>
                                        <p:tav tm="100000">
                                          <p:val>
                                            <p:strVal val="#ppt_h"/>
                                          </p:val>
                                        </p:tav>
                                      </p:tavLst>
                                    </p:anim>
                                    <p:animEffect transition="in" filter="fade">
                                      <p:cBhvr>
                                        <p:cTn id="139" dur="1000"/>
                                        <p:tgtEl>
                                          <p:spTgt spid="25"/>
                                        </p:tgtEl>
                                      </p:cBhvr>
                                    </p:animEffect>
                                  </p:childTnLst>
                                </p:cTn>
                              </p:par>
                              <p:par>
                                <p:cTn id="140" presetID="55" presetClass="entr" presetSubtype="0" fill="hold" nodeType="withEffect">
                                  <p:stCondLst>
                                    <p:cond delay="0"/>
                                  </p:stCondLst>
                                  <p:childTnLst>
                                    <p:set>
                                      <p:cBhvr>
                                        <p:cTn id="141" dur="1" fill="hold">
                                          <p:stCondLst>
                                            <p:cond delay="0"/>
                                          </p:stCondLst>
                                        </p:cTn>
                                        <p:tgtEl>
                                          <p:spTgt spid="18"/>
                                        </p:tgtEl>
                                        <p:attrNameLst>
                                          <p:attrName>style.visibility</p:attrName>
                                        </p:attrNameLst>
                                      </p:cBhvr>
                                      <p:to>
                                        <p:strVal val="visible"/>
                                      </p:to>
                                    </p:set>
                                    <p:anim calcmode="lin" valueType="num">
                                      <p:cBhvr>
                                        <p:cTn id="142" dur="1000" fill="hold"/>
                                        <p:tgtEl>
                                          <p:spTgt spid="18"/>
                                        </p:tgtEl>
                                        <p:attrNameLst>
                                          <p:attrName>ppt_w</p:attrName>
                                        </p:attrNameLst>
                                      </p:cBhvr>
                                      <p:tavLst>
                                        <p:tav tm="0">
                                          <p:val>
                                            <p:strVal val="#ppt_w*0.70"/>
                                          </p:val>
                                        </p:tav>
                                        <p:tav tm="100000">
                                          <p:val>
                                            <p:strVal val="#ppt_w"/>
                                          </p:val>
                                        </p:tav>
                                      </p:tavLst>
                                    </p:anim>
                                    <p:anim calcmode="lin" valueType="num">
                                      <p:cBhvr>
                                        <p:cTn id="143" dur="1000" fill="hold"/>
                                        <p:tgtEl>
                                          <p:spTgt spid="18"/>
                                        </p:tgtEl>
                                        <p:attrNameLst>
                                          <p:attrName>ppt_h</p:attrName>
                                        </p:attrNameLst>
                                      </p:cBhvr>
                                      <p:tavLst>
                                        <p:tav tm="0">
                                          <p:val>
                                            <p:strVal val="#ppt_h"/>
                                          </p:val>
                                        </p:tav>
                                        <p:tav tm="100000">
                                          <p:val>
                                            <p:strVal val="#ppt_h"/>
                                          </p:val>
                                        </p:tav>
                                      </p:tavLst>
                                    </p:anim>
                                    <p:animEffect transition="in" filter="fade">
                                      <p:cBhvr>
                                        <p:cTn id="144" dur="1000"/>
                                        <p:tgtEl>
                                          <p:spTgt spid="18"/>
                                        </p:tgtEl>
                                      </p:cBhvr>
                                    </p:animEffect>
                                  </p:childTnLst>
                                </p:cTn>
                              </p:par>
                              <p:par>
                                <p:cTn id="145" presetID="55" presetClass="entr" presetSubtype="0" fill="hold" nodeType="with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1000" fill="hold"/>
                                        <p:tgtEl>
                                          <p:spTgt spid="26"/>
                                        </p:tgtEl>
                                        <p:attrNameLst>
                                          <p:attrName>ppt_w</p:attrName>
                                        </p:attrNameLst>
                                      </p:cBhvr>
                                      <p:tavLst>
                                        <p:tav tm="0">
                                          <p:val>
                                            <p:strVal val="#ppt_w*0.70"/>
                                          </p:val>
                                        </p:tav>
                                        <p:tav tm="100000">
                                          <p:val>
                                            <p:strVal val="#ppt_w"/>
                                          </p:val>
                                        </p:tav>
                                      </p:tavLst>
                                    </p:anim>
                                    <p:anim calcmode="lin" valueType="num">
                                      <p:cBhvr>
                                        <p:cTn id="148" dur="1000" fill="hold"/>
                                        <p:tgtEl>
                                          <p:spTgt spid="26"/>
                                        </p:tgtEl>
                                        <p:attrNameLst>
                                          <p:attrName>ppt_h</p:attrName>
                                        </p:attrNameLst>
                                      </p:cBhvr>
                                      <p:tavLst>
                                        <p:tav tm="0">
                                          <p:val>
                                            <p:strVal val="#ppt_h"/>
                                          </p:val>
                                        </p:tav>
                                        <p:tav tm="100000">
                                          <p:val>
                                            <p:strVal val="#ppt_h"/>
                                          </p:val>
                                        </p:tav>
                                      </p:tavLst>
                                    </p:anim>
                                    <p:animEffect transition="in" filter="fade">
                                      <p:cBhvr>
                                        <p:cTn id="149" dur="1000"/>
                                        <p:tgtEl>
                                          <p:spTgt spid="26"/>
                                        </p:tgtEl>
                                      </p:cBhvr>
                                    </p:animEffect>
                                  </p:childTnLst>
                                </p:cTn>
                              </p:par>
                              <p:par>
                                <p:cTn id="150" presetID="55" presetClass="entr" presetSubtype="0" fill="hold" nodeType="withEffect">
                                  <p:stCondLst>
                                    <p:cond delay="0"/>
                                  </p:stCondLst>
                                  <p:childTnLst>
                                    <p:set>
                                      <p:cBhvr>
                                        <p:cTn id="151" dur="1" fill="hold">
                                          <p:stCondLst>
                                            <p:cond delay="0"/>
                                          </p:stCondLst>
                                        </p:cTn>
                                        <p:tgtEl>
                                          <p:spTgt spid="39"/>
                                        </p:tgtEl>
                                        <p:attrNameLst>
                                          <p:attrName>style.visibility</p:attrName>
                                        </p:attrNameLst>
                                      </p:cBhvr>
                                      <p:to>
                                        <p:strVal val="visible"/>
                                      </p:to>
                                    </p:set>
                                    <p:anim calcmode="lin" valueType="num">
                                      <p:cBhvr>
                                        <p:cTn id="152" dur="1000" fill="hold"/>
                                        <p:tgtEl>
                                          <p:spTgt spid="39"/>
                                        </p:tgtEl>
                                        <p:attrNameLst>
                                          <p:attrName>ppt_w</p:attrName>
                                        </p:attrNameLst>
                                      </p:cBhvr>
                                      <p:tavLst>
                                        <p:tav tm="0">
                                          <p:val>
                                            <p:strVal val="#ppt_w*0.70"/>
                                          </p:val>
                                        </p:tav>
                                        <p:tav tm="100000">
                                          <p:val>
                                            <p:strVal val="#ppt_w"/>
                                          </p:val>
                                        </p:tav>
                                      </p:tavLst>
                                    </p:anim>
                                    <p:anim calcmode="lin" valueType="num">
                                      <p:cBhvr>
                                        <p:cTn id="153" dur="1000" fill="hold"/>
                                        <p:tgtEl>
                                          <p:spTgt spid="39"/>
                                        </p:tgtEl>
                                        <p:attrNameLst>
                                          <p:attrName>ppt_h</p:attrName>
                                        </p:attrNameLst>
                                      </p:cBhvr>
                                      <p:tavLst>
                                        <p:tav tm="0">
                                          <p:val>
                                            <p:strVal val="#ppt_h"/>
                                          </p:val>
                                        </p:tav>
                                        <p:tav tm="100000">
                                          <p:val>
                                            <p:strVal val="#ppt_h"/>
                                          </p:val>
                                        </p:tav>
                                      </p:tavLst>
                                    </p:anim>
                                    <p:animEffect transition="in" filter="fade">
                                      <p:cBhvr>
                                        <p:cTn id="154" dur="1000"/>
                                        <p:tgtEl>
                                          <p:spTgt spid="39"/>
                                        </p:tgtEl>
                                      </p:cBhvr>
                                    </p:animEffect>
                                  </p:childTnLst>
                                </p:cTn>
                              </p:par>
                              <p:par>
                                <p:cTn id="155" presetID="55" presetClass="entr" presetSubtype="0" fill="hold" nodeType="withEffect">
                                  <p:stCondLst>
                                    <p:cond delay="0"/>
                                  </p:stCondLst>
                                  <p:childTnLst>
                                    <p:set>
                                      <p:cBhvr>
                                        <p:cTn id="156" dur="1" fill="hold">
                                          <p:stCondLst>
                                            <p:cond delay="0"/>
                                          </p:stCondLst>
                                        </p:cTn>
                                        <p:tgtEl>
                                          <p:spTgt spid="17"/>
                                        </p:tgtEl>
                                        <p:attrNameLst>
                                          <p:attrName>style.visibility</p:attrName>
                                        </p:attrNameLst>
                                      </p:cBhvr>
                                      <p:to>
                                        <p:strVal val="visible"/>
                                      </p:to>
                                    </p:set>
                                    <p:anim calcmode="lin" valueType="num">
                                      <p:cBhvr>
                                        <p:cTn id="157" dur="1000" fill="hold"/>
                                        <p:tgtEl>
                                          <p:spTgt spid="17"/>
                                        </p:tgtEl>
                                        <p:attrNameLst>
                                          <p:attrName>ppt_w</p:attrName>
                                        </p:attrNameLst>
                                      </p:cBhvr>
                                      <p:tavLst>
                                        <p:tav tm="0">
                                          <p:val>
                                            <p:strVal val="#ppt_w*0.70"/>
                                          </p:val>
                                        </p:tav>
                                        <p:tav tm="100000">
                                          <p:val>
                                            <p:strVal val="#ppt_w"/>
                                          </p:val>
                                        </p:tav>
                                      </p:tavLst>
                                    </p:anim>
                                    <p:anim calcmode="lin" valueType="num">
                                      <p:cBhvr>
                                        <p:cTn id="158" dur="1000" fill="hold"/>
                                        <p:tgtEl>
                                          <p:spTgt spid="17"/>
                                        </p:tgtEl>
                                        <p:attrNameLst>
                                          <p:attrName>ppt_h</p:attrName>
                                        </p:attrNameLst>
                                      </p:cBhvr>
                                      <p:tavLst>
                                        <p:tav tm="0">
                                          <p:val>
                                            <p:strVal val="#ppt_h"/>
                                          </p:val>
                                        </p:tav>
                                        <p:tav tm="100000">
                                          <p:val>
                                            <p:strVal val="#ppt_h"/>
                                          </p:val>
                                        </p:tav>
                                      </p:tavLst>
                                    </p:anim>
                                    <p:animEffect transition="in" filter="fade">
                                      <p:cBhvr>
                                        <p:cTn id="159" dur="1000"/>
                                        <p:tgtEl>
                                          <p:spTgt spid="17"/>
                                        </p:tgtEl>
                                      </p:cBhvr>
                                    </p:animEffect>
                                  </p:childTnLst>
                                </p:cTn>
                              </p:par>
                              <p:par>
                                <p:cTn id="160" presetID="55" presetClass="entr" presetSubtype="0" fill="hold" nodeType="withEffect">
                                  <p:stCondLst>
                                    <p:cond delay="0"/>
                                  </p:stCondLst>
                                  <p:childTnLst>
                                    <p:set>
                                      <p:cBhvr>
                                        <p:cTn id="161" dur="1" fill="hold">
                                          <p:stCondLst>
                                            <p:cond delay="0"/>
                                          </p:stCondLst>
                                        </p:cTn>
                                        <p:tgtEl>
                                          <p:spTgt spid="19"/>
                                        </p:tgtEl>
                                        <p:attrNameLst>
                                          <p:attrName>style.visibility</p:attrName>
                                        </p:attrNameLst>
                                      </p:cBhvr>
                                      <p:to>
                                        <p:strVal val="visible"/>
                                      </p:to>
                                    </p:set>
                                    <p:anim calcmode="lin" valueType="num">
                                      <p:cBhvr>
                                        <p:cTn id="162" dur="1000" fill="hold"/>
                                        <p:tgtEl>
                                          <p:spTgt spid="19"/>
                                        </p:tgtEl>
                                        <p:attrNameLst>
                                          <p:attrName>ppt_w</p:attrName>
                                        </p:attrNameLst>
                                      </p:cBhvr>
                                      <p:tavLst>
                                        <p:tav tm="0">
                                          <p:val>
                                            <p:strVal val="#ppt_w*0.70"/>
                                          </p:val>
                                        </p:tav>
                                        <p:tav tm="100000">
                                          <p:val>
                                            <p:strVal val="#ppt_w"/>
                                          </p:val>
                                        </p:tav>
                                      </p:tavLst>
                                    </p:anim>
                                    <p:anim calcmode="lin" valueType="num">
                                      <p:cBhvr>
                                        <p:cTn id="163" dur="1000" fill="hold"/>
                                        <p:tgtEl>
                                          <p:spTgt spid="19"/>
                                        </p:tgtEl>
                                        <p:attrNameLst>
                                          <p:attrName>ppt_h</p:attrName>
                                        </p:attrNameLst>
                                      </p:cBhvr>
                                      <p:tavLst>
                                        <p:tav tm="0">
                                          <p:val>
                                            <p:strVal val="#ppt_h"/>
                                          </p:val>
                                        </p:tav>
                                        <p:tav tm="100000">
                                          <p:val>
                                            <p:strVal val="#ppt_h"/>
                                          </p:val>
                                        </p:tav>
                                      </p:tavLst>
                                    </p:anim>
                                    <p:animEffect transition="in" filter="fade">
                                      <p:cBhvr>
                                        <p:cTn id="164" dur="1000"/>
                                        <p:tgtEl>
                                          <p:spTgt spid="19"/>
                                        </p:tgtEl>
                                      </p:cBhvr>
                                    </p:animEffect>
                                  </p:childTnLst>
                                </p:cTn>
                              </p:par>
                              <p:par>
                                <p:cTn id="165" presetID="55" presetClass="entr" presetSubtype="0" fill="hold" nodeType="withEffect">
                                  <p:stCondLst>
                                    <p:cond delay="0"/>
                                  </p:stCondLst>
                                  <p:childTnLst>
                                    <p:set>
                                      <p:cBhvr>
                                        <p:cTn id="166" dur="1" fill="hold">
                                          <p:stCondLst>
                                            <p:cond delay="0"/>
                                          </p:stCondLst>
                                        </p:cTn>
                                        <p:tgtEl>
                                          <p:spTgt spid="16"/>
                                        </p:tgtEl>
                                        <p:attrNameLst>
                                          <p:attrName>style.visibility</p:attrName>
                                        </p:attrNameLst>
                                      </p:cBhvr>
                                      <p:to>
                                        <p:strVal val="visible"/>
                                      </p:to>
                                    </p:set>
                                    <p:anim calcmode="lin" valueType="num">
                                      <p:cBhvr>
                                        <p:cTn id="167" dur="1000" fill="hold"/>
                                        <p:tgtEl>
                                          <p:spTgt spid="16"/>
                                        </p:tgtEl>
                                        <p:attrNameLst>
                                          <p:attrName>ppt_w</p:attrName>
                                        </p:attrNameLst>
                                      </p:cBhvr>
                                      <p:tavLst>
                                        <p:tav tm="0">
                                          <p:val>
                                            <p:strVal val="#ppt_w*0.70"/>
                                          </p:val>
                                        </p:tav>
                                        <p:tav tm="100000">
                                          <p:val>
                                            <p:strVal val="#ppt_w"/>
                                          </p:val>
                                        </p:tav>
                                      </p:tavLst>
                                    </p:anim>
                                    <p:anim calcmode="lin" valueType="num">
                                      <p:cBhvr>
                                        <p:cTn id="168" dur="1000" fill="hold"/>
                                        <p:tgtEl>
                                          <p:spTgt spid="16"/>
                                        </p:tgtEl>
                                        <p:attrNameLst>
                                          <p:attrName>ppt_h</p:attrName>
                                        </p:attrNameLst>
                                      </p:cBhvr>
                                      <p:tavLst>
                                        <p:tav tm="0">
                                          <p:val>
                                            <p:strVal val="#ppt_h"/>
                                          </p:val>
                                        </p:tav>
                                        <p:tav tm="100000">
                                          <p:val>
                                            <p:strVal val="#ppt_h"/>
                                          </p:val>
                                        </p:tav>
                                      </p:tavLst>
                                    </p:anim>
                                    <p:animEffect transition="in" filter="fade">
                                      <p:cBhvr>
                                        <p:cTn id="169" dur="1000"/>
                                        <p:tgtEl>
                                          <p:spTgt spid="16"/>
                                        </p:tgtEl>
                                      </p:cBhvr>
                                    </p:animEffect>
                                  </p:childTnLst>
                                </p:cTn>
                              </p:par>
                              <p:par>
                                <p:cTn id="170" presetID="55" presetClass="entr" presetSubtype="0" fill="hold"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1000" fill="hold"/>
                                        <p:tgtEl>
                                          <p:spTgt spid="15"/>
                                        </p:tgtEl>
                                        <p:attrNameLst>
                                          <p:attrName>ppt_w</p:attrName>
                                        </p:attrNameLst>
                                      </p:cBhvr>
                                      <p:tavLst>
                                        <p:tav tm="0">
                                          <p:val>
                                            <p:strVal val="#ppt_w*0.70"/>
                                          </p:val>
                                        </p:tav>
                                        <p:tav tm="100000">
                                          <p:val>
                                            <p:strVal val="#ppt_w"/>
                                          </p:val>
                                        </p:tav>
                                      </p:tavLst>
                                    </p:anim>
                                    <p:anim calcmode="lin" valueType="num">
                                      <p:cBhvr>
                                        <p:cTn id="173" dur="1000" fill="hold"/>
                                        <p:tgtEl>
                                          <p:spTgt spid="15"/>
                                        </p:tgtEl>
                                        <p:attrNameLst>
                                          <p:attrName>ppt_h</p:attrName>
                                        </p:attrNameLst>
                                      </p:cBhvr>
                                      <p:tavLst>
                                        <p:tav tm="0">
                                          <p:val>
                                            <p:strVal val="#ppt_h"/>
                                          </p:val>
                                        </p:tav>
                                        <p:tav tm="100000">
                                          <p:val>
                                            <p:strVal val="#ppt_h"/>
                                          </p:val>
                                        </p:tav>
                                      </p:tavLst>
                                    </p:anim>
                                    <p:animEffect transition="in" filter="fade">
                                      <p:cBhvr>
                                        <p:cTn id="174" dur="1000"/>
                                        <p:tgtEl>
                                          <p:spTgt spid="15"/>
                                        </p:tgtEl>
                                      </p:cBhvr>
                                    </p:animEffect>
                                  </p:childTnLst>
                                </p:cTn>
                              </p:par>
                            </p:childTnLst>
                          </p:cTn>
                        </p:par>
                        <p:par>
                          <p:cTn id="175" fill="hold">
                            <p:stCondLst>
                              <p:cond delay="6500"/>
                            </p:stCondLst>
                            <p:childTnLst>
                              <p:par>
                                <p:cTn id="176" presetID="55" presetClass="entr" presetSubtype="0" fill="hold" nodeType="afterEffect">
                                  <p:stCondLst>
                                    <p:cond delay="0"/>
                                  </p:stCondLst>
                                  <p:childTnLst>
                                    <p:set>
                                      <p:cBhvr>
                                        <p:cTn id="177" dur="1" fill="hold">
                                          <p:stCondLst>
                                            <p:cond delay="0"/>
                                          </p:stCondLst>
                                        </p:cTn>
                                        <p:tgtEl>
                                          <p:spTgt spid="41"/>
                                        </p:tgtEl>
                                        <p:attrNameLst>
                                          <p:attrName>style.visibility</p:attrName>
                                        </p:attrNameLst>
                                      </p:cBhvr>
                                      <p:to>
                                        <p:strVal val="visible"/>
                                      </p:to>
                                    </p:set>
                                    <p:anim calcmode="lin" valueType="num">
                                      <p:cBhvr>
                                        <p:cTn id="178" dur="1000" fill="hold"/>
                                        <p:tgtEl>
                                          <p:spTgt spid="41"/>
                                        </p:tgtEl>
                                        <p:attrNameLst>
                                          <p:attrName>ppt_w</p:attrName>
                                        </p:attrNameLst>
                                      </p:cBhvr>
                                      <p:tavLst>
                                        <p:tav tm="0">
                                          <p:val>
                                            <p:strVal val="#ppt_w*0.70"/>
                                          </p:val>
                                        </p:tav>
                                        <p:tav tm="100000">
                                          <p:val>
                                            <p:strVal val="#ppt_w"/>
                                          </p:val>
                                        </p:tav>
                                      </p:tavLst>
                                    </p:anim>
                                    <p:anim calcmode="lin" valueType="num">
                                      <p:cBhvr>
                                        <p:cTn id="179" dur="1000" fill="hold"/>
                                        <p:tgtEl>
                                          <p:spTgt spid="41"/>
                                        </p:tgtEl>
                                        <p:attrNameLst>
                                          <p:attrName>ppt_h</p:attrName>
                                        </p:attrNameLst>
                                      </p:cBhvr>
                                      <p:tavLst>
                                        <p:tav tm="0">
                                          <p:val>
                                            <p:strVal val="#ppt_h"/>
                                          </p:val>
                                        </p:tav>
                                        <p:tav tm="100000">
                                          <p:val>
                                            <p:strVal val="#ppt_h"/>
                                          </p:val>
                                        </p:tav>
                                      </p:tavLst>
                                    </p:anim>
                                    <p:animEffect transition="in" filter="fade">
                                      <p:cBhvr>
                                        <p:cTn id="180" dur="1000"/>
                                        <p:tgtEl>
                                          <p:spTgt spid="41"/>
                                        </p:tgtEl>
                                      </p:cBhvr>
                                    </p:animEffect>
                                  </p:childTnLst>
                                </p:cTn>
                              </p:par>
                            </p:childTnLst>
                          </p:cTn>
                        </p:par>
                        <p:par>
                          <p:cTn id="181" fill="hold">
                            <p:stCondLst>
                              <p:cond delay="7500"/>
                            </p:stCondLst>
                            <p:childTnLst>
                              <p:par>
                                <p:cTn id="182" presetID="53" presetClass="entr" presetSubtype="16" fill="hold" nodeType="afterEffect">
                                  <p:stCondLst>
                                    <p:cond delay="0"/>
                                  </p:stCondLst>
                                  <p:childTnLst>
                                    <p:set>
                                      <p:cBhvr>
                                        <p:cTn id="183" dur="1" fill="hold">
                                          <p:stCondLst>
                                            <p:cond delay="0"/>
                                          </p:stCondLst>
                                        </p:cTn>
                                        <p:tgtEl>
                                          <p:spTgt spid="40"/>
                                        </p:tgtEl>
                                        <p:attrNameLst>
                                          <p:attrName>style.visibility</p:attrName>
                                        </p:attrNameLst>
                                      </p:cBhvr>
                                      <p:to>
                                        <p:strVal val="visible"/>
                                      </p:to>
                                    </p:set>
                                    <p:anim calcmode="lin" valueType="num">
                                      <p:cBhvr>
                                        <p:cTn id="184" dur="500" fill="hold"/>
                                        <p:tgtEl>
                                          <p:spTgt spid="40"/>
                                        </p:tgtEl>
                                        <p:attrNameLst>
                                          <p:attrName>ppt_w</p:attrName>
                                        </p:attrNameLst>
                                      </p:cBhvr>
                                      <p:tavLst>
                                        <p:tav tm="0">
                                          <p:val>
                                            <p:fltVal val="0"/>
                                          </p:val>
                                        </p:tav>
                                        <p:tav tm="100000">
                                          <p:val>
                                            <p:strVal val="#ppt_w"/>
                                          </p:val>
                                        </p:tav>
                                      </p:tavLst>
                                    </p:anim>
                                    <p:anim calcmode="lin" valueType="num">
                                      <p:cBhvr>
                                        <p:cTn id="185" dur="500" fill="hold"/>
                                        <p:tgtEl>
                                          <p:spTgt spid="40"/>
                                        </p:tgtEl>
                                        <p:attrNameLst>
                                          <p:attrName>ppt_h</p:attrName>
                                        </p:attrNameLst>
                                      </p:cBhvr>
                                      <p:tavLst>
                                        <p:tav tm="0">
                                          <p:val>
                                            <p:fltVal val="0"/>
                                          </p:val>
                                        </p:tav>
                                        <p:tav tm="100000">
                                          <p:val>
                                            <p:strVal val="#ppt_h"/>
                                          </p:val>
                                        </p:tav>
                                      </p:tavLst>
                                    </p:anim>
                                    <p:animEffect transition="in" filter="fade">
                                      <p:cBhvr>
                                        <p:cTn id="186" dur="500"/>
                                        <p:tgtEl>
                                          <p:spTgt spid="40"/>
                                        </p:tgtEl>
                                      </p:cBhvr>
                                    </p:animEffect>
                                  </p:childTnLst>
                                </p:cTn>
                              </p:par>
                              <p:par>
                                <p:cTn id="187" presetID="53" presetClass="entr" presetSubtype="16" fill="hold" nodeType="withEffect">
                                  <p:stCondLst>
                                    <p:cond delay="0"/>
                                  </p:stCondLst>
                                  <p:childTnLst>
                                    <p:set>
                                      <p:cBhvr>
                                        <p:cTn id="188" dur="1" fill="hold">
                                          <p:stCondLst>
                                            <p:cond delay="0"/>
                                          </p:stCondLst>
                                        </p:cTn>
                                        <p:tgtEl>
                                          <p:spTgt spid="42"/>
                                        </p:tgtEl>
                                        <p:attrNameLst>
                                          <p:attrName>style.visibility</p:attrName>
                                        </p:attrNameLst>
                                      </p:cBhvr>
                                      <p:to>
                                        <p:strVal val="visible"/>
                                      </p:to>
                                    </p:set>
                                    <p:anim calcmode="lin" valueType="num">
                                      <p:cBhvr>
                                        <p:cTn id="189" dur="500" fill="hold"/>
                                        <p:tgtEl>
                                          <p:spTgt spid="42"/>
                                        </p:tgtEl>
                                        <p:attrNameLst>
                                          <p:attrName>ppt_w</p:attrName>
                                        </p:attrNameLst>
                                      </p:cBhvr>
                                      <p:tavLst>
                                        <p:tav tm="0">
                                          <p:val>
                                            <p:fltVal val="0"/>
                                          </p:val>
                                        </p:tav>
                                        <p:tav tm="100000">
                                          <p:val>
                                            <p:strVal val="#ppt_w"/>
                                          </p:val>
                                        </p:tav>
                                      </p:tavLst>
                                    </p:anim>
                                    <p:anim calcmode="lin" valueType="num">
                                      <p:cBhvr>
                                        <p:cTn id="190" dur="500" fill="hold"/>
                                        <p:tgtEl>
                                          <p:spTgt spid="42"/>
                                        </p:tgtEl>
                                        <p:attrNameLst>
                                          <p:attrName>ppt_h</p:attrName>
                                        </p:attrNameLst>
                                      </p:cBhvr>
                                      <p:tavLst>
                                        <p:tav tm="0">
                                          <p:val>
                                            <p:fltVal val="0"/>
                                          </p:val>
                                        </p:tav>
                                        <p:tav tm="100000">
                                          <p:val>
                                            <p:strVal val="#ppt_h"/>
                                          </p:val>
                                        </p:tav>
                                      </p:tavLst>
                                    </p:anim>
                                    <p:animEffect transition="in" filter="fade">
                                      <p:cBhvr>
                                        <p:cTn id="191" dur="500"/>
                                        <p:tgtEl>
                                          <p:spTgt spid="42"/>
                                        </p:tgtEl>
                                      </p:cBhvr>
                                    </p:animEffect>
                                  </p:childTnLst>
                                </p:cTn>
                              </p:par>
                              <p:par>
                                <p:cTn id="192" presetID="53" presetClass="entr" presetSubtype="16" fill="hold" nodeType="withEffect">
                                  <p:stCondLst>
                                    <p:cond delay="0"/>
                                  </p:stCondLst>
                                  <p:childTnLst>
                                    <p:set>
                                      <p:cBhvr>
                                        <p:cTn id="193" dur="1" fill="hold">
                                          <p:stCondLst>
                                            <p:cond delay="0"/>
                                          </p:stCondLst>
                                        </p:cTn>
                                        <p:tgtEl>
                                          <p:spTgt spid="43"/>
                                        </p:tgtEl>
                                        <p:attrNameLst>
                                          <p:attrName>style.visibility</p:attrName>
                                        </p:attrNameLst>
                                      </p:cBhvr>
                                      <p:to>
                                        <p:strVal val="visible"/>
                                      </p:to>
                                    </p:set>
                                    <p:anim calcmode="lin" valueType="num">
                                      <p:cBhvr>
                                        <p:cTn id="194" dur="500" fill="hold"/>
                                        <p:tgtEl>
                                          <p:spTgt spid="43"/>
                                        </p:tgtEl>
                                        <p:attrNameLst>
                                          <p:attrName>ppt_w</p:attrName>
                                        </p:attrNameLst>
                                      </p:cBhvr>
                                      <p:tavLst>
                                        <p:tav tm="0">
                                          <p:val>
                                            <p:fltVal val="0"/>
                                          </p:val>
                                        </p:tav>
                                        <p:tav tm="100000">
                                          <p:val>
                                            <p:strVal val="#ppt_w"/>
                                          </p:val>
                                        </p:tav>
                                      </p:tavLst>
                                    </p:anim>
                                    <p:anim calcmode="lin" valueType="num">
                                      <p:cBhvr>
                                        <p:cTn id="195" dur="500" fill="hold"/>
                                        <p:tgtEl>
                                          <p:spTgt spid="43"/>
                                        </p:tgtEl>
                                        <p:attrNameLst>
                                          <p:attrName>ppt_h</p:attrName>
                                        </p:attrNameLst>
                                      </p:cBhvr>
                                      <p:tavLst>
                                        <p:tav tm="0">
                                          <p:val>
                                            <p:fltVal val="0"/>
                                          </p:val>
                                        </p:tav>
                                        <p:tav tm="100000">
                                          <p:val>
                                            <p:strVal val="#ppt_h"/>
                                          </p:val>
                                        </p:tav>
                                      </p:tavLst>
                                    </p:anim>
                                    <p:animEffect transition="in" filter="fade">
                                      <p:cBhvr>
                                        <p:cTn id="196" dur="500"/>
                                        <p:tgtEl>
                                          <p:spTgt spid="43"/>
                                        </p:tgtEl>
                                      </p:cBhvr>
                                    </p:animEffect>
                                  </p:childTnLst>
                                </p:cTn>
                              </p:par>
                              <p:par>
                                <p:cTn id="197" presetID="53" presetClass="entr" presetSubtype="16" fill="hold" nodeType="withEffect">
                                  <p:stCondLst>
                                    <p:cond delay="0"/>
                                  </p:stCondLst>
                                  <p:childTnLst>
                                    <p:set>
                                      <p:cBhvr>
                                        <p:cTn id="198" dur="1" fill="hold">
                                          <p:stCondLst>
                                            <p:cond delay="0"/>
                                          </p:stCondLst>
                                        </p:cTn>
                                        <p:tgtEl>
                                          <p:spTgt spid="44"/>
                                        </p:tgtEl>
                                        <p:attrNameLst>
                                          <p:attrName>style.visibility</p:attrName>
                                        </p:attrNameLst>
                                      </p:cBhvr>
                                      <p:to>
                                        <p:strVal val="visible"/>
                                      </p:to>
                                    </p:set>
                                    <p:anim calcmode="lin" valueType="num">
                                      <p:cBhvr>
                                        <p:cTn id="199" dur="500" fill="hold"/>
                                        <p:tgtEl>
                                          <p:spTgt spid="44"/>
                                        </p:tgtEl>
                                        <p:attrNameLst>
                                          <p:attrName>ppt_w</p:attrName>
                                        </p:attrNameLst>
                                      </p:cBhvr>
                                      <p:tavLst>
                                        <p:tav tm="0">
                                          <p:val>
                                            <p:fltVal val="0"/>
                                          </p:val>
                                        </p:tav>
                                        <p:tav tm="100000">
                                          <p:val>
                                            <p:strVal val="#ppt_w"/>
                                          </p:val>
                                        </p:tav>
                                      </p:tavLst>
                                    </p:anim>
                                    <p:anim calcmode="lin" valueType="num">
                                      <p:cBhvr>
                                        <p:cTn id="200" dur="500" fill="hold"/>
                                        <p:tgtEl>
                                          <p:spTgt spid="44"/>
                                        </p:tgtEl>
                                        <p:attrNameLst>
                                          <p:attrName>ppt_h</p:attrName>
                                        </p:attrNameLst>
                                      </p:cBhvr>
                                      <p:tavLst>
                                        <p:tav tm="0">
                                          <p:val>
                                            <p:fltVal val="0"/>
                                          </p:val>
                                        </p:tav>
                                        <p:tav tm="100000">
                                          <p:val>
                                            <p:strVal val="#ppt_h"/>
                                          </p:val>
                                        </p:tav>
                                      </p:tavLst>
                                    </p:anim>
                                    <p:animEffect transition="in" filter="fade">
                                      <p:cBhvr>
                                        <p:cTn id="201" dur="500"/>
                                        <p:tgtEl>
                                          <p:spTgt spid="44"/>
                                        </p:tgtEl>
                                      </p:cBhvr>
                                    </p:animEffect>
                                  </p:childTnLst>
                                </p:cTn>
                              </p:par>
                              <p:par>
                                <p:cTn id="202" presetID="53" presetClass="entr" presetSubtype="16" fill="hold" nodeType="withEffect">
                                  <p:stCondLst>
                                    <p:cond delay="0"/>
                                  </p:stCondLst>
                                  <p:childTnLst>
                                    <p:set>
                                      <p:cBhvr>
                                        <p:cTn id="203" dur="1" fill="hold">
                                          <p:stCondLst>
                                            <p:cond delay="0"/>
                                          </p:stCondLst>
                                        </p:cTn>
                                        <p:tgtEl>
                                          <p:spTgt spid="45"/>
                                        </p:tgtEl>
                                        <p:attrNameLst>
                                          <p:attrName>style.visibility</p:attrName>
                                        </p:attrNameLst>
                                      </p:cBhvr>
                                      <p:to>
                                        <p:strVal val="visible"/>
                                      </p:to>
                                    </p:set>
                                    <p:anim calcmode="lin" valueType="num">
                                      <p:cBhvr>
                                        <p:cTn id="204" dur="500" fill="hold"/>
                                        <p:tgtEl>
                                          <p:spTgt spid="45"/>
                                        </p:tgtEl>
                                        <p:attrNameLst>
                                          <p:attrName>ppt_w</p:attrName>
                                        </p:attrNameLst>
                                      </p:cBhvr>
                                      <p:tavLst>
                                        <p:tav tm="0">
                                          <p:val>
                                            <p:fltVal val="0"/>
                                          </p:val>
                                        </p:tav>
                                        <p:tav tm="100000">
                                          <p:val>
                                            <p:strVal val="#ppt_w"/>
                                          </p:val>
                                        </p:tav>
                                      </p:tavLst>
                                    </p:anim>
                                    <p:anim calcmode="lin" valueType="num">
                                      <p:cBhvr>
                                        <p:cTn id="205" dur="500" fill="hold"/>
                                        <p:tgtEl>
                                          <p:spTgt spid="45"/>
                                        </p:tgtEl>
                                        <p:attrNameLst>
                                          <p:attrName>ppt_h</p:attrName>
                                        </p:attrNameLst>
                                      </p:cBhvr>
                                      <p:tavLst>
                                        <p:tav tm="0">
                                          <p:val>
                                            <p:fltVal val="0"/>
                                          </p:val>
                                        </p:tav>
                                        <p:tav tm="100000">
                                          <p:val>
                                            <p:strVal val="#ppt_h"/>
                                          </p:val>
                                        </p:tav>
                                      </p:tavLst>
                                    </p:anim>
                                    <p:animEffect transition="in" filter="fade">
                                      <p:cBhvr>
                                        <p:cTn id="206" dur="500"/>
                                        <p:tgtEl>
                                          <p:spTgt spid="45"/>
                                        </p:tgtEl>
                                      </p:cBhvr>
                                    </p:animEffect>
                                  </p:childTnLst>
                                </p:cTn>
                              </p:par>
                              <p:par>
                                <p:cTn id="207" presetID="53" presetClass="entr" presetSubtype="16" fill="hold" nodeType="withEffect">
                                  <p:stCondLst>
                                    <p:cond delay="0"/>
                                  </p:stCondLst>
                                  <p:childTnLst>
                                    <p:set>
                                      <p:cBhvr>
                                        <p:cTn id="208" dur="1" fill="hold">
                                          <p:stCondLst>
                                            <p:cond delay="0"/>
                                          </p:stCondLst>
                                        </p:cTn>
                                        <p:tgtEl>
                                          <p:spTgt spid="46"/>
                                        </p:tgtEl>
                                        <p:attrNameLst>
                                          <p:attrName>style.visibility</p:attrName>
                                        </p:attrNameLst>
                                      </p:cBhvr>
                                      <p:to>
                                        <p:strVal val="visible"/>
                                      </p:to>
                                    </p:set>
                                    <p:anim calcmode="lin" valueType="num">
                                      <p:cBhvr>
                                        <p:cTn id="209" dur="500" fill="hold"/>
                                        <p:tgtEl>
                                          <p:spTgt spid="46"/>
                                        </p:tgtEl>
                                        <p:attrNameLst>
                                          <p:attrName>ppt_w</p:attrName>
                                        </p:attrNameLst>
                                      </p:cBhvr>
                                      <p:tavLst>
                                        <p:tav tm="0">
                                          <p:val>
                                            <p:fltVal val="0"/>
                                          </p:val>
                                        </p:tav>
                                        <p:tav tm="100000">
                                          <p:val>
                                            <p:strVal val="#ppt_w"/>
                                          </p:val>
                                        </p:tav>
                                      </p:tavLst>
                                    </p:anim>
                                    <p:anim calcmode="lin" valueType="num">
                                      <p:cBhvr>
                                        <p:cTn id="210" dur="500" fill="hold"/>
                                        <p:tgtEl>
                                          <p:spTgt spid="46"/>
                                        </p:tgtEl>
                                        <p:attrNameLst>
                                          <p:attrName>ppt_h</p:attrName>
                                        </p:attrNameLst>
                                      </p:cBhvr>
                                      <p:tavLst>
                                        <p:tav tm="0">
                                          <p:val>
                                            <p:fltVal val="0"/>
                                          </p:val>
                                        </p:tav>
                                        <p:tav tm="100000">
                                          <p:val>
                                            <p:strVal val="#ppt_h"/>
                                          </p:val>
                                        </p:tav>
                                      </p:tavLst>
                                    </p:anim>
                                    <p:animEffect transition="in" filter="fade">
                                      <p:cBhvr>
                                        <p:cTn id="211" dur="500"/>
                                        <p:tgtEl>
                                          <p:spTgt spid="46"/>
                                        </p:tgtEl>
                                      </p:cBhvr>
                                    </p:animEffect>
                                  </p:childTnLst>
                                </p:cTn>
                              </p:par>
                              <p:par>
                                <p:cTn id="212" presetID="53" presetClass="entr" presetSubtype="16" fill="hold" nodeType="withEffect">
                                  <p:stCondLst>
                                    <p:cond delay="0"/>
                                  </p:stCondLst>
                                  <p:childTnLst>
                                    <p:set>
                                      <p:cBhvr>
                                        <p:cTn id="213" dur="1" fill="hold">
                                          <p:stCondLst>
                                            <p:cond delay="0"/>
                                          </p:stCondLst>
                                        </p:cTn>
                                        <p:tgtEl>
                                          <p:spTgt spid="48"/>
                                        </p:tgtEl>
                                        <p:attrNameLst>
                                          <p:attrName>style.visibility</p:attrName>
                                        </p:attrNameLst>
                                      </p:cBhvr>
                                      <p:to>
                                        <p:strVal val="visible"/>
                                      </p:to>
                                    </p:set>
                                    <p:anim calcmode="lin" valueType="num">
                                      <p:cBhvr>
                                        <p:cTn id="214" dur="500" fill="hold"/>
                                        <p:tgtEl>
                                          <p:spTgt spid="48"/>
                                        </p:tgtEl>
                                        <p:attrNameLst>
                                          <p:attrName>ppt_w</p:attrName>
                                        </p:attrNameLst>
                                      </p:cBhvr>
                                      <p:tavLst>
                                        <p:tav tm="0">
                                          <p:val>
                                            <p:fltVal val="0"/>
                                          </p:val>
                                        </p:tav>
                                        <p:tav tm="100000">
                                          <p:val>
                                            <p:strVal val="#ppt_w"/>
                                          </p:val>
                                        </p:tav>
                                      </p:tavLst>
                                    </p:anim>
                                    <p:anim calcmode="lin" valueType="num">
                                      <p:cBhvr>
                                        <p:cTn id="215" dur="500" fill="hold"/>
                                        <p:tgtEl>
                                          <p:spTgt spid="48"/>
                                        </p:tgtEl>
                                        <p:attrNameLst>
                                          <p:attrName>ppt_h</p:attrName>
                                        </p:attrNameLst>
                                      </p:cBhvr>
                                      <p:tavLst>
                                        <p:tav tm="0">
                                          <p:val>
                                            <p:fltVal val="0"/>
                                          </p:val>
                                        </p:tav>
                                        <p:tav tm="100000">
                                          <p:val>
                                            <p:strVal val="#ppt_h"/>
                                          </p:val>
                                        </p:tav>
                                      </p:tavLst>
                                    </p:anim>
                                    <p:animEffect transition="in" filter="fade">
                                      <p:cBhvr>
                                        <p:cTn id="216" dur="500"/>
                                        <p:tgtEl>
                                          <p:spTgt spid="48"/>
                                        </p:tgtEl>
                                      </p:cBhvr>
                                    </p:animEffect>
                                  </p:childTnLst>
                                </p:cTn>
                              </p:par>
                              <p:par>
                                <p:cTn id="217" presetID="53" presetClass="entr" presetSubtype="16" fill="hold" nodeType="withEffect">
                                  <p:stCondLst>
                                    <p:cond delay="0"/>
                                  </p:stCondLst>
                                  <p:childTnLst>
                                    <p:set>
                                      <p:cBhvr>
                                        <p:cTn id="218" dur="1" fill="hold">
                                          <p:stCondLst>
                                            <p:cond delay="0"/>
                                          </p:stCondLst>
                                        </p:cTn>
                                        <p:tgtEl>
                                          <p:spTgt spid="49"/>
                                        </p:tgtEl>
                                        <p:attrNameLst>
                                          <p:attrName>style.visibility</p:attrName>
                                        </p:attrNameLst>
                                      </p:cBhvr>
                                      <p:to>
                                        <p:strVal val="visible"/>
                                      </p:to>
                                    </p:set>
                                    <p:anim calcmode="lin" valueType="num">
                                      <p:cBhvr>
                                        <p:cTn id="219" dur="500" fill="hold"/>
                                        <p:tgtEl>
                                          <p:spTgt spid="49"/>
                                        </p:tgtEl>
                                        <p:attrNameLst>
                                          <p:attrName>ppt_w</p:attrName>
                                        </p:attrNameLst>
                                      </p:cBhvr>
                                      <p:tavLst>
                                        <p:tav tm="0">
                                          <p:val>
                                            <p:fltVal val="0"/>
                                          </p:val>
                                        </p:tav>
                                        <p:tav tm="100000">
                                          <p:val>
                                            <p:strVal val="#ppt_w"/>
                                          </p:val>
                                        </p:tav>
                                      </p:tavLst>
                                    </p:anim>
                                    <p:anim calcmode="lin" valueType="num">
                                      <p:cBhvr>
                                        <p:cTn id="220" dur="500" fill="hold"/>
                                        <p:tgtEl>
                                          <p:spTgt spid="49"/>
                                        </p:tgtEl>
                                        <p:attrNameLst>
                                          <p:attrName>ppt_h</p:attrName>
                                        </p:attrNameLst>
                                      </p:cBhvr>
                                      <p:tavLst>
                                        <p:tav tm="0">
                                          <p:val>
                                            <p:fltVal val="0"/>
                                          </p:val>
                                        </p:tav>
                                        <p:tav tm="100000">
                                          <p:val>
                                            <p:strVal val="#ppt_h"/>
                                          </p:val>
                                        </p:tav>
                                      </p:tavLst>
                                    </p:anim>
                                    <p:animEffect transition="in" filter="fade">
                                      <p:cBhvr>
                                        <p:cTn id="221" dur="500"/>
                                        <p:tgtEl>
                                          <p:spTgt spid="49"/>
                                        </p:tgtEl>
                                      </p:cBhvr>
                                    </p:animEffect>
                                  </p:childTnLst>
                                </p:cTn>
                              </p:par>
                              <p:par>
                                <p:cTn id="222" presetID="53" presetClass="entr" presetSubtype="16" fill="hold" nodeType="withEffect">
                                  <p:stCondLst>
                                    <p:cond delay="0"/>
                                  </p:stCondLst>
                                  <p:childTnLst>
                                    <p:set>
                                      <p:cBhvr>
                                        <p:cTn id="223" dur="1" fill="hold">
                                          <p:stCondLst>
                                            <p:cond delay="0"/>
                                          </p:stCondLst>
                                        </p:cTn>
                                        <p:tgtEl>
                                          <p:spTgt spid="50"/>
                                        </p:tgtEl>
                                        <p:attrNameLst>
                                          <p:attrName>style.visibility</p:attrName>
                                        </p:attrNameLst>
                                      </p:cBhvr>
                                      <p:to>
                                        <p:strVal val="visible"/>
                                      </p:to>
                                    </p:set>
                                    <p:anim calcmode="lin" valueType="num">
                                      <p:cBhvr>
                                        <p:cTn id="224" dur="500" fill="hold"/>
                                        <p:tgtEl>
                                          <p:spTgt spid="50"/>
                                        </p:tgtEl>
                                        <p:attrNameLst>
                                          <p:attrName>ppt_w</p:attrName>
                                        </p:attrNameLst>
                                      </p:cBhvr>
                                      <p:tavLst>
                                        <p:tav tm="0">
                                          <p:val>
                                            <p:fltVal val="0"/>
                                          </p:val>
                                        </p:tav>
                                        <p:tav tm="100000">
                                          <p:val>
                                            <p:strVal val="#ppt_w"/>
                                          </p:val>
                                        </p:tav>
                                      </p:tavLst>
                                    </p:anim>
                                    <p:anim calcmode="lin" valueType="num">
                                      <p:cBhvr>
                                        <p:cTn id="225" dur="500" fill="hold"/>
                                        <p:tgtEl>
                                          <p:spTgt spid="50"/>
                                        </p:tgtEl>
                                        <p:attrNameLst>
                                          <p:attrName>ppt_h</p:attrName>
                                        </p:attrNameLst>
                                      </p:cBhvr>
                                      <p:tavLst>
                                        <p:tav tm="0">
                                          <p:val>
                                            <p:fltVal val="0"/>
                                          </p:val>
                                        </p:tav>
                                        <p:tav tm="100000">
                                          <p:val>
                                            <p:strVal val="#ppt_h"/>
                                          </p:val>
                                        </p:tav>
                                      </p:tavLst>
                                    </p:anim>
                                    <p:animEffect transition="in" filter="fade">
                                      <p:cBhvr>
                                        <p:cTn id="226" dur="500"/>
                                        <p:tgtEl>
                                          <p:spTgt spid="50"/>
                                        </p:tgtEl>
                                      </p:cBhvr>
                                    </p:animEffect>
                                  </p:childTnLst>
                                </p:cTn>
                              </p:par>
                              <p:par>
                                <p:cTn id="227" presetID="53" presetClass="entr" presetSubtype="16" fill="hold" nodeType="withEffect">
                                  <p:stCondLst>
                                    <p:cond delay="0"/>
                                  </p:stCondLst>
                                  <p:childTnLst>
                                    <p:set>
                                      <p:cBhvr>
                                        <p:cTn id="228" dur="1" fill="hold">
                                          <p:stCondLst>
                                            <p:cond delay="0"/>
                                          </p:stCondLst>
                                        </p:cTn>
                                        <p:tgtEl>
                                          <p:spTgt spid="51"/>
                                        </p:tgtEl>
                                        <p:attrNameLst>
                                          <p:attrName>style.visibility</p:attrName>
                                        </p:attrNameLst>
                                      </p:cBhvr>
                                      <p:to>
                                        <p:strVal val="visible"/>
                                      </p:to>
                                    </p:set>
                                    <p:anim calcmode="lin" valueType="num">
                                      <p:cBhvr>
                                        <p:cTn id="229" dur="500" fill="hold"/>
                                        <p:tgtEl>
                                          <p:spTgt spid="51"/>
                                        </p:tgtEl>
                                        <p:attrNameLst>
                                          <p:attrName>ppt_w</p:attrName>
                                        </p:attrNameLst>
                                      </p:cBhvr>
                                      <p:tavLst>
                                        <p:tav tm="0">
                                          <p:val>
                                            <p:fltVal val="0"/>
                                          </p:val>
                                        </p:tav>
                                        <p:tav tm="100000">
                                          <p:val>
                                            <p:strVal val="#ppt_w"/>
                                          </p:val>
                                        </p:tav>
                                      </p:tavLst>
                                    </p:anim>
                                    <p:anim calcmode="lin" valueType="num">
                                      <p:cBhvr>
                                        <p:cTn id="230" dur="500" fill="hold"/>
                                        <p:tgtEl>
                                          <p:spTgt spid="51"/>
                                        </p:tgtEl>
                                        <p:attrNameLst>
                                          <p:attrName>ppt_h</p:attrName>
                                        </p:attrNameLst>
                                      </p:cBhvr>
                                      <p:tavLst>
                                        <p:tav tm="0">
                                          <p:val>
                                            <p:fltVal val="0"/>
                                          </p:val>
                                        </p:tav>
                                        <p:tav tm="100000">
                                          <p:val>
                                            <p:strVal val="#ppt_h"/>
                                          </p:val>
                                        </p:tav>
                                      </p:tavLst>
                                    </p:anim>
                                    <p:animEffect transition="in" filter="fade">
                                      <p:cBhvr>
                                        <p:cTn id="23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4367" y="304800"/>
            <a:ext cx="7772400" cy="1143000"/>
          </a:xfrm>
        </p:spPr>
        <p:txBody>
          <a:bodyPr/>
          <a:lstStyle/>
          <a:p>
            <a:r>
              <a:rPr lang="en-US" altLang="zh-CN" b="1" dirty="0"/>
              <a:t>Query Processing Framework</a:t>
            </a:r>
            <a:endParaRPr lang="zh-CN" altLang="en-US" b="1" dirty="0"/>
          </a:p>
        </p:txBody>
      </p:sp>
      <p:pic>
        <p:nvPicPr>
          <p:cNvPr id="3" name="Picture 2"/>
          <p:cNvPicPr>
            <a:picLocks noChangeAspect="1"/>
          </p:cNvPicPr>
          <p:nvPr/>
        </p:nvPicPr>
        <p:blipFill rotWithShape="1">
          <a:blip r:embed="rId3"/>
          <a:srcRect r="64676"/>
          <a:stretch/>
        </p:blipFill>
        <p:spPr>
          <a:xfrm>
            <a:off x="421901" y="1752600"/>
            <a:ext cx="2930899" cy="4572000"/>
          </a:xfrm>
          <a:prstGeom prst="rect">
            <a:avLst/>
          </a:prstGeom>
        </p:spPr>
      </p:pic>
      <p:pic>
        <p:nvPicPr>
          <p:cNvPr id="4" name="Picture 3"/>
          <p:cNvPicPr>
            <a:picLocks noChangeAspect="1"/>
          </p:cNvPicPr>
          <p:nvPr/>
        </p:nvPicPr>
        <p:blipFill rotWithShape="1">
          <a:blip r:embed="rId3"/>
          <a:srcRect l="35323" r="28860"/>
          <a:stretch/>
        </p:blipFill>
        <p:spPr>
          <a:xfrm>
            <a:off x="3352800" y="1752600"/>
            <a:ext cx="2971800" cy="4572000"/>
          </a:xfrm>
          <a:prstGeom prst="rect">
            <a:avLst/>
          </a:prstGeom>
        </p:spPr>
      </p:pic>
      <p:pic>
        <p:nvPicPr>
          <p:cNvPr id="5" name="Picture 4"/>
          <p:cNvPicPr>
            <a:picLocks noChangeAspect="1"/>
          </p:cNvPicPr>
          <p:nvPr/>
        </p:nvPicPr>
        <p:blipFill rotWithShape="1">
          <a:blip r:embed="rId3"/>
          <a:srcRect l="71140"/>
          <a:stretch/>
        </p:blipFill>
        <p:spPr>
          <a:xfrm>
            <a:off x="6301188" y="1752600"/>
            <a:ext cx="2394632" cy="4572000"/>
          </a:xfrm>
          <a:prstGeom prst="rect">
            <a:avLst/>
          </a:prstGeom>
        </p:spPr>
      </p:pic>
    </p:spTree>
    <p:extLst>
      <p:ext uri="{BB962C8B-B14F-4D97-AF65-F5344CB8AC3E}">
        <p14:creationId xmlns:p14="http://schemas.microsoft.com/office/powerpoint/2010/main" val="2170407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vertic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Stage 1: Preprocessing</a:t>
            </a:r>
            <a:endParaRPr lang="zh-CN" altLang="en-US" b="1" dirty="0"/>
          </a:p>
        </p:txBody>
      </p:sp>
      <p:sp>
        <p:nvSpPr>
          <p:cNvPr id="3" name="Content Placeholder 2"/>
          <p:cNvSpPr>
            <a:spLocks/>
          </p:cNvSpPr>
          <p:nvPr/>
        </p:nvSpPr>
        <p:spPr bwMode="auto">
          <a:xfrm>
            <a:off x="152400" y="1600200"/>
            <a:ext cx="443962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sz="2800" dirty="0">
                <a:solidFill>
                  <a:srgbClr val="800000"/>
                </a:solidFill>
              </a:rPr>
              <a:t>Road Re-segmentation</a:t>
            </a:r>
          </a:p>
          <a:p>
            <a:pPr marL="800100" lvl="2" indent="-342900" algn="l">
              <a:spcBef>
                <a:spcPct val="20000"/>
              </a:spcBef>
              <a:buClr>
                <a:srgbClr val="7A0019"/>
              </a:buClr>
              <a:buFontTx/>
              <a:buChar char="•"/>
            </a:pPr>
            <a:r>
              <a:rPr lang="en-US" altLang="zh-CN" dirty="0"/>
              <a:t>Partition the original road segments based on the given spatial granularity</a:t>
            </a:r>
          </a:p>
          <a:p>
            <a:pPr marL="342900" lvl="1" indent="-342900" algn="l">
              <a:spcBef>
                <a:spcPct val="20000"/>
              </a:spcBef>
              <a:buClr>
                <a:srgbClr val="7A0019"/>
              </a:buClr>
              <a:buFontTx/>
              <a:buChar char="•"/>
            </a:pPr>
            <a:endParaRPr lang="en-US" altLang="zh-CN" sz="2800" dirty="0">
              <a:solidFill>
                <a:srgbClr val="800000"/>
              </a:solidFill>
            </a:endParaRPr>
          </a:p>
          <a:p>
            <a:pPr marL="342900" lvl="1" indent="-342900" algn="l">
              <a:spcBef>
                <a:spcPct val="20000"/>
              </a:spcBef>
              <a:buClr>
                <a:srgbClr val="7A0019"/>
              </a:buClr>
              <a:buFontTx/>
              <a:buChar char="•"/>
            </a:pPr>
            <a:endParaRPr lang="en-US" altLang="zh-CN" sz="2800" dirty="0">
              <a:solidFill>
                <a:srgbClr val="800000"/>
              </a:solidFill>
            </a:endParaRPr>
          </a:p>
          <a:p>
            <a:pPr marL="342900" lvl="1" indent="-342900" algn="l">
              <a:spcBef>
                <a:spcPct val="20000"/>
              </a:spcBef>
              <a:buClr>
                <a:srgbClr val="7A0019"/>
              </a:buClr>
              <a:buFontTx/>
              <a:buChar char="•"/>
            </a:pPr>
            <a:r>
              <a:rPr lang="en-US" altLang="zh-CN" sz="2800" dirty="0">
                <a:solidFill>
                  <a:srgbClr val="800000"/>
                </a:solidFill>
              </a:rPr>
              <a:t>Map Matching</a:t>
            </a:r>
          </a:p>
          <a:p>
            <a:pPr marL="800100" lvl="2" indent="-342900" algn="l">
              <a:spcBef>
                <a:spcPct val="20000"/>
              </a:spcBef>
              <a:buClr>
                <a:srgbClr val="7A0019"/>
              </a:buClr>
              <a:buFontTx/>
              <a:buChar char="•"/>
            </a:pPr>
            <a:r>
              <a:rPr lang="en-US" altLang="zh-CN" dirty="0"/>
              <a:t>Map trajectory point to real road network</a:t>
            </a:r>
          </a:p>
          <a:p>
            <a:pPr marL="800100" lvl="2" indent="-342900" algn="l">
              <a:spcBef>
                <a:spcPct val="20000"/>
              </a:spcBef>
              <a:buClr>
                <a:srgbClr val="7A0019"/>
              </a:buClr>
              <a:buFontTx/>
              <a:buChar char="•"/>
            </a:pPr>
            <a:endParaRPr lang="en-US" altLang="zh-CN" dirty="0"/>
          </a:p>
        </p:txBody>
      </p:sp>
      <p:grpSp>
        <p:nvGrpSpPr>
          <p:cNvPr id="5" name="Group 4"/>
          <p:cNvGrpSpPr/>
          <p:nvPr/>
        </p:nvGrpSpPr>
        <p:grpSpPr>
          <a:xfrm>
            <a:off x="5225675" y="1447800"/>
            <a:ext cx="3260036" cy="2399757"/>
            <a:chOff x="5402640" y="1705025"/>
            <a:chExt cx="3260036" cy="2399757"/>
          </a:xfrm>
        </p:grpSpPr>
        <p:pic>
          <p:nvPicPr>
            <p:cNvPr id="14" name="Picture 13"/>
            <p:cNvPicPr>
              <a:picLocks noChangeAspect="1"/>
            </p:cNvPicPr>
            <p:nvPr/>
          </p:nvPicPr>
          <p:blipFill rotWithShape="1">
            <a:blip r:embed="rId3">
              <a:alphaModFix amt="35000"/>
            </a:blip>
            <a:srcRect l="1799" t="26923" r="24045" b="6987"/>
            <a:stretch/>
          </p:blipFill>
          <p:spPr>
            <a:xfrm>
              <a:off x="5402640" y="1705025"/>
              <a:ext cx="3260036" cy="2399757"/>
            </a:xfrm>
            <a:prstGeom prst="rect">
              <a:avLst/>
            </a:prstGeom>
          </p:spPr>
        </p:pic>
        <p:sp>
          <p:nvSpPr>
            <p:cNvPr id="15" name="Oval 14"/>
            <p:cNvSpPr/>
            <p:nvPr/>
          </p:nvSpPr>
          <p:spPr>
            <a:xfrm flipH="1" flipV="1">
              <a:off x="7208664" y="2601089"/>
              <a:ext cx="177820" cy="167584"/>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H="1" flipV="1">
              <a:off x="7625392" y="3040568"/>
              <a:ext cx="177820" cy="167584"/>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flipV="1">
              <a:off x="5740739" y="2511604"/>
              <a:ext cx="177820" cy="167584"/>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flipV="1">
              <a:off x="6475609" y="3208152"/>
              <a:ext cx="177820" cy="167584"/>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flipV="1">
              <a:off x="5784891" y="3827757"/>
              <a:ext cx="177820" cy="167584"/>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flipV="1">
              <a:off x="6475609" y="1884009"/>
              <a:ext cx="177820" cy="167584"/>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H="1" flipV="1">
              <a:off x="8218126" y="1705025"/>
              <a:ext cx="177820" cy="167584"/>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208626" y="1830235"/>
            <a:ext cx="3116314" cy="1742008"/>
            <a:chOff x="1354066" y="3165230"/>
            <a:chExt cx="1602494" cy="950503"/>
          </a:xfrm>
        </p:grpSpPr>
        <p:sp>
          <p:nvSpPr>
            <p:cNvPr id="32" name="Oval 31"/>
            <p:cNvSpPr/>
            <p:nvPr/>
          </p:nvSpPr>
          <p:spPr>
            <a:xfrm flipH="1" flipV="1">
              <a:off x="2571517" y="3196047"/>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flipV="1">
              <a:off x="2865120" y="3685281"/>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H="1" flipV="1">
              <a:off x="2509002" y="4016208"/>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flipV="1">
              <a:off x="2164080" y="4024293"/>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flipH="1" flipV="1">
              <a:off x="2127535" y="3611257"/>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flipH="1" flipV="1">
              <a:off x="1761983" y="3958256"/>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flipH="1" flipV="1">
              <a:off x="2118360" y="3236741"/>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flipV="1">
              <a:off x="1735806" y="3576320"/>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flipH="1" flipV="1">
              <a:off x="1726683" y="3236741"/>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flipH="1" flipV="1">
              <a:off x="1371600" y="3894497"/>
              <a:ext cx="91440" cy="91440"/>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flipV="1">
              <a:off x="2543058" y="3165230"/>
              <a:ext cx="148358" cy="1430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909828" y="3621493"/>
              <a:ext cx="2023" cy="2286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435833" y="4052704"/>
              <a:ext cx="2144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102575" y="4061928"/>
              <a:ext cx="2144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2093491" y="3575516"/>
              <a:ext cx="148358" cy="1430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716522" y="3918907"/>
              <a:ext cx="148358" cy="1430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097288" y="3207017"/>
              <a:ext cx="138948" cy="150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711443" y="3207017"/>
              <a:ext cx="148358" cy="1430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718911" y="3531285"/>
              <a:ext cx="138948" cy="150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54066" y="3850122"/>
              <a:ext cx="138948" cy="150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181925" y="4199555"/>
            <a:ext cx="3347535" cy="2306768"/>
            <a:chOff x="5903899" y="2590800"/>
            <a:chExt cx="2260600" cy="1981200"/>
          </a:xfrm>
        </p:grpSpPr>
        <p:pic>
          <p:nvPicPr>
            <p:cNvPr id="55" name="Picture 54"/>
            <p:cNvPicPr>
              <a:picLocks noChangeAspect="1"/>
            </p:cNvPicPr>
            <p:nvPr/>
          </p:nvPicPr>
          <p:blipFill>
            <a:blip r:embed="rId3">
              <a:alphaModFix amt="35000"/>
            </a:blip>
            <a:stretch>
              <a:fillRect/>
            </a:stretch>
          </p:blipFill>
          <p:spPr>
            <a:xfrm>
              <a:off x="5903899" y="2590800"/>
              <a:ext cx="2260600" cy="1981200"/>
            </a:xfrm>
            <a:prstGeom prst="rect">
              <a:avLst/>
            </a:prstGeom>
          </p:spPr>
        </p:pic>
        <p:sp>
          <p:nvSpPr>
            <p:cNvPr id="56" name="Oval 55"/>
            <p:cNvSpPr/>
            <p:nvPr/>
          </p:nvSpPr>
          <p:spPr>
            <a:xfrm flipH="1" flipV="1">
              <a:off x="6248400" y="2971800"/>
              <a:ext cx="91440" cy="914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flipV="1">
              <a:off x="6644640" y="3241767"/>
              <a:ext cx="91440" cy="914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flipV="1">
              <a:off x="6791960" y="3611257"/>
              <a:ext cx="91440" cy="914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flipV="1">
              <a:off x="6553200" y="4105785"/>
              <a:ext cx="91440" cy="914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flipV="1">
              <a:off x="7239000" y="4328160"/>
              <a:ext cx="91440" cy="914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flipH="1" flipV="1">
              <a:off x="6936575" y="4254137"/>
              <a:ext cx="91440" cy="914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flipH="1" flipV="1">
              <a:off x="7528560" y="4480560"/>
              <a:ext cx="91440" cy="91440"/>
            </a:xfrm>
            <a:prstGeom prst="ellipse">
              <a:avLst/>
            </a:prstGeom>
            <a:solidFill>
              <a:srgbClr val="0D46FF"/>
            </a:solidFill>
            <a:ln w="28575">
              <a:solidFill>
                <a:srgbClr val="0D4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Freeform 63"/>
          <p:cNvSpPr/>
          <p:nvPr/>
        </p:nvSpPr>
        <p:spPr>
          <a:xfrm>
            <a:off x="5797384" y="4660909"/>
            <a:ext cx="2031089" cy="1715289"/>
          </a:xfrm>
          <a:custGeom>
            <a:avLst/>
            <a:gdLst>
              <a:gd name="connsiteX0" fmla="*/ 0 w 1371600"/>
              <a:gd name="connsiteY0" fmla="*/ 0 h 1513840"/>
              <a:gd name="connsiteX1" fmla="*/ 650240 w 1371600"/>
              <a:gd name="connsiteY1" fmla="*/ 711200 h 1513840"/>
              <a:gd name="connsiteX2" fmla="*/ 274320 w 1371600"/>
              <a:gd name="connsiteY2" fmla="*/ 1046480 h 1513840"/>
              <a:gd name="connsiteX3" fmla="*/ 690880 w 1371600"/>
              <a:gd name="connsiteY3" fmla="*/ 1503680 h 1513840"/>
              <a:gd name="connsiteX4" fmla="*/ 833120 w 1371600"/>
              <a:gd name="connsiteY4" fmla="*/ 1473200 h 1513840"/>
              <a:gd name="connsiteX5" fmla="*/ 1371600 w 1371600"/>
              <a:gd name="connsiteY5" fmla="*/ 1513840 h 1513840"/>
              <a:gd name="connsiteX0" fmla="*/ 0 w 1351280"/>
              <a:gd name="connsiteY0" fmla="*/ 0 h 1503680"/>
              <a:gd name="connsiteX1" fmla="*/ 629920 w 1351280"/>
              <a:gd name="connsiteY1" fmla="*/ 701040 h 1503680"/>
              <a:gd name="connsiteX2" fmla="*/ 254000 w 1351280"/>
              <a:gd name="connsiteY2" fmla="*/ 1036320 h 1503680"/>
              <a:gd name="connsiteX3" fmla="*/ 670560 w 1351280"/>
              <a:gd name="connsiteY3" fmla="*/ 1493520 h 1503680"/>
              <a:gd name="connsiteX4" fmla="*/ 812800 w 1351280"/>
              <a:gd name="connsiteY4" fmla="*/ 1463040 h 1503680"/>
              <a:gd name="connsiteX5" fmla="*/ 1351280 w 1351280"/>
              <a:gd name="connsiteY5" fmla="*/ 1503680 h 1503680"/>
              <a:gd name="connsiteX0" fmla="*/ 0 w 1351280"/>
              <a:gd name="connsiteY0" fmla="*/ 0 h 1493520"/>
              <a:gd name="connsiteX1" fmla="*/ 629920 w 1351280"/>
              <a:gd name="connsiteY1" fmla="*/ 690880 h 1493520"/>
              <a:gd name="connsiteX2" fmla="*/ 254000 w 1351280"/>
              <a:gd name="connsiteY2" fmla="*/ 1026160 h 1493520"/>
              <a:gd name="connsiteX3" fmla="*/ 670560 w 1351280"/>
              <a:gd name="connsiteY3" fmla="*/ 1483360 h 1493520"/>
              <a:gd name="connsiteX4" fmla="*/ 812800 w 1351280"/>
              <a:gd name="connsiteY4" fmla="*/ 1452880 h 1493520"/>
              <a:gd name="connsiteX5" fmla="*/ 1351280 w 1351280"/>
              <a:gd name="connsiteY5" fmla="*/ 1493520 h 1493520"/>
              <a:gd name="connsiteX0" fmla="*/ 0 w 1371600"/>
              <a:gd name="connsiteY0" fmla="*/ 0 h 1473200"/>
              <a:gd name="connsiteX1" fmla="*/ 650240 w 1371600"/>
              <a:gd name="connsiteY1" fmla="*/ 670560 h 1473200"/>
              <a:gd name="connsiteX2" fmla="*/ 274320 w 1371600"/>
              <a:gd name="connsiteY2" fmla="*/ 1005840 h 1473200"/>
              <a:gd name="connsiteX3" fmla="*/ 690880 w 1371600"/>
              <a:gd name="connsiteY3" fmla="*/ 1463040 h 1473200"/>
              <a:gd name="connsiteX4" fmla="*/ 833120 w 1371600"/>
              <a:gd name="connsiteY4" fmla="*/ 1432560 h 1473200"/>
              <a:gd name="connsiteX5" fmla="*/ 1371600 w 1371600"/>
              <a:gd name="connsiteY5" fmla="*/ 14732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1473200">
                <a:moveTo>
                  <a:pt x="0" y="0"/>
                </a:moveTo>
                <a:lnTo>
                  <a:pt x="650240" y="670560"/>
                </a:lnTo>
                <a:lnTo>
                  <a:pt x="274320" y="1005840"/>
                </a:lnTo>
                <a:lnTo>
                  <a:pt x="690880" y="1463040"/>
                </a:lnTo>
                <a:lnTo>
                  <a:pt x="833120" y="1432560"/>
                </a:lnTo>
                <a:lnTo>
                  <a:pt x="1371600" y="147320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941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down)">
                                      <p:cBhvr>
                                        <p:cTn id="1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Stage </a:t>
            </a:r>
            <a:r>
              <a:rPr lang="en-US" altLang="zh-CN" b="1" dirty="0" smtClean="0"/>
              <a:t>2: </a:t>
            </a:r>
            <a:r>
              <a:rPr lang="en-US" altLang="zh-CN" b="1" dirty="0"/>
              <a:t>Indexing </a:t>
            </a:r>
            <a:r>
              <a:rPr lang="en-US" altLang="zh-CN" b="1" dirty="0"/>
              <a:t>Structure</a:t>
            </a:r>
            <a:endParaRPr lang="zh-CN" altLang="en-US" b="1" dirty="0"/>
          </a:p>
        </p:txBody>
      </p:sp>
      <p:sp>
        <p:nvSpPr>
          <p:cNvPr id="3" name="Content Placeholder 2"/>
          <p:cNvSpPr>
            <a:spLocks/>
          </p:cNvSpPr>
          <p:nvPr/>
        </p:nvSpPr>
        <p:spPr bwMode="auto">
          <a:xfrm>
            <a:off x="152400" y="1295400"/>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lgn="l">
              <a:spcBef>
                <a:spcPct val="20000"/>
              </a:spcBef>
              <a:buClr>
                <a:srgbClr val="7A0019"/>
              </a:buClr>
              <a:buFontTx/>
              <a:buChar char="•"/>
            </a:pPr>
            <a:r>
              <a:rPr lang="en-US" altLang="zh-CN" sz="2800" dirty="0">
                <a:solidFill>
                  <a:srgbClr val="800000"/>
                </a:solidFill>
              </a:rPr>
              <a:t>ST-Index</a:t>
            </a:r>
          </a:p>
        </p:txBody>
      </p:sp>
      <p:pic>
        <p:nvPicPr>
          <p:cNvPr id="4" name="Picture 3"/>
          <p:cNvPicPr>
            <a:picLocks noChangeAspect="1"/>
          </p:cNvPicPr>
          <p:nvPr/>
        </p:nvPicPr>
        <p:blipFill rotWithShape="1">
          <a:blip r:embed="rId3"/>
          <a:srcRect t="1" b="70731"/>
          <a:stretch/>
        </p:blipFill>
        <p:spPr>
          <a:xfrm>
            <a:off x="990600" y="1752600"/>
            <a:ext cx="7632700" cy="1371600"/>
          </a:xfrm>
          <a:prstGeom prst="rect">
            <a:avLst/>
          </a:prstGeom>
        </p:spPr>
      </p:pic>
      <p:pic>
        <p:nvPicPr>
          <p:cNvPr id="7" name="Picture 6"/>
          <p:cNvPicPr>
            <a:picLocks noChangeAspect="1"/>
          </p:cNvPicPr>
          <p:nvPr/>
        </p:nvPicPr>
        <p:blipFill rotWithShape="1">
          <a:blip r:embed="rId3"/>
          <a:srcRect t="26016"/>
          <a:stretch/>
        </p:blipFill>
        <p:spPr>
          <a:xfrm>
            <a:off x="990600" y="2971800"/>
            <a:ext cx="7632700" cy="3467100"/>
          </a:xfrm>
          <a:prstGeom prst="rect">
            <a:avLst/>
          </a:prstGeom>
        </p:spPr>
      </p:pic>
    </p:spTree>
    <p:extLst>
      <p:ext uri="{BB962C8B-B14F-4D97-AF65-F5344CB8AC3E}">
        <p14:creationId xmlns:p14="http://schemas.microsoft.com/office/powerpoint/2010/main" val="3022931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4|21.4|13.5|14.3|10.9|35.2"/>
</p:tagLst>
</file>

<file path=ppt/theme/theme1.xml><?xml version="1.0" encoding="utf-8"?>
<a:theme xmlns:a="http://schemas.openxmlformats.org/drawingml/2006/main" name="D2D-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D2D-3</Template>
  <TotalTime>33356</TotalTime>
  <Words>1110</Words>
  <Application>Microsoft Macintosh PowerPoint</Application>
  <PresentationFormat>On-screen Show (4:3)</PresentationFormat>
  <Paragraphs>147</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D2D-3</vt:lpstr>
      <vt:lpstr>Mining Spatio-Temporal Reachable Regions over Massive Trajectory Data</vt:lpstr>
      <vt:lpstr>PowerPoint Presentation</vt:lpstr>
      <vt:lpstr>Real-world Problems</vt:lpstr>
      <vt:lpstr>Related Work</vt:lpstr>
      <vt:lpstr>Spatio-Temporal Reachability Query</vt:lpstr>
      <vt:lpstr>Naïve Method: Exhaustive Search</vt:lpstr>
      <vt:lpstr>Query Processing Framework</vt:lpstr>
      <vt:lpstr>Stage 1: Preprocessing</vt:lpstr>
      <vt:lpstr>Stage 2: Indexing Structure</vt:lpstr>
      <vt:lpstr>Stage 2: Indexing Structure</vt:lpstr>
      <vt:lpstr>Stage 3: Query Processing</vt:lpstr>
      <vt:lpstr>Stage 3: Query Processing</vt:lpstr>
      <vt:lpstr>Evaluation</vt:lpstr>
      <vt:lpstr>Evaluation</vt:lpstr>
      <vt:lpstr>Visualization</vt:lpstr>
      <vt:lpstr>Evaluation</vt:lpstr>
      <vt:lpstr>Visualization</vt:lpstr>
      <vt:lpstr>Evaluation</vt:lpstr>
      <vt:lpstr>Visualization</vt:lpstr>
      <vt:lpstr>Summary</vt:lpstr>
      <vt:lpstr>Thank you!</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Gu</dc:creator>
  <cp:lastModifiedBy>Yanhua Li</cp:lastModifiedBy>
  <cp:revision>3202</cp:revision>
  <dcterms:created xsi:type="dcterms:W3CDTF">2007-12-21T23:45:04Z</dcterms:created>
  <dcterms:modified xsi:type="dcterms:W3CDTF">2017-03-24T19:34:50Z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1365461051</vt:lpwstr>
  </property>
</Properties>
</file>