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1" r:id="rId1"/>
  </p:sldMasterIdLst>
  <p:notesMasterIdLst>
    <p:notesMasterId r:id="rId22"/>
  </p:notesMasterIdLst>
  <p:handoutMasterIdLst>
    <p:handoutMasterId r:id="rId23"/>
  </p:handoutMasterIdLst>
  <p:sldIdLst>
    <p:sldId id="257" r:id="rId2"/>
    <p:sldId id="333" r:id="rId3"/>
    <p:sldId id="334" r:id="rId4"/>
    <p:sldId id="336" r:id="rId5"/>
    <p:sldId id="335" r:id="rId6"/>
    <p:sldId id="337" r:id="rId7"/>
    <p:sldId id="338" r:id="rId8"/>
    <p:sldId id="339" r:id="rId9"/>
    <p:sldId id="340" r:id="rId10"/>
    <p:sldId id="341" r:id="rId11"/>
    <p:sldId id="342" r:id="rId12"/>
    <p:sldId id="343" r:id="rId13"/>
    <p:sldId id="344" r:id="rId14"/>
    <p:sldId id="348" r:id="rId15"/>
    <p:sldId id="349" r:id="rId16"/>
    <p:sldId id="350" r:id="rId17"/>
    <p:sldId id="347" r:id="rId18"/>
    <p:sldId id="351" r:id="rId19"/>
    <p:sldId id="345" r:id="rId20"/>
    <p:sldId id="346" r:id="rId21"/>
  </p:sldIdLst>
  <p:sldSz cx="10972800" cy="8229600" type="B4JIS"/>
  <p:notesSz cx="6858000" cy="9144000"/>
  <p:embeddedFontLst>
    <p:embeddedFont>
      <p:font typeface="Segoe Print" pitchFamily="2" charset="0"/>
      <p:regular r:id="rId24"/>
      <p:bold r:id="rId25"/>
    </p:embeddedFont>
  </p:embeddedFontLst>
  <p:defaultTextStyle>
    <a:defPPr>
      <a:defRPr lang="en-US"/>
    </a:defPPr>
    <a:lvl1pPr algn="l" rtl="0" fontAlgn="base">
      <a:spcBef>
        <a:spcPct val="0"/>
      </a:spcBef>
      <a:spcAft>
        <a:spcPct val="0"/>
      </a:spcAft>
      <a:defRPr sz="2900" kern="1200">
        <a:solidFill>
          <a:schemeClr val="bg2"/>
        </a:solidFill>
        <a:latin typeface="Segoe Semibold" pitchFamily="34" charset="0"/>
        <a:ea typeface="+mn-ea"/>
        <a:cs typeface="+mn-cs"/>
      </a:defRPr>
    </a:lvl1pPr>
    <a:lvl2pPr marL="457200" algn="l" rtl="0" fontAlgn="base">
      <a:spcBef>
        <a:spcPct val="0"/>
      </a:spcBef>
      <a:spcAft>
        <a:spcPct val="0"/>
      </a:spcAft>
      <a:defRPr sz="2900" kern="1200">
        <a:solidFill>
          <a:schemeClr val="bg2"/>
        </a:solidFill>
        <a:latin typeface="Segoe Semibold" pitchFamily="34" charset="0"/>
        <a:ea typeface="+mn-ea"/>
        <a:cs typeface="+mn-cs"/>
      </a:defRPr>
    </a:lvl2pPr>
    <a:lvl3pPr marL="914400" algn="l" rtl="0" fontAlgn="base">
      <a:spcBef>
        <a:spcPct val="0"/>
      </a:spcBef>
      <a:spcAft>
        <a:spcPct val="0"/>
      </a:spcAft>
      <a:defRPr sz="2900" kern="1200">
        <a:solidFill>
          <a:schemeClr val="bg2"/>
        </a:solidFill>
        <a:latin typeface="Segoe Semibold" pitchFamily="34" charset="0"/>
        <a:ea typeface="+mn-ea"/>
        <a:cs typeface="+mn-cs"/>
      </a:defRPr>
    </a:lvl3pPr>
    <a:lvl4pPr marL="1371600" algn="l" rtl="0" fontAlgn="base">
      <a:spcBef>
        <a:spcPct val="0"/>
      </a:spcBef>
      <a:spcAft>
        <a:spcPct val="0"/>
      </a:spcAft>
      <a:defRPr sz="2900" kern="1200">
        <a:solidFill>
          <a:schemeClr val="bg2"/>
        </a:solidFill>
        <a:latin typeface="Segoe Semibold" pitchFamily="34" charset="0"/>
        <a:ea typeface="+mn-ea"/>
        <a:cs typeface="+mn-cs"/>
      </a:defRPr>
    </a:lvl4pPr>
    <a:lvl5pPr marL="1828800" algn="l" rtl="0" fontAlgn="base">
      <a:spcBef>
        <a:spcPct val="0"/>
      </a:spcBef>
      <a:spcAft>
        <a:spcPct val="0"/>
      </a:spcAft>
      <a:defRPr sz="2900" kern="1200">
        <a:solidFill>
          <a:schemeClr val="bg2"/>
        </a:solidFill>
        <a:latin typeface="Segoe Semibold" pitchFamily="34" charset="0"/>
        <a:ea typeface="+mn-ea"/>
        <a:cs typeface="+mn-cs"/>
      </a:defRPr>
    </a:lvl5pPr>
    <a:lvl6pPr marL="2286000" algn="l" defTabSz="914400" rtl="0" eaLnBrk="1" latinLnBrk="0" hangingPunct="1">
      <a:defRPr sz="2900" kern="1200">
        <a:solidFill>
          <a:schemeClr val="bg2"/>
        </a:solidFill>
        <a:latin typeface="Segoe Semibold" pitchFamily="34" charset="0"/>
        <a:ea typeface="+mn-ea"/>
        <a:cs typeface="+mn-cs"/>
      </a:defRPr>
    </a:lvl6pPr>
    <a:lvl7pPr marL="2743200" algn="l" defTabSz="914400" rtl="0" eaLnBrk="1" latinLnBrk="0" hangingPunct="1">
      <a:defRPr sz="2900" kern="1200">
        <a:solidFill>
          <a:schemeClr val="bg2"/>
        </a:solidFill>
        <a:latin typeface="Segoe Semibold" pitchFamily="34" charset="0"/>
        <a:ea typeface="+mn-ea"/>
        <a:cs typeface="+mn-cs"/>
      </a:defRPr>
    </a:lvl7pPr>
    <a:lvl8pPr marL="3200400" algn="l" defTabSz="914400" rtl="0" eaLnBrk="1" latinLnBrk="0" hangingPunct="1">
      <a:defRPr sz="2900" kern="1200">
        <a:solidFill>
          <a:schemeClr val="bg2"/>
        </a:solidFill>
        <a:latin typeface="Segoe Semibold" pitchFamily="34" charset="0"/>
        <a:ea typeface="+mn-ea"/>
        <a:cs typeface="+mn-cs"/>
      </a:defRPr>
    </a:lvl8pPr>
    <a:lvl9pPr marL="3657600" algn="l" defTabSz="914400" rtl="0" eaLnBrk="1" latinLnBrk="0" hangingPunct="1">
      <a:defRPr sz="2900" kern="1200">
        <a:solidFill>
          <a:schemeClr val="bg2"/>
        </a:solidFill>
        <a:latin typeface="Segoe Semi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8" d="100"/>
          <a:sy n="58" d="100"/>
        </p:scale>
        <p:origin x="-1068" y="-90"/>
      </p:cViewPr>
      <p:guideLst>
        <p:guide orient="horz" pos="2592"/>
        <p:guide pos="345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B0E8BE-99C1-4E39-B943-EA38207060BE}" type="doc">
      <dgm:prSet loTypeId="urn:microsoft.com/office/officeart/2005/8/layout/hProcess7" loCatId="list" qsTypeId="urn:microsoft.com/office/officeart/2005/8/quickstyle/simple1" qsCatId="simple" csTypeId="urn:microsoft.com/office/officeart/2005/8/colors/accent2_2" csCatId="accent2" phldr="1"/>
      <dgm:spPr/>
      <dgm:t>
        <a:bodyPr/>
        <a:lstStyle/>
        <a:p>
          <a:endParaRPr lang="en-US"/>
        </a:p>
      </dgm:t>
    </dgm:pt>
    <dgm:pt modelId="{55EBA526-091E-4842-ADAB-125C83035A3C}">
      <dgm:prSet phldrT="[Text]"/>
      <dgm:spPr/>
      <dgm:t>
        <a:bodyPr/>
        <a:lstStyle/>
        <a:p>
          <a:r>
            <a:rPr lang="en-US" dirty="0" smtClean="0"/>
            <a:t> </a:t>
          </a:r>
          <a:endParaRPr lang="en-US" dirty="0"/>
        </a:p>
      </dgm:t>
    </dgm:pt>
    <dgm:pt modelId="{F6E6F253-70FF-4505-B359-6234EF17A644}" type="parTrans" cxnId="{8F3EC28A-7105-40EA-B891-9F4E878EF385}">
      <dgm:prSet/>
      <dgm:spPr/>
      <dgm:t>
        <a:bodyPr/>
        <a:lstStyle/>
        <a:p>
          <a:endParaRPr lang="en-US"/>
        </a:p>
      </dgm:t>
    </dgm:pt>
    <dgm:pt modelId="{663DCF1D-18A5-4623-B90E-0BE952229210}" type="sibTrans" cxnId="{8F3EC28A-7105-40EA-B891-9F4E878EF385}">
      <dgm:prSet/>
      <dgm:spPr/>
      <dgm:t>
        <a:bodyPr/>
        <a:lstStyle/>
        <a:p>
          <a:endParaRPr lang="en-US"/>
        </a:p>
      </dgm:t>
    </dgm:pt>
    <dgm:pt modelId="{0E0C2425-FB97-463C-912A-60573E1FBFB0}">
      <dgm:prSet phldrT="[Text]"/>
      <dgm:spPr/>
      <dgm:t>
        <a:bodyPr/>
        <a:lstStyle/>
        <a:p>
          <a:r>
            <a:rPr lang="en-US" dirty="0" smtClean="0"/>
            <a:t> </a:t>
          </a:r>
          <a:endParaRPr lang="en-US" dirty="0"/>
        </a:p>
      </dgm:t>
    </dgm:pt>
    <dgm:pt modelId="{55918B6B-45E0-497D-9320-3DB48EAE6E8A}" type="parTrans" cxnId="{274E294C-038A-443A-9863-69BD10D798AA}">
      <dgm:prSet/>
      <dgm:spPr/>
      <dgm:t>
        <a:bodyPr/>
        <a:lstStyle/>
        <a:p>
          <a:endParaRPr lang="en-US"/>
        </a:p>
      </dgm:t>
    </dgm:pt>
    <dgm:pt modelId="{B3FE8C1E-C306-408F-B7EB-9460832C1205}" type="sibTrans" cxnId="{274E294C-038A-443A-9863-69BD10D798AA}">
      <dgm:prSet/>
      <dgm:spPr/>
      <dgm:t>
        <a:bodyPr/>
        <a:lstStyle/>
        <a:p>
          <a:endParaRPr lang="en-US"/>
        </a:p>
      </dgm:t>
    </dgm:pt>
    <dgm:pt modelId="{5C1895B5-B51C-4706-8459-135501EBF3C2}">
      <dgm:prSet phldrT="[Text]"/>
      <dgm:spPr/>
      <dgm:t>
        <a:bodyPr/>
        <a:lstStyle/>
        <a:p>
          <a:r>
            <a:rPr lang="en-US" dirty="0" smtClean="0"/>
            <a:t> </a:t>
          </a:r>
          <a:endParaRPr lang="en-US" dirty="0"/>
        </a:p>
      </dgm:t>
    </dgm:pt>
    <dgm:pt modelId="{E7A72334-728E-4FE9-8509-93CA7A24D404}" type="parTrans" cxnId="{472C4C71-24DE-4D84-A701-2383C84F82B4}">
      <dgm:prSet/>
      <dgm:spPr/>
      <dgm:t>
        <a:bodyPr/>
        <a:lstStyle/>
        <a:p>
          <a:endParaRPr lang="en-US"/>
        </a:p>
      </dgm:t>
    </dgm:pt>
    <dgm:pt modelId="{F626D5B0-D5A4-49C6-9301-E9184683F74A}" type="sibTrans" cxnId="{472C4C71-24DE-4D84-A701-2383C84F82B4}">
      <dgm:prSet/>
      <dgm:spPr/>
      <dgm:t>
        <a:bodyPr/>
        <a:lstStyle/>
        <a:p>
          <a:endParaRPr lang="en-US"/>
        </a:p>
      </dgm:t>
    </dgm:pt>
    <dgm:pt modelId="{61779718-9E2E-4BE0-A16D-AB849BCE9973}">
      <dgm:prSet phldrT="[Text]"/>
      <dgm:spPr/>
      <dgm:t>
        <a:bodyPr/>
        <a:lstStyle/>
        <a:p>
          <a:r>
            <a:rPr lang="en-US" dirty="0" smtClean="0"/>
            <a:t> </a:t>
          </a:r>
          <a:endParaRPr lang="en-US" dirty="0"/>
        </a:p>
      </dgm:t>
    </dgm:pt>
    <dgm:pt modelId="{009BE384-7950-44E6-A449-E9E400CF213E}" type="parTrans" cxnId="{32A952D6-B5A8-4478-8AC1-E43D493D44D5}">
      <dgm:prSet/>
      <dgm:spPr/>
      <dgm:t>
        <a:bodyPr/>
        <a:lstStyle/>
        <a:p>
          <a:endParaRPr lang="en-US"/>
        </a:p>
      </dgm:t>
    </dgm:pt>
    <dgm:pt modelId="{36640044-3115-474C-B79C-E4B32B917D33}" type="sibTrans" cxnId="{32A952D6-B5A8-4478-8AC1-E43D493D44D5}">
      <dgm:prSet/>
      <dgm:spPr/>
      <dgm:t>
        <a:bodyPr/>
        <a:lstStyle/>
        <a:p>
          <a:endParaRPr lang="en-US"/>
        </a:p>
      </dgm:t>
    </dgm:pt>
    <dgm:pt modelId="{BFB9D062-102E-4D84-89B8-DB398F6980F6}">
      <dgm:prSet phldrT="[Text]"/>
      <dgm:spPr/>
      <dgm:t>
        <a:bodyPr/>
        <a:lstStyle/>
        <a:p>
          <a:r>
            <a:rPr lang="en-US" dirty="0" smtClean="0"/>
            <a:t> </a:t>
          </a:r>
          <a:endParaRPr lang="en-US" dirty="0"/>
        </a:p>
      </dgm:t>
    </dgm:pt>
    <dgm:pt modelId="{2B41DD09-4EC3-4A57-885A-284DD8066657}" type="parTrans" cxnId="{DB5BE14B-1BED-4CF7-B9DD-1DBB07840849}">
      <dgm:prSet/>
      <dgm:spPr/>
      <dgm:t>
        <a:bodyPr/>
        <a:lstStyle/>
        <a:p>
          <a:endParaRPr lang="en-US"/>
        </a:p>
      </dgm:t>
    </dgm:pt>
    <dgm:pt modelId="{EB04B480-F6D9-445E-93E7-563F1E2ACB72}" type="sibTrans" cxnId="{DB5BE14B-1BED-4CF7-B9DD-1DBB07840849}">
      <dgm:prSet/>
      <dgm:spPr/>
      <dgm:t>
        <a:bodyPr/>
        <a:lstStyle/>
        <a:p>
          <a:endParaRPr lang="en-US"/>
        </a:p>
      </dgm:t>
    </dgm:pt>
    <dgm:pt modelId="{566D3C58-66E0-441D-8D7F-ABD2594AA035}">
      <dgm:prSet phldrT="[Text]"/>
      <dgm:spPr/>
      <dgm:t>
        <a:bodyPr/>
        <a:lstStyle/>
        <a:p>
          <a:r>
            <a:rPr lang="en-US" dirty="0" smtClean="0"/>
            <a:t> …</a:t>
          </a:r>
          <a:endParaRPr lang="en-US" dirty="0"/>
        </a:p>
      </dgm:t>
    </dgm:pt>
    <dgm:pt modelId="{6C08FD1C-D462-4B89-B012-CA3F7DF1681F}" type="parTrans" cxnId="{54DB1C9C-B40B-4B5D-AE3A-DBCDF2DC62E8}">
      <dgm:prSet/>
      <dgm:spPr/>
      <dgm:t>
        <a:bodyPr/>
        <a:lstStyle/>
        <a:p>
          <a:endParaRPr lang="en-US"/>
        </a:p>
      </dgm:t>
    </dgm:pt>
    <dgm:pt modelId="{50061A3A-C8ED-4D08-94ED-EB4BABCD6DD8}" type="sibTrans" cxnId="{54DB1C9C-B40B-4B5D-AE3A-DBCDF2DC62E8}">
      <dgm:prSet/>
      <dgm:spPr/>
      <dgm:t>
        <a:bodyPr/>
        <a:lstStyle/>
        <a:p>
          <a:endParaRPr lang="en-US"/>
        </a:p>
      </dgm:t>
    </dgm:pt>
    <dgm:pt modelId="{76A3D610-15DF-450B-B3EA-80596D291344}">
      <dgm:prSet phldrT="[Text]"/>
      <dgm:spPr/>
      <dgm:t>
        <a:bodyPr/>
        <a:lstStyle/>
        <a:p>
          <a:endParaRPr lang="en-US" dirty="0"/>
        </a:p>
      </dgm:t>
    </dgm:pt>
    <dgm:pt modelId="{D3256B27-D543-48BE-8492-428C5DD33023}" type="parTrans" cxnId="{C4270686-BF16-4BB1-81F4-569C5D1C2000}">
      <dgm:prSet/>
      <dgm:spPr/>
      <dgm:t>
        <a:bodyPr/>
        <a:lstStyle/>
        <a:p>
          <a:endParaRPr lang="en-US"/>
        </a:p>
      </dgm:t>
    </dgm:pt>
    <dgm:pt modelId="{7DCA6178-25BE-4BBA-8334-BF3C946763EB}" type="sibTrans" cxnId="{C4270686-BF16-4BB1-81F4-569C5D1C2000}">
      <dgm:prSet/>
      <dgm:spPr/>
      <dgm:t>
        <a:bodyPr/>
        <a:lstStyle/>
        <a:p>
          <a:endParaRPr lang="en-US"/>
        </a:p>
      </dgm:t>
    </dgm:pt>
    <dgm:pt modelId="{2EB57FE4-4DEA-4499-AF25-003EA75709A5}">
      <dgm:prSet phldrT="[Text]"/>
      <dgm:spPr/>
      <dgm:t>
        <a:bodyPr/>
        <a:lstStyle/>
        <a:p>
          <a:endParaRPr lang="en-US" dirty="0"/>
        </a:p>
      </dgm:t>
    </dgm:pt>
    <dgm:pt modelId="{86166EF5-C452-4516-9C81-8EE27334B86C}" type="parTrans" cxnId="{BC4F8A06-2F60-4A99-9C8C-2335580DF404}">
      <dgm:prSet/>
      <dgm:spPr/>
      <dgm:t>
        <a:bodyPr/>
        <a:lstStyle/>
        <a:p>
          <a:endParaRPr lang="en-US"/>
        </a:p>
      </dgm:t>
    </dgm:pt>
    <dgm:pt modelId="{930043E2-14D1-4F3E-9F18-7B9117C46C1A}" type="sibTrans" cxnId="{BC4F8A06-2F60-4A99-9C8C-2335580DF404}">
      <dgm:prSet/>
      <dgm:spPr/>
      <dgm:t>
        <a:bodyPr/>
        <a:lstStyle/>
        <a:p>
          <a:endParaRPr lang="en-US"/>
        </a:p>
      </dgm:t>
    </dgm:pt>
    <dgm:pt modelId="{C795E547-197D-4E01-A1DA-3AEB083E53E7}" type="pres">
      <dgm:prSet presAssocID="{BDB0E8BE-99C1-4E39-B943-EA38207060BE}" presName="Name0" presStyleCnt="0">
        <dgm:presLayoutVars>
          <dgm:dir/>
          <dgm:animLvl val="lvl"/>
          <dgm:resizeHandles val="exact"/>
        </dgm:presLayoutVars>
      </dgm:prSet>
      <dgm:spPr/>
      <dgm:t>
        <a:bodyPr/>
        <a:lstStyle/>
        <a:p>
          <a:endParaRPr lang="en-US"/>
        </a:p>
      </dgm:t>
    </dgm:pt>
    <dgm:pt modelId="{2E0DCE2D-E4FB-4E0A-96B2-F36C069BD328}" type="pres">
      <dgm:prSet presAssocID="{55EBA526-091E-4842-ADAB-125C83035A3C}" presName="compositeNode" presStyleCnt="0">
        <dgm:presLayoutVars>
          <dgm:bulletEnabled val="1"/>
        </dgm:presLayoutVars>
      </dgm:prSet>
      <dgm:spPr/>
    </dgm:pt>
    <dgm:pt modelId="{FBAD5160-FF06-4AC1-9CD0-2B38833EE660}" type="pres">
      <dgm:prSet presAssocID="{55EBA526-091E-4842-ADAB-125C83035A3C}" presName="bgRect" presStyleLbl="node1" presStyleIdx="0" presStyleCnt="4"/>
      <dgm:spPr/>
      <dgm:t>
        <a:bodyPr/>
        <a:lstStyle/>
        <a:p>
          <a:endParaRPr lang="en-US"/>
        </a:p>
      </dgm:t>
    </dgm:pt>
    <dgm:pt modelId="{2D5F3E3C-00FD-458F-A2B0-316475BB6B16}" type="pres">
      <dgm:prSet presAssocID="{55EBA526-091E-4842-ADAB-125C83035A3C}" presName="parentNode" presStyleLbl="node1" presStyleIdx="0" presStyleCnt="4">
        <dgm:presLayoutVars>
          <dgm:chMax val="0"/>
          <dgm:bulletEnabled val="1"/>
        </dgm:presLayoutVars>
      </dgm:prSet>
      <dgm:spPr/>
      <dgm:t>
        <a:bodyPr/>
        <a:lstStyle/>
        <a:p>
          <a:endParaRPr lang="en-US"/>
        </a:p>
      </dgm:t>
    </dgm:pt>
    <dgm:pt modelId="{9B5C6C1C-3DA9-4339-818C-CC455000063A}" type="pres">
      <dgm:prSet presAssocID="{55EBA526-091E-4842-ADAB-125C83035A3C}" presName="childNode" presStyleLbl="node1" presStyleIdx="0" presStyleCnt="4">
        <dgm:presLayoutVars>
          <dgm:bulletEnabled val="1"/>
        </dgm:presLayoutVars>
      </dgm:prSet>
      <dgm:spPr/>
      <dgm:t>
        <a:bodyPr/>
        <a:lstStyle/>
        <a:p>
          <a:endParaRPr lang="en-US"/>
        </a:p>
      </dgm:t>
    </dgm:pt>
    <dgm:pt modelId="{84A20176-7D24-4C3E-AE72-8ED3259014F4}" type="pres">
      <dgm:prSet presAssocID="{663DCF1D-18A5-4623-B90E-0BE952229210}" presName="hSp" presStyleCnt="0"/>
      <dgm:spPr/>
    </dgm:pt>
    <dgm:pt modelId="{7C317EBD-64FD-4FEF-8050-54FE1AC364EB}" type="pres">
      <dgm:prSet presAssocID="{663DCF1D-18A5-4623-B90E-0BE952229210}" presName="vProcSp" presStyleCnt="0"/>
      <dgm:spPr/>
    </dgm:pt>
    <dgm:pt modelId="{3895CEE4-347F-42F8-8AEC-4A378C81A59B}" type="pres">
      <dgm:prSet presAssocID="{663DCF1D-18A5-4623-B90E-0BE952229210}" presName="vSp1" presStyleCnt="0"/>
      <dgm:spPr/>
    </dgm:pt>
    <dgm:pt modelId="{756DA170-605C-45B3-98A1-90D72DA37DA7}" type="pres">
      <dgm:prSet presAssocID="{663DCF1D-18A5-4623-B90E-0BE952229210}" presName="simulatedConn" presStyleLbl="solidFgAcc1" presStyleIdx="0" presStyleCnt="3"/>
      <dgm:spPr/>
    </dgm:pt>
    <dgm:pt modelId="{8275290A-9916-4D09-9FA3-1939D74D2E39}" type="pres">
      <dgm:prSet presAssocID="{663DCF1D-18A5-4623-B90E-0BE952229210}" presName="vSp2" presStyleCnt="0"/>
      <dgm:spPr/>
    </dgm:pt>
    <dgm:pt modelId="{C1ADC0FE-CB97-48B8-83C1-10B3F6DC6295}" type="pres">
      <dgm:prSet presAssocID="{663DCF1D-18A5-4623-B90E-0BE952229210}" presName="sibTrans" presStyleCnt="0"/>
      <dgm:spPr/>
    </dgm:pt>
    <dgm:pt modelId="{EC1D0B66-BDE8-4D82-9EAC-E499C36AEA01}" type="pres">
      <dgm:prSet presAssocID="{5C1895B5-B51C-4706-8459-135501EBF3C2}" presName="compositeNode" presStyleCnt="0">
        <dgm:presLayoutVars>
          <dgm:bulletEnabled val="1"/>
        </dgm:presLayoutVars>
      </dgm:prSet>
      <dgm:spPr/>
    </dgm:pt>
    <dgm:pt modelId="{6B5E172A-18CE-4C72-90C4-7B3BD8177430}" type="pres">
      <dgm:prSet presAssocID="{5C1895B5-B51C-4706-8459-135501EBF3C2}" presName="bgRect" presStyleLbl="node1" presStyleIdx="1" presStyleCnt="4"/>
      <dgm:spPr/>
      <dgm:t>
        <a:bodyPr/>
        <a:lstStyle/>
        <a:p>
          <a:endParaRPr lang="en-US"/>
        </a:p>
      </dgm:t>
    </dgm:pt>
    <dgm:pt modelId="{C3907E1D-5B2E-4434-92E7-CC0E226D7566}" type="pres">
      <dgm:prSet presAssocID="{5C1895B5-B51C-4706-8459-135501EBF3C2}" presName="parentNode" presStyleLbl="node1" presStyleIdx="1" presStyleCnt="4">
        <dgm:presLayoutVars>
          <dgm:chMax val="0"/>
          <dgm:bulletEnabled val="1"/>
        </dgm:presLayoutVars>
      </dgm:prSet>
      <dgm:spPr/>
      <dgm:t>
        <a:bodyPr/>
        <a:lstStyle/>
        <a:p>
          <a:endParaRPr lang="en-US"/>
        </a:p>
      </dgm:t>
    </dgm:pt>
    <dgm:pt modelId="{3B196B11-D3AB-4D69-B218-CD169120169E}" type="pres">
      <dgm:prSet presAssocID="{5C1895B5-B51C-4706-8459-135501EBF3C2}" presName="childNode" presStyleLbl="node1" presStyleIdx="1" presStyleCnt="4">
        <dgm:presLayoutVars>
          <dgm:bulletEnabled val="1"/>
        </dgm:presLayoutVars>
      </dgm:prSet>
      <dgm:spPr/>
      <dgm:t>
        <a:bodyPr/>
        <a:lstStyle/>
        <a:p>
          <a:endParaRPr lang="en-US"/>
        </a:p>
      </dgm:t>
    </dgm:pt>
    <dgm:pt modelId="{139F7ED6-BAA8-4547-AC36-B4CF21C697F9}" type="pres">
      <dgm:prSet presAssocID="{F626D5B0-D5A4-49C6-9301-E9184683F74A}" presName="hSp" presStyleCnt="0"/>
      <dgm:spPr/>
    </dgm:pt>
    <dgm:pt modelId="{F82C17F5-AC4C-44AD-881A-34AB83949169}" type="pres">
      <dgm:prSet presAssocID="{F626D5B0-D5A4-49C6-9301-E9184683F74A}" presName="vProcSp" presStyleCnt="0"/>
      <dgm:spPr/>
    </dgm:pt>
    <dgm:pt modelId="{E80BE281-ACE2-47D8-96C9-B13FEC45AC1C}" type="pres">
      <dgm:prSet presAssocID="{F626D5B0-D5A4-49C6-9301-E9184683F74A}" presName="vSp1" presStyleCnt="0"/>
      <dgm:spPr/>
    </dgm:pt>
    <dgm:pt modelId="{38942D66-D452-476B-9006-E2587FFE2DD8}" type="pres">
      <dgm:prSet presAssocID="{F626D5B0-D5A4-49C6-9301-E9184683F74A}" presName="simulatedConn" presStyleLbl="solidFgAcc1" presStyleIdx="1" presStyleCnt="3"/>
      <dgm:spPr/>
    </dgm:pt>
    <dgm:pt modelId="{5A69FA8C-FCD6-4F3F-B118-CA1FD246B14B}" type="pres">
      <dgm:prSet presAssocID="{F626D5B0-D5A4-49C6-9301-E9184683F74A}" presName="vSp2" presStyleCnt="0"/>
      <dgm:spPr/>
    </dgm:pt>
    <dgm:pt modelId="{264E6BC4-8210-4F3E-8668-A4832055F759}" type="pres">
      <dgm:prSet presAssocID="{F626D5B0-D5A4-49C6-9301-E9184683F74A}" presName="sibTrans" presStyleCnt="0"/>
      <dgm:spPr/>
    </dgm:pt>
    <dgm:pt modelId="{BA326418-0882-4EA3-A016-CE37E306E0BB}" type="pres">
      <dgm:prSet presAssocID="{BFB9D062-102E-4D84-89B8-DB398F6980F6}" presName="compositeNode" presStyleCnt="0">
        <dgm:presLayoutVars>
          <dgm:bulletEnabled val="1"/>
        </dgm:presLayoutVars>
      </dgm:prSet>
      <dgm:spPr/>
    </dgm:pt>
    <dgm:pt modelId="{CFF7B062-6307-4632-A253-521E50FA18E4}" type="pres">
      <dgm:prSet presAssocID="{BFB9D062-102E-4D84-89B8-DB398F6980F6}" presName="bgRect" presStyleLbl="node1" presStyleIdx="2" presStyleCnt="4"/>
      <dgm:spPr/>
      <dgm:t>
        <a:bodyPr/>
        <a:lstStyle/>
        <a:p>
          <a:endParaRPr lang="en-US"/>
        </a:p>
      </dgm:t>
    </dgm:pt>
    <dgm:pt modelId="{474B8C77-111D-4EB0-AFD2-20BAE2E048EC}" type="pres">
      <dgm:prSet presAssocID="{BFB9D062-102E-4D84-89B8-DB398F6980F6}" presName="parentNode" presStyleLbl="node1" presStyleIdx="2" presStyleCnt="4">
        <dgm:presLayoutVars>
          <dgm:chMax val="0"/>
          <dgm:bulletEnabled val="1"/>
        </dgm:presLayoutVars>
      </dgm:prSet>
      <dgm:spPr/>
      <dgm:t>
        <a:bodyPr/>
        <a:lstStyle/>
        <a:p>
          <a:endParaRPr lang="en-US"/>
        </a:p>
      </dgm:t>
    </dgm:pt>
    <dgm:pt modelId="{2C7029FC-1D61-4333-8C33-4AA457DCBF7C}" type="pres">
      <dgm:prSet presAssocID="{BFB9D062-102E-4D84-89B8-DB398F6980F6}" presName="childNode" presStyleLbl="node1" presStyleIdx="2" presStyleCnt="4">
        <dgm:presLayoutVars>
          <dgm:bulletEnabled val="1"/>
        </dgm:presLayoutVars>
      </dgm:prSet>
      <dgm:spPr/>
      <dgm:t>
        <a:bodyPr/>
        <a:lstStyle/>
        <a:p>
          <a:endParaRPr lang="en-US"/>
        </a:p>
      </dgm:t>
    </dgm:pt>
    <dgm:pt modelId="{66344C90-57FE-4D07-B61C-1CEAE5C06356}" type="pres">
      <dgm:prSet presAssocID="{EB04B480-F6D9-445E-93E7-563F1E2ACB72}" presName="hSp" presStyleCnt="0"/>
      <dgm:spPr/>
    </dgm:pt>
    <dgm:pt modelId="{5100FD03-8A13-4485-B099-EC4928198544}" type="pres">
      <dgm:prSet presAssocID="{EB04B480-F6D9-445E-93E7-563F1E2ACB72}" presName="vProcSp" presStyleCnt="0"/>
      <dgm:spPr/>
    </dgm:pt>
    <dgm:pt modelId="{F323244C-6183-4E00-9881-8D0FCF4FC74A}" type="pres">
      <dgm:prSet presAssocID="{EB04B480-F6D9-445E-93E7-563F1E2ACB72}" presName="vSp1" presStyleCnt="0"/>
      <dgm:spPr/>
    </dgm:pt>
    <dgm:pt modelId="{02CA484B-F3E9-46E0-A0E6-6F2657A41393}" type="pres">
      <dgm:prSet presAssocID="{EB04B480-F6D9-445E-93E7-563F1E2ACB72}" presName="simulatedConn" presStyleLbl="solidFgAcc1" presStyleIdx="2" presStyleCnt="3"/>
      <dgm:spPr/>
    </dgm:pt>
    <dgm:pt modelId="{D7B3C7A3-97AF-4574-AA6B-5A80296464A7}" type="pres">
      <dgm:prSet presAssocID="{EB04B480-F6D9-445E-93E7-563F1E2ACB72}" presName="vSp2" presStyleCnt="0"/>
      <dgm:spPr/>
    </dgm:pt>
    <dgm:pt modelId="{153EEED9-1BAC-496B-8D7F-BED976C09B81}" type="pres">
      <dgm:prSet presAssocID="{EB04B480-F6D9-445E-93E7-563F1E2ACB72}" presName="sibTrans" presStyleCnt="0"/>
      <dgm:spPr/>
    </dgm:pt>
    <dgm:pt modelId="{36817658-5DD2-4C2B-99FF-557D38F95842}" type="pres">
      <dgm:prSet presAssocID="{76A3D610-15DF-450B-B3EA-80596D291344}" presName="compositeNode" presStyleCnt="0">
        <dgm:presLayoutVars>
          <dgm:bulletEnabled val="1"/>
        </dgm:presLayoutVars>
      </dgm:prSet>
      <dgm:spPr/>
    </dgm:pt>
    <dgm:pt modelId="{FC420442-8328-4B98-8ACA-E9BFBDCD64BF}" type="pres">
      <dgm:prSet presAssocID="{76A3D610-15DF-450B-B3EA-80596D291344}" presName="bgRect" presStyleLbl="node1" presStyleIdx="3" presStyleCnt="4"/>
      <dgm:spPr/>
      <dgm:t>
        <a:bodyPr/>
        <a:lstStyle/>
        <a:p>
          <a:endParaRPr lang="en-US"/>
        </a:p>
      </dgm:t>
    </dgm:pt>
    <dgm:pt modelId="{17CDB469-4A03-4A28-AB55-E4D54C52827B}" type="pres">
      <dgm:prSet presAssocID="{76A3D610-15DF-450B-B3EA-80596D291344}" presName="parentNode" presStyleLbl="node1" presStyleIdx="3" presStyleCnt="4">
        <dgm:presLayoutVars>
          <dgm:chMax val="0"/>
          <dgm:bulletEnabled val="1"/>
        </dgm:presLayoutVars>
      </dgm:prSet>
      <dgm:spPr/>
      <dgm:t>
        <a:bodyPr/>
        <a:lstStyle/>
        <a:p>
          <a:endParaRPr lang="en-US"/>
        </a:p>
      </dgm:t>
    </dgm:pt>
    <dgm:pt modelId="{67401FEB-4CB8-49EF-80B3-36B65C6CAF1B}" type="pres">
      <dgm:prSet presAssocID="{76A3D610-15DF-450B-B3EA-80596D291344}" presName="childNode" presStyleLbl="node1" presStyleIdx="3" presStyleCnt="4">
        <dgm:presLayoutVars>
          <dgm:bulletEnabled val="1"/>
        </dgm:presLayoutVars>
      </dgm:prSet>
      <dgm:spPr/>
      <dgm:t>
        <a:bodyPr/>
        <a:lstStyle/>
        <a:p>
          <a:endParaRPr lang="en-US"/>
        </a:p>
      </dgm:t>
    </dgm:pt>
  </dgm:ptLst>
  <dgm:cxnLst>
    <dgm:cxn modelId="{BC4F8A06-2F60-4A99-9C8C-2335580DF404}" srcId="{BFB9D062-102E-4D84-89B8-DB398F6980F6}" destId="{2EB57FE4-4DEA-4499-AF25-003EA75709A5}" srcOrd="0" destOrd="0" parTransId="{86166EF5-C452-4516-9C81-8EE27334B86C}" sibTransId="{930043E2-14D1-4F3E-9F18-7B9117C46C1A}"/>
    <dgm:cxn modelId="{92B7E80A-5EBD-4C23-820C-C89B807FF07D}" type="presOf" srcId="{BDB0E8BE-99C1-4E39-B943-EA38207060BE}" destId="{C795E547-197D-4E01-A1DA-3AEB083E53E7}" srcOrd="0" destOrd="0" presId="urn:microsoft.com/office/officeart/2005/8/layout/hProcess7"/>
    <dgm:cxn modelId="{472C4C71-24DE-4D84-A701-2383C84F82B4}" srcId="{BDB0E8BE-99C1-4E39-B943-EA38207060BE}" destId="{5C1895B5-B51C-4706-8459-135501EBF3C2}" srcOrd="1" destOrd="0" parTransId="{E7A72334-728E-4FE9-8509-93CA7A24D404}" sibTransId="{F626D5B0-D5A4-49C6-9301-E9184683F74A}"/>
    <dgm:cxn modelId="{7B4E6805-EE65-433D-BDDF-2796E77A60CB}" type="presOf" srcId="{2EB57FE4-4DEA-4499-AF25-003EA75709A5}" destId="{2C7029FC-1D61-4333-8C33-4AA457DCBF7C}" srcOrd="0" destOrd="0" presId="urn:microsoft.com/office/officeart/2005/8/layout/hProcess7"/>
    <dgm:cxn modelId="{274E294C-038A-443A-9863-69BD10D798AA}" srcId="{55EBA526-091E-4842-ADAB-125C83035A3C}" destId="{0E0C2425-FB97-463C-912A-60573E1FBFB0}" srcOrd="0" destOrd="0" parTransId="{55918B6B-45E0-497D-9320-3DB48EAE6E8A}" sibTransId="{B3FE8C1E-C306-408F-B7EB-9460832C1205}"/>
    <dgm:cxn modelId="{19772AC2-972C-4CF8-AD47-B7D5C6E6AA14}" type="presOf" srcId="{5C1895B5-B51C-4706-8459-135501EBF3C2}" destId="{C3907E1D-5B2E-4434-92E7-CC0E226D7566}" srcOrd="1" destOrd="0" presId="urn:microsoft.com/office/officeart/2005/8/layout/hProcess7"/>
    <dgm:cxn modelId="{8F3EC28A-7105-40EA-B891-9F4E878EF385}" srcId="{BDB0E8BE-99C1-4E39-B943-EA38207060BE}" destId="{55EBA526-091E-4842-ADAB-125C83035A3C}" srcOrd="0" destOrd="0" parTransId="{F6E6F253-70FF-4505-B359-6234EF17A644}" sibTransId="{663DCF1D-18A5-4623-B90E-0BE952229210}"/>
    <dgm:cxn modelId="{20A8FBC4-57A2-40CE-A850-F924ACBCCDB4}" type="presOf" srcId="{BFB9D062-102E-4D84-89B8-DB398F6980F6}" destId="{CFF7B062-6307-4632-A253-521E50FA18E4}" srcOrd="0" destOrd="0" presId="urn:microsoft.com/office/officeart/2005/8/layout/hProcess7"/>
    <dgm:cxn modelId="{2E0BAE97-AEA5-45FD-8548-055B6E1DF081}" type="presOf" srcId="{0E0C2425-FB97-463C-912A-60573E1FBFB0}" destId="{9B5C6C1C-3DA9-4339-818C-CC455000063A}" srcOrd="0" destOrd="0" presId="urn:microsoft.com/office/officeart/2005/8/layout/hProcess7"/>
    <dgm:cxn modelId="{FD3E191E-8F3B-4B34-8E31-35E5C0B69E63}" type="presOf" srcId="{55EBA526-091E-4842-ADAB-125C83035A3C}" destId="{FBAD5160-FF06-4AC1-9CD0-2B38833EE660}" srcOrd="0" destOrd="0" presId="urn:microsoft.com/office/officeart/2005/8/layout/hProcess7"/>
    <dgm:cxn modelId="{DB5BE14B-1BED-4CF7-B9DD-1DBB07840849}" srcId="{BDB0E8BE-99C1-4E39-B943-EA38207060BE}" destId="{BFB9D062-102E-4D84-89B8-DB398F6980F6}" srcOrd="2" destOrd="0" parTransId="{2B41DD09-4EC3-4A57-885A-284DD8066657}" sibTransId="{EB04B480-F6D9-445E-93E7-563F1E2ACB72}"/>
    <dgm:cxn modelId="{0BCF3D6E-E62C-4672-866E-117D07B309F9}" type="presOf" srcId="{566D3C58-66E0-441D-8D7F-ABD2594AA035}" destId="{67401FEB-4CB8-49EF-80B3-36B65C6CAF1B}" srcOrd="0" destOrd="0" presId="urn:microsoft.com/office/officeart/2005/8/layout/hProcess7"/>
    <dgm:cxn modelId="{8C42D47C-4235-4E7C-AD54-6DCDF2047456}" type="presOf" srcId="{5C1895B5-B51C-4706-8459-135501EBF3C2}" destId="{6B5E172A-18CE-4C72-90C4-7B3BD8177430}" srcOrd="0" destOrd="0" presId="urn:microsoft.com/office/officeart/2005/8/layout/hProcess7"/>
    <dgm:cxn modelId="{5E62F33D-6475-447C-B6B8-0B36AC2C85C4}" type="presOf" srcId="{76A3D610-15DF-450B-B3EA-80596D291344}" destId="{17CDB469-4A03-4A28-AB55-E4D54C52827B}" srcOrd="1" destOrd="0" presId="urn:microsoft.com/office/officeart/2005/8/layout/hProcess7"/>
    <dgm:cxn modelId="{59F88C02-A6EE-48E7-828A-5372A13B4D84}" type="presOf" srcId="{BFB9D062-102E-4D84-89B8-DB398F6980F6}" destId="{474B8C77-111D-4EB0-AFD2-20BAE2E048EC}" srcOrd="1" destOrd="0" presId="urn:microsoft.com/office/officeart/2005/8/layout/hProcess7"/>
    <dgm:cxn modelId="{0B8E594A-7E7A-4F7B-B42B-40C46AC20442}" type="presOf" srcId="{76A3D610-15DF-450B-B3EA-80596D291344}" destId="{FC420442-8328-4B98-8ACA-E9BFBDCD64BF}" srcOrd="0" destOrd="0" presId="urn:microsoft.com/office/officeart/2005/8/layout/hProcess7"/>
    <dgm:cxn modelId="{54DB1C9C-B40B-4B5D-AE3A-DBCDF2DC62E8}" srcId="{76A3D610-15DF-450B-B3EA-80596D291344}" destId="{566D3C58-66E0-441D-8D7F-ABD2594AA035}" srcOrd="0" destOrd="0" parTransId="{6C08FD1C-D462-4B89-B012-CA3F7DF1681F}" sibTransId="{50061A3A-C8ED-4D08-94ED-EB4BABCD6DD8}"/>
    <dgm:cxn modelId="{811D932E-7BF1-43FA-8030-A3C809E03BCC}" type="presOf" srcId="{55EBA526-091E-4842-ADAB-125C83035A3C}" destId="{2D5F3E3C-00FD-458F-A2B0-316475BB6B16}" srcOrd="1" destOrd="0" presId="urn:microsoft.com/office/officeart/2005/8/layout/hProcess7"/>
    <dgm:cxn modelId="{32A952D6-B5A8-4478-8AC1-E43D493D44D5}" srcId="{5C1895B5-B51C-4706-8459-135501EBF3C2}" destId="{61779718-9E2E-4BE0-A16D-AB849BCE9973}" srcOrd="0" destOrd="0" parTransId="{009BE384-7950-44E6-A449-E9E400CF213E}" sibTransId="{36640044-3115-474C-B79C-E4B32B917D33}"/>
    <dgm:cxn modelId="{90EFF4CD-FC8E-4917-84FC-AC74C371752A}" type="presOf" srcId="{61779718-9E2E-4BE0-A16D-AB849BCE9973}" destId="{3B196B11-D3AB-4D69-B218-CD169120169E}" srcOrd="0" destOrd="0" presId="urn:microsoft.com/office/officeart/2005/8/layout/hProcess7"/>
    <dgm:cxn modelId="{C4270686-BF16-4BB1-81F4-569C5D1C2000}" srcId="{BDB0E8BE-99C1-4E39-B943-EA38207060BE}" destId="{76A3D610-15DF-450B-B3EA-80596D291344}" srcOrd="3" destOrd="0" parTransId="{D3256B27-D543-48BE-8492-428C5DD33023}" sibTransId="{7DCA6178-25BE-4BBA-8334-BF3C946763EB}"/>
    <dgm:cxn modelId="{08F3E07C-F2EB-4288-A842-CD69CDFA0B8A}" type="presParOf" srcId="{C795E547-197D-4E01-A1DA-3AEB083E53E7}" destId="{2E0DCE2D-E4FB-4E0A-96B2-F36C069BD328}" srcOrd="0" destOrd="0" presId="urn:microsoft.com/office/officeart/2005/8/layout/hProcess7"/>
    <dgm:cxn modelId="{D366948B-6C4E-4517-9EAC-4D2F0D928D72}" type="presParOf" srcId="{2E0DCE2D-E4FB-4E0A-96B2-F36C069BD328}" destId="{FBAD5160-FF06-4AC1-9CD0-2B38833EE660}" srcOrd="0" destOrd="0" presId="urn:microsoft.com/office/officeart/2005/8/layout/hProcess7"/>
    <dgm:cxn modelId="{D1322B25-FC47-4683-954C-7D79078E8B85}" type="presParOf" srcId="{2E0DCE2D-E4FB-4E0A-96B2-F36C069BD328}" destId="{2D5F3E3C-00FD-458F-A2B0-316475BB6B16}" srcOrd="1" destOrd="0" presId="urn:microsoft.com/office/officeart/2005/8/layout/hProcess7"/>
    <dgm:cxn modelId="{922EF18E-BE27-4147-8284-143D4A949667}" type="presParOf" srcId="{2E0DCE2D-E4FB-4E0A-96B2-F36C069BD328}" destId="{9B5C6C1C-3DA9-4339-818C-CC455000063A}" srcOrd="2" destOrd="0" presId="urn:microsoft.com/office/officeart/2005/8/layout/hProcess7"/>
    <dgm:cxn modelId="{ABE12AE4-2C1F-467E-9908-AC187B872EFD}" type="presParOf" srcId="{C795E547-197D-4E01-A1DA-3AEB083E53E7}" destId="{84A20176-7D24-4C3E-AE72-8ED3259014F4}" srcOrd="1" destOrd="0" presId="urn:microsoft.com/office/officeart/2005/8/layout/hProcess7"/>
    <dgm:cxn modelId="{9FED6198-066E-425F-84A2-151C88C740F5}" type="presParOf" srcId="{C795E547-197D-4E01-A1DA-3AEB083E53E7}" destId="{7C317EBD-64FD-4FEF-8050-54FE1AC364EB}" srcOrd="2" destOrd="0" presId="urn:microsoft.com/office/officeart/2005/8/layout/hProcess7"/>
    <dgm:cxn modelId="{52EA2298-D8BE-4F5F-B814-9494EC5A5356}" type="presParOf" srcId="{7C317EBD-64FD-4FEF-8050-54FE1AC364EB}" destId="{3895CEE4-347F-42F8-8AEC-4A378C81A59B}" srcOrd="0" destOrd="0" presId="urn:microsoft.com/office/officeart/2005/8/layout/hProcess7"/>
    <dgm:cxn modelId="{5F5C2AAD-F9B8-472D-A747-C8180E22D44E}" type="presParOf" srcId="{7C317EBD-64FD-4FEF-8050-54FE1AC364EB}" destId="{756DA170-605C-45B3-98A1-90D72DA37DA7}" srcOrd="1" destOrd="0" presId="urn:microsoft.com/office/officeart/2005/8/layout/hProcess7"/>
    <dgm:cxn modelId="{E12412D3-A082-4A8A-AAA7-F3448EBE9A7C}" type="presParOf" srcId="{7C317EBD-64FD-4FEF-8050-54FE1AC364EB}" destId="{8275290A-9916-4D09-9FA3-1939D74D2E39}" srcOrd="2" destOrd="0" presId="urn:microsoft.com/office/officeart/2005/8/layout/hProcess7"/>
    <dgm:cxn modelId="{18E1E553-59EB-4A23-80DC-FE6E623A591D}" type="presParOf" srcId="{C795E547-197D-4E01-A1DA-3AEB083E53E7}" destId="{C1ADC0FE-CB97-48B8-83C1-10B3F6DC6295}" srcOrd="3" destOrd="0" presId="urn:microsoft.com/office/officeart/2005/8/layout/hProcess7"/>
    <dgm:cxn modelId="{A62898BE-85B4-4ED1-A14D-CE6B268CFE1A}" type="presParOf" srcId="{C795E547-197D-4E01-A1DA-3AEB083E53E7}" destId="{EC1D0B66-BDE8-4D82-9EAC-E499C36AEA01}" srcOrd="4" destOrd="0" presId="urn:microsoft.com/office/officeart/2005/8/layout/hProcess7"/>
    <dgm:cxn modelId="{13C08BEF-395C-49F7-BE01-A54E0B47B891}" type="presParOf" srcId="{EC1D0B66-BDE8-4D82-9EAC-E499C36AEA01}" destId="{6B5E172A-18CE-4C72-90C4-7B3BD8177430}" srcOrd="0" destOrd="0" presId="urn:microsoft.com/office/officeart/2005/8/layout/hProcess7"/>
    <dgm:cxn modelId="{844E6D37-D3A5-49E1-8F8E-C9305C6645DC}" type="presParOf" srcId="{EC1D0B66-BDE8-4D82-9EAC-E499C36AEA01}" destId="{C3907E1D-5B2E-4434-92E7-CC0E226D7566}" srcOrd="1" destOrd="0" presId="urn:microsoft.com/office/officeart/2005/8/layout/hProcess7"/>
    <dgm:cxn modelId="{7221571B-DB5B-4CDF-86E6-59962DE13C5B}" type="presParOf" srcId="{EC1D0B66-BDE8-4D82-9EAC-E499C36AEA01}" destId="{3B196B11-D3AB-4D69-B218-CD169120169E}" srcOrd="2" destOrd="0" presId="urn:microsoft.com/office/officeart/2005/8/layout/hProcess7"/>
    <dgm:cxn modelId="{CFD2B181-EC26-488E-8CEA-A6A311A1290B}" type="presParOf" srcId="{C795E547-197D-4E01-A1DA-3AEB083E53E7}" destId="{139F7ED6-BAA8-4547-AC36-B4CF21C697F9}" srcOrd="5" destOrd="0" presId="urn:microsoft.com/office/officeart/2005/8/layout/hProcess7"/>
    <dgm:cxn modelId="{52BEAB8F-6B45-40BD-87E3-916F40B06761}" type="presParOf" srcId="{C795E547-197D-4E01-A1DA-3AEB083E53E7}" destId="{F82C17F5-AC4C-44AD-881A-34AB83949169}" srcOrd="6" destOrd="0" presId="urn:microsoft.com/office/officeart/2005/8/layout/hProcess7"/>
    <dgm:cxn modelId="{C562C64E-CBCD-4302-BAA4-04A1742C1049}" type="presParOf" srcId="{F82C17F5-AC4C-44AD-881A-34AB83949169}" destId="{E80BE281-ACE2-47D8-96C9-B13FEC45AC1C}" srcOrd="0" destOrd="0" presId="urn:microsoft.com/office/officeart/2005/8/layout/hProcess7"/>
    <dgm:cxn modelId="{E5F52BAB-B514-480D-A9A2-DAC14C3591F4}" type="presParOf" srcId="{F82C17F5-AC4C-44AD-881A-34AB83949169}" destId="{38942D66-D452-476B-9006-E2587FFE2DD8}" srcOrd="1" destOrd="0" presId="urn:microsoft.com/office/officeart/2005/8/layout/hProcess7"/>
    <dgm:cxn modelId="{FC0116ED-BCE7-488E-B2EC-1184E9F24D16}" type="presParOf" srcId="{F82C17F5-AC4C-44AD-881A-34AB83949169}" destId="{5A69FA8C-FCD6-4F3F-B118-CA1FD246B14B}" srcOrd="2" destOrd="0" presId="urn:microsoft.com/office/officeart/2005/8/layout/hProcess7"/>
    <dgm:cxn modelId="{82902D24-C292-4F04-AE8F-2250545C2740}" type="presParOf" srcId="{C795E547-197D-4E01-A1DA-3AEB083E53E7}" destId="{264E6BC4-8210-4F3E-8668-A4832055F759}" srcOrd="7" destOrd="0" presId="urn:microsoft.com/office/officeart/2005/8/layout/hProcess7"/>
    <dgm:cxn modelId="{39F6E633-B5FC-43D0-B302-C15E6ABFEAB6}" type="presParOf" srcId="{C795E547-197D-4E01-A1DA-3AEB083E53E7}" destId="{BA326418-0882-4EA3-A016-CE37E306E0BB}" srcOrd="8" destOrd="0" presId="urn:microsoft.com/office/officeart/2005/8/layout/hProcess7"/>
    <dgm:cxn modelId="{85EC7C47-1307-437F-8566-63FC23FD833B}" type="presParOf" srcId="{BA326418-0882-4EA3-A016-CE37E306E0BB}" destId="{CFF7B062-6307-4632-A253-521E50FA18E4}" srcOrd="0" destOrd="0" presId="urn:microsoft.com/office/officeart/2005/8/layout/hProcess7"/>
    <dgm:cxn modelId="{274231F7-367A-492C-A58D-5F1382D0F81D}" type="presParOf" srcId="{BA326418-0882-4EA3-A016-CE37E306E0BB}" destId="{474B8C77-111D-4EB0-AFD2-20BAE2E048EC}" srcOrd="1" destOrd="0" presId="urn:microsoft.com/office/officeart/2005/8/layout/hProcess7"/>
    <dgm:cxn modelId="{9F3D113C-FDD1-4F7E-86DB-ADB9AE7D6ED3}" type="presParOf" srcId="{BA326418-0882-4EA3-A016-CE37E306E0BB}" destId="{2C7029FC-1D61-4333-8C33-4AA457DCBF7C}" srcOrd="2" destOrd="0" presId="urn:microsoft.com/office/officeart/2005/8/layout/hProcess7"/>
    <dgm:cxn modelId="{D9B9BD4A-0961-4E56-BDAB-734E05AC60DA}" type="presParOf" srcId="{C795E547-197D-4E01-A1DA-3AEB083E53E7}" destId="{66344C90-57FE-4D07-B61C-1CEAE5C06356}" srcOrd="9" destOrd="0" presId="urn:microsoft.com/office/officeart/2005/8/layout/hProcess7"/>
    <dgm:cxn modelId="{0249476F-0BDD-4B98-8AAF-FBCC41DF2A4E}" type="presParOf" srcId="{C795E547-197D-4E01-A1DA-3AEB083E53E7}" destId="{5100FD03-8A13-4485-B099-EC4928198544}" srcOrd="10" destOrd="0" presId="urn:microsoft.com/office/officeart/2005/8/layout/hProcess7"/>
    <dgm:cxn modelId="{F7A6AF8E-A883-4268-9C83-F41C2912B64B}" type="presParOf" srcId="{5100FD03-8A13-4485-B099-EC4928198544}" destId="{F323244C-6183-4E00-9881-8D0FCF4FC74A}" srcOrd="0" destOrd="0" presId="urn:microsoft.com/office/officeart/2005/8/layout/hProcess7"/>
    <dgm:cxn modelId="{38E9DE7B-F2A8-400B-AFDC-C7364FCE1A9B}" type="presParOf" srcId="{5100FD03-8A13-4485-B099-EC4928198544}" destId="{02CA484B-F3E9-46E0-A0E6-6F2657A41393}" srcOrd="1" destOrd="0" presId="urn:microsoft.com/office/officeart/2005/8/layout/hProcess7"/>
    <dgm:cxn modelId="{01581264-37C9-443A-BA8E-8ABE69A3C560}" type="presParOf" srcId="{5100FD03-8A13-4485-B099-EC4928198544}" destId="{D7B3C7A3-97AF-4574-AA6B-5A80296464A7}" srcOrd="2" destOrd="0" presId="urn:microsoft.com/office/officeart/2005/8/layout/hProcess7"/>
    <dgm:cxn modelId="{823B86CD-315C-445F-8AE2-F873126CB164}" type="presParOf" srcId="{C795E547-197D-4E01-A1DA-3AEB083E53E7}" destId="{153EEED9-1BAC-496B-8D7F-BED976C09B81}" srcOrd="11" destOrd="0" presId="urn:microsoft.com/office/officeart/2005/8/layout/hProcess7"/>
    <dgm:cxn modelId="{E76A9614-FE13-4013-9163-8B3CB8A4E766}" type="presParOf" srcId="{C795E547-197D-4E01-A1DA-3AEB083E53E7}" destId="{36817658-5DD2-4C2B-99FF-557D38F95842}" srcOrd="12" destOrd="0" presId="urn:microsoft.com/office/officeart/2005/8/layout/hProcess7"/>
    <dgm:cxn modelId="{6E0EBEC2-08C3-419D-93F3-0A1C3305E0AF}" type="presParOf" srcId="{36817658-5DD2-4C2B-99FF-557D38F95842}" destId="{FC420442-8328-4B98-8ACA-E9BFBDCD64BF}" srcOrd="0" destOrd="0" presId="urn:microsoft.com/office/officeart/2005/8/layout/hProcess7"/>
    <dgm:cxn modelId="{FF79479F-F211-4D67-B8D5-BECBB7D59968}" type="presParOf" srcId="{36817658-5DD2-4C2B-99FF-557D38F95842}" destId="{17CDB469-4A03-4A28-AB55-E4D54C52827B}" srcOrd="1" destOrd="0" presId="urn:microsoft.com/office/officeart/2005/8/layout/hProcess7"/>
    <dgm:cxn modelId="{4E43A759-34C9-40C9-847B-3C4347B736E7}" type="presParOf" srcId="{36817658-5DD2-4C2B-99FF-557D38F95842}" destId="{67401FEB-4CB8-49EF-80B3-36B65C6CAF1B}" srcOrd="2" destOrd="0" presId="urn:microsoft.com/office/officeart/2005/8/layout/hProcess7"/>
  </dgm:cxnLst>
  <dgm:bg/>
  <dgm:whole/>
</dgm:dataModel>
</file>

<file path=ppt/diagrams/data2.xml><?xml version="1.0" encoding="utf-8"?>
<dgm:dataModel xmlns:dgm="http://schemas.openxmlformats.org/drawingml/2006/diagram" xmlns:a="http://schemas.openxmlformats.org/drawingml/2006/main">
  <dgm:ptLst>
    <dgm:pt modelId="{BDB0E8BE-99C1-4E39-B943-EA38207060BE}" type="doc">
      <dgm:prSet loTypeId="urn:microsoft.com/office/officeart/2005/8/layout/hProcess7" loCatId="list" qsTypeId="urn:microsoft.com/office/officeart/2005/8/quickstyle/simple1" qsCatId="simple" csTypeId="urn:microsoft.com/office/officeart/2005/8/colors/accent2_2" csCatId="accent2" phldr="1"/>
      <dgm:spPr/>
      <dgm:t>
        <a:bodyPr/>
        <a:lstStyle/>
        <a:p>
          <a:endParaRPr lang="en-US"/>
        </a:p>
      </dgm:t>
    </dgm:pt>
    <dgm:pt modelId="{55EBA526-091E-4842-ADAB-125C83035A3C}">
      <dgm:prSet phldrT="[Text]"/>
      <dgm:spPr/>
      <dgm:t>
        <a:bodyPr/>
        <a:lstStyle/>
        <a:p>
          <a:r>
            <a:rPr lang="en-US" dirty="0" smtClean="0"/>
            <a:t> </a:t>
          </a:r>
          <a:endParaRPr lang="en-US" dirty="0"/>
        </a:p>
      </dgm:t>
    </dgm:pt>
    <dgm:pt modelId="{F6E6F253-70FF-4505-B359-6234EF17A644}" type="parTrans" cxnId="{8F3EC28A-7105-40EA-B891-9F4E878EF385}">
      <dgm:prSet/>
      <dgm:spPr/>
      <dgm:t>
        <a:bodyPr/>
        <a:lstStyle/>
        <a:p>
          <a:endParaRPr lang="en-US"/>
        </a:p>
      </dgm:t>
    </dgm:pt>
    <dgm:pt modelId="{663DCF1D-18A5-4623-B90E-0BE952229210}" type="sibTrans" cxnId="{8F3EC28A-7105-40EA-B891-9F4E878EF385}">
      <dgm:prSet/>
      <dgm:spPr/>
      <dgm:t>
        <a:bodyPr/>
        <a:lstStyle/>
        <a:p>
          <a:endParaRPr lang="en-US"/>
        </a:p>
      </dgm:t>
    </dgm:pt>
    <dgm:pt modelId="{0E0C2425-FB97-463C-912A-60573E1FBFB0}">
      <dgm:prSet phldrT="[Text]"/>
      <dgm:spPr/>
      <dgm:t>
        <a:bodyPr/>
        <a:lstStyle/>
        <a:p>
          <a:r>
            <a:rPr lang="en-US" dirty="0" smtClean="0"/>
            <a:t> </a:t>
          </a:r>
          <a:endParaRPr lang="en-US" dirty="0"/>
        </a:p>
      </dgm:t>
    </dgm:pt>
    <dgm:pt modelId="{55918B6B-45E0-497D-9320-3DB48EAE6E8A}" type="parTrans" cxnId="{274E294C-038A-443A-9863-69BD10D798AA}">
      <dgm:prSet/>
      <dgm:spPr/>
      <dgm:t>
        <a:bodyPr/>
        <a:lstStyle/>
        <a:p>
          <a:endParaRPr lang="en-US"/>
        </a:p>
      </dgm:t>
    </dgm:pt>
    <dgm:pt modelId="{B3FE8C1E-C306-408F-B7EB-9460832C1205}" type="sibTrans" cxnId="{274E294C-038A-443A-9863-69BD10D798AA}">
      <dgm:prSet/>
      <dgm:spPr/>
      <dgm:t>
        <a:bodyPr/>
        <a:lstStyle/>
        <a:p>
          <a:endParaRPr lang="en-US"/>
        </a:p>
      </dgm:t>
    </dgm:pt>
    <dgm:pt modelId="{5C1895B5-B51C-4706-8459-135501EBF3C2}">
      <dgm:prSet phldrT="[Text]"/>
      <dgm:spPr/>
      <dgm:t>
        <a:bodyPr/>
        <a:lstStyle/>
        <a:p>
          <a:r>
            <a:rPr lang="en-US" dirty="0" smtClean="0"/>
            <a:t> </a:t>
          </a:r>
          <a:endParaRPr lang="en-US" dirty="0"/>
        </a:p>
      </dgm:t>
    </dgm:pt>
    <dgm:pt modelId="{E7A72334-728E-4FE9-8509-93CA7A24D404}" type="parTrans" cxnId="{472C4C71-24DE-4D84-A701-2383C84F82B4}">
      <dgm:prSet/>
      <dgm:spPr/>
      <dgm:t>
        <a:bodyPr/>
        <a:lstStyle/>
        <a:p>
          <a:endParaRPr lang="en-US"/>
        </a:p>
      </dgm:t>
    </dgm:pt>
    <dgm:pt modelId="{F626D5B0-D5A4-49C6-9301-E9184683F74A}" type="sibTrans" cxnId="{472C4C71-24DE-4D84-A701-2383C84F82B4}">
      <dgm:prSet/>
      <dgm:spPr/>
      <dgm:t>
        <a:bodyPr/>
        <a:lstStyle/>
        <a:p>
          <a:endParaRPr lang="en-US"/>
        </a:p>
      </dgm:t>
    </dgm:pt>
    <dgm:pt modelId="{61779718-9E2E-4BE0-A16D-AB849BCE9973}">
      <dgm:prSet phldrT="[Text]"/>
      <dgm:spPr/>
      <dgm:t>
        <a:bodyPr/>
        <a:lstStyle/>
        <a:p>
          <a:r>
            <a:rPr lang="en-US" dirty="0" smtClean="0"/>
            <a:t> </a:t>
          </a:r>
          <a:endParaRPr lang="en-US" dirty="0"/>
        </a:p>
      </dgm:t>
    </dgm:pt>
    <dgm:pt modelId="{009BE384-7950-44E6-A449-E9E400CF213E}" type="parTrans" cxnId="{32A952D6-B5A8-4478-8AC1-E43D493D44D5}">
      <dgm:prSet/>
      <dgm:spPr/>
      <dgm:t>
        <a:bodyPr/>
        <a:lstStyle/>
        <a:p>
          <a:endParaRPr lang="en-US"/>
        </a:p>
      </dgm:t>
    </dgm:pt>
    <dgm:pt modelId="{36640044-3115-474C-B79C-E4B32B917D33}" type="sibTrans" cxnId="{32A952D6-B5A8-4478-8AC1-E43D493D44D5}">
      <dgm:prSet/>
      <dgm:spPr/>
      <dgm:t>
        <a:bodyPr/>
        <a:lstStyle/>
        <a:p>
          <a:endParaRPr lang="en-US"/>
        </a:p>
      </dgm:t>
    </dgm:pt>
    <dgm:pt modelId="{BFB9D062-102E-4D84-89B8-DB398F6980F6}">
      <dgm:prSet phldrT="[Text]"/>
      <dgm:spPr/>
      <dgm:t>
        <a:bodyPr/>
        <a:lstStyle/>
        <a:p>
          <a:r>
            <a:rPr lang="en-US" dirty="0" smtClean="0"/>
            <a:t> </a:t>
          </a:r>
          <a:endParaRPr lang="en-US" dirty="0"/>
        </a:p>
      </dgm:t>
    </dgm:pt>
    <dgm:pt modelId="{2B41DD09-4EC3-4A57-885A-284DD8066657}" type="parTrans" cxnId="{DB5BE14B-1BED-4CF7-B9DD-1DBB07840849}">
      <dgm:prSet/>
      <dgm:spPr/>
      <dgm:t>
        <a:bodyPr/>
        <a:lstStyle/>
        <a:p>
          <a:endParaRPr lang="en-US"/>
        </a:p>
      </dgm:t>
    </dgm:pt>
    <dgm:pt modelId="{EB04B480-F6D9-445E-93E7-563F1E2ACB72}" type="sibTrans" cxnId="{DB5BE14B-1BED-4CF7-B9DD-1DBB07840849}">
      <dgm:prSet/>
      <dgm:spPr/>
      <dgm:t>
        <a:bodyPr/>
        <a:lstStyle/>
        <a:p>
          <a:endParaRPr lang="en-US"/>
        </a:p>
      </dgm:t>
    </dgm:pt>
    <dgm:pt modelId="{566D3C58-66E0-441D-8D7F-ABD2594AA035}">
      <dgm:prSet phldrT="[Text]"/>
      <dgm:spPr/>
      <dgm:t>
        <a:bodyPr/>
        <a:lstStyle/>
        <a:p>
          <a:r>
            <a:rPr lang="en-US" dirty="0" smtClean="0"/>
            <a:t> …</a:t>
          </a:r>
          <a:endParaRPr lang="en-US" dirty="0"/>
        </a:p>
      </dgm:t>
    </dgm:pt>
    <dgm:pt modelId="{6C08FD1C-D462-4B89-B012-CA3F7DF1681F}" type="parTrans" cxnId="{54DB1C9C-B40B-4B5D-AE3A-DBCDF2DC62E8}">
      <dgm:prSet/>
      <dgm:spPr/>
      <dgm:t>
        <a:bodyPr/>
        <a:lstStyle/>
        <a:p>
          <a:endParaRPr lang="en-US"/>
        </a:p>
      </dgm:t>
    </dgm:pt>
    <dgm:pt modelId="{50061A3A-C8ED-4D08-94ED-EB4BABCD6DD8}" type="sibTrans" cxnId="{54DB1C9C-B40B-4B5D-AE3A-DBCDF2DC62E8}">
      <dgm:prSet/>
      <dgm:spPr/>
      <dgm:t>
        <a:bodyPr/>
        <a:lstStyle/>
        <a:p>
          <a:endParaRPr lang="en-US"/>
        </a:p>
      </dgm:t>
    </dgm:pt>
    <dgm:pt modelId="{76A3D610-15DF-450B-B3EA-80596D291344}">
      <dgm:prSet phldrT="[Text]"/>
      <dgm:spPr/>
      <dgm:t>
        <a:bodyPr/>
        <a:lstStyle/>
        <a:p>
          <a:endParaRPr lang="en-US" dirty="0"/>
        </a:p>
      </dgm:t>
    </dgm:pt>
    <dgm:pt modelId="{D3256B27-D543-48BE-8492-428C5DD33023}" type="parTrans" cxnId="{C4270686-BF16-4BB1-81F4-569C5D1C2000}">
      <dgm:prSet/>
      <dgm:spPr/>
      <dgm:t>
        <a:bodyPr/>
        <a:lstStyle/>
        <a:p>
          <a:endParaRPr lang="en-US"/>
        </a:p>
      </dgm:t>
    </dgm:pt>
    <dgm:pt modelId="{7DCA6178-25BE-4BBA-8334-BF3C946763EB}" type="sibTrans" cxnId="{C4270686-BF16-4BB1-81F4-569C5D1C2000}">
      <dgm:prSet/>
      <dgm:spPr/>
      <dgm:t>
        <a:bodyPr/>
        <a:lstStyle/>
        <a:p>
          <a:endParaRPr lang="en-US"/>
        </a:p>
      </dgm:t>
    </dgm:pt>
    <dgm:pt modelId="{2EB57FE4-4DEA-4499-AF25-003EA75709A5}">
      <dgm:prSet phldrT="[Text]"/>
      <dgm:spPr/>
      <dgm:t>
        <a:bodyPr/>
        <a:lstStyle/>
        <a:p>
          <a:endParaRPr lang="en-US" dirty="0"/>
        </a:p>
      </dgm:t>
    </dgm:pt>
    <dgm:pt modelId="{86166EF5-C452-4516-9C81-8EE27334B86C}" type="parTrans" cxnId="{BC4F8A06-2F60-4A99-9C8C-2335580DF404}">
      <dgm:prSet/>
      <dgm:spPr/>
      <dgm:t>
        <a:bodyPr/>
        <a:lstStyle/>
        <a:p>
          <a:endParaRPr lang="en-US"/>
        </a:p>
      </dgm:t>
    </dgm:pt>
    <dgm:pt modelId="{930043E2-14D1-4F3E-9F18-7B9117C46C1A}" type="sibTrans" cxnId="{BC4F8A06-2F60-4A99-9C8C-2335580DF404}">
      <dgm:prSet/>
      <dgm:spPr/>
      <dgm:t>
        <a:bodyPr/>
        <a:lstStyle/>
        <a:p>
          <a:endParaRPr lang="en-US"/>
        </a:p>
      </dgm:t>
    </dgm:pt>
    <dgm:pt modelId="{C795E547-197D-4E01-A1DA-3AEB083E53E7}" type="pres">
      <dgm:prSet presAssocID="{BDB0E8BE-99C1-4E39-B943-EA38207060BE}" presName="Name0" presStyleCnt="0">
        <dgm:presLayoutVars>
          <dgm:dir/>
          <dgm:animLvl val="lvl"/>
          <dgm:resizeHandles val="exact"/>
        </dgm:presLayoutVars>
      </dgm:prSet>
      <dgm:spPr/>
      <dgm:t>
        <a:bodyPr/>
        <a:lstStyle/>
        <a:p>
          <a:endParaRPr lang="en-US"/>
        </a:p>
      </dgm:t>
    </dgm:pt>
    <dgm:pt modelId="{2E0DCE2D-E4FB-4E0A-96B2-F36C069BD328}" type="pres">
      <dgm:prSet presAssocID="{55EBA526-091E-4842-ADAB-125C83035A3C}" presName="compositeNode" presStyleCnt="0">
        <dgm:presLayoutVars>
          <dgm:bulletEnabled val="1"/>
        </dgm:presLayoutVars>
      </dgm:prSet>
      <dgm:spPr/>
    </dgm:pt>
    <dgm:pt modelId="{FBAD5160-FF06-4AC1-9CD0-2B38833EE660}" type="pres">
      <dgm:prSet presAssocID="{55EBA526-091E-4842-ADAB-125C83035A3C}" presName="bgRect" presStyleLbl="node1" presStyleIdx="0" presStyleCnt="4"/>
      <dgm:spPr/>
      <dgm:t>
        <a:bodyPr/>
        <a:lstStyle/>
        <a:p>
          <a:endParaRPr lang="en-US"/>
        </a:p>
      </dgm:t>
    </dgm:pt>
    <dgm:pt modelId="{2D5F3E3C-00FD-458F-A2B0-316475BB6B16}" type="pres">
      <dgm:prSet presAssocID="{55EBA526-091E-4842-ADAB-125C83035A3C}" presName="parentNode" presStyleLbl="node1" presStyleIdx="0" presStyleCnt="4">
        <dgm:presLayoutVars>
          <dgm:chMax val="0"/>
          <dgm:bulletEnabled val="1"/>
        </dgm:presLayoutVars>
      </dgm:prSet>
      <dgm:spPr/>
      <dgm:t>
        <a:bodyPr/>
        <a:lstStyle/>
        <a:p>
          <a:endParaRPr lang="en-US"/>
        </a:p>
      </dgm:t>
    </dgm:pt>
    <dgm:pt modelId="{9B5C6C1C-3DA9-4339-818C-CC455000063A}" type="pres">
      <dgm:prSet presAssocID="{55EBA526-091E-4842-ADAB-125C83035A3C}" presName="childNode" presStyleLbl="node1" presStyleIdx="0" presStyleCnt="4">
        <dgm:presLayoutVars>
          <dgm:bulletEnabled val="1"/>
        </dgm:presLayoutVars>
      </dgm:prSet>
      <dgm:spPr/>
      <dgm:t>
        <a:bodyPr/>
        <a:lstStyle/>
        <a:p>
          <a:endParaRPr lang="en-US"/>
        </a:p>
      </dgm:t>
    </dgm:pt>
    <dgm:pt modelId="{84A20176-7D24-4C3E-AE72-8ED3259014F4}" type="pres">
      <dgm:prSet presAssocID="{663DCF1D-18A5-4623-B90E-0BE952229210}" presName="hSp" presStyleCnt="0"/>
      <dgm:spPr/>
    </dgm:pt>
    <dgm:pt modelId="{7C317EBD-64FD-4FEF-8050-54FE1AC364EB}" type="pres">
      <dgm:prSet presAssocID="{663DCF1D-18A5-4623-B90E-0BE952229210}" presName="vProcSp" presStyleCnt="0"/>
      <dgm:spPr/>
    </dgm:pt>
    <dgm:pt modelId="{3895CEE4-347F-42F8-8AEC-4A378C81A59B}" type="pres">
      <dgm:prSet presAssocID="{663DCF1D-18A5-4623-B90E-0BE952229210}" presName="vSp1" presStyleCnt="0"/>
      <dgm:spPr/>
    </dgm:pt>
    <dgm:pt modelId="{756DA170-605C-45B3-98A1-90D72DA37DA7}" type="pres">
      <dgm:prSet presAssocID="{663DCF1D-18A5-4623-B90E-0BE952229210}" presName="simulatedConn" presStyleLbl="solidFgAcc1" presStyleIdx="0" presStyleCnt="3"/>
      <dgm:spPr/>
    </dgm:pt>
    <dgm:pt modelId="{8275290A-9916-4D09-9FA3-1939D74D2E39}" type="pres">
      <dgm:prSet presAssocID="{663DCF1D-18A5-4623-B90E-0BE952229210}" presName="vSp2" presStyleCnt="0"/>
      <dgm:spPr/>
    </dgm:pt>
    <dgm:pt modelId="{C1ADC0FE-CB97-48B8-83C1-10B3F6DC6295}" type="pres">
      <dgm:prSet presAssocID="{663DCF1D-18A5-4623-B90E-0BE952229210}" presName="sibTrans" presStyleCnt="0"/>
      <dgm:spPr/>
    </dgm:pt>
    <dgm:pt modelId="{EC1D0B66-BDE8-4D82-9EAC-E499C36AEA01}" type="pres">
      <dgm:prSet presAssocID="{5C1895B5-B51C-4706-8459-135501EBF3C2}" presName="compositeNode" presStyleCnt="0">
        <dgm:presLayoutVars>
          <dgm:bulletEnabled val="1"/>
        </dgm:presLayoutVars>
      </dgm:prSet>
      <dgm:spPr/>
    </dgm:pt>
    <dgm:pt modelId="{6B5E172A-18CE-4C72-90C4-7B3BD8177430}" type="pres">
      <dgm:prSet presAssocID="{5C1895B5-B51C-4706-8459-135501EBF3C2}" presName="bgRect" presStyleLbl="node1" presStyleIdx="1" presStyleCnt="4"/>
      <dgm:spPr/>
      <dgm:t>
        <a:bodyPr/>
        <a:lstStyle/>
        <a:p>
          <a:endParaRPr lang="en-US"/>
        </a:p>
      </dgm:t>
    </dgm:pt>
    <dgm:pt modelId="{C3907E1D-5B2E-4434-92E7-CC0E226D7566}" type="pres">
      <dgm:prSet presAssocID="{5C1895B5-B51C-4706-8459-135501EBF3C2}" presName="parentNode" presStyleLbl="node1" presStyleIdx="1" presStyleCnt="4">
        <dgm:presLayoutVars>
          <dgm:chMax val="0"/>
          <dgm:bulletEnabled val="1"/>
        </dgm:presLayoutVars>
      </dgm:prSet>
      <dgm:spPr/>
      <dgm:t>
        <a:bodyPr/>
        <a:lstStyle/>
        <a:p>
          <a:endParaRPr lang="en-US"/>
        </a:p>
      </dgm:t>
    </dgm:pt>
    <dgm:pt modelId="{3B196B11-D3AB-4D69-B218-CD169120169E}" type="pres">
      <dgm:prSet presAssocID="{5C1895B5-B51C-4706-8459-135501EBF3C2}" presName="childNode" presStyleLbl="node1" presStyleIdx="1" presStyleCnt="4">
        <dgm:presLayoutVars>
          <dgm:bulletEnabled val="1"/>
        </dgm:presLayoutVars>
      </dgm:prSet>
      <dgm:spPr/>
      <dgm:t>
        <a:bodyPr/>
        <a:lstStyle/>
        <a:p>
          <a:endParaRPr lang="en-US"/>
        </a:p>
      </dgm:t>
    </dgm:pt>
    <dgm:pt modelId="{139F7ED6-BAA8-4547-AC36-B4CF21C697F9}" type="pres">
      <dgm:prSet presAssocID="{F626D5B0-D5A4-49C6-9301-E9184683F74A}" presName="hSp" presStyleCnt="0"/>
      <dgm:spPr/>
    </dgm:pt>
    <dgm:pt modelId="{F82C17F5-AC4C-44AD-881A-34AB83949169}" type="pres">
      <dgm:prSet presAssocID="{F626D5B0-D5A4-49C6-9301-E9184683F74A}" presName="vProcSp" presStyleCnt="0"/>
      <dgm:spPr/>
    </dgm:pt>
    <dgm:pt modelId="{E80BE281-ACE2-47D8-96C9-B13FEC45AC1C}" type="pres">
      <dgm:prSet presAssocID="{F626D5B0-D5A4-49C6-9301-E9184683F74A}" presName="vSp1" presStyleCnt="0"/>
      <dgm:spPr/>
    </dgm:pt>
    <dgm:pt modelId="{38942D66-D452-476B-9006-E2587FFE2DD8}" type="pres">
      <dgm:prSet presAssocID="{F626D5B0-D5A4-49C6-9301-E9184683F74A}" presName="simulatedConn" presStyleLbl="solidFgAcc1" presStyleIdx="1" presStyleCnt="3"/>
      <dgm:spPr/>
    </dgm:pt>
    <dgm:pt modelId="{5A69FA8C-FCD6-4F3F-B118-CA1FD246B14B}" type="pres">
      <dgm:prSet presAssocID="{F626D5B0-D5A4-49C6-9301-E9184683F74A}" presName="vSp2" presStyleCnt="0"/>
      <dgm:spPr/>
    </dgm:pt>
    <dgm:pt modelId="{264E6BC4-8210-4F3E-8668-A4832055F759}" type="pres">
      <dgm:prSet presAssocID="{F626D5B0-D5A4-49C6-9301-E9184683F74A}" presName="sibTrans" presStyleCnt="0"/>
      <dgm:spPr/>
    </dgm:pt>
    <dgm:pt modelId="{BA326418-0882-4EA3-A016-CE37E306E0BB}" type="pres">
      <dgm:prSet presAssocID="{BFB9D062-102E-4D84-89B8-DB398F6980F6}" presName="compositeNode" presStyleCnt="0">
        <dgm:presLayoutVars>
          <dgm:bulletEnabled val="1"/>
        </dgm:presLayoutVars>
      </dgm:prSet>
      <dgm:spPr/>
    </dgm:pt>
    <dgm:pt modelId="{CFF7B062-6307-4632-A253-521E50FA18E4}" type="pres">
      <dgm:prSet presAssocID="{BFB9D062-102E-4D84-89B8-DB398F6980F6}" presName="bgRect" presStyleLbl="node1" presStyleIdx="2" presStyleCnt="4"/>
      <dgm:spPr/>
      <dgm:t>
        <a:bodyPr/>
        <a:lstStyle/>
        <a:p>
          <a:endParaRPr lang="en-US"/>
        </a:p>
      </dgm:t>
    </dgm:pt>
    <dgm:pt modelId="{474B8C77-111D-4EB0-AFD2-20BAE2E048EC}" type="pres">
      <dgm:prSet presAssocID="{BFB9D062-102E-4D84-89B8-DB398F6980F6}" presName="parentNode" presStyleLbl="node1" presStyleIdx="2" presStyleCnt="4">
        <dgm:presLayoutVars>
          <dgm:chMax val="0"/>
          <dgm:bulletEnabled val="1"/>
        </dgm:presLayoutVars>
      </dgm:prSet>
      <dgm:spPr/>
      <dgm:t>
        <a:bodyPr/>
        <a:lstStyle/>
        <a:p>
          <a:endParaRPr lang="en-US"/>
        </a:p>
      </dgm:t>
    </dgm:pt>
    <dgm:pt modelId="{2C7029FC-1D61-4333-8C33-4AA457DCBF7C}" type="pres">
      <dgm:prSet presAssocID="{BFB9D062-102E-4D84-89B8-DB398F6980F6}" presName="childNode" presStyleLbl="node1" presStyleIdx="2" presStyleCnt="4">
        <dgm:presLayoutVars>
          <dgm:bulletEnabled val="1"/>
        </dgm:presLayoutVars>
      </dgm:prSet>
      <dgm:spPr/>
      <dgm:t>
        <a:bodyPr/>
        <a:lstStyle/>
        <a:p>
          <a:endParaRPr lang="en-US"/>
        </a:p>
      </dgm:t>
    </dgm:pt>
    <dgm:pt modelId="{66344C90-57FE-4D07-B61C-1CEAE5C06356}" type="pres">
      <dgm:prSet presAssocID="{EB04B480-F6D9-445E-93E7-563F1E2ACB72}" presName="hSp" presStyleCnt="0"/>
      <dgm:spPr/>
    </dgm:pt>
    <dgm:pt modelId="{5100FD03-8A13-4485-B099-EC4928198544}" type="pres">
      <dgm:prSet presAssocID="{EB04B480-F6D9-445E-93E7-563F1E2ACB72}" presName="vProcSp" presStyleCnt="0"/>
      <dgm:spPr/>
    </dgm:pt>
    <dgm:pt modelId="{F323244C-6183-4E00-9881-8D0FCF4FC74A}" type="pres">
      <dgm:prSet presAssocID="{EB04B480-F6D9-445E-93E7-563F1E2ACB72}" presName="vSp1" presStyleCnt="0"/>
      <dgm:spPr/>
    </dgm:pt>
    <dgm:pt modelId="{02CA484B-F3E9-46E0-A0E6-6F2657A41393}" type="pres">
      <dgm:prSet presAssocID="{EB04B480-F6D9-445E-93E7-563F1E2ACB72}" presName="simulatedConn" presStyleLbl="solidFgAcc1" presStyleIdx="2" presStyleCnt="3"/>
      <dgm:spPr/>
    </dgm:pt>
    <dgm:pt modelId="{D7B3C7A3-97AF-4574-AA6B-5A80296464A7}" type="pres">
      <dgm:prSet presAssocID="{EB04B480-F6D9-445E-93E7-563F1E2ACB72}" presName="vSp2" presStyleCnt="0"/>
      <dgm:spPr/>
    </dgm:pt>
    <dgm:pt modelId="{153EEED9-1BAC-496B-8D7F-BED976C09B81}" type="pres">
      <dgm:prSet presAssocID="{EB04B480-F6D9-445E-93E7-563F1E2ACB72}" presName="sibTrans" presStyleCnt="0"/>
      <dgm:spPr/>
    </dgm:pt>
    <dgm:pt modelId="{36817658-5DD2-4C2B-99FF-557D38F95842}" type="pres">
      <dgm:prSet presAssocID="{76A3D610-15DF-450B-B3EA-80596D291344}" presName="compositeNode" presStyleCnt="0">
        <dgm:presLayoutVars>
          <dgm:bulletEnabled val="1"/>
        </dgm:presLayoutVars>
      </dgm:prSet>
      <dgm:spPr/>
    </dgm:pt>
    <dgm:pt modelId="{FC420442-8328-4B98-8ACA-E9BFBDCD64BF}" type="pres">
      <dgm:prSet presAssocID="{76A3D610-15DF-450B-B3EA-80596D291344}" presName="bgRect" presStyleLbl="node1" presStyleIdx="3" presStyleCnt="4"/>
      <dgm:spPr/>
      <dgm:t>
        <a:bodyPr/>
        <a:lstStyle/>
        <a:p>
          <a:endParaRPr lang="en-US"/>
        </a:p>
      </dgm:t>
    </dgm:pt>
    <dgm:pt modelId="{17CDB469-4A03-4A28-AB55-E4D54C52827B}" type="pres">
      <dgm:prSet presAssocID="{76A3D610-15DF-450B-B3EA-80596D291344}" presName="parentNode" presStyleLbl="node1" presStyleIdx="3" presStyleCnt="4">
        <dgm:presLayoutVars>
          <dgm:chMax val="0"/>
          <dgm:bulletEnabled val="1"/>
        </dgm:presLayoutVars>
      </dgm:prSet>
      <dgm:spPr/>
      <dgm:t>
        <a:bodyPr/>
        <a:lstStyle/>
        <a:p>
          <a:endParaRPr lang="en-US"/>
        </a:p>
      </dgm:t>
    </dgm:pt>
    <dgm:pt modelId="{67401FEB-4CB8-49EF-80B3-36B65C6CAF1B}" type="pres">
      <dgm:prSet presAssocID="{76A3D610-15DF-450B-B3EA-80596D291344}" presName="childNode" presStyleLbl="node1" presStyleIdx="3" presStyleCnt="4">
        <dgm:presLayoutVars>
          <dgm:bulletEnabled val="1"/>
        </dgm:presLayoutVars>
      </dgm:prSet>
      <dgm:spPr/>
      <dgm:t>
        <a:bodyPr/>
        <a:lstStyle/>
        <a:p>
          <a:endParaRPr lang="en-US"/>
        </a:p>
      </dgm:t>
    </dgm:pt>
  </dgm:ptLst>
  <dgm:cxnLst>
    <dgm:cxn modelId="{BC4F8A06-2F60-4A99-9C8C-2335580DF404}" srcId="{BFB9D062-102E-4D84-89B8-DB398F6980F6}" destId="{2EB57FE4-4DEA-4499-AF25-003EA75709A5}" srcOrd="0" destOrd="0" parTransId="{86166EF5-C452-4516-9C81-8EE27334B86C}" sibTransId="{930043E2-14D1-4F3E-9F18-7B9117C46C1A}"/>
    <dgm:cxn modelId="{A2C1B8B5-FACA-4689-97C9-D42658B80769}" type="presOf" srcId="{5C1895B5-B51C-4706-8459-135501EBF3C2}" destId="{6B5E172A-18CE-4C72-90C4-7B3BD8177430}" srcOrd="0" destOrd="0" presId="urn:microsoft.com/office/officeart/2005/8/layout/hProcess7"/>
    <dgm:cxn modelId="{472C4C71-24DE-4D84-A701-2383C84F82B4}" srcId="{BDB0E8BE-99C1-4E39-B943-EA38207060BE}" destId="{5C1895B5-B51C-4706-8459-135501EBF3C2}" srcOrd="1" destOrd="0" parTransId="{E7A72334-728E-4FE9-8509-93CA7A24D404}" sibTransId="{F626D5B0-D5A4-49C6-9301-E9184683F74A}"/>
    <dgm:cxn modelId="{274E294C-038A-443A-9863-69BD10D798AA}" srcId="{55EBA526-091E-4842-ADAB-125C83035A3C}" destId="{0E0C2425-FB97-463C-912A-60573E1FBFB0}" srcOrd="0" destOrd="0" parTransId="{55918B6B-45E0-497D-9320-3DB48EAE6E8A}" sibTransId="{B3FE8C1E-C306-408F-B7EB-9460832C1205}"/>
    <dgm:cxn modelId="{8F3EC28A-7105-40EA-B891-9F4E878EF385}" srcId="{BDB0E8BE-99C1-4E39-B943-EA38207060BE}" destId="{55EBA526-091E-4842-ADAB-125C83035A3C}" srcOrd="0" destOrd="0" parTransId="{F6E6F253-70FF-4505-B359-6234EF17A644}" sibTransId="{663DCF1D-18A5-4623-B90E-0BE952229210}"/>
    <dgm:cxn modelId="{0BE43C2C-8B6B-4583-BDB5-BD324FA89AF2}" type="presOf" srcId="{BDB0E8BE-99C1-4E39-B943-EA38207060BE}" destId="{C795E547-197D-4E01-A1DA-3AEB083E53E7}" srcOrd="0" destOrd="0" presId="urn:microsoft.com/office/officeart/2005/8/layout/hProcess7"/>
    <dgm:cxn modelId="{DB5BE14B-1BED-4CF7-B9DD-1DBB07840849}" srcId="{BDB0E8BE-99C1-4E39-B943-EA38207060BE}" destId="{BFB9D062-102E-4D84-89B8-DB398F6980F6}" srcOrd="2" destOrd="0" parTransId="{2B41DD09-4EC3-4A57-885A-284DD8066657}" sibTransId="{EB04B480-F6D9-445E-93E7-563F1E2ACB72}"/>
    <dgm:cxn modelId="{A9A163B7-293D-49B6-AF9F-70357C92CD81}" type="presOf" srcId="{55EBA526-091E-4842-ADAB-125C83035A3C}" destId="{FBAD5160-FF06-4AC1-9CD0-2B38833EE660}" srcOrd="0" destOrd="0" presId="urn:microsoft.com/office/officeart/2005/8/layout/hProcess7"/>
    <dgm:cxn modelId="{2FB766C3-90B6-434A-8048-B813F1DD5DD2}" type="presOf" srcId="{2EB57FE4-4DEA-4499-AF25-003EA75709A5}" destId="{2C7029FC-1D61-4333-8C33-4AA457DCBF7C}" srcOrd="0" destOrd="0" presId="urn:microsoft.com/office/officeart/2005/8/layout/hProcess7"/>
    <dgm:cxn modelId="{65EAAB7E-4207-4E92-8193-D98C73D7DF74}" type="presOf" srcId="{0E0C2425-FB97-463C-912A-60573E1FBFB0}" destId="{9B5C6C1C-3DA9-4339-818C-CC455000063A}" srcOrd="0" destOrd="0" presId="urn:microsoft.com/office/officeart/2005/8/layout/hProcess7"/>
    <dgm:cxn modelId="{05C078F9-E335-4F76-888A-B06CB3722ECD}" type="presOf" srcId="{76A3D610-15DF-450B-B3EA-80596D291344}" destId="{FC420442-8328-4B98-8ACA-E9BFBDCD64BF}" srcOrd="0" destOrd="0" presId="urn:microsoft.com/office/officeart/2005/8/layout/hProcess7"/>
    <dgm:cxn modelId="{08C765CB-2E02-4344-A8A6-572DC36C4747}" type="presOf" srcId="{76A3D610-15DF-450B-B3EA-80596D291344}" destId="{17CDB469-4A03-4A28-AB55-E4D54C52827B}" srcOrd="1" destOrd="0" presId="urn:microsoft.com/office/officeart/2005/8/layout/hProcess7"/>
    <dgm:cxn modelId="{A5390E1F-74AB-4DAB-90E9-D098CC1611BD}" type="presOf" srcId="{566D3C58-66E0-441D-8D7F-ABD2594AA035}" destId="{67401FEB-4CB8-49EF-80B3-36B65C6CAF1B}" srcOrd="0" destOrd="0" presId="urn:microsoft.com/office/officeart/2005/8/layout/hProcess7"/>
    <dgm:cxn modelId="{033F4129-8494-4490-9D75-5C1C211E572F}" type="presOf" srcId="{55EBA526-091E-4842-ADAB-125C83035A3C}" destId="{2D5F3E3C-00FD-458F-A2B0-316475BB6B16}" srcOrd="1" destOrd="0" presId="urn:microsoft.com/office/officeart/2005/8/layout/hProcess7"/>
    <dgm:cxn modelId="{321528F3-4C9A-4950-B280-132068581482}" type="presOf" srcId="{BFB9D062-102E-4D84-89B8-DB398F6980F6}" destId="{CFF7B062-6307-4632-A253-521E50FA18E4}" srcOrd="0" destOrd="0" presId="urn:microsoft.com/office/officeart/2005/8/layout/hProcess7"/>
    <dgm:cxn modelId="{54DB1C9C-B40B-4B5D-AE3A-DBCDF2DC62E8}" srcId="{76A3D610-15DF-450B-B3EA-80596D291344}" destId="{566D3C58-66E0-441D-8D7F-ABD2594AA035}" srcOrd="0" destOrd="0" parTransId="{6C08FD1C-D462-4B89-B012-CA3F7DF1681F}" sibTransId="{50061A3A-C8ED-4D08-94ED-EB4BABCD6DD8}"/>
    <dgm:cxn modelId="{37ADABFE-29CA-4F9D-875F-0F0486139937}" type="presOf" srcId="{61779718-9E2E-4BE0-A16D-AB849BCE9973}" destId="{3B196B11-D3AB-4D69-B218-CD169120169E}" srcOrd="0" destOrd="0" presId="urn:microsoft.com/office/officeart/2005/8/layout/hProcess7"/>
    <dgm:cxn modelId="{32A952D6-B5A8-4478-8AC1-E43D493D44D5}" srcId="{5C1895B5-B51C-4706-8459-135501EBF3C2}" destId="{61779718-9E2E-4BE0-A16D-AB849BCE9973}" srcOrd="0" destOrd="0" parTransId="{009BE384-7950-44E6-A449-E9E400CF213E}" sibTransId="{36640044-3115-474C-B79C-E4B32B917D33}"/>
    <dgm:cxn modelId="{DE591AEA-7C30-493A-B199-933E967A6142}" type="presOf" srcId="{5C1895B5-B51C-4706-8459-135501EBF3C2}" destId="{C3907E1D-5B2E-4434-92E7-CC0E226D7566}" srcOrd="1" destOrd="0" presId="urn:microsoft.com/office/officeart/2005/8/layout/hProcess7"/>
    <dgm:cxn modelId="{4492A395-7C86-4E2F-9C03-76CA139DA3DE}" type="presOf" srcId="{BFB9D062-102E-4D84-89B8-DB398F6980F6}" destId="{474B8C77-111D-4EB0-AFD2-20BAE2E048EC}" srcOrd="1" destOrd="0" presId="urn:microsoft.com/office/officeart/2005/8/layout/hProcess7"/>
    <dgm:cxn modelId="{C4270686-BF16-4BB1-81F4-569C5D1C2000}" srcId="{BDB0E8BE-99C1-4E39-B943-EA38207060BE}" destId="{76A3D610-15DF-450B-B3EA-80596D291344}" srcOrd="3" destOrd="0" parTransId="{D3256B27-D543-48BE-8492-428C5DD33023}" sibTransId="{7DCA6178-25BE-4BBA-8334-BF3C946763EB}"/>
    <dgm:cxn modelId="{FAAFF470-3574-4282-A6C5-9F7419524147}" type="presParOf" srcId="{C795E547-197D-4E01-A1DA-3AEB083E53E7}" destId="{2E0DCE2D-E4FB-4E0A-96B2-F36C069BD328}" srcOrd="0" destOrd="0" presId="urn:microsoft.com/office/officeart/2005/8/layout/hProcess7"/>
    <dgm:cxn modelId="{67D63F46-FBD7-4267-9B28-62C202D65047}" type="presParOf" srcId="{2E0DCE2D-E4FB-4E0A-96B2-F36C069BD328}" destId="{FBAD5160-FF06-4AC1-9CD0-2B38833EE660}" srcOrd="0" destOrd="0" presId="urn:microsoft.com/office/officeart/2005/8/layout/hProcess7"/>
    <dgm:cxn modelId="{A9593FCC-6401-420B-92AF-AC5982C6F073}" type="presParOf" srcId="{2E0DCE2D-E4FB-4E0A-96B2-F36C069BD328}" destId="{2D5F3E3C-00FD-458F-A2B0-316475BB6B16}" srcOrd="1" destOrd="0" presId="urn:microsoft.com/office/officeart/2005/8/layout/hProcess7"/>
    <dgm:cxn modelId="{160202F4-3985-48A4-AC09-36B892691E09}" type="presParOf" srcId="{2E0DCE2D-E4FB-4E0A-96B2-F36C069BD328}" destId="{9B5C6C1C-3DA9-4339-818C-CC455000063A}" srcOrd="2" destOrd="0" presId="urn:microsoft.com/office/officeart/2005/8/layout/hProcess7"/>
    <dgm:cxn modelId="{32F8D72C-C429-4915-B92A-BF67BCA47DF3}" type="presParOf" srcId="{C795E547-197D-4E01-A1DA-3AEB083E53E7}" destId="{84A20176-7D24-4C3E-AE72-8ED3259014F4}" srcOrd="1" destOrd="0" presId="urn:microsoft.com/office/officeart/2005/8/layout/hProcess7"/>
    <dgm:cxn modelId="{3DBBF99C-602C-4B81-A856-0FD9DD5CE0F9}" type="presParOf" srcId="{C795E547-197D-4E01-A1DA-3AEB083E53E7}" destId="{7C317EBD-64FD-4FEF-8050-54FE1AC364EB}" srcOrd="2" destOrd="0" presId="urn:microsoft.com/office/officeart/2005/8/layout/hProcess7"/>
    <dgm:cxn modelId="{0BDDBF24-231A-457C-B09F-38B9438898C6}" type="presParOf" srcId="{7C317EBD-64FD-4FEF-8050-54FE1AC364EB}" destId="{3895CEE4-347F-42F8-8AEC-4A378C81A59B}" srcOrd="0" destOrd="0" presId="urn:microsoft.com/office/officeart/2005/8/layout/hProcess7"/>
    <dgm:cxn modelId="{21DD9E00-C268-47CB-A6AF-2B7651183CF4}" type="presParOf" srcId="{7C317EBD-64FD-4FEF-8050-54FE1AC364EB}" destId="{756DA170-605C-45B3-98A1-90D72DA37DA7}" srcOrd="1" destOrd="0" presId="urn:microsoft.com/office/officeart/2005/8/layout/hProcess7"/>
    <dgm:cxn modelId="{C77A18EA-A968-4D39-8C0D-304CB2D1622A}" type="presParOf" srcId="{7C317EBD-64FD-4FEF-8050-54FE1AC364EB}" destId="{8275290A-9916-4D09-9FA3-1939D74D2E39}" srcOrd="2" destOrd="0" presId="urn:microsoft.com/office/officeart/2005/8/layout/hProcess7"/>
    <dgm:cxn modelId="{6BBEB9DC-63FA-4C5E-B6FE-E6478E27134C}" type="presParOf" srcId="{C795E547-197D-4E01-A1DA-3AEB083E53E7}" destId="{C1ADC0FE-CB97-48B8-83C1-10B3F6DC6295}" srcOrd="3" destOrd="0" presId="urn:microsoft.com/office/officeart/2005/8/layout/hProcess7"/>
    <dgm:cxn modelId="{4D659854-0FA1-4295-A113-8254CE470331}" type="presParOf" srcId="{C795E547-197D-4E01-A1DA-3AEB083E53E7}" destId="{EC1D0B66-BDE8-4D82-9EAC-E499C36AEA01}" srcOrd="4" destOrd="0" presId="urn:microsoft.com/office/officeart/2005/8/layout/hProcess7"/>
    <dgm:cxn modelId="{150A2849-428B-46B2-973B-314FE4197111}" type="presParOf" srcId="{EC1D0B66-BDE8-4D82-9EAC-E499C36AEA01}" destId="{6B5E172A-18CE-4C72-90C4-7B3BD8177430}" srcOrd="0" destOrd="0" presId="urn:microsoft.com/office/officeart/2005/8/layout/hProcess7"/>
    <dgm:cxn modelId="{355EACCD-A638-4F6C-9042-0F9F1F6A89F3}" type="presParOf" srcId="{EC1D0B66-BDE8-4D82-9EAC-E499C36AEA01}" destId="{C3907E1D-5B2E-4434-92E7-CC0E226D7566}" srcOrd="1" destOrd="0" presId="urn:microsoft.com/office/officeart/2005/8/layout/hProcess7"/>
    <dgm:cxn modelId="{1E7B989D-CCCC-4781-B4FA-F6AF5695EC05}" type="presParOf" srcId="{EC1D0B66-BDE8-4D82-9EAC-E499C36AEA01}" destId="{3B196B11-D3AB-4D69-B218-CD169120169E}" srcOrd="2" destOrd="0" presId="urn:microsoft.com/office/officeart/2005/8/layout/hProcess7"/>
    <dgm:cxn modelId="{03AE3C85-25D8-48FB-9E37-92E5C4CD57EE}" type="presParOf" srcId="{C795E547-197D-4E01-A1DA-3AEB083E53E7}" destId="{139F7ED6-BAA8-4547-AC36-B4CF21C697F9}" srcOrd="5" destOrd="0" presId="urn:microsoft.com/office/officeart/2005/8/layout/hProcess7"/>
    <dgm:cxn modelId="{0B2C1955-D16E-4443-A07A-50F3B3499B67}" type="presParOf" srcId="{C795E547-197D-4E01-A1DA-3AEB083E53E7}" destId="{F82C17F5-AC4C-44AD-881A-34AB83949169}" srcOrd="6" destOrd="0" presId="urn:microsoft.com/office/officeart/2005/8/layout/hProcess7"/>
    <dgm:cxn modelId="{05BC3A42-609E-45E4-845D-494D8B768F18}" type="presParOf" srcId="{F82C17F5-AC4C-44AD-881A-34AB83949169}" destId="{E80BE281-ACE2-47D8-96C9-B13FEC45AC1C}" srcOrd="0" destOrd="0" presId="urn:microsoft.com/office/officeart/2005/8/layout/hProcess7"/>
    <dgm:cxn modelId="{9C5FC246-A551-4C3F-BB5E-5CD104C92229}" type="presParOf" srcId="{F82C17F5-AC4C-44AD-881A-34AB83949169}" destId="{38942D66-D452-476B-9006-E2587FFE2DD8}" srcOrd="1" destOrd="0" presId="urn:microsoft.com/office/officeart/2005/8/layout/hProcess7"/>
    <dgm:cxn modelId="{16CAA3D7-5FE3-46BA-9B44-A92B08F69B43}" type="presParOf" srcId="{F82C17F5-AC4C-44AD-881A-34AB83949169}" destId="{5A69FA8C-FCD6-4F3F-B118-CA1FD246B14B}" srcOrd="2" destOrd="0" presId="urn:microsoft.com/office/officeart/2005/8/layout/hProcess7"/>
    <dgm:cxn modelId="{B7E8886F-FA53-471B-BB85-9F75DFEF2A8F}" type="presParOf" srcId="{C795E547-197D-4E01-A1DA-3AEB083E53E7}" destId="{264E6BC4-8210-4F3E-8668-A4832055F759}" srcOrd="7" destOrd="0" presId="urn:microsoft.com/office/officeart/2005/8/layout/hProcess7"/>
    <dgm:cxn modelId="{28278636-1DAD-4033-8BB5-BC36EDAD7D2D}" type="presParOf" srcId="{C795E547-197D-4E01-A1DA-3AEB083E53E7}" destId="{BA326418-0882-4EA3-A016-CE37E306E0BB}" srcOrd="8" destOrd="0" presId="urn:microsoft.com/office/officeart/2005/8/layout/hProcess7"/>
    <dgm:cxn modelId="{E73ED165-EAEB-4E19-8187-F2805608DB91}" type="presParOf" srcId="{BA326418-0882-4EA3-A016-CE37E306E0BB}" destId="{CFF7B062-6307-4632-A253-521E50FA18E4}" srcOrd="0" destOrd="0" presId="urn:microsoft.com/office/officeart/2005/8/layout/hProcess7"/>
    <dgm:cxn modelId="{996D7C63-FF1F-4F2F-93F6-3A453B8325DA}" type="presParOf" srcId="{BA326418-0882-4EA3-A016-CE37E306E0BB}" destId="{474B8C77-111D-4EB0-AFD2-20BAE2E048EC}" srcOrd="1" destOrd="0" presId="urn:microsoft.com/office/officeart/2005/8/layout/hProcess7"/>
    <dgm:cxn modelId="{4F340548-C5C2-4DEF-8D72-22C36F2EA96D}" type="presParOf" srcId="{BA326418-0882-4EA3-A016-CE37E306E0BB}" destId="{2C7029FC-1D61-4333-8C33-4AA457DCBF7C}" srcOrd="2" destOrd="0" presId="urn:microsoft.com/office/officeart/2005/8/layout/hProcess7"/>
    <dgm:cxn modelId="{DB7D5D60-AC12-4EF8-943B-5761552D03DC}" type="presParOf" srcId="{C795E547-197D-4E01-A1DA-3AEB083E53E7}" destId="{66344C90-57FE-4D07-B61C-1CEAE5C06356}" srcOrd="9" destOrd="0" presId="urn:microsoft.com/office/officeart/2005/8/layout/hProcess7"/>
    <dgm:cxn modelId="{E1F0B1EF-E2AD-4146-8FFC-669DFB060ABA}" type="presParOf" srcId="{C795E547-197D-4E01-A1DA-3AEB083E53E7}" destId="{5100FD03-8A13-4485-B099-EC4928198544}" srcOrd="10" destOrd="0" presId="urn:microsoft.com/office/officeart/2005/8/layout/hProcess7"/>
    <dgm:cxn modelId="{4CBBBDF2-775F-4575-AD5E-63340FFB9AFC}" type="presParOf" srcId="{5100FD03-8A13-4485-B099-EC4928198544}" destId="{F323244C-6183-4E00-9881-8D0FCF4FC74A}" srcOrd="0" destOrd="0" presId="urn:microsoft.com/office/officeart/2005/8/layout/hProcess7"/>
    <dgm:cxn modelId="{941C9C36-DBAC-4969-99F2-4C9E8C38F4F7}" type="presParOf" srcId="{5100FD03-8A13-4485-B099-EC4928198544}" destId="{02CA484B-F3E9-46E0-A0E6-6F2657A41393}" srcOrd="1" destOrd="0" presId="urn:microsoft.com/office/officeart/2005/8/layout/hProcess7"/>
    <dgm:cxn modelId="{086BE0E4-BE5B-4A3D-82BD-1E6638315799}" type="presParOf" srcId="{5100FD03-8A13-4485-B099-EC4928198544}" destId="{D7B3C7A3-97AF-4574-AA6B-5A80296464A7}" srcOrd="2" destOrd="0" presId="urn:microsoft.com/office/officeart/2005/8/layout/hProcess7"/>
    <dgm:cxn modelId="{A75791B1-A4BD-4D0C-B0F3-0B963D0A1FAE}" type="presParOf" srcId="{C795E547-197D-4E01-A1DA-3AEB083E53E7}" destId="{153EEED9-1BAC-496B-8D7F-BED976C09B81}" srcOrd="11" destOrd="0" presId="urn:microsoft.com/office/officeart/2005/8/layout/hProcess7"/>
    <dgm:cxn modelId="{B65C85FE-1085-4F23-A1E3-BBDEAB44E3F9}" type="presParOf" srcId="{C795E547-197D-4E01-A1DA-3AEB083E53E7}" destId="{36817658-5DD2-4C2B-99FF-557D38F95842}" srcOrd="12" destOrd="0" presId="urn:microsoft.com/office/officeart/2005/8/layout/hProcess7"/>
    <dgm:cxn modelId="{5153AF42-DB65-47F6-8A94-6959A7B103C2}" type="presParOf" srcId="{36817658-5DD2-4C2B-99FF-557D38F95842}" destId="{FC420442-8328-4B98-8ACA-E9BFBDCD64BF}" srcOrd="0" destOrd="0" presId="urn:microsoft.com/office/officeart/2005/8/layout/hProcess7"/>
    <dgm:cxn modelId="{2E4A581A-181B-4E8F-906A-254713258A99}" type="presParOf" srcId="{36817658-5DD2-4C2B-99FF-557D38F95842}" destId="{17CDB469-4A03-4A28-AB55-E4D54C52827B}" srcOrd="1" destOrd="0" presId="urn:microsoft.com/office/officeart/2005/8/layout/hProcess7"/>
    <dgm:cxn modelId="{1432EC55-1B68-42DF-BE49-838E99A4E35B}" type="presParOf" srcId="{36817658-5DD2-4C2B-99FF-557D38F95842}" destId="{67401FEB-4CB8-49EF-80B3-36B65C6CAF1B}" srcOrd="2" destOrd="0" presId="urn:microsoft.com/office/officeart/2005/8/layout/hProcess7"/>
  </dgm:cxnLst>
  <dgm:bg/>
  <dgm:whole/>
</dgm:dataModel>
</file>

<file path=ppt/diagrams/data3.xml><?xml version="1.0" encoding="utf-8"?>
<dgm:dataModel xmlns:dgm="http://schemas.openxmlformats.org/drawingml/2006/diagram" xmlns:a="http://schemas.openxmlformats.org/drawingml/2006/main">
  <dgm:ptLst>
    <dgm:pt modelId="{BDB0E8BE-99C1-4E39-B943-EA38207060BE}" type="doc">
      <dgm:prSet loTypeId="urn:microsoft.com/office/officeart/2005/8/layout/hProcess7" loCatId="list" qsTypeId="urn:microsoft.com/office/officeart/2005/8/quickstyle/simple1" qsCatId="simple" csTypeId="urn:microsoft.com/office/officeart/2005/8/colors/accent2_2" csCatId="accent2" phldr="1"/>
      <dgm:spPr/>
      <dgm:t>
        <a:bodyPr/>
        <a:lstStyle/>
        <a:p>
          <a:endParaRPr lang="en-US"/>
        </a:p>
      </dgm:t>
    </dgm:pt>
    <dgm:pt modelId="{55EBA526-091E-4842-ADAB-125C83035A3C}">
      <dgm:prSet phldrT="[Text]"/>
      <dgm:spPr/>
      <dgm:t>
        <a:bodyPr/>
        <a:lstStyle/>
        <a:p>
          <a:r>
            <a:rPr lang="en-US" dirty="0" smtClean="0"/>
            <a:t> </a:t>
          </a:r>
          <a:endParaRPr lang="en-US" dirty="0"/>
        </a:p>
      </dgm:t>
    </dgm:pt>
    <dgm:pt modelId="{F6E6F253-70FF-4505-B359-6234EF17A644}" type="parTrans" cxnId="{8F3EC28A-7105-40EA-B891-9F4E878EF385}">
      <dgm:prSet/>
      <dgm:spPr/>
      <dgm:t>
        <a:bodyPr/>
        <a:lstStyle/>
        <a:p>
          <a:endParaRPr lang="en-US"/>
        </a:p>
      </dgm:t>
    </dgm:pt>
    <dgm:pt modelId="{663DCF1D-18A5-4623-B90E-0BE952229210}" type="sibTrans" cxnId="{8F3EC28A-7105-40EA-B891-9F4E878EF385}">
      <dgm:prSet/>
      <dgm:spPr/>
      <dgm:t>
        <a:bodyPr/>
        <a:lstStyle/>
        <a:p>
          <a:endParaRPr lang="en-US"/>
        </a:p>
      </dgm:t>
    </dgm:pt>
    <dgm:pt modelId="{0E0C2425-FB97-463C-912A-60573E1FBFB0}">
      <dgm:prSet phldrT="[Text]"/>
      <dgm:spPr/>
      <dgm:t>
        <a:bodyPr/>
        <a:lstStyle/>
        <a:p>
          <a:r>
            <a:rPr lang="en-US" dirty="0" smtClean="0"/>
            <a:t> </a:t>
          </a:r>
          <a:endParaRPr lang="en-US" dirty="0"/>
        </a:p>
      </dgm:t>
    </dgm:pt>
    <dgm:pt modelId="{55918B6B-45E0-497D-9320-3DB48EAE6E8A}" type="parTrans" cxnId="{274E294C-038A-443A-9863-69BD10D798AA}">
      <dgm:prSet/>
      <dgm:spPr/>
      <dgm:t>
        <a:bodyPr/>
        <a:lstStyle/>
        <a:p>
          <a:endParaRPr lang="en-US"/>
        </a:p>
      </dgm:t>
    </dgm:pt>
    <dgm:pt modelId="{B3FE8C1E-C306-408F-B7EB-9460832C1205}" type="sibTrans" cxnId="{274E294C-038A-443A-9863-69BD10D798AA}">
      <dgm:prSet/>
      <dgm:spPr/>
      <dgm:t>
        <a:bodyPr/>
        <a:lstStyle/>
        <a:p>
          <a:endParaRPr lang="en-US"/>
        </a:p>
      </dgm:t>
    </dgm:pt>
    <dgm:pt modelId="{5C1895B5-B51C-4706-8459-135501EBF3C2}">
      <dgm:prSet phldrT="[Text]"/>
      <dgm:spPr/>
      <dgm:t>
        <a:bodyPr/>
        <a:lstStyle/>
        <a:p>
          <a:r>
            <a:rPr lang="en-US" dirty="0" smtClean="0"/>
            <a:t> </a:t>
          </a:r>
          <a:endParaRPr lang="en-US" dirty="0"/>
        </a:p>
      </dgm:t>
    </dgm:pt>
    <dgm:pt modelId="{E7A72334-728E-4FE9-8509-93CA7A24D404}" type="parTrans" cxnId="{472C4C71-24DE-4D84-A701-2383C84F82B4}">
      <dgm:prSet/>
      <dgm:spPr/>
      <dgm:t>
        <a:bodyPr/>
        <a:lstStyle/>
        <a:p>
          <a:endParaRPr lang="en-US"/>
        </a:p>
      </dgm:t>
    </dgm:pt>
    <dgm:pt modelId="{F626D5B0-D5A4-49C6-9301-E9184683F74A}" type="sibTrans" cxnId="{472C4C71-24DE-4D84-A701-2383C84F82B4}">
      <dgm:prSet/>
      <dgm:spPr/>
      <dgm:t>
        <a:bodyPr/>
        <a:lstStyle/>
        <a:p>
          <a:endParaRPr lang="en-US"/>
        </a:p>
      </dgm:t>
    </dgm:pt>
    <dgm:pt modelId="{61779718-9E2E-4BE0-A16D-AB849BCE9973}">
      <dgm:prSet phldrT="[Text]"/>
      <dgm:spPr/>
      <dgm:t>
        <a:bodyPr/>
        <a:lstStyle/>
        <a:p>
          <a:r>
            <a:rPr lang="en-US" dirty="0" smtClean="0"/>
            <a:t> </a:t>
          </a:r>
          <a:endParaRPr lang="en-US" dirty="0"/>
        </a:p>
      </dgm:t>
    </dgm:pt>
    <dgm:pt modelId="{009BE384-7950-44E6-A449-E9E400CF213E}" type="parTrans" cxnId="{32A952D6-B5A8-4478-8AC1-E43D493D44D5}">
      <dgm:prSet/>
      <dgm:spPr/>
      <dgm:t>
        <a:bodyPr/>
        <a:lstStyle/>
        <a:p>
          <a:endParaRPr lang="en-US"/>
        </a:p>
      </dgm:t>
    </dgm:pt>
    <dgm:pt modelId="{36640044-3115-474C-B79C-E4B32B917D33}" type="sibTrans" cxnId="{32A952D6-B5A8-4478-8AC1-E43D493D44D5}">
      <dgm:prSet/>
      <dgm:spPr/>
      <dgm:t>
        <a:bodyPr/>
        <a:lstStyle/>
        <a:p>
          <a:endParaRPr lang="en-US"/>
        </a:p>
      </dgm:t>
    </dgm:pt>
    <dgm:pt modelId="{BFB9D062-102E-4D84-89B8-DB398F6980F6}">
      <dgm:prSet phldrT="[Text]"/>
      <dgm:spPr/>
      <dgm:t>
        <a:bodyPr/>
        <a:lstStyle/>
        <a:p>
          <a:r>
            <a:rPr lang="en-US" dirty="0" smtClean="0"/>
            <a:t> </a:t>
          </a:r>
          <a:endParaRPr lang="en-US" dirty="0"/>
        </a:p>
      </dgm:t>
    </dgm:pt>
    <dgm:pt modelId="{2B41DD09-4EC3-4A57-885A-284DD8066657}" type="parTrans" cxnId="{DB5BE14B-1BED-4CF7-B9DD-1DBB07840849}">
      <dgm:prSet/>
      <dgm:spPr/>
      <dgm:t>
        <a:bodyPr/>
        <a:lstStyle/>
        <a:p>
          <a:endParaRPr lang="en-US"/>
        </a:p>
      </dgm:t>
    </dgm:pt>
    <dgm:pt modelId="{EB04B480-F6D9-445E-93E7-563F1E2ACB72}" type="sibTrans" cxnId="{DB5BE14B-1BED-4CF7-B9DD-1DBB07840849}">
      <dgm:prSet/>
      <dgm:spPr/>
      <dgm:t>
        <a:bodyPr/>
        <a:lstStyle/>
        <a:p>
          <a:endParaRPr lang="en-US"/>
        </a:p>
      </dgm:t>
    </dgm:pt>
    <dgm:pt modelId="{566D3C58-66E0-441D-8D7F-ABD2594AA035}">
      <dgm:prSet phldrT="[Text]"/>
      <dgm:spPr/>
      <dgm:t>
        <a:bodyPr/>
        <a:lstStyle/>
        <a:p>
          <a:r>
            <a:rPr lang="en-US" dirty="0" smtClean="0"/>
            <a:t> …</a:t>
          </a:r>
          <a:endParaRPr lang="en-US" dirty="0"/>
        </a:p>
      </dgm:t>
    </dgm:pt>
    <dgm:pt modelId="{6C08FD1C-D462-4B89-B012-CA3F7DF1681F}" type="parTrans" cxnId="{54DB1C9C-B40B-4B5D-AE3A-DBCDF2DC62E8}">
      <dgm:prSet/>
      <dgm:spPr/>
      <dgm:t>
        <a:bodyPr/>
        <a:lstStyle/>
        <a:p>
          <a:endParaRPr lang="en-US"/>
        </a:p>
      </dgm:t>
    </dgm:pt>
    <dgm:pt modelId="{50061A3A-C8ED-4D08-94ED-EB4BABCD6DD8}" type="sibTrans" cxnId="{54DB1C9C-B40B-4B5D-AE3A-DBCDF2DC62E8}">
      <dgm:prSet/>
      <dgm:spPr/>
      <dgm:t>
        <a:bodyPr/>
        <a:lstStyle/>
        <a:p>
          <a:endParaRPr lang="en-US"/>
        </a:p>
      </dgm:t>
    </dgm:pt>
    <dgm:pt modelId="{76A3D610-15DF-450B-B3EA-80596D291344}">
      <dgm:prSet phldrT="[Text]"/>
      <dgm:spPr/>
      <dgm:t>
        <a:bodyPr/>
        <a:lstStyle/>
        <a:p>
          <a:endParaRPr lang="en-US" dirty="0"/>
        </a:p>
      </dgm:t>
    </dgm:pt>
    <dgm:pt modelId="{D3256B27-D543-48BE-8492-428C5DD33023}" type="parTrans" cxnId="{C4270686-BF16-4BB1-81F4-569C5D1C2000}">
      <dgm:prSet/>
      <dgm:spPr/>
      <dgm:t>
        <a:bodyPr/>
        <a:lstStyle/>
        <a:p>
          <a:endParaRPr lang="en-US"/>
        </a:p>
      </dgm:t>
    </dgm:pt>
    <dgm:pt modelId="{7DCA6178-25BE-4BBA-8334-BF3C946763EB}" type="sibTrans" cxnId="{C4270686-BF16-4BB1-81F4-569C5D1C2000}">
      <dgm:prSet/>
      <dgm:spPr/>
      <dgm:t>
        <a:bodyPr/>
        <a:lstStyle/>
        <a:p>
          <a:endParaRPr lang="en-US"/>
        </a:p>
      </dgm:t>
    </dgm:pt>
    <dgm:pt modelId="{2EB57FE4-4DEA-4499-AF25-003EA75709A5}">
      <dgm:prSet phldrT="[Text]"/>
      <dgm:spPr/>
      <dgm:t>
        <a:bodyPr/>
        <a:lstStyle/>
        <a:p>
          <a:endParaRPr lang="en-US" dirty="0"/>
        </a:p>
      </dgm:t>
    </dgm:pt>
    <dgm:pt modelId="{86166EF5-C452-4516-9C81-8EE27334B86C}" type="parTrans" cxnId="{BC4F8A06-2F60-4A99-9C8C-2335580DF404}">
      <dgm:prSet/>
      <dgm:spPr/>
      <dgm:t>
        <a:bodyPr/>
        <a:lstStyle/>
        <a:p>
          <a:endParaRPr lang="en-US"/>
        </a:p>
      </dgm:t>
    </dgm:pt>
    <dgm:pt modelId="{930043E2-14D1-4F3E-9F18-7B9117C46C1A}" type="sibTrans" cxnId="{BC4F8A06-2F60-4A99-9C8C-2335580DF404}">
      <dgm:prSet/>
      <dgm:spPr/>
      <dgm:t>
        <a:bodyPr/>
        <a:lstStyle/>
        <a:p>
          <a:endParaRPr lang="en-US"/>
        </a:p>
      </dgm:t>
    </dgm:pt>
    <dgm:pt modelId="{C795E547-197D-4E01-A1DA-3AEB083E53E7}" type="pres">
      <dgm:prSet presAssocID="{BDB0E8BE-99C1-4E39-B943-EA38207060BE}" presName="Name0" presStyleCnt="0">
        <dgm:presLayoutVars>
          <dgm:dir/>
          <dgm:animLvl val="lvl"/>
          <dgm:resizeHandles val="exact"/>
        </dgm:presLayoutVars>
      </dgm:prSet>
      <dgm:spPr/>
      <dgm:t>
        <a:bodyPr/>
        <a:lstStyle/>
        <a:p>
          <a:endParaRPr lang="en-US"/>
        </a:p>
      </dgm:t>
    </dgm:pt>
    <dgm:pt modelId="{2E0DCE2D-E4FB-4E0A-96B2-F36C069BD328}" type="pres">
      <dgm:prSet presAssocID="{55EBA526-091E-4842-ADAB-125C83035A3C}" presName="compositeNode" presStyleCnt="0">
        <dgm:presLayoutVars>
          <dgm:bulletEnabled val="1"/>
        </dgm:presLayoutVars>
      </dgm:prSet>
      <dgm:spPr/>
    </dgm:pt>
    <dgm:pt modelId="{FBAD5160-FF06-4AC1-9CD0-2B38833EE660}" type="pres">
      <dgm:prSet presAssocID="{55EBA526-091E-4842-ADAB-125C83035A3C}" presName="bgRect" presStyleLbl="node1" presStyleIdx="0" presStyleCnt="4"/>
      <dgm:spPr/>
      <dgm:t>
        <a:bodyPr/>
        <a:lstStyle/>
        <a:p>
          <a:endParaRPr lang="en-US"/>
        </a:p>
      </dgm:t>
    </dgm:pt>
    <dgm:pt modelId="{2D5F3E3C-00FD-458F-A2B0-316475BB6B16}" type="pres">
      <dgm:prSet presAssocID="{55EBA526-091E-4842-ADAB-125C83035A3C}" presName="parentNode" presStyleLbl="node1" presStyleIdx="0" presStyleCnt="4">
        <dgm:presLayoutVars>
          <dgm:chMax val="0"/>
          <dgm:bulletEnabled val="1"/>
        </dgm:presLayoutVars>
      </dgm:prSet>
      <dgm:spPr/>
      <dgm:t>
        <a:bodyPr/>
        <a:lstStyle/>
        <a:p>
          <a:endParaRPr lang="en-US"/>
        </a:p>
      </dgm:t>
    </dgm:pt>
    <dgm:pt modelId="{9B5C6C1C-3DA9-4339-818C-CC455000063A}" type="pres">
      <dgm:prSet presAssocID="{55EBA526-091E-4842-ADAB-125C83035A3C}" presName="childNode" presStyleLbl="node1" presStyleIdx="0" presStyleCnt="4">
        <dgm:presLayoutVars>
          <dgm:bulletEnabled val="1"/>
        </dgm:presLayoutVars>
      </dgm:prSet>
      <dgm:spPr/>
      <dgm:t>
        <a:bodyPr/>
        <a:lstStyle/>
        <a:p>
          <a:endParaRPr lang="en-US"/>
        </a:p>
      </dgm:t>
    </dgm:pt>
    <dgm:pt modelId="{84A20176-7D24-4C3E-AE72-8ED3259014F4}" type="pres">
      <dgm:prSet presAssocID="{663DCF1D-18A5-4623-B90E-0BE952229210}" presName="hSp" presStyleCnt="0"/>
      <dgm:spPr/>
    </dgm:pt>
    <dgm:pt modelId="{7C317EBD-64FD-4FEF-8050-54FE1AC364EB}" type="pres">
      <dgm:prSet presAssocID="{663DCF1D-18A5-4623-B90E-0BE952229210}" presName="vProcSp" presStyleCnt="0"/>
      <dgm:spPr/>
    </dgm:pt>
    <dgm:pt modelId="{3895CEE4-347F-42F8-8AEC-4A378C81A59B}" type="pres">
      <dgm:prSet presAssocID="{663DCF1D-18A5-4623-B90E-0BE952229210}" presName="vSp1" presStyleCnt="0"/>
      <dgm:spPr/>
    </dgm:pt>
    <dgm:pt modelId="{756DA170-605C-45B3-98A1-90D72DA37DA7}" type="pres">
      <dgm:prSet presAssocID="{663DCF1D-18A5-4623-B90E-0BE952229210}" presName="simulatedConn" presStyleLbl="solidFgAcc1" presStyleIdx="0" presStyleCnt="3"/>
      <dgm:spPr/>
    </dgm:pt>
    <dgm:pt modelId="{8275290A-9916-4D09-9FA3-1939D74D2E39}" type="pres">
      <dgm:prSet presAssocID="{663DCF1D-18A5-4623-B90E-0BE952229210}" presName="vSp2" presStyleCnt="0"/>
      <dgm:spPr/>
    </dgm:pt>
    <dgm:pt modelId="{C1ADC0FE-CB97-48B8-83C1-10B3F6DC6295}" type="pres">
      <dgm:prSet presAssocID="{663DCF1D-18A5-4623-B90E-0BE952229210}" presName="sibTrans" presStyleCnt="0"/>
      <dgm:spPr/>
    </dgm:pt>
    <dgm:pt modelId="{EC1D0B66-BDE8-4D82-9EAC-E499C36AEA01}" type="pres">
      <dgm:prSet presAssocID="{5C1895B5-B51C-4706-8459-135501EBF3C2}" presName="compositeNode" presStyleCnt="0">
        <dgm:presLayoutVars>
          <dgm:bulletEnabled val="1"/>
        </dgm:presLayoutVars>
      </dgm:prSet>
      <dgm:spPr/>
    </dgm:pt>
    <dgm:pt modelId="{6B5E172A-18CE-4C72-90C4-7B3BD8177430}" type="pres">
      <dgm:prSet presAssocID="{5C1895B5-B51C-4706-8459-135501EBF3C2}" presName="bgRect" presStyleLbl="node1" presStyleIdx="1" presStyleCnt="4"/>
      <dgm:spPr/>
      <dgm:t>
        <a:bodyPr/>
        <a:lstStyle/>
        <a:p>
          <a:endParaRPr lang="en-US"/>
        </a:p>
      </dgm:t>
    </dgm:pt>
    <dgm:pt modelId="{C3907E1D-5B2E-4434-92E7-CC0E226D7566}" type="pres">
      <dgm:prSet presAssocID="{5C1895B5-B51C-4706-8459-135501EBF3C2}" presName="parentNode" presStyleLbl="node1" presStyleIdx="1" presStyleCnt="4">
        <dgm:presLayoutVars>
          <dgm:chMax val="0"/>
          <dgm:bulletEnabled val="1"/>
        </dgm:presLayoutVars>
      </dgm:prSet>
      <dgm:spPr/>
      <dgm:t>
        <a:bodyPr/>
        <a:lstStyle/>
        <a:p>
          <a:endParaRPr lang="en-US"/>
        </a:p>
      </dgm:t>
    </dgm:pt>
    <dgm:pt modelId="{3B196B11-D3AB-4D69-B218-CD169120169E}" type="pres">
      <dgm:prSet presAssocID="{5C1895B5-B51C-4706-8459-135501EBF3C2}" presName="childNode" presStyleLbl="node1" presStyleIdx="1" presStyleCnt="4">
        <dgm:presLayoutVars>
          <dgm:bulletEnabled val="1"/>
        </dgm:presLayoutVars>
      </dgm:prSet>
      <dgm:spPr/>
      <dgm:t>
        <a:bodyPr/>
        <a:lstStyle/>
        <a:p>
          <a:endParaRPr lang="en-US"/>
        </a:p>
      </dgm:t>
    </dgm:pt>
    <dgm:pt modelId="{139F7ED6-BAA8-4547-AC36-B4CF21C697F9}" type="pres">
      <dgm:prSet presAssocID="{F626D5B0-D5A4-49C6-9301-E9184683F74A}" presName="hSp" presStyleCnt="0"/>
      <dgm:spPr/>
    </dgm:pt>
    <dgm:pt modelId="{F82C17F5-AC4C-44AD-881A-34AB83949169}" type="pres">
      <dgm:prSet presAssocID="{F626D5B0-D5A4-49C6-9301-E9184683F74A}" presName="vProcSp" presStyleCnt="0"/>
      <dgm:spPr/>
    </dgm:pt>
    <dgm:pt modelId="{E80BE281-ACE2-47D8-96C9-B13FEC45AC1C}" type="pres">
      <dgm:prSet presAssocID="{F626D5B0-D5A4-49C6-9301-E9184683F74A}" presName="vSp1" presStyleCnt="0"/>
      <dgm:spPr/>
    </dgm:pt>
    <dgm:pt modelId="{38942D66-D452-476B-9006-E2587FFE2DD8}" type="pres">
      <dgm:prSet presAssocID="{F626D5B0-D5A4-49C6-9301-E9184683F74A}" presName="simulatedConn" presStyleLbl="solidFgAcc1" presStyleIdx="1" presStyleCnt="3"/>
      <dgm:spPr/>
    </dgm:pt>
    <dgm:pt modelId="{5A69FA8C-FCD6-4F3F-B118-CA1FD246B14B}" type="pres">
      <dgm:prSet presAssocID="{F626D5B0-D5A4-49C6-9301-E9184683F74A}" presName="vSp2" presStyleCnt="0"/>
      <dgm:spPr/>
    </dgm:pt>
    <dgm:pt modelId="{264E6BC4-8210-4F3E-8668-A4832055F759}" type="pres">
      <dgm:prSet presAssocID="{F626D5B0-D5A4-49C6-9301-E9184683F74A}" presName="sibTrans" presStyleCnt="0"/>
      <dgm:spPr/>
    </dgm:pt>
    <dgm:pt modelId="{BA326418-0882-4EA3-A016-CE37E306E0BB}" type="pres">
      <dgm:prSet presAssocID="{BFB9D062-102E-4D84-89B8-DB398F6980F6}" presName="compositeNode" presStyleCnt="0">
        <dgm:presLayoutVars>
          <dgm:bulletEnabled val="1"/>
        </dgm:presLayoutVars>
      </dgm:prSet>
      <dgm:spPr/>
    </dgm:pt>
    <dgm:pt modelId="{CFF7B062-6307-4632-A253-521E50FA18E4}" type="pres">
      <dgm:prSet presAssocID="{BFB9D062-102E-4D84-89B8-DB398F6980F6}" presName="bgRect" presStyleLbl="node1" presStyleIdx="2" presStyleCnt="4"/>
      <dgm:spPr/>
      <dgm:t>
        <a:bodyPr/>
        <a:lstStyle/>
        <a:p>
          <a:endParaRPr lang="en-US"/>
        </a:p>
      </dgm:t>
    </dgm:pt>
    <dgm:pt modelId="{474B8C77-111D-4EB0-AFD2-20BAE2E048EC}" type="pres">
      <dgm:prSet presAssocID="{BFB9D062-102E-4D84-89B8-DB398F6980F6}" presName="parentNode" presStyleLbl="node1" presStyleIdx="2" presStyleCnt="4">
        <dgm:presLayoutVars>
          <dgm:chMax val="0"/>
          <dgm:bulletEnabled val="1"/>
        </dgm:presLayoutVars>
      </dgm:prSet>
      <dgm:spPr/>
      <dgm:t>
        <a:bodyPr/>
        <a:lstStyle/>
        <a:p>
          <a:endParaRPr lang="en-US"/>
        </a:p>
      </dgm:t>
    </dgm:pt>
    <dgm:pt modelId="{2C7029FC-1D61-4333-8C33-4AA457DCBF7C}" type="pres">
      <dgm:prSet presAssocID="{BFB9D062-102E-4D84-89B8-DB398F6980F6}" presName="childNode" presStyleLbl="node1" presStyleIdx="2" presStyleCnt="4">
        <dgm:presLayoutVars>
          <dgm:bulletEnabled val="1"/>
        </dgm:presLayoutVars>
      </dgm:prSet>
      <dgm:spPr/>
      <dgm:t>
        <a:bodyPr/>
        <a:lstStyle/>
        <a:p>
          <a:endParaRPr lang="en-US"/>
        </a:p>
      </dgm:t>
    </dgm:pt>
    <dgm:pt modelId="{66344C90-57FE-4D07-B61C-1CEAE5C06356}" type="pres">
      <dgm:prSet presAssocID="{EB04B480-F6D9-445E-93E7-563F1E2ACB72}" presName="hSp" presStyleCnt="0"/>
      <dgm:spPr/>
    </dgm:pt>
    <dgm:pt modelId="{5100FD03-8A13-4485-B099-EC4928198544}" type="pres">
      <dgm:prSet presAssocID="{EB04B480-F6D9-445E-93E7-563F1E2ACB72}" presName="vProcSp" presStyleCnt="0"/>
      <dgm:spPr/>
    </dgm:pt>
    <dgm:pt modelId="{F323244C-6183-4E00-9881-8D0FCF4FC74A}" type="pres">
      <dgm:prSet presAssocID="{EB04B480-F6D9-445E-93E7-563F1E2ACB72}" presName="vSp1" presStyleCnt="0"/>
      <dgm:spPr/>
    </dgm:pt>
    <dgm:pt modelId="{02CA484B-F3E9-46E0-A0E6-6F2657A41393}" type="pres">
      <dgm:prSet presAssocID="{EB04B480-F6D9-445E-93E7-563F1E2ACB72}" presName="simulatedConn" presStyleLbl="solidFgAcc1" presStyleIdx="2" presStyleCnt="3"/>
      <dgm:spPr/>
    </dgm:pt>
    <dgm:pt modelId="{D7B3C7A3-97AF-4574-AA6B-5A80296464A7}" type="pres">
      <dgm:prSet presAssocID="{EB04B480-F6D9-445E-93E7-563F1E2ACB72}" presName="vSp2" presStyleCnt="0"/>
      <dgm:spPr/>
    </dgm:pt>
    <dgm:pt modelId="{153EEED9-1BAC-496B-8D7F-BED976C09B81}" type="pres">
      <dgm:prSet presAssocID="{EB04B480-F6D9-445E-93E7-563F1E2ACB72}" presName="sibTrans" presStyleCnt="0"/>
      <dgm:spPr/>
    </dgm:pt>
    <dgm:pt modelId="{36817658-5DD2-4C2B-99FF-557D38F95842}" type="pres">
      <dgm:prSet presAssocID="{76A3D610-15DF-450B-B3EA-80596D291344}" presName="compositeNode" presStyleCnt="0">
        <dgm:presLayoutVars>
          <dgm:bulletEnabled val="1"/>
        </dgm:presLayoutVars>
      </dgm:prSet>
      <dgm:spPr/>
    </dgm:pt>
    <dgm:pt modelId="{FC420442-8328-4B98-8ACA-E9BFBDCD64BF}" type="pres">
      <dgm:prSet presAssocID="{76A3D610-15DF-450B-B3EA-80596D291344}" presName="bgRect" presStyleLbl="node1" presStyleIdx="3" presStyleCnt="4"/>
      <dgm:spPr/>
      <dgm:t>
        <a:bodyPr/>
        <a:lstStyle/>
        <a:p>
          <a:endParaRPr lang="en-US"/>
        </a:p>
      </dgm:t>
    </dgm:pt>
    <dgm:pt modelId="{17CDB469-4A03-4A28-AB55-E4D54C52827B}" type="pres">
      <dgm:prSet presAssocID="{76A3D610-15DF-450B-B3EA-80596D291344}" presName="parentNode" presStyleLbl="node1" presStyleIdx="3" presStyleCnt="4">
        <dgm:presLayoutVars>
          <dgm:chMax val="0"/>
          <dgm:bulletEnabled val="1"/>
        </dgm:presLayoutVars>
      </dgm:prSet>
      <dgm:spPr/>
      <dgm:t>
        <a:bodyPr/>
        <a:lstStyle/>
        <a:p>
          <a:endParaRPr lang="en-US"/>
        </a:p>
      </dgm:t>
    </dgm:pt>
    <dgm:pt modelId="{67401FEB-4CB8-49EF-80B3-36B65C6CAF1B}" type="pres">
      <dgm:prSet presAssocID="{76A3D610-15DF-450B-B3EA-80596D291344}" presName="childNode" presStyleLbl="node1" presStyleIdx="3" presStyleCnt="4">
        <dgm:presLayoutVars>
          <dgm:bulletEnabled val="1"/>
        </dgm:presLayoutVars>
      </dgm:prSet>
      <dgm:spPr/>
      <dgm:t>
        <a:bodyPr/>
        <a:lstStyle/>
        <a:p>
          <a:endParaRPr lang="en-US"/>
        </a:p>
      </dgm:t>
    </dgm:pt>
  </dgm:ptLst>
  <dgm:cxnLst>
    <dgm:cxn modelId="{BC4F8A06-2F60-4A99-9C8C-2335580DF404}" srcId="{BFB9D062-102E-4D84-89B8-DB398F6980F6}" destId="{2EB57FE4-4DEA-4499-AF25-003EA75709A5}" srcOrd="0" destOrd="0" parTransId="{86166EF5-C452-4516-9C81-8EE27334B86C}" sibTransId="{930043E2-14D1-4F3E-9F18-7B9117C46C1A}"/>
    <dgm:cxn modelId="{3D98004D-742C-462A-AB3D-95D5172746E8}" type="presOf" srcId="{76A3D610-15DF-450B-B3EA-80596D291344}" destId="{FC420442-8328-4B98-8ACA-E9BFBDCD64BF}" srcOrd="0" destOrd="0" presId="urn:microsoft.com/office/officeart/2005/8/layout/hProcess7"/>
    <dgm:cxn modelId="{17D7254B-91F8-46D2-9C34-A102F334B31D}" type="presOf" srcId="{55EBA526-091E-4842-ADAB-125C83035A3C}" destId="{2D5F3E3C-00FD-458F-A2B0-316475BB6B16}" srcOrd="1" destOrd="0" presId="urn:microsoft.com/office/officeart/2005/8/layout/hProcess7"/>
    <dgm:cxn modelId="{472C4C71-24DE-4D84-A701-2383C84F82B4}" srcId="{BDB0E8BE-99C1-4E39-B943-EA38207060BE}" destId="{5C1895B5-B51C-4706-8459-135501EBF3C2}" srcOrd="1" destOrd="0" parTransId="{E7A72334-728E-4FE9-8509-93CA7A24D404}" sibTransId="{F626D5B0-D5A4-49C6-9301-E9184683F74A}"/>
    <dgm:cxn modelId="{BCACB842-17D1-4294-9DEC-D25CE9B8AB85}" type="presOf" srcId="{2EB57FE4-4DEA-4499-AF25-003EA75709A5}" destId="{2C7029FC-1D61-4333-8C33-4AA457DCBF7C}" srcOrd="0" destOrd="0" presId="urn:microsoft.com/office/officeart/2005/8/layout/hProcess7"/>
    <dgm:cxn modelId="{274E294C-038A-443A-9863-69BD10D798AA}" srcId="{55EBA526-091E-4842-ADAB-125C83035A3C}" destId="{0E0C2425-FB97-463C-912A-60573E1FBFB0}" srcOrd="0" destOrd="0" parTransId="{55918B6B-45E0-497D-9320-3DB48EAE6E8A}" sibTransId="{B3FE8C1E-C306-408F-B7EB-9460832C1205}"/>
    <dgm:cxn modelId="{ED9B7204-11D3-485F-9C02-E5C82F8B0346}" type="presOf" srcId="{5C1895B5-B51C-4706-8459-135501EBF3C2}" destId="{6B5E172A-18CE-4C72-90C4-7B3BD8177430}" srcOrd="0" destOrd="0" presId="urn:microsoft.com/office/officeart/2005/8/layout/hProcess7"/>
    <dgm:cxn modelId="{F90C8417-00B1-4C52-B572-705075CB37D2}" type="presOf" srcId="{5C1895B5-B51C-4706-8459-135501EBF3C2}" destId="{C3907E1D-5B2E-4434-92E7-CC0E226D7566}" srcOrd="1" destOrd="0" presId="urn:microsoft.com/office/officeart/2005/8/layout/hProcess7"/>
    <dgm:cxn modelId="{892F5AE1-E54F-46AF-B7B2-52119921C2AD}" type="presOf" srcId="{55EBA526-091E-4842-ADAB-125C83035A3C}" destId="{FBAD5160-FF06-4AC1-9CD0-2B38833EE660}" srcOrd="0" destOrd="0" presId="urn:microsoft.com/office/officeart/2005/8/layout/hProcess7"/>
    <dgm:cxn modelId="{B496E237-1961-49E7-B26A-1E9F08EC6BB7}" type="presOf" srcId="{566D3C58-66E0-441D-8D7F-ABD2594AA035}" destId="{67401FEB-4CB8-49EF-80B3-36B65C6CAF1B}" srcOrd="0" destOrd="0" presId="urn:microsoft.com/office/officeart/2005/8/layout/hProcess7"/>
    <dgm:cxn modelId="{8F3EC28A-7105-40EA-B891-9F4E878EF385}" srcId="{BDB0E8BE-99C1-4E39-B943-EA38207060BE}" destId="{55EBA526-091E-4842-ADAB-125C83035A3C}" srcOrd="0" destOrd="0" parTransId="{F6E6F253-70FF-4505-B359-6234EF17A644}" sibTransId="{663DCF1D-18A5-4623-B90E-0BE952229210}"/>
    <dgm:cxn modelId="{9741AA18-F3E4-44DB-84B7-730EE3B01C11}" type="presOf" srcId="{BFB9D062-102E-4D84-89B8-DB398F6980F6}" destId="{474B8C77-111D-4EB0-AFD2-20BAE2E048EC}" srcOrd="1" destOrd="0" presId="urn:microsoft.com/office/officeart/2005/8/layout/hProcess7"/>
    <dgm:cxn modelId="{F0794212-4627-4FA1-B8C8-9577A762A3E8}" type="presOf" srcId="{0E0C2425-FB97-463C-912A-60573E1FBFB0}" destId="{9B5C6C1C-3DA9-4339-818C-CC455000063A}" srcOrd="0" destOrd="0" presId="urn:microsoft.com/office/officeart/2005/8/layout/hProcess7"/>
    <dgm:cxn modelId="{DB5BE14B-1BED-4CF7-B9DD-1DBB07840849}" srcId="{BDB0E8BE-99C1-4E39-B943-EA38207060BE}" destId="{BFB9D062-102E-4D84-89B8-DB398F6980F6}" srcOrd="2" destOrd="0" parTransId="{2B41DD09-4EC3-4A57-885A-284DD8066657}" sibTransId="{EB04B480-F6D9-445E-93E7-563F1E2ACB72}"/>
    <dgm:cxn modelId="{33316268-4EBC-4A26-900C-4119E6DED1FA}" type="presOf" srcId="{BDB0E8BE-99C1-4E39-B943-EA38207060BE}" destId="{C795E547-197D-4E01-A1DA-3AEB083E53E7}" srcOrd="0" destOrd="0" presId="urn:microsoft.com/office/officeart/2005/8/layout/hProcess7"/>
    <dgm:cxn modelId="{B1A197A6-164D-4163-B856-167EFA07C9E8}" type="presOf" srcId="{61779718-9E2E-4BE0-A16D-AB849BCE9973}" destId="{3B196B11-D3AB-4D69-B218-CD169120169E}" srcOrd="0" destOrd="0" presId="urn:microsoft.com/office/officeart/2005/8/layout/hProcess7"/>
    <dgm:cxn modelId="{54DB1C9C-B40B-4B5D-AE3A-DBCDF2DC62E8}" srcId="{76A3D610-15DF-450B-B3EA-80596D291344}" destId="{566D3C58-66E0-441D-8D7F-ABD2594AA035}" srcOrd="0" destOrd="0" parTransId="{6C08FD1C-D462-4B89-B012-CA3F7DF1681F}" sibTransId="{50061A3A-C8ED-4D08-94ED-EB4BABCD6DD8}"/>
    <dgm:cxn modelId="{5CE2FF98-A00E-41FE-A7ED-C62C61E7ABE0}" type="presOf" srcId="{BFB9D062-102E-4D84-89B8-DB398F6980F6}" destId="{CFF7B062-6307-4632-A253-521E50FA18E4}" srcOrd="0" destOrd="0" presId="urn:microsoft.com/office/officeart/2005/8/layout/hProcess7"/>
    <dgm:cxn modelId="{32A952D6-B5A8-4478-8AC1-E43D493D44D5}" srcId="{5C1895B5-B51C-4706-8459-135501EBF3C2}" destId="{61779718-9E2E-4BE0-A16D-AB849BCE9973}" srcOrd="0" destOrd="0" parTransId="{009BE384-7950-44E6-A449-E9E400CF213E}" sibTransId="{36640044-3115-474C-B79C-E4B32B917D33}"/>
    <dgm:cxn modelId="{81331C08-4619-4FC3-8413-A04D7ED5E76C}" type="presOf" srcId="{76A3D610-15DF-450B-B3EA-80596D291344}" destId="{17CDB469-4A03-4A28-AB55-E4D54C52827B}" srcOrd="1" destOrd="0" presId="urn:microsoft.com/office/officeart/2005/8/layout/hProcess7"/>
    <dgm:cxn modelId="{C4270686-BF16-4BB1-81F4-569C5D1C2000}" srcId="{BDB0E8BE-99C1-4E39-B943-EA38207060BE}" destId="{76A3D610-15DF-450B-B3EA-80596D291344}" srcOrd="3" destOrd="0" parTransId="{D3256B27-D543-48BE-8492-428C5DD33023}" sibTransId="{7DCA6178-25BE-4BBA-8334-BF3C946763EB}"/>
    <dgm:cxn modelId="{6D0D17E5-A789-48CD-9BE0-7C1999DC8F15}" type="presParOf" srcId="{C795E547-197D-4E01-A1DA-3AEB083E53E7}" destId="{2E0DCE2D-E4FB-4E0A-96B2-F36C069BD328}" srcOrd="0" destOrd="0" presId="urn:microsoft.com/office/officeart/2005/8/layout/hProcess7"/>
    <dgm:cxn modelId="{6F7F48F9-FDEC-4868-8119-2D84E71C1205}" type="presParOf" srcId="{2E0DCE2D-E4FB-4E0A-96B2-F36C069BD328}" destId="{FBAD5160-FF06-4AC1-9CD0-2B38833EE660}" srcOrd="0" destOrd="0" presId="urn:microsoft.com/office/officeart/2005/8/layout/hProcess7"/>
    <dgm:cxn modelId="{D7A8C42F-A612-4126-A288-0C1FEF360CAE}" type="presParOf" srcId="{2E0DCE2D-E4FB-4E0A-96B2-F36C069BD328}" destId="{2D5F3E3C-00FD-458F-A2B0-316475BB6B16}" srcOrd="1" destOrd="0" presId="urn:microsoft.com/office/officeart/2005/8/layout/hProcess7"/>
    <dgm:cxn modelId="{6563D54B-9D60-4457-B30D-920002905268}" type="presParOf" srcId="{2E0DCE2D-E4FB-4E0A-96B2-F36C069BD328}" destId="{9B5C6C1C-3DA9-4339-818C-CC455000063A}" srcOrd="2" destOrd="0" presId="urn:microsoft.com/office/officeart/2005/8/layout/hProcess7"/>
    <dgm:cxn modelId="{AE133325-837B-4F52-B6F3-78BC049B615B}" type="presParOf" srcId="{C795E547-197D-4E01-A1DA-3AEB083E53E7}" destId="{84A20176-7D24-4C3E-AE72-8ED3259014F4}" srcOrd="1" destOrd="0" presId="urn:microsoft.com/office/officeart/2005/8/layout/hProcess7"/>
    <dgm:cxn modelId="{ABDCD319-3D2C-4A2A-8544-B42B4D65BB5D}" type="presParOf" srcId="{C795E547-197D-4E01-A1DA-3AEB083E53E7}" destId="{7C317EBD-64FD-4FEF-8050-54FE1AC364EB}" srcOrd="2" destOrd="0" presId="urn:microsoft.com/office/officeart/2005/8/layout/hProcess7"/>
    <dgm:cxn modelId="{24157612-1685-47A4-A6DF-8E9832B07926}" type="presParOf" srcId="{7C317EBD-64FD-4FEF-8050-54FE1AC364EB}" destId="{3895CEE4-347F-42F8-8AEC-4A378C81A59B}" srcOrd="0" destOrd="0" presId="urn:microsoft.com/office/officeart/2005/8/layout/hProcess7"/>
    <dgm:cxn modelId="{159D6B2F-0130-493F-9553-BEC12C4FB1FA}" type="presParOf" srcId="{7C317EBD-64FD-4FEF-8050-54FE1AC364EB}" destId="{756DA170-605C-45B3-98A1-90D72DA37DA7}" srcOrd="1" destOrd="0" presId="urn:microsoft.com/office/officeart/2005/8/layout/hProcess7"/>
    <dgm:cxn modelId="{EC523F70-7643-4A56-8133-48D616A0ADE2}" type="presParOf" srcId="{7C317EBD-64FD-4FEF-8050-54FE1AC364EB}" destId="{8275290A-9916-4D09-9FA3-1939D74D2E39}" srcOrd="2" destOrd="0" presId="urn:microsoft.com/office/officeart/2005/8/layout/hProcess7"/>
    <dgm:cxn modelId="{639FBAA7-9481-4C7A-A193-C748E804FF8A}" type="presParOf" srcId="{C795E547-197D-4E01-A1DA-3AEB083E53E7}" destId="{C1ADC0FE-CB97-48B8-83C1-10B3F6DC6295}" srcOrd="3" destOrd="0" presId="urn:microsoft.com/office/officeart/2005/8/layout/hProcess7"/>
    <dgm:cxn modelId="{A36B9E0D-FA2A-4330-A581-52E47E099C14}" type="presParOf" srcId="{C795E547-197D-4E01-A1DA-3AEB083E53E7}" destId="{EC1D0B66-BDE8-4D82-9EAC-E499C36AEA01}" srcOrd="4" destOrd="0" presId="urn:microsoft.com/office/officeart/2005/8/layout/hProcess7"/>
    <dgm:cxn modelId="{BB4D7139-CB69-42F6-AA7F-9621F25BAAA1}" type="presParOf" srcId="{EC1D0B66-BDE8-4D82-9EAC-E499C36AEA01}" destId="{6B5E172A-18CE-4C72-90C4-7B3BD8177430}" srcOrd="0" destOrd="0" presId="urn:microsoft.com/office/officeart/2005/8/layout/hProcess7"/>
    <dgm:cxn modelId="{21BC8D84-549A-4325-AC98-D3C368B4F5A3}" type="presParOf" srcId="{EC1D0B66-BDE8-4D82-9EAC-E499C36AEA01}" destId="{C3907E1D-5B2E-4434-92E7-CC0E226D7566}" srcOrd="1" destOrd="0" presId="urn:microsoft.com/office/officeart/2005/8/layout/hProcess7"/>
    <dgm:cxn modelId="{1689AEC4-3B79-40FA-BCAC-1D54D36BF9CD}" type="presParOf" srcId="{EC1D0B66-BDE8-4D82-9EAC-E499C36AEA01}" destId="{3B196B11-D3AB-4D69-B218-CD169120169E}" srcOrd="2" destOrd="0" presId="urn:microsoft.com/office/officeart/2005/8/layout/hProcess7"/>
    <dgm:cxn modelId="{53BFE2BF-B9C1-4D4B-A000-7D843F1941B9}" type="presParOf" srcId="{C795E547-197D-4E01-A1DA-3AEB083E53E7}" destId="{139F7ED6-BAA8-4547-AC36-B4CF21C697F9}" srcOrd="5" destOrd="0" presId="urn:microsoft.com/office/officeart/2005/8/layout/hProcess7"/>
    <dgm:cxn modelId="{2D21B74E-75F2-4BC0-9A41-BBE24F7B3E2D}" type="presParOf" srcId="{C795E547-197D-4E01-A1DA-3AEB083E53E7}" destId="{F82C17F5-AC4C-44AD-881A-34AB83949169}" srcOrd="6" destOrd="0" presId="urn:microsoft.com/office/officeart/2005/8/layout/hProcess7"/>
    <dgm:cxn modelId="{4307AA39-2599-440A-BCCC-9EEEBEAF9CFC}" type="presParOf" srcId="{F82C17F5-AC4C-44AD-881A-34AB83949169}" destId="{E80BE281-ACE2-47D8-96C9-B13FEC45AC1C}" srcOrd="0" destOrd="0" presId="urn:microsoft.com/office/officeart/2005/8/layout/hProcess7"/>
    <dgm:cxn modelId="{D0D2402E-6B35-4890-B87E-43A2E8B146FE}" type="presParOf" srcId="{F82C17F5-AC4C-44AD-881A-34AB83949169}" destId="{38942D66-D452-476B-9006-E2587FFE2DD8}" srcOrd="1" destOrd="0" presId="urn:microsoft.com/office/officeart/2005/8/layout/hProcess7"/>
    <dgm:cxn modelId="{08C7F20E-5F31-4A24-A2A6-F9E6848ADC52}" type="presParOf" srcId="{F82C17F5-AC4C-44AD-881A-34AB83949169}" destId="{5A69FA8C-FCD6-4F3F-B118-CA1FD246B14B}" srcOrd="2" destOrd="0" presId="urn:microsoft.com/office/officeart/2005/8/layout/hProcess7"/>
    <dgm:cxn modelId="{DA258514-4B78-4FD4-8133-147946F9E96E}" type="presParOf" srcId="{C795E547-197D-4E01-A1DA-3AEB083E53E7}" destId="{264E6BC4-8210-4F3E-8668-A4832055F759}" srcOrd="7" destOrd="0" presId="urn:microsoft.com/office/officeart/2005/8/layout/hProcess7"/>
    <dgm:cxn modelId="{0AFE4BF0-ADD7-4157-82DB-477DD77BF03D}" type="presParOf" srcId="{C795E547-197D-4E01-A1DA-3AEB083E53E7}" destId="{BA326418-0882-4EA3-A016-CE37E306E0BB}" srcOrd="8" destOrd="0" presId="urn:microsoft.com/office/officeart/2005/8/layout/hProcess7"/>
    <dgm:cxn modelId="{164BF1BA-4034-4BE2-8692-DC1CA94F69FA}" type="presParOf" srcId="{BA326418-0882-4EA3-A016-CE37E306E0BB}" destId="{CFF7B062-6307-4632-A253-521E50FA18E4}" srcOrd="0" destOrd="0" presId="urn:microsoft.com/office/officeart/2005/8/layout/hProcess7"/>
    <dgm:cxn modelId="{CC0B90FA-22EF-435A-9FDC-78EF8DF0FC18}" type="presParOf" srcId="{BA326418-0882-4EA3-A016-CE37E306E0BB}" destId="{474B8C77-111D-4EB0-AFD2-20BAE2E048EC}" srcOrd="1" destOrd="0" presId="urn:microsoft.com/office/officeart/2005/8/layout/hProcess7"/>
    <dgm:cxn modelId="{809617C3-11F3-43CD-813E-D733D9C34EBE}" type="presParOf" srcId="{BA326418-0882-4EA3-A016-CE37E306E0BB}" destId="{2C7029FC-1D61-4333-8C33-4AA457DCBF7C}" srcOrd="2" destOrd="0" presId="urn:microsoft.com/office/officeart/2005/8/layout/hProcess7"/>
    <dgm:cxn modelId="{58F032D3-B429-475B-BCD3-B3AA8E77C1B0}" type="presParOf" srcId="{C795E547-197D-4E01-A1DA-3AEB083E53E7}" destId="{66344C90-57FE-4D07-B61C-1CEAE5C06356}" srcOrd="9" destOrd="0" presId="urn:microsoft.com/office/officeart/2005/8/layout/hProcess7"/>
    <dgm:cxn modelId="{6A6EF671-D98D-4BA4-AF09-F38794AF0A0A}" type="presParOf" srcId="{C795E547-197D-4E01-A1DA-3AEB083E53E7}" destId="{5100FD03-8A13-4485-B099-EC4928198544}" srcOrd="10" destOrd="0" presId="urn:microsoft.com/office/officeart/2005/8/layout/hProcess7"/>
    <dgm:cxn modelId="{312996A2-987A-428F-B2F2-1E683F58AD96}" type="presParOf" srcId="{5100FD03-8A13-4485-B099-EC4928198544}" destId="{F323244C-6183-4E00-9881-8D0FCF4FC74A}" srcOrd="0" destOrd="0" presId="urn:microsoft.com/office/officeart/2005/8/layout/hProcess7"/>
    <dgm:cxn modelId="{D4E5C7F3-18A7-4B20-96A9-1EE494EA4438}" type="presParOf" srcId="{5100FD03-8A13-4485-B099-EC4928198544}" destId="{02CA484B-F3E9-46E0-A0E6-6F2657A41393}" srcOrd="1" destOrd="0" presId="urn:microsoft.com/office/officeart/2005/8/layout/hProcess7"/>
    <dgm:cxn modelId="{87F00FCC-D922-4233-9542-899531D0F241}" type="presParOf" srcId="{5100FD03-8A13-4485-B099-EC4928198544}" destId="{D7B3C7A3-97AF-4574-AA6B-5A80296464A7}" srcOrd="2" destOrd="0" presId="urn:microsoft.com/office/officeart/2005/8/layout/hProcess7"/>
    <dgm:cxn modelId="{B233B3DA-83C1-4CAE-9069-DAA93F08230F}" type="presParOf" srcId="{C795E547-197D-4E01-A1DA-3AEB083E53E7}" destId="{153EEED9-1BAC-496B-8D7F-BED976C09B81}" srcOrd="11" destOrd="0" presId="urn:microsoft.com/office/officeart/2005/8/layout/hProcess7"/>
    <dgm:cxn modelId="{89E6E633-9252-4F11-9226-383608D8ACCF}" type="presParOf" srcId="{C795E547-197D-4E01-A1DA-3AEB083E53E7}" destId="{36817658-5DD2-4C2B-99FF-557D38F95842}" srcOrd="12" destOrd="0" presId="urn:microsoft.com/office/officeart/2005/8/layout/hProcess7"/>
    <dgm:cxn modelId="{F8D132D3-D8BB-4D2B-9671-E10C2AFDF7C5}" type="presParOf" srcId="{36817658-5DD2-4C2B-99FF-557D38F95842}" destId="{FC420442-8328-4B98-8ACA-E9BFBDCD64BF}" srcOrd="0" destOrd="0" presId="urn:microsoft.com/office/officeart/2005/8/layout/hProcess7"/>
    <dgm:cxn modelId="{C3B6F72E-6321-466E-96C4-69C019CA19DF}" type="presParOf" srcId="{36817658-5DD2-4C2B-99FF-557D38F95842}" destId="{17CDB469-4A03-4A28-AB55-E4D54C52827B}" srcOrd="1" destOrd="0" presId="urn:microsoft.com/office/officeart/2005/8/layout/hProcess7"/>
    <dgm:cxn modelId="{0C3ED60E-3186-4D06-81DC-D6A3C7F95FAC}" type="presParOf" srcId="{36817658-5DD2-4C2B-99FF-557D38F95842}" destId="{67401FEB-4CB8-49EF-80B3-36B65C6CAF1B}"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2007-04-16 13:54</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2007-04-16 13:54</a:t>
            </a:fld>
            <a:endParaRPr lang="en-US"/>
          </a:p>
        </p:txBody>
      </p:sp>
      <p:sp>
        <p:nvSpPr>
          <p:cNvPr id="29700" name="Rectangle 4"/>
          <p:cNvSpPr>
            <a:spLocks noGrp="1" noRot="1" noChangeAspect="1" noChangeArrowheads="1" noTextEdit="1"/>
          </p:cNvSpPr>
          <p:nvPr>
            <p:ph type="sldImg" idx="2"/>
          </p:nvPr>
        </p:nvSpPr>
        <p:spPr bwMode="auto">
          <a:xfrm>
            <a:off x="1241425" y="558800"/>
            <a:ext cx="4183063" cy="31369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4338" y="3798888"/>
            <a:ext cx="6021387" cy="895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791575"/>
            <a:ext cx="59594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1000" kern="1200">
        <a:solidFill>
          <a:schemeClr val="tx1"/>
        </a:solidFill>
        <a:latin typeface="Segoe" pitchFamily="34" charset="0"/>
        <a:ea typeface="+mn-ea"/>
        <a:cs typeface="+mn-cs"/>
      </a:defRPr>
    </a:lvl1pPr>
    <a:lvl2pPr marL="198438" indent="-195263"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2pPr>
    <a:lvl3pPr marL="404813" indent="-20478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3pPr>
    <a:lvl4pPr marL="592138" indent="-18573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4pPr>
    <a:lvl5pPr marL="768350" indent="-174625"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78CF0CB0-E518-4F64-B316-5E0D53AF991E}" type="slidenum">
              <a:rPr lang="en-US" smtClean="0"/>
              <a:pPr/>
              <a:t>1</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5" y="282575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2482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3035300"/>
            <a:ext cx="9337673" cy="900246"/>
          </a:xfrm>
          <a:ln algn="ctr"/>
        </p:spPr>
        <p:txBody>
          <a:bodyPr lIns="0" tIns="0" rIns="0" bIns="0" anchor="b"/>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873127" y="5387975"/>
            <a:ext cx="9324973" cy="567848"/>
          </a:xfrm>
        </p:spPr>
        <p:txBody>
          <a:bodyPr lIns="0" tIns="0" rIns="0" bIns="0" anchor="b"/>
          <a:lstStyle>
            <a:lvl1pPr marL="0" indent="0">
              <a:spcBef>
                <a:spcPct val="0"/>
              </a:spcBef>
              <a:buFont typeface="Wingdings" pitchFamily="2" charset="2"/>
              <a:buNone/>
              <a:defRPr sz="4100">
                <a:solidFill>
                  <a:schemeClr val="tx2"/>
                </a:solidFill>
              </a:defRPr>
            </a:lvl1pPr>
          </a:lstStyle>
          <a:p>
            <a:r>
              <a:rPr lang="en-US" dirty="0"/>
              <a:t>Click to edit Master subtitle style</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3120074"/>
            <a:ext cx="10056494" cy="249174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6882" y="3119757"/>
            <a:ext cx="4951412"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60694" y="3119757"/>
            <a:ext cx="4953000" cy="22492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900246"/>
          </a:xfrm>
        </p:spPr>
        <p:txBody>
          <a:bodyPr/>
          <a:lstStyle>
            <a:lvl1pPr algn="l" rtl="0" fontAlgn="base">
              <a:lnSpc>
                <a:spcPct val="90000"/>
              </a:lnSpc>
              <a:spcBef>
                <a:spcPct val="0"/>
              </a:spcBef>
              <a:spcAft>
                <a:spcPct val="0"/>
              </a:spcAft>
              <a:defRPr lang="en-US" sz="6500" spc="-36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3120074"/>
            <a:ext cx="10056494" cy="2491740"/>
          </a:xfrm>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97038"/>
            <a:ext cx="10056494" cy="90024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457200" y="3120074"/>
            <a:ext cx="10056494" cy="249174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Lst>
  <p:transition>
    <p:fade/>
  </p:transition>
  <p:timing>
    <p:tnLst>
      <p:par>
        <p:cTn id="1" dur="indefinite" restart="never" nodeType="tmRoot"/>
      </p:par>
    </p:tnLst>
  </p:timing>
  <p:txStyles>
    <p:titleStyle>
      <a:lvl1pPr algn="l" defTabSz="1095376" rtl="0" eaLnBrk="0" fontAlgn="base" hangingPunct="0">
        <a:lnSpc>
          <a:spcPct val="90000"/>
        </a:lnSpc>
        <a:spcBef>
          <a:spcPct val="0"/>
        </a:spcBef>
        <a:spcAft>
          <a:spcPct val="0"/>
        </a:spcAft>
        <a:defRPr lang="en-US" sz="6500" b="0" cap="none" spc="-360" dirty="0" smtClean="0">
          <a:ln w="3175">
            <a:noFill/>
          </a:ln>
          <a:gradFill flip="none" rotWithShape="1">
            <a:gsLst>
              <a:gs pos="28000">
                <a:srgbClr val="FEF9DA"/>
              </a:gs>
              <a:gs pos="52000">
                <a:schemeClr val="accent1"/>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76" rtl="0" eaLnBrk="0" fontAlgn="base" hangingPunct="0">
        <a:lnSpc>
          <a:spcPct val="90000"/>
        </a:lnSpc>
        <a:spcBef>
          <a:spcPct val="0"/>
        </a:spcBef>
        <a:spcAft>
          <a:spcPct val="0"/>
        </a:spcAft>
        <a:defRPr sz="5400">
          <a:solidFill>
            <a:schemeClr val="tx2"/>
          </a:solidFill>
          <a:latin typeface="Segoe Semibold" pitchFamily="34" charset="0"/>
        </a:defRPr>
      </a:lvl2pPr>
      <a:lvl3pPr algn="l" defTabSz="1095376" rtl="0" eaLnBrk="0" fontAlgn="base" hangingPunct="0">
        <a:lnSpc>
          <a:spcPct val="90000"/>
        </a:lnSpc>
        <a:spcBef>
          <a:spcPct val="0"/>
        </a:spcBef>
        <a:spcAft>
          <a:spcPct val="0"/>
        </a:spcAft>
        <a:defRPr sz="5400">
          <a:solidFill>
            <a:schemeClr val="tx2"/>
          </a:solidFill>
          <a:latin typeface="Segoe Semibold" pitchFamily="34" charset="0"/>
        </a:defRPr>
      </a:lvl3pPr>
      <a:lvl4pPr algn="l" defTabSz="1095376" rtl="0" eaLnBrk="0" fontAlgn="base" hangingPunct="0">
        <a:lnSpc>
          <a:spcPct val="90000"/>
        </a:lnSpc>
        <a:spcBef>
          <a:spcPct val="0"/>
        </a:spcBef>
        <a:spcAft>
          <a:spcPct val="0"/>
        </a:spcAft>
        <a:defRPr sz="5400">
          <a:solidFill>
            <a:schemeClr val="tx2"/>
          </a:solidFill>
          <a:latin typeface="Segoe Semibold" pitchFamily="34" charset="0"/>
        </a:defRPr>
      </a:lvl4pPr>
      <a:lvl5pPr algn="l" defTabSz="1095376" rtl="0" eaLnBrk="0" fontAlgn="base" hangingPunct="0">
        <a:lnSpc>
          <a:spcPct val="90000"/>
        </a:lnSpc>
        <a:spcBef>
          <a:spcPct val="0"/>
        </a:spcBef>
        <a:spcAft>
          <a:spcPct val="0"/>
        </a:spcAft>
        <a:defRPr sz="5400">
          <a:solidFill>
            <a:schemeClr val="tx2"/>
          </a:solidFill>
          <a:latin typeface="Segoe Semibold" pitchFamily="34" charset="0"/>
        </a:defRPr>
      </a:lvl5pPr>
      <a:lvl6pPr marL="457182" algn="l" defTabSz="1096919" rtl="0" fontAlgn="base">
        <a:lnSpc>
          <a:spcPct val="90000"/>
        </a:lnSpc>
        <a:spcBef>
          <a:spcPct val="0"/>
        </a:spcBef>
        <a:spcAft>
          <a:spcPct val="0"/>
        </a:spcAft>
        <a:defRPr sz="5400">
          <a:solidFill>
            <a:schemeClr val="tx2"/>
          </a:solidFill>
          <a:latin typeface="Segoe Semibold" pitchFamily="34" charset="0"/>
        </a:defRPr>
      </a:lvl6pPr>
      <a:lvl7pPr marL="914364" algn="l" defTabSz="1096919" rtl="0" fontAlgn="base">
        <a:lnSpc>
          <a:spcPct val="90000"/>
        </a:lnSpc>
        <a:spcBef>
          <a:spcPct val="0"/>
        </a:spcBef>
        <a:spcAft>
          <a:spcPct val="0"/>
        </a:spcAft>
        <a:defRPr sz="5400">
          <a:solidFill>
            <a:schemeClr val="tx2"/>
          </a:solidFill>
          <a:latin typeface="Segoe Semibold" pitchFamily="34" charset="0"/>
        </a:defRPr>
      </a:lvl7pPr>
      <a:lvl8pPr marL="1371545" algn="l" defTabSz="1096919" rtl="0" fontAlgn="base">
        <a:lnSpc>
          <a:spcPct val="90000"/>
        </a:lnSpc>
        <a:spcBef>
          <a:spcPct val="0"/>
        </a:spcBef>
        <a:spcAft>
          <a:spcPct val="0"/>
        </a:spcAft>
        <a:defRPr sz="5400">
          <a:solidFill>
            <a:schemeClr val="tx2"/>
          </a:solidFill>
          <a:latin typeface="Segoe Semibold" pitchFamily="34" charset="0"/>
        </a:defRPr>
      </a:lvl8pPr>
      <a:lvl9pPr marL="1828727" algn="l" defTabSz="1096919" rtl="0" fontAlgn="base">
        <a:lnSpc>
          <a:spcPct val="90000"/>
        </a:lnSpc>
        <a:spcBef>
          <a:spcPct val="0"/>
        </a:spcBef>
        <a:spcAft>
          <a:spcPct val="0"/>
        </a:spcAft>
        <a:defRPr sz="5400">
          <a:solidFill>
            <a:schemeClr val="tx2"/>
          </a:solidFill>
          <a:latin typeface="Segoe Semibold" pitchFamily="34" charset="0"/>
        </a:defRPr>
      </a:lvl9pPr>
    </p:titleStyle>
    <p:bodyStyle>
      <a:lvl1pPr marL="459106" indent="-459106" algn="l" defTabSz="1095376" rtl="0" eaLnBrk="0" fontAlgn="base" hangingPunct="0">
        <a:lnSpc>
          <a:spcPct val="90000"/>
        </a:lnSpc>
        <a:spcBef>
          <a:spcPct val="30000"/>
        </a:spcBef>
        <a:spcAft>
          <a:spcPct val="0"/>
        </a:spcAft>
        <a:buClr>
          <a:schemeClr val="tx2"/>
        </a:buClr>
        <a:buSzPct val="95000"/>
        <a:buFontTx/>
        <a:buBlip>
          <a:blip r:embed="rId10"/>
        </a:buBlip>
        <a:defRPr sz="3600">
          <a:solidFill>
            <a:schemeClr val="tx1"/>
          </a:solidFill>
          <a:latin typeface="+mn-lt"/>
          <a:ea typeface="+mn-ea"/>
          <a:cs typeface="+mn-cs"/>
        </a:defRPr>
      </a:lvl1pPr>
      <a:lvl2pPr marL="845820" indent="-381000" algn="l" defTabSz="1095376" rtl="0" eaLnBrk="0" fontAlgn="base" hangingPunct="0">
        <a:lnSpc>
          <a:spcPct val="90000"/>
        </a:lnSpc>
        <a:spcBef>
          <a:spcPct val="30000"/>
        </a:spcBef>
        <a:spcAft>
          <a:spcPct val="0"/>
        </a:spcAft>
        <a:buClr>
          <a:schemeClr val="tx2"/>
        </a:buClr>
        <a:buSzPct val="80000"/>
        <a:buFontTx/>
        <a:buBlip>
          <a:blip r:embed="rId11"/>
        </a:buBlip>
        <a:defRPr sz="3200">
          <a:solidFill>
            <a:schemeClr val="tx1"/>
          </a:solidFill>
          <a:latin typeface="+mn-lt"/>
        </a:defRPr>
      </a:lvl2pPr>
      <a:lvl3pPr marL="1186816" indent="-339090" algn="l" defTabSz="1095376" rtl="0" eaLnBrk="0" fontAlgn="base" hangingPunct="0">
        <a:lnSpc>
          <a:spcPct val="90000"/>
        </a:lnSpc>
        <a:spcBef>
          <a:spcPct val="30000"/>
        </a:spcBef>
        <a:spcAft>
          <a:spcPct val="0"/>
        </a:spcAft>
        <a:buClr>
          <a:schemeClr val="tx2"/>
        </a:buClr>
        <a:buSzPct val="80000"/>
        <a:buFontTx/>
        <a:buBlip>
          <a:blip r:embed="rId11"/>
        </a:buBlip>
        <a:defRPr sz="2800">
          <a:solidFill>
            <a:schemeClr val="tx1"/>
          </a:solidFill>
          <a:latin typeface="+mn-lt"/>
        </a:defRPr>
      </a:lvl3pPr>
      <a:lvl4pPr marL="1520190" indent="-33147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4pPr>
      <a:lvl5pPr marL="1836420" indent="-312420" algn="l" defTabSz="1095376" rtl="0" eaLnBrk="0" fontAlgn="base" hangingPunct="0">
        <a:lnSpc>
          <a:spcPct val="90000"/>
        </a:lnSpc>
        <a:spcBef>
          <a:spcPct val="30000"/>
        </a:spcBef>
        <a:spcAft>
          <a:spcPct val="0"/>
        </a:spcAft>
        <a:buClr>
          <a:schemeClr val="tx2"/>
        </a:buClr>
        <a:buSzPct val="80000"/>
        <a:buFontTx/>
        <a:buBlip>
          <a:blip r:embed="rId11"/>
        </a:buBlip>
        <a:defRPr sz="2400">
          <a:solidFill>
            <a:schemeClr val="tx1"/>
          </a:solidFill>
          <a:latin typeface="+mn-lt"/>
        </a:defRPr>
      </a:lvl5pPr>
      <a:lvl6pPr marL="2293847"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6pPr>
      <a:lvl7pPr marL="2751028"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7pPr>
      <a:lvl8pPr marL="3208210"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8pPr>
      <a:lvl9pPr marL="3665392" indent="-314312" algn="l" defTabSz="1096919" rtl="0" fontAlgn="base">
        <a:lnSpc>
          <a:spcPct val="90000"/>
        </a:lnSpc>
        <a:spcBef>
          <a:spcPct val="30000"/>
        </a:spcBef>
        <a:spcAft>
          <a:spcPct val="0"/>
        </a:spcAft>
        <a:buClr>
          <a:schemeClr val="tx2"/>
        </a:buClr>
        <a:buSzPct val="80000"/>
        <a:buFont typeface="Wingdings" pitchFamily="2" charset="2"/>
        <a:buBlip>
          <a:blip r:embed="rId12"/>
        </a:buBlip>
        <a:defRPr sz="2400">
          <a:solidFill>
            <a:schemeClr val="tx1"/>
          </a:solidFill>
          <a:latin typeface="+mn-lt"/>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6" name="Rectangle 64"/>
          <p:cNvSpPr>
            <a:spLocks noGrp="1" noChangeArrowheads="1"/>
          </p:cNvSpPr>
          <p:nvPr>
            <p:ph type="ctrTitle"/>
          </p:nvPr>
        </p:nvSpPr>
        <p:spPr>
          <a:xfrm>
            <a:off x="873125" y="2825750"/>
            <a:ext cx="9337673" cy="1800493"/>
          </a:xfrm>
        </p:spPr>
        <p:txBody>
          <a:bodyPr/>
          <a:lstStyle/>
          <a:p>
            <a:r>
              <a:rPr smtClean="0"/>
              <a:t>Using history invariants to verify observers</a:t>
            </a:r>
            <a:endParaRPr lang="en-US" dirty="0"/>
          </a:p>
        </p:txBody>
      </p:sp>
      <p:sp>
        <p:nvSpPr>
          <p:cNvPr id="3137" name="Rectangle 65"/>
          <p:cNvSpPr>
            <a:spLocks noGrp="1" noChangeArrowheads="1"/>
          </p:cNvSpPr>
          <p:nvPr>
            <p:ph type="subTitle" idx="1"/>
          </p:nvPr>
        </p:nvSpPr>
        <p:spPr>
          <a:xfrm>
            <a:off x="873127" y="5248275"/>
            <a:ext cx="9535793" cy="1066446"/>
          </a:xfrm>
        </p:spPr>
        <p:txBody>
          <a:bodyPr/>
          <a:lstStyle/>
          <a:p>
            <a:r>
              <a:rPr lang="en-US" dirty="0" smtClean="0"/>
              <a:t>K. Rustan M. Leino and Wolfram Schulte</a:t>
            </a:r>
          </a:p>
          <a:p>
            <a:r>
              <a:rPr lang="en-US" sz="3600" dirty="0" smtClean="0"/>
              <a:t>Microsoft Research, Redmond</a:t>
            </a:r>
            <a:endParaRPr lang="en-US" sz="3600" dirty="0">
              <a:latin typeface="Segoe" pitchFamily="34" charset="0"/>
            </a:endParaRPr>
          </a:p>
        </p:txBody>
      </p:sp>
      <p:sp>
        <p:nvSpPr>
          <p:cNvPr id="4" name="TextBox 3"/>
          <p:cNvSpPr txBox="1"/>
          <p:nvPr/>
        </p:nvSpPr>
        <p:spPr>
          <a:xfrm>
            <a:off x="807720" y="7178040"/>
            <a:ext cx="2834640" cy="830997"/>
          </a:xfrm>
          <a:prstGeom prst="rect">
            <a:avLst/>
          </a:prstGeom>
          <a:noFill/>
        </p:spPr>
        <p:txBody>
          <a:bodyPr wrap="square" rtlCol="0">
            <a:spAutoFit/>
          </a:bodyPr>
          <a:lstStyle/>
          <a:p>
            <a:r>
              <a:rPr lang="en-US" sz="1600" dirty="0" smtClean="0">
                <a:solidFill>
                  <a:schemeClr val="tx1"/>
                </a:solidFill>
                <a:latin typeface="Segoe" pitchFamily="34" charset="0"/>
              </a:rPr>
              <a:t>ESOP 2007</a:t>
            </a:r>
            <a:br>
              <a:rPr lang="en-US" sz="1600" dirty="0" smtClean="0">
                <a:solidFill>
                  <a:schemeClr val="tx1"/>
                </a:solidFill>
                <a:latin typeface="Segoe" pitchFamily="34" charset="0"/>
              </a:rPr>
            </a:br>
            <a:r>
              <a:rPr lang="en-US" sz="1600" dirty="0" smtClean="0">
                <a:solidFill>
                  <a:schemeClr val="tx1"/>
                </a:solidFill>
                <a:latin typeface="Segoe" pitchFamily="34" charset="0"/>
              </a:rPr>
              <a:t>Braga, Portugal</a:t>
            </a:r>
            <a:br>
              <a:rPr lang="en-US" sz="1600" dirty="0" smtClean="0">
                <a:solidFill>
                  <a:schemeClr val="tx1"/>
                </a:solidFill>
                <a:latin typeface="Segoe" pitchFamily="34" charset="0"/>
              </a:rPr>
            </a:br>
            <a:r>
              <a:rPr lang="en-US" sz="1600" dirty="0" smtClean="0">
                <a:solidFill>
                  <a:schemeClr val="tx1"/>
                </a:solidFill>
                <a:latin typeface="Segoe" pitchFamily="34" charset="0"/>
              </a:rPr>
              <a:t>28 March 2007</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114"/>
            <a:ext cx="10056494" cy="6315575"/>
          </a:xfrm>
        </p:spPr>
        <p:txBody>
          <a:bodyPr/>
          <a:lstStyle/>
          <a:p>
            <a:pPr marL="0" indent="0">
              <a:buNone/>
              <a:tabLst>
                <a:tab pos="457200" algn="l"/>
              </a:tabLst>
            </a:pPr>
            <a:r>
              <a:rPr lang="en-US" dirty="0" smtClean="0">
                <a:solidFill>
                  <a:schemeClr val="accent6"/>
                </a:solidFill>
              </a:rPr>
              <a:t>class</a:t>
            </a:r>
            <a:r>
              <a:rPr lang="en-US" dirty="0" smtClean="0"/>
              <a:t> Subject {</a:t>
            </a:r>
            <a:br>
              <a:rPr lang="en-US" dirty="0" smtClean="0"/>
            </a:br>
            <a:r>
              <a:rPr lang="en-US" dirty="0" smtClean="0"/>
              <a:t>	</a:t>
            </a:r>
            <a:r>
              <a:rPr lang="en-US" dirty="0" err="1" smtClean="0">
                <a:solidFill>
                  <a:schemeClr val="accent6"/>
                </a:solidFill>
              </a:rPr>
              <a:t>int</a:t>
            </a:r>
            <a:r>
              <a:rPr lang="en-US" dirty="0" smtClean="0"/>
              <a:t> data;</a:t>
            </a:r>
            <a:br>
              <a:rPr lang="en-US" dirty="0" smtClean="0"/>
            </a:br>
            <a:r>
              <a:rPr lang="en-US" dirty="0" smtClean="0"/>
              <a:t>	List&lt;Observer&gt; observers;</a:t>
            </a:r>
          </a:p>
          <a:p>
            <a:pPr marL="0" indent="0">
              <a:buNone/>
              <a:tabLst>
                <a:tab pos="457200" algn="l"/>
                <a:tab pos="746125" algn="l"/>
                <a:tab pos="1036638" algn="l"/>
                <a:tab pos="1311275" algn="l"/>
              </a:tabLst>
            </a:pPr>
            <a:r>
              <a:rPr lang="en-US" dirty="0" smtClean="0"/>
              <a:t>	</a:t>
            </a:r>
            <a:r>
              <a:rPr lang="en-US" dirty="0" smtClean="0">
                <a:solidFill>
                  <a:schemeClr val="accent6"/>
                </a:solidFill>
              </a:rPr>
              <a:t>void</a:t>
            </a:r>
            <a:r>
              <a:rPr lang="en-US" dirty="0" smtClean="0"/>
              <a:t> Inc() {</a:t>
            </a:r>
            <a:br>
              <a:rPr lang="en-US" dirty="0" smtClean="0"/>
            </a:br>
            <a:r>
              <a:rPr lang="en-US" dirty="0" smtClean="0"/>
              <a:t>		</a:t>
            </a:r>
            <a:r>
              <a:rPr lang="en-US" dirty="0" smtClean="0">
                <a:solidFill>
                  <a:schemeClr val="accent6"/>
                </a:solidFill>
              </a:rPr>
              <a:t>expose</a:t>
            </a:r>
            <a:r>
              <a:rPr lang="en-US" dirty="0" smtClean="0"/>
              <a:t> (</a:t>
            </a:r>
            <a:r>
              <a:rPr lang="en-US" dirty="0" smtClean="0">
                <a:solidFill>
                  <a:schemeClr val="accent6"/>
                </a:solidFill>
              </a:rPr>
              <a:t>this</a:t>
            </a:r>
            <a:r>
              <a:rPr lang="en-US" dirty="0" smtClean="0"/>
              <a:t>) {</a:t>
            </a:r>
            <a:br>
              <a:rPr lang="en-US" dirty="0" smtClean="0"/>
            </a:br>
            <a:r>
              <a:rPr lang="en-US" dirty="0" smtClean="0"/>
              <a:t>			</a:t>
            </a:r>
            <a:r>
              <a:rPr lang="en-US" dirty="0" smtClean="0">
                <a:solidFill>
                  <a:schemeClr val="accent6"/>
                </a:solidFill>
              </a:rPr>
              <a:t>expose</a:t>
            </a:r>
            <a:r>
              <a:rPr lang="en-US" dirty="0" smtClean="0"/>
              <a:t> (</a:t>
            </a:r>
            <a:r>
              <a:rPr lang="en-US" dirty="0" smtClean="0">
                <a:solidFill>
                  <a:schemeClr val="accent6"/>
                </a:solidFill>
              </a:rPr>
              <a:t>all</a:t>
            </a:r>
            <a:r>
              <a:rPr lang="en-US" dirty="0" smtClean="0"/>
              <a:t> o </a:t>
            </a:r>
            <a:r>
              <a:rPr lang="en-US" dirty="0" smtClean="0">
                <a:solidFill>
                  <a:schemeClr val="accent6"/>
                </a:solidFill>
              </a:rPr>
              <a:t>in</a:t>
            </a:r>
            <a:r>
              <a:rPr lang="en-US" dirty="0" smtClean="0"/>
              <a:t> observers) {</a:t>
            </a:r>
            <a:br>
              <a:rPr lang="en-US" dirty="0" smtClean="0"/>
            </a:br>
            <a:r>
              <a:rPr lang="en-US" dirty="0" smtClean="0"/>
              <a:t>				data++;</a:t>
            </a:r>
            <a:br>
              <a:rPr lang="en-US" dirty="0" smtClean="0"/>
            </a:br>
            <a:r>
              <a:rPr lang="en-US" dirty="0" smtClean="0"/>
              <a:t>				</a:t>
            </a:r>
            <a:r>
              <a:rPr lang="en-US" dirty="0" err="1" smtClean="0">
                <a:solidFill>
                  <a:schemeClr val="accent6"/>
                </a:solidFill>
              </a:rPr>
              <a:t>foreach</a:t>
            </a:r>
            <a:r>
              <a:rPr lang="en-US" dirty="0" smtClean="0"/>
              <a:t> (o </a:t>
            </a:r>
            <a:r>
              <a:rPr lang="en-US" dirty="0" smtClean="0">
                <a:solidFill>
                  <a:schemeClr val="accent6"/>
                </a:solidFill>
              </a:rPr>
              <a:t>in</a:t>
            </a:r>
            <a:r>
              <a:rPr lang="en-US" dirty="0" smtClean="0"/>
              <a:t> observers) {</a:t>
            </a:r>
            <a:br>
              <a:rPr lang="en-US" dirty="0" smtClean="0"/>
            </a:br>
            <a:r>
              <a:rPr lang="en-US" dirty="0" smtClean="0"/>
              <a:t>					</a:t>
            </a:r>
            <a:r>
              <a:rPr lang="en-US" dirty="0" err="1" smtClean="0"/>
              <a:t>o.Update</a:t>
            </a:r>
            <a:r>
              <a:rPr lang="en-US" dirty="0" smtClean="0"/>
              <a:t>();</a:t>
            </a:r>
            <a:br>
              <a:rPr lang="en-US" dirty="0" smtClean="0"/>
            </a:br>
            <a:r>
              <a:rPr lang="en-US" dirty="0" smtClean="0"/>
              <a:t>		}	}	}</a:t>
            </a:r>
            <a:br>
              <a:rPr lang="en-US" dirty="0" smtClean="0"/>
            </a:br>
            <a:r>
              <a:rPr lang="en-US" dirty="0" smtClean="0"/>
              <a:t>}	}</a:t>
            </a:r>
          </a:p>
          <a:p>
            <a:pPr marL="0" indent="0">
              <a:buNone/>
              <a:tabLst>
                <a:tab pos="457200" algn="l"/>
                <a:tab pos="746125" algn="l"/>
                <a:tab pos="1036638" algn="l"/>
              </a:tabLst>
            </a:pPr>
            <a:r>
              <a:rPr lang="en-US" dirty="0" smtClean="0">
                <a:solidFill>
                  <a:schemeClr val="accent6"/>
                </a:solidFill>
              </a:rPr>
              <a:t>interface</a:t>
            </a:r>
            <a:r>
              <a:rPr lang="en-US" dirty="0" smtClean="0"/>
              <a:t> Observer { </a:t>
            </a:r>
            <a:r>
              <a:rPr lang="en-US" dirty="0" smtClean="0">
                <a:solidFill>
                  <a:schemeClr val="accent6"/>
                </a:solidFill>
              </a:rPr>
              <a:t>void</a:t>
            </a:r>
            <a:r>
              <a:rPr lang="en-US" dirty="0" smtClean="0"/>
              <a:t> Update();  }</a:t>
            </a:r>
          </a:p>
        </p:txBody>
      </p:sp>
      <p:grpSp>
        <p:nvGrpSpPr>
          <p:cNvPr id="20" name="Group 19"/>
          <p:cNvGrpSpPr/>
          <p:nvPr/>
        </p:nvGrpSpPr>
        <p:grpSpPr>
          <a:xfrm>
            <a:off x="6322060" y="1844040"/>
            <a:ext cx="4300220" cy="3489960"/>
            <a:chOff x="6322060" y="1844040"/>
            <a:chExt cx="4300220" cy="3489960"/>
          </a:xfrm>
          <a:effectLst>
            <a:outerShdw blurRad="76200" dir="13500000" sy="23000" kx="1200000" algn="br" rotWithShape="0">
              <a:schemeClr val="accent2">
                <a:alpha val="20000"/>
              </a:schemeClr>
            </a:outerShdw>
          </a:effectLst>
        </p:grpSpPr>
        <p:sp>
          <p:nvSpPr>
            <p:cNvPr id="22" name="Rectangle 21"/>
            <p:cNvSpPr/>
            <p:nvPr/>
          </p:nvSpPr>
          <p:spPr bwMode="auto">
            <a:xfrm>
              <a:off x="6679325" y="3208283"/>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:Subject</a:t>
              </a:r>
            </a:p>
          </p:txBody>
        </p:sp>
        <p:graphicFrame>
          <p:nvGraphicFramePr>
            <p:cNvPr id="24" name="Diagram 23"/>
            <p:cNvGraphicFramePr/>
            <p:nvPr/>
          </p:nvGraphicFramePr>
          <p:xfrm>
            <a:off x="7086600" y="5044440"/>
            <a:ext cx="3535680" cy="289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 name="Freeform 24"/>
            <p:cNvSpPr/>
            <p:nvPr/>
          </p:nvSpPr>
          <p:spPr bwMode="auto">
            <a:xfrm>
              <a:off x="6322060" y="3703320"/>
              <a:ext cx="947420" cy="1544320"/>
            </a:xfrm>
            <a:custGeom>
              <a:avLst/>
              <a:gdLst>
                <a:gd name="connsiteX0" fmla="*/ 947420 w 947420"/>
                <a:gd name="connsiteY0" fmla="*/ 0 h 1544320"/>
                <a:gd name="connsiteX1" fmla="*/ 718820 w 947420"/>
                <a:gd name="connsiteY1" fmla="*/ 502920 h 1544320"/>
                <a:gd name="connsiteX2" fmla="*/ 93980 w 947420"/>
                <a:gd name="connsiteY2" fmla="*/ 1097280 h 1544320"/>
                <a:gd name="connsiteX3" fmla="*/ 154940 w 947420"/>
                <a:gd name="connsiteY3" fmla="*/ 1478280 h 1544320"/>
                <a:gd name="connsiteX4" fmla="*/ 749300 w 947420"/>
                <a:gd name="connsiteY4" fmla="*/ 1493520 h 154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420" h="1544320">
                  <a:moveTo>
                    <a:pt x="947420" y="0"/>
                  </a:moveTo>
                  <a:cubicBezTo>
                    <a:pt x="904240" y="160020"/>
                    <a:pt x="861060" y="320040"/>
                    <a:pt x="718820" y="502920"/>
                  </a:cubicBezTo>
                  <a:cubicBezTo>
                    <a:pt x="576580" y="685800"/>
                    <a:pt x="187960" y="934720"/>
                    <a:pt x="93980" y="1097280"/>
                  </a:cubicBezTo>
                  <a:cubicBezTo>
                    <a:pt x="0" y="1259840"/>
                    <a:pt x="45720" y="1412240"/>
                    <a:pt x="154940" y="1478280"/>
                  </a:cubicBezTo>
                  <a:cubicBezTo>
                    <a:pt x="264160" y="1544320"/>
                    <a:pt x="506730" y="1518920"/>
                    <a:pt x="749300" y="149352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cxnSp>
          <p:nvCxnSpPr>
            <p:cNvPr id="26" name="Straight Arrow Connector 25"/>
            <p:cNvCxnSpPr/>
            <p:nvPr/>
          </p:nvCxnSpPr>
          <p:spPr bwMode="auto">
            <a:xfrm rot="5400000" flipH="1" flipV="1">
              <a:off x="6934200" y="2910840"/>
              <a:ext cx="2880360" cy="16611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7" name="Straight Arrow Connector 26"/>
            <p:cNvCxnSpPr/>
            <p:nvPr/>
          </p:nvCxnSpPr>
          <p:spPr bwMode="auto">
            <a:xfrm rot="5400000" flipH="1" flipV="1">
              <a:off x="7901940" y="3924300"/>
              <a:ext cx="1767840" cy="7467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8" name="Straight Arrow Connector 27"/>
            <p:cNvCxnSpPr/>
            <p:nvPr/>
          </p:nvCxnSpPr>
          <p:spPr bwMode="auto">
            <a:xfrm rot="16200000" flipV="1">
              <a:off x="8930640" y="4815840"/>
              <a:ext cx="716280" cy="1524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sp>
          <p:nvSpPr>
            <p:cNvPr id="29" name="Freeform 28"/>
            <p:cNvSpPr/>
            <p:nvPr/>
          </p:nvSpPr>
          <p:spPr bwMode="auto">
            <a:xfrm>
              <a:off x="7880657" y="2293883"/>
              <a:ext cx="1797269" cy="1166648"/>
            </a:xfrm>
            <a:custGeom>
              <a:avLst/>
              <a:gdLst>
                <a:gd name="connsiteX0" fmla="*/ 1797269 w 1797269"/>
                <a:gd name="connsiteY0" fmla="*/ 0 h 1166648"/>
                <a:gd name="connsiteX1" fmla="*/ 1513489 w 1797269"/>
                <a:gd name="connsiteY1" fmla="*/ 331076 h 1166648"/>
                <a:gd name="connsiteX2" fmla="*/ 930165 w 1797269"/>
                <a:gd name="connsiteY2" fmla="*/ 315310 h 1166648"/>
                <a:gd name="connsiteX3" fmla="*/ 378372 w 1797269"/>
                <a:gd name="connsiteY3" fmla="*/ 898634 h 1166648"/>
                <a:gd name="connsiteX4" fmla="*/ 0 w 1797269"/>
                <a:gd name="connsiteY4" fmla="*/ 1166648 h 1166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7269" h="1166648">
                  <a:moveTo>
                    <a:pt x="1797269" y="0"/>
                  </a:moveTo>
                  <a:cubicBezTo>
                    <a:pt x="1727637" y="139262"/>
                    <a:pt x="1658006" y="278524"/>
                    <a:pt x="1513489" y="331076"/>
                  </a:cubicBezTo>
                  <a:cubicBezTo>
                    <a:pt x="1368972" y="383628"/>
                    <a:pt x="1119351" y="220717"/>
                    <a:pt x="930165" y="315310"/>
                  </a:cubicBezTo>
                  <a:cubicBezTo>
                    <a:pt x="740979" y="409903"/>
                    <a:pt x="533399" y="756744"/>
                    <a:pt x="378372" y="898634"/>
                  </a:cubicBezTo>
                  <a:cubicBezTo>
                    <a:pt x="223345" y="1040524"/>
                    <a:pt x="111672" y="1103586"/>
                    <a:pt x="0" y="1166648"/>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30" name="Freeform 29"/>
            <p:cNvSpPr/>
            <p:nvPr/>
          </p:nvSpPr>
          <p:spPr bwMode="auto">
            <a:xfrm>
              <a:off x="7863840" y="3429000"/>
              <a:ext cx="1813560" cy="347980"/>
            </a:xfrm>
            <a:custGeom>
              <a:avLst/>
              <a:gdLst>
                <a:gd name="connsiteX0" fmla="*/ 1813560 w 1813560"/>
                <a:gd name="connsiteY0" fmla="*/ 0 h 347980"/>
                <a:gd name="connsiteX1" fmla="*/ 1569720 w 1813560"/>
                <a:gd name="connsiteY1" fmla="*/ 274320 h 347980"/>
                <a:gd name="connsiteX2" fmla="*/ 563880 w 1813560"/>
                <a:gd name="connsiteY2" fmla="*/ 320040 h 347980"/>
                <a:gd name="connsiteX3" fmla="*/ 0 w 1813560"/>
                <a:gd name="connsiteY3" fmla="*/ 106680 h 347980"/>
              </a:gdLst>
              <a:ahLst/>
              <a:cxnLst>
                <a:cxn ang="0">
                  <a:pos x="connsiteX0" y="connsiteY0"/>
                </a:cxn>
                <a:cxn ang="0">
                  <a:pos x="connsiteX1" y="connsiteY1"/>
                </a:cxn>
                <a:cxn ang="0">
                  <a:pos x="connsiteX2" y="connsiteY2"/>
                </a:cxn>
                <a:cxn ang="0">
                  <a:pos x="connsiteX3" y="connsiteY3"/>
                </a:cxn>
              </a:cxnLst>
              <a:rect l="l" t="t" r="r" b="b"/>
              <a:pathLst>
                <a:path w="1813560" h="347980">
                  <a:moveTo>
                    <a:pt x="1813560" y="0"/>
                  </a:moveTo>
                  <a:cubicBezTo>
                    <a:pt x="1795780" y="110490"/>
                    <a:pt x="1778000" y="220980"/>
                    <a:pt x="1569720" y="274320"/>
                  </a:cubicBezTo>
                  <a:cubicBezTo>
                    <a:pt x="1361440" y="327660"/>
                    <a:pt x="825500" y="347980"/>
                    <a:pt x="563880" y="320040"/>
                  </a:cubicBezTo>
                  <a:cubicBezTo>
                    <a:pt x="302260" y="292100"/>
                    <a:pt x="151130" y="199390"/>
                    <a:pt x="0" y="10668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31" name="Freeform 30"/>
            <p:cNvSpPr/>
            <p:nvPr/>
          </p:nvSpPr>
          <p:spPr bwMode="auto">
            <a:xfrm>
              <a:off x="7833360" y="3688080"/>
              <a:ext cx="1859280" cy="1247140"/>
            </a:xfrm>
            <a:custGeom>
              <a:avLst/>
              <a:gdLst>
                <a:gd name="connsiteX0" fmla="*/ 1859280 w 1859280"/>
                <a:gd name="connsiteY0" fmla="*/ 807720 h 1247140"/>
                <a:gd name="connsiteX1" fmla="*/ 1402080 w 1859280"/>
                <a:gd name="connsiteY1" fmla="*/ 1219200 h 1247140"/>
                <a:gd name="connsiteX2" fmla="*/ 518160 w 1859280"/>
                <a:gd name="connsiteY2" fmla="*/ 975360 h 1247140"/>
                <a:gd name="connsiteX3" fmla="*/ 0 w 1859280"/>
                <a:gd name="connsiteY3" fmla="*/ 0 h 1247140"/>
              </a:gdLst>
              <a:ahLst/>
              <a:cxnLst>
                <a:cxn ang="0">
                  <a:pos x="connsiteX0" y="connsiteY0"/>
                </a:cxn>
                <a:cxn ang="0">
                  <a:pos x="connsiteX1" y="connsiteY1"/>
                </a:cxn>
                <a:cxn ang="0">
                  <a:pos x="connsiteX2" y="connsiteY2"/>
                </a:cxn>
                <a:cxn ang="0">
                  <a:pos x="connsiteX3" y="connsiteY3"/>
                </a:cxn>
              </a:cxnLst>
              <a:rect l="l" t="t" r="r" b="b"/>
              <a:pathLst>
                <a:path w="1859280" h="1247140">
                  <a:moveTo>
                    <a:pt x="1859280" y="807720"/>
                  </a:moveTo>
                  <a:cubicBezTo>
                    <a:pt x="1742440" y="999490"/>
                    <a:pt x="1625600" y="1191260"/>
                    <a:pt x="1402080" y="1219200"/>
                  </a:cubicBezTo>
                  <a:cubicBezTo>
                    <a:pt x="1178560" y="1247140"/>
                    <a:pt x="751840" y="1178560"/>
                    <a:pt x="518160" y="975360"/>
                  </a:cubicBezTo>
                  <a:cubicBezTo>
                    <a:pt x="284480" y="772160"/>
                    <a:pt x="142240" y="386080"/>
                    <a:pt x="0" y="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32" name="Rectangle 31"/>
            <p:cNvSpPr/>
            <p:nvPr/>
          </p:nvSpPr>
          <p:spPr bwMode="auto">
            <a:xfrm>
              <a:off x="9037320" y="184404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33" name="Rectangle 32"/>
            <p:cNvSpPr/>
            <p:nvPr/>
          </p:nvSpPr>
          <p:spPr bwMode="auto">
            <a:xfrm>
              <a:off x="9037320" y="291846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34" name="Rectangle 33"/>
            <p:cNvSpPr/>
            <p:nvPr/>
          </p:nvSpPr>
          <p:spPr bwMode="auto">
            <a:xfrm>
              <a:off x="9037320" y="399288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lang="en-US" sz="1400" dirty="0" err="1" smtClean="0">
                  <a:solidFill>
                    <a:schemeClr val="tx1"/>
                  </a:solidFill>
                  <a:latin typeface="Segoe" pitchFamily="34" charset="0"/>
                </a:rPr>
                <a:t>Your</a:t>
              </a:r>
              <a:r>
                <a:rPr kumimoji="0" lang="en-US" sz="1400" b="0" i="0" u="none" strike="noStrike" cap="none" normalizeH="0" baseline="0" dirty="0" err="1" smtClean="0">
                  <a:solidFill>
                    <a:schemeClr val="tx1"/>
                  </a:solidFill>
                  <a:effectLst/>
                  <a:latin typeface="Segoe" pitchFamily="34" charset="0"/>
                </a:rPr>
                <a:t>Observer</a:t>
              </a:r>
              <a:endParaRPr kumimoji="0" lang="en-US" sz="1400" b="0" i="0" u="none" strike="noStrike" cap="none" normalizeH="0" baseline="0" dirty="0" smtClean="0">
                <a:solidFill>
                  <a:schemeClr val="tx1"/>
                </a:solidFill>
                <a:effectLst/>
                <a:latin typeface="Segoe" pitchFamily="34" charset="0"/>
              </a:endParaRPr>
            </a:p>
          </p:txBody>
        </p:sp>
      </p:grpSp>
      <p:sp>
        <p:nvSpPr>
          <p:cNvPr id="2" name="Title 1"/>
          <p:cNvSpPr>
            <a:spLocks noGrp="1"/>
          </p:cNvSpPr>
          <p:nvPr>
            <p:ph type="title"/>
          </p:nvPr>
        </p:nvSpPr>
        <p:spPr>
          <a:xfrm>
            <a:off x="457200" y="1209358"/>
            <a:ext cx="10056494" cy="900246"/>
          </a:xfrm>
        </p:spPr>
        <p:txBody>
          <a:bodyPr/>
          <a:lstStyle/>
          <a:p>
            <a:r>
              <a:rPr smtClean="0"/>
              <a:t>Modular verification problem</a:t>
            </a:r>
            <a:endParaRPr lang="en-US" dirty="0"/>
          </a:p>
        </p:txBody>
      </p:sp>
      <p:sp>
        <p:nvSpPr>
          <p:cNvPr id="35" name="Rounded Rectangular Callout 34"/>
          <p:cNvSpPr/>
          <p:nvPr/>
        </p:nvSpPr>
        <p:spPr bwMode="auto">
          <a:xfrm>
            <a:off x="1783080" y="6995160"/>
            <a:ext cx="5273040" cy="1021080"/>
          </a:xfrm>
          <a:prstGeom prst="wedgeRoundRectCallout">
            <a:avLst>
              <a:gd name="adj1" fmla="val -54425"/>
              <a:gd name="adj2" fmla="val -52113"/>
              <a:gd name="adj3" fmla="val 16667"/>
            </a:avLst>
          </a:prstGeom>
          <a:solidFill>
            <a:schemeClr val="bg1">
              <a:lumMod val="75000"/>
              <a:alpha val="8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How to check invariants</a:t>
            </a:r>
            <a:br>
              <a:rPr kumimoji="0" lang="en-US" sz="2900" b="0" i="0" u="none" strike="noStrike" cap="none" normalizeH="0" baseline="0" dirty="0" smtClean="0">
                <a:solidFill>
                  <a:schemeClr val="tx1"/>
                </a:solidFill>
                <a:effectLst/>
                <a:latin typeface="Segoe" pitchFamily="34" charset="0"/>
              </a:rPr>
            </a:br>
            <a:r>
              <a:rPr kumimoji="0" lang="en-US" sz="2900" b="0" i="0" u="none" strike="noStrike" cap="none" normalizeH="0" baseline="0" dirty="0" smtClean="0">
                <a:solidFill>
                  <a:schemeClr val="tx1"/>
                </a:solidFill>
                <a:effectLst/>
                <a:latin typeface="Segoe" pitchFamily="34" charset="0"/>
              </a:rPr>
              <a:t>of the</a:t>
            </a:r>
            <a:r>
              <a:rPr kumimoji="0" lang="en-US" sz="2900" b="0" i="0" u="none" strike="noStrike" cap="none" normalizeH="0" dirty="0" smtClean="0">
                <a:solidFill>
                  <a:schemeClr val="tx1"/>
                </a:solidFill>
                <a:effectLst/>
                <a:latin typeface="Segoe" pitchFamily="34" charset="0"/>
              </a:rPr>
              <a:t> observers </a:t>
            </a:r>
            <a:r>
              <a:rPr kumimoji="0" lang="en-US" sz="2900" b="0" i="0" u="none" strike="noStrike" cap="none" normalizeH="0" baseline="0" dirty="0" smtClean="0">
                <a:solidFill>
                  <a:schemeClr val="tx1"/>
                </a:solidFill>
                <a:effectLst/>
                <a:latin typeface="Segoe" pitchFamily="34" charset="0"/>
              </a:rPr>
              <a:t>here?</a:t>
            </a:r>
          </a:p>
        </p:txBody>
      </p:sp>
      <p:sp>
        <p:nvSpPr>
          <p:cNvPr id="36" name="Rounded Rectangular Callout 35"/>
          <p:cNvSpPr/>
          <p:nvPr/>
        </p:nvSpPr>
        <p:spPr bwMode="auto">
          <a:xfrm>
            <a:off x="4404360" y="5059680"/>
            <a:ext cx="5364480" cy="1082040"/>
          </a:xfrm>
          <a:prstGeom prst="wedgeRoundRectCallout">
            <a:avLst>
              <a:gd name="adj1" fmla="val -69123"/>
              <a:gd name="adj2" fmla="val -26588"/>
              <a:gd name="adj3" fmla="val 16667"/>
            </a:avLst>
          </a:prstGeom>
          <a:solidFill>
            <a:schemeClr val="bg1">
              <a:lumMod val="75000"/>
              <a:alpha val="8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dirty="0" smtClean="0">
                <a:solidFill>
                  <a:schemeClr val="tx1"/>
                </a:solidFill>
                <a:latin typeface="Segoe" pitchFamily="34" charset="0"/>
              </a:rPr>
              <a:t>… or check the observer “update guards” here?</a:t>
            </a:r>
            <a:endParaRPr kumimoji="0" lang="en-US" sz="2900"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bwMode="auto">
          <a:xfrm>
            <a:off x="1597035" y="6816304"/>
            <a:ext cx="1567134" cy="57653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26" name="Rounded Rectangle 25"/>
          <p:cNvSpPr/>
          <p:nvPr/>
        </p:nvSpPr>
        <p:spPr bwMode="auto">
          <a:xfrm>
            <a:off x="1548152" y="3558970"/>
            <a:ext cx="3341299" cy="576533"/>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3" name="Content Placeholder 2"/>
          <p:cNvSpPr>
            <a:spLocks noGrp="1"/>
          </p:cNvSpPr>
          <p:nvPr>
            <p:ph idx="1"/>
          </p:nvPr>
        </p:nvSpPr>
        <p:spPr>
          <a:xfrm>
            <a:off x="1188720" y="2599994"/>
            <a:ext cx="9221064" cy="1994392"/>
          </a:xfrm>
        </p:spPr>
        <p:txBody>
          <a:bodyPr/>
          <a:lstStyle/>
          <a:p>
            <a:pPr marL="0" indent="0">
              <a:buNone/>
              <a:tabLst>
                <a:tab pos="457200" algn="l"/>
              </a:tabLst>
            </a:pPr>
            <a:r>
              <a:rPr lang="en-US" dirty="0" smtClean="0">
                <a:solidFill>
                  <a:schemeClr val="accent6"/>
                </a:solidFill>
              </a:rPr>
              <a:t>class</a:t>
            </a:r>
            <a:r>
              <a:rPr lang="en-US" dirty="0" smtClean="0"/>
              <a:t> Subject {</a:t>
            </a:r>
            <a:br>
              <a:rPr lang="en-US" dirty="0" smtClean="0"/>
            </a:br>
            <a:r>
              <a:rPr lang="en-US" dirty="0" smtClean="0"/>
              <a:t>	</a:t>
            </a:r>
            <a:r>
              <a:rPr lang="en-US" dirty="0" err="1" smtClean="0">
                <a:solidFill>
                  <a:schemeClr val="accent6"/>
                </a:solidFill>
              </a:rPr>
              <a:t>int</a:t>
            </a:r>
            <a:r>
              <a:rPr lang="en-US" dirty="0" smtClean="0"/>
              <a:t> data;</a:t>
            </a:r>
            <a:br>
              <a:rPr lang="en-US" dirty="0" smtClean="0"/>
            </a:br>
            <a:r>
              <a:rPr lang="en-US" dirty="0" smtClean="0"/>
              <a:t>	</a:t>
            </a:r>
            <a:r>
              <a:rPr lang="en-US" dirty="0" smtClean="0">
                <a:solidFill>
                  <a:schemeClr val="accent6"/>
                </a:solidFill>
              </a:rPr>
              <a:t>history invariant old</a:t>
            </a:r>
            <a:r>
              <a:rPr lang="en-US" dirty="0" smtClean="0"/>
              <a:t>(data) ≤ data;</a:t>
            </a:r>
            <a:br>
              <a:rPr lang="en-US" dirty="0" smtClean="0"/>
            </a:br>
            <a:endParaRPr lang="en-US" dirty="0" smtClean="0"/>
          </a:p>
        </p:txBody>
      </p:sp>
      <p:sp>
        <p:nvSpPr>
          <p:cNvPr id="2" name="Title 1"/>
          <p:cNvSpPr>
            <a:spLocks noGrp="1"/>
          </p:cNvSpPr>
          <p:nvPr>
            <p:ph type="title"/>
          </p:nvPr>
        </p:nvSpPr>
        <p:spPr>
          <a:xfrm>
            <a:off x="457200" y="1148398"/>
            <a:ext cx="10056494" cy="900246"/>
          </a:xfrm>
        </p:spPr>
        <p:txBody>
          <a:bodyPr/>
          <a:lstStyle/>
          <a:p>
            <a:r>
              <a:rPr smtClean="0"/>
              <a:t>Our solution</a:t>
            </a:r>
            <a:endParaRPr lang="en-US" dirty="0"/>
          </a:p>
        </p:txBody>
      </p:sp>
      <p:sp>
        <p:nvSpPr>
          <p:cNvPr id="20" name="Title 1"/>
          <p:cNvSpPr txBox="1">
            <a:spLocks/>
          </p:cNvSpPr>
          <p:nvPr/>
        </p:nvSpPr>
        <p:spPr bwMode="auto">
          <a:xfrm>
            <a:off x="471576" y="2029450"/>
            <a:ext cx="10501224" cy="4985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1095376" eaLnBrk="0" hangingPunct="0">
              <a:lnSpc>
                <a:spcPct val="90000"/>
              </a:lnSpc>
            </a:pPr>
            <a:r>
              <a:rPr lang="en-US" sz="3600" dirty="0" smtClean="0">
                <a:solidFill>
                  <a:schemeClr val="accent1"/>
                </a:solidFill>
              </a:rPr>
              <a:t>Declare (monotonic) evolution of the subject data:</a:t>
            </a:r>
            <a:endParaRPr kumimoji="0" lang="en-US" sz="3600" b="0" i="0" u="none" strike="noStrike" kern="0" cap="none" spc="-360" normalizeH="0" baseline="0" noProof="0" dirty="0">
              <a:ln w="3175">
                <a:noFill/>
              </a:ln>
              <a:solidFill>
                <a:schemeClr val="accent1"/>
              </a:solidFill>
              <a:effectLst>
                <a:outerShdw blurRad="88900" dist="12700" dir="2700000" algn="tl" rotWithShape="0">
                  <a:prstClr val="black"/>
                </a:outerShdw>
              </a:effectLst>
              <a:uLnTx/>
              <a:uFillTx/>
              <a:latin typeface="Segoe" pitchFamily="34" charset="0"/>
              <a:ea typeface="+mn-ea"/>
              <a:cs typeface="Arial" charset="0"/>
            </a:endParaRPr>
          </a:p>
        </p:txBody>
      </p:sp>
      <p:sp>
        <p:nvSpPr>
          <p:cNvPr id="22" name="Title 1"/>
          <p:cNvSpPr txBox="1">
            <a:spLocks/>
          </p:cNvSpPr>
          <p:nvPr/>
        </p:nvSpPr>
        <p:spPr bwMode="auto">
          <a:xfrm>
            <a:off x="468699" y="4353715"/>
            <a:ext cx="10279814" cy="199439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1095376" eaLnBrk="0" hangingPunct="0">
              <a:lnSpc>
                <a:spcPct val="90000"/>
              </a:lnSpc>
            </a:pPr>
            <a:r>
              <a:rPr lang="en-US" sz="3600" dirty="0" smtClean="0">
                <a:solidFill>
                  <a:schemeClr val="accent1"/>
                </a:solidFill>
              </a:rPr>
              <a:t>… and let observer invariants depend on the subject data, provided these invariants are automatically maintained under the evolution of the subject data:</a:t>
            </a:r>
            <a:endParaRPr kumimoji="0" lang="en-US" sz="3600" b="0" i="0" u="none" strike="noStrike" kern="0" cap="none" spc="-360" normalizeH="0" baseline="0" noProof="0" dirty="0">
              <a:ln w="3175">
                <a:noFill/>
              </a:ln>
              <a:solidFill>
                <a:schemeClr val="accent1"/>
              </a:solidFill>
              <a:effectLst>
                <a:outerShdw blurRad="88900" dist="12700" dir="2700000" algn="tl" rotWithShape="0">
                  <a:prstClr val="black"/>
                </a:outerShdw>
              </a:effectLst>
              <a:uLnTx/>
              <a:uFillTx/>
              <a:latin typeface="Segoe" pitchFamily="34" charset="0"/>
              <a:ea typeface="+mn-ea"/>
              <a:cs typeface="Arial" charset="0"/>
            </a:endParaRPr>
          </a:p>
        </p:txBody>
      </p:sp>
      <p:sp>
        <p:nvSpPr>
          <p:cNvPr id="24" name="Content Placeholder 2"/>
          <p:cNvSpPr txBox="1">
            <a:spLocks/>
          </p:cNvSpPr>
          <p:nvPr/>
        </p:nvSpPr>
        <p:spPr bwMode="auto">
          <a:xfrm>
            <a:off x="1203096" y="6374945"/>
            <a:ext cx="9221064" cy="149579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1095376" rtl="0" eaLnBrk="0" fontAlgn="base" latinLnBrk="0" hangingPunct="0">
              <a:lnSpc>
                <a:spcPct val="90000"/>
              </a:lnSpc>
              <a:spcBef>
                <a:spcPct val="30000"/>
              </a:spcBef>
              <a:spcAft>
                <a:spcPct val="0"/>
              </a:spcAft>
              <a:buClr>
                <a:schemeClr val="tx2"/>
              </a:buClr>
              <a:buSzPct val="95000"/>
              <a:buFontTx/>
              <a:buNone/>
              <a:tabLst>
                <a:tab pos="457200" algn="l"/>
              </a:tabLst>
              <a:defRPr/>
            </a:pPr>
            <a:r>
              <a:rPr kumimoji="0" lang="en-US" sz="3600" b="0" i="0" u="none" strike="noStrike" kern="0" cap="none" spc="0" normalizeH="0" baseline="0" noProof="0" dirty="0" smtClean="0">
                <a:ln>
                  <a:noFill/>
                </a:ln>
                <a:solidFill>
                  <a:schemeClr val="accent6"/>
                </a:solidFill>
                <a:effectLst/>
                <a:uLnTx/>
                <a:uFillTx/>
                <a:latin typeface="+mn-lt"/>
                <a:ea typeface="+mn-ea"/>
                <a:cs typeface="+mn-cs"/>
              </a:rPr>
              <a:t>class</a:t>
            </a:r>
            <a:r>
              <a:rPr kumimoji="0" lang="en-US" sz="3600" b="0" i="0" u="none" strike="noStrike" kern="0" cap="none" spc="0" normalizeH="0" baseline="0" noProof="0" dirty="0" smtClean="0">
                <a:ln>
                  <a:noFill/>
                </a:ln>
                <a:solidFill>
                  <a:schemeClr val="tx1"/>
                </a:solidFill>
                <a:effectLst/>
                <a:uLnTx/>
                <a:uFillTx/>
                <a:latin typeface="+mn-lt"/>
                <a:ea typeface="+mn-ea"/>
                <a:cs typeface="+mn-cs"/>
              </a:rPr>
              <a:t> </a:t>
            </a:r>
            <a:r>
              <a:rPr kumimoji="0" lang="en-US" sz="3600" b="0" i="0" u="none" strike="noStrike" kern="0" cap="none" spc="0" normalizeH="0" baseline="0" noProof="0" dirty="0" err="1" smtClean="0">
                <a:ln>
                  <a:noFill/>
                </a:ln>
                <a:solidFill>
                  <a:schemeClr val="tx1"/>
                </a:solidFill>
                <a:effectLst/>
                <a:uLnTx/>
                <a:uFillTx/>
                <a:latin typeface="+mn-lt"/>
                <a:ea typeface="+mn-ea"/>
                <a:cs typeface="+mn-cs"/>
              </a:rPr>
              <a:t>SomeObserver</a:t>
            </a:r>
            <a:r>
              <a:rPr kumimoji="0" lang="en-US" sz="3600" b="0" i="0" u="none" strike="noStrike" kern="0" cap="none" spc="0" normalizeH="0" baseline="0" noProof="0" dirty="0" smtClean="0">
                <a:ln>
                  <a:noFill/>
                </a:ln>
                <a:solidFill>
                  <a:schemeClr val="tx1"/>
                </a:solidFill>
                <a:effectLst/>
                <a:uLnTx/>
                <a:uFillTx/>
                <a:latin typeface="+mn-lt"/>
                <a:ea typeface="+mn-ea"/>
                <a:cs typeface="+mn-cs"/>
              </a:rPr>
              <a:t> : Observer {</a:t>
            </a:r>
            <a:br>
              <a:rPr kumimoji="0" lang="en-US" sz="3600" b="0" i="0" u="none" strike="noStrike" kern="0" cap="none" spc="0" normalizeH="0" baseline="0" noProof="0" dirty="0" smtClean="0">
                <a:ln>
                  <a:noFill/>
                </a:ln>
                <a:solidFill>
                  <a:schemeClr val="tx1"/>
                </a:solidFill>
                <a:effectLst/>
                <a:uLnTx/>
                <a:uFillTx/>
                <a:latin typeface="+mn-lt"/>
                <a:ea typeface="+mn-ea"/>
                <a:cs typeface="+mn-cs"/>
              </a:rPr>
            </a:br>
            <a:r>
              <a:rPr kumimoji="0" lang="en-US" sz="3600" b="0" i="0" u="none" strike="noStrike" kern="0" cap="none" spc="0" normalizeH="0" baseline="0" noProof="0" dirty="0" smtClean="0">
                <a:ln>
                  <a:noFill/>
                </a:ln>
                <a:solidFill>
                  <a:schemeClr val="tx1"/>
                </a:solidFill>
                <a:effectLst/>
                <a:uLnTx/>
                <a:uFillTx/>
                <a:latin typeface="+mn-lt"/>
                <a:ea typeface="+mn-ea"/>
                <a:cs typeface="+mn-cs"/>
              </a:rPr>
              <a:t>	</a:t>
            </a:r>
            <a:r>
              <a:rPr kumimoji="0" lang="en-US" sz="3600" b="0" i="0" u="none" strike="noStrike" kern="0" cap="none" spc="0" normalizeH="0" baseline="0" noProof="0" dirty="0" smtClean="0">
                <a:ln>
                  <a:noFill/>
                </a:ln>
                <a:solidFill>
                  <a:schemeClr val="accent6"/>
                </a:solidFill>
                <a:effectLst/>
                <a:uLnTx/>
                <a:uFillTx/>
                <a:latin typeface="+mn-lt"/>
                <a:ea typeface="+mn-ea"/>
                <a:cs typeface="+mn-cs"/>
              </a:rPr>
              <a:t>subject </a:t>
            </a:r>
            <a:r>
              <a:rPr kumimoji="0" lang="en-US" sz="3600" b="0" i="0" u="none" strike="noStrike" kern="0" cap="none" spc="0" normalizeH="0" baseline="0" noProof="0" dirty="0" err="1" smtClean="0">
                <a:ln>
                  <a:noFill/>
                </a:ln>
                <a:solidFill>
                  <a:schemeClr val="tx1"/>
                </a:solidFill>
                <a:effectLst/>
                <a:uLnTx/>
                <a:uFillTx/>
                <a:latin typeface="+mn-lt"/>
                <a:ea typeface="+mn-ea"/>
                <a:cs typeface="+mn-cs"/>
              </a:rPr>
              <a:t>Subject</a:t>
            </a:r>
            <a:r>
              <a:rPr kumimoji="0" lang="en-US" sz="3600" b="0" i="0" u="none" strike="noStrike" kern="0" cap="none" spc="0" normalizeH="0" noProof="0" dirty="0" smtClean="0">
                <a:ln>
                  <a:noFill/>
                </a:ln>
                <a:solidFill>
                  <a:schemeClr val="tx1"/>
                </a:solidFill>
                <a:effectLst/>
                <a:uLnTx/>
                <a:uFillTx/>
                <a:latin typeface="+mn-lt"/>
                <a:ea typeface="+mn-ea"/>
                <a:cs typeface="+mn-cs"/>
              </a:rPr>
              <a:t> s;  </a:t>
            </a:r>
            <a:r>
              <a:rPr kumimoji="0" lang="en-US" sz="3600" b="0" i="0" u="none" strike="noStrike" kern="0" cap="none" spc="0" normalizeH="0" baseline="0" noProof="0" dirty="0" err="1" smtClean="0">
                <a:ln>
                  <a:noFill/>
                </a:ln>
                <a:solidFill>
                  <a:schemeClr val="accent6"/>
                </a:solidFill>
                <a:effectLst/>
                <a:uLnTx/>
                <a:uFillTx/>
                <a:latin typeface="+mn-lt"/>
                <a:ea typeface="+mn-ea"/>
                <a:cs typeface="+mn-cs"/>
              </a:rPr>
              <a:t>int</a:t>
            </a:r>
            <a:r>
              <a:rPr kumimoji="0" lang="en-US" sz="3600" b="0" i="0" u="none" strike="noStrike" kern="0" cap="none" spc="0" normalizeH="0" baseline="0" noProof="0" dirty="0" smtClean="0">
                <a:ln>
                  <a:noFill/>
                </a:ln>
                <a:solidFill>
                  <a:schemeClr val="tx1"/>
                </a:solidFill>
                <a:effectLst/>
                <a:uLnTx/>
                <a:uFillTx/>
                <a:latin typeface="+mn-lt"/>
                <a:ea typeface="+mn-ea"/>
                <a:cs typeface="+mn-cs"/>
              </a:rPr>
              <a:t> data;</a:t>
            </a:r>
            <a:br>
              <a:rPr kumimoji="0" lang="en-US" sz="3600" b="0" i="0" u="none" strike="noStrike" kern="0" cap="none" spc="0" normalizeH="0" baseline="0" noProof="0" dirty="0" smtClean="0">
                <a:ln>
                  <a:noFill/>
                </a:ln>
                <a:solidFill>
                  <a:schemeClr val="tx1"/>
                </a:solidFill>
                <a:effectLst/>
                <a:uLnTx/>
                <a:uFillTx/>
                <a:latin typeface="+mn-lt"/>
                <a:ea typeface="+mn-ea"/>
                <a:cs typeface="+mn-cs"/>
              </a:rPr>
            </a:br>
            <a:r>
              <a:rPr kumimoji="0" lang="en-US" sz="3600" b="0" i="0" u="none" strike="noStrike" kern="0" cap="none" spc="0" normalizeH="0" baseline="0" noProof="0" dirty="0" smtClean="0">
                <a:ln>
                  <a:noFill/>
                </a:ln>
                <a:solidFill>
                  <a:schemeClr val="tx1"/>
                </a:solidFill>
                <a:effectLst/>
                <a:uLnTx/>
                <a:uFillTx/>
                <a:latin typeface="+mn-lt"/>
                <a:ea typeface="+mn-ea"/>
                <a:cs typeface="+mn-cs"/>
              </a:rPr>
              <a:t>	</a:t>
            </a:r>
            <a:r>
              <a:rPr kumimoji="0" lang="en-US" sz="3600" b="0" i="0" u="none" strike="noStrike" kern="0" cap="none" spc="0" normalizeH="0" baseline="0" noProof="0" dirty="0" smtClean="0">
                <a:ln>
                  <a:noFill/>
                </a:ln>
                <a:solidFill>
                  <a:schemeClr val="accent6"/>
                </a:solidFill>
                <a:effectLst/>
                <a:uLnTx/>
                <a:uFillTx/>
                <a:latin typeface="+mn-lt"/>
                <a:ea typeface="+mn-ea"/>
                <a:cs typeface="+mn-cs"/>
              </a:rPr>
              <a:t>invariant</a:t>
            </a:r>
            <a:r>
              <a:rPr kumimoji="0" lang="en-US" sz="3600" b="0" i="0" u="none" strike="noStrike" kern="0" cap="none" spc="0" normalizeH="0" noProof="0" dirty="0" smtClean="0">
                <a:ln>
                  <a:noFill/>
                </a:ln>
                <a:solidFill>
                  <a:schemeClr val="accent6"/>
                </a:solidFill>
                <a:effectLst/>
                <a:uLnTx/>
                <a:uFillTx/>
                <a:latin typeface="+mn-lt"/>
                <a:ea typeface="+mn-ea"/>
                <a:cs typeface="+mn-cs"/>
              </a:rPr>
              <a:t> </a:t>
            </a:r>
            <a:r>
              <a:rPr kumimoji="0" lang="en-US" sz="3600" b="0" i="0" u="none" strike="noStrike" kern="0" cap="none" spc="0" normalizeH="0" baseline="0" noProof="0" dirty="0" smtClean="0">
                <a:ln>
                  <a:noFill/>
                </a:ln>
                <a:solidFill>
                  <a:schemeClr val="tx1"/>
                </a:solidFill>
                <a:effectLst/>
                <a:uLnTx/>
                <a:uFillTx/>
                <a:latin typeface="+mn-lt"/>
                <a:ea typeface="+mn-ea"/>
                <a:cs typeface="+mn-cs"/>
              </a:rPr>
              <a:t>data ≤ </a:t>
            </a:r>
            <a:r>
              <a:rPr kumimoji="0" lang="en-US" sz="3600" b="0" i="0" u="none" strike="noStrike" kern="0" cap="none" spc="0" normalizeH="0" baseline="0" noProof="0" dirty="0" err="1" smtClean="0">
                <a:ln>
                  <a:noFill/>
                </a:ln>
                <a:solidFill>
                  <a:schemeClr val="tx1"/>
                </a:solidFill>
                <a:effectLst/>
                <a:uLnTx/>
                <a:uFillTx/>
                <a:latin typeface="+mn-lt"/>
                <a:ea typeface="+mn-ea"/>
                <a:cs typeface="+mn-cs"/>
              </a:rPr>
              <a:t>s.data</a:t>
            </a:r>
            <a:r>
              <a:rPr kumimoji="0" lang="en-US" sz="3600" b="0" i="0" u="none" strike="noStrike" kern="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6"/>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6"/>
                                        </p:tgtEl>
                                        <p:attrNameLst>
                                          <p:attrName>ppt_y</p:attrName>
                                        </p:attrNameLst>
                                      </p:cBhvr>
                                      <p:tavLst>
                                        <p:tav tm="0">
                                          <p:val>
                                            <p:strVal val="#ppt_y"/>
                                          </p:val>
                                        </p:tav>
                                        <p:tav tm="100000">
                                          <p:val>
                                            <p:strVal val="#ppt_y"/>
                                          </p:val>
                                        </p:tav>
                                      </p:tavLst>
                                    </p:anim>
                                    <p:animEffect transition="in" filter="fade">
                                      <p:cBhvr>
                                        <p:cTn id="10" dur="10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xit" presetSubtype="0" decel="50000" fill="hold" grpId="1" nodeType="clickEffect">
                                  <p:stCondLst>
                                    <p:cond delay="0"/>
                                  </p:stCondLst>
                                  <p:childTnLst>
                                    <p:anim calcmode="lin" valueType="num">
                                      <p:cBhvr>
                                        <p:cTn id="14" dur="1000"/>
                                        <p:tgtEl>
                                          <p:spTgt spid="26"/>
                                        </p:tgtEl>
                                        <p:attrNameLst>
                                          <p:attrName>style.rotation</p:attrName>
                                        </p:attrNameLst>
                                      </p:cBhvr>
                                      <p:tavLst>
                                        <p:tav tm="0">
                                          <p:val>
                                            <p:fltVal val="0"/>
                                          </p:val>
                                        </p:tav>
                                        <p:tav tm="20000">
                                          <p:val>
                                            <p:fltVal val="90"/>
                                          </p:val>
                                        </p:tav>
                                        <p:tav tm="20000">
                                          <p:val>
                                            <p:fltVal val="90"/>
                                          </p:val>
                                        </p:tav>
                                        <p:tav tm="100000">
                                          <p:val>
                                            <p:fltVal val="90"/>
                                          </p:val>
                                        </p:tav>
                                      </p:tavLst>
                                    </p:anim>
                                    <p:anim calcmode="lin" valueType="num">
                                      <p:cBhvr>
                                        <p:cTn id="15" dur="1000"/>
                                        <p:tgtEl>
                                          <p:spTgt spid="26"/>
                                        </p:tgtEl>
                                        <p:attrNameLst>
                                          <p:attrName>ppt_x</p:attrName>
                                        </p:attrNameLst>
                                      </p:cBhvr>
                                      <p:tavLst>
                                        <p:tav tm="0">
                                          <p:val>
                                            <p:strVal val="ppt_x"/>
                                          </p:val>
                                        </p:tav>
                                        <p:tav tm="50000">
                                          <p:val>
                                            <p:fltVal val="0.95"/>
                                          </p:val>
                                        </p:tav>
                                        <p:tav tm="100000">
                                          <p:val>
                                            <p:fltVal val="-1"/>
                                          </p:val>
                                        </p:tav>
                                      </p:tavLst>
                                    </p:anim>
                                    <p:anim calcmode="lin" valueType="num">
                                      <p:cBhvr>
                                        <p:cTn id="16" dur="1000"/>
                                        <p:tgtEl>
                                          <p:spTgt spid="26"/>
                                        </p:tgtEl>
                                        <p:attrNameLst>
                                          <p:attrName>ppt_y</p:attrName>
                                        </p:attrNameLst>
                                      </p:cBhvr>
                                      <p:tavLst>
                                        <p:tav tm="0">
                                          <p:val>
                                            <p:strVal val="ppt_y"/>
                                          </p:val>
                                        </p:tav>
                                        <p:tav tm="100000">
                                          <p:val>
                                            <p:strVal val="ppt_y"/>
                                          </p:val>
                                        </p:tav>
                                      </p:tavLst>
                                    </p:anim>
                                    <p:animEffect transition="out" filter="fade">
                                      <p:cBhvr>
                                        <p:cTn id="17" dur="1000"/>
                                        <p:tgtEl>
                                          <p:spTgt spid="26"/>
                                        </p:tgtEl>
                                      </p:cBhvr>
                                    </p:animEffect>
                                    <p:set>
                                      <p:cBhvr>
                                        <p:cTn id="18" dur="1" fill="hold">
                                          <p:stCondLst>
                                            <p:cond delay="999"/>
                                          </p:stCondLst>
                                        </p:cTn>
                                        <p:tgtEl>
                                          <p:spTgt spid="26"/>
                                        </p:tgtEl>
                                        <p:attrNameLst>
                                          <p:attrName>style.visibility</p:attrName>
                                        </p:attrNameLst>
                                      </p:cBhvr>
                                      <p:to>
                                        <p:strVal val="hidden"/>
                                      </p:to>
                                    </p:set>
                                  </p:childTnLst>
                                </p:cTn>
                              </p:par>
                              <p:par>
                                <p:cTn id="19" presetID="48" presetClass="entr" presetSubtype="0" accel="5000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1000" fill="hold"/>
                                        <p:tgtEl>
                                          <p:spTgt spid="2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27"/>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27"/>
                                        </p:tgtEl>
                                        <p:attrNameLst>
                                          <p:attrName>ppt_y</p:attrName>
                                        </p:attrNameLst>
                                      </p:cBhvr>
                                      <p:tavLst>
                                        <p:tav tm="0">
                                          <p:val>
                                            <p:strVal val="#ppt_y"/>
                                          </p:val>
                                        </p:tav>
                                        <p:tav tm="100000">
                                          <p:val>
                                            <p:strVal val="#ppt_y"/>
                                          </p:val>
                                        </p:tav>
                                      </p:tavLst>
                                    </p:anim>
                                    <p:animEffect transition="in" filter="fade">
                                      <p:cBhvr>
                                        <p:cTn id="24"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6" grpId="0" animBg="1"/>
      <p:bldP spid="2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History invariants</a:t>
            </a:r>
            <a:endParaRPr lang="en-US" dirty="0"/>
          </a:p>
        </p:txBody>
      </p:sp>
      <p:sp>
        <p:nvSpPr>
          <p:cNvPr id="3" name="Content Placeholder 2"/>
          <p:cNvSpPr>
            <a:spLocks noGrp="1"/>
          </p:cNvSpPr>
          <p:nvPr>
            <p:ph idx="1"/>
          </p:nvPr>
        </p:nvSpPr>
        <p:spPr>
          <a:xfrm>
            <a:off x="457200" y="3120074"/>
            <a:ext cx="10056494" cy="1661993"/>
          </a:xfrm>
        </p:spPr>
        <p:txBody>
          <a:bodyPr/>
          <a:lstStyle/>
          <a:p>
            <a:r>
              <a:rPr lang="en-US" dirty="0" smtClean="0"/>
              <a:t>2-state predicates</a:t>
            </a:r>
            <a:br>
              <a:rPr lang="en-US" dirty="0" smtClean="0"/>
            </a:br>
            <a:r>
              <a:rPr lang="en-US" dirty="0" smtClean="0"/>
              <a:t>	</a:t>
            </a:r>
            <a:r>
              <a:rPr lang="en-US" dirty="0" smtClean="0">
                <a:solidFill>
                  <a:schemeClr val="accent6"/>
                </a:solidFill>
              </a:rPr>
              <a:t>history invariant</a:t>
            </a:r>
            <a:r>
              <a:rPr lang="en-US" dirty="0" smtClean="0"/>
              <a:t> R(</a:t>
            </a:r>
            <a:r>
              <a:rPr lang="en-US" dirty="0" smtClean="0">
                <a:solidFill>
                  <a:schemeClr val="accent6"/>
                </a:solidFill>
              </a:rPr>
              <a:t>this</a:t>
            </a:r>
            <a:r>
              <a:rPr lang="en-US" dirty="0" smtClean="0"/>
              <a:t>)</a:t>
            </a:r>
            <a:r>
              <a:rPr lang="el-GR" baseline="-25000" dirty="0" smtClean="0">
                <a:latin typeface="Segoe Print"/>
              </a:rPr>
              <a:t>σ</a:t>
            </a:r>
            <a:r>
              <a:rPr lang="en-US" baseline="-25000" dirty="0" smtClean="0">
                <a:latin typeface="Segoe Print"/>
              </a:rPr>
              <a:t>,</a:t>
            </a:r>
            <a:r>
              <a:rPr lang="el-GR" baseline="-25000" dirty="0" smtClean="0">
                <a:latin typeface="Segoe Print"/>
              </a:rPr>
              <a:t>τ</a:t>
            </a:r>
            <a:r>
              <a:rPr lang="en-US" dirty="0" smtClean="0">
                <a:latin typeface="Segoe Print"/>
              </a:rPr>
              <a:t> </a:t>
            </a:r>
            <a:r>
              <a:rPr lang="en-US" dirty="0" smtClean="0"/>
              <a:t>;</a:t>
            </a:r>
          </a:p>
          <a:p>
            <a:pPr>
              <a:tabLst>
                <a:tab pos="5037138" algn="l"/>
              </a:tabLst>
            </a:pPr>
            <a:r>
              <a:rPr lang="en-US" dirty="0" smtClean="0"/>
              <a:t>Holds of ordered pairs of states:</a:t>
            </a:r>
          </a:p>
        </p:txBody>
      </p:sp>
      <p:sp>
        <p:nvSpPr>
          <p:cNvPr id="4" name="Snip Diagonal Corner Rectangle 3"/>
          <p:cNvSpPr/>
          <p:nvPr/>
        </p:nvSpPr>
        <p:spPr bwMode="auto">
          <a:xfrm>
            <a:off x="1097280" y="5532120"/>
            <a:ext cx="9204960" cy="160020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a:t>
            </a:r>
            <a:br>
              <a:rPr lang="en-US" dirty="0" smtClean="0">
                <a:solidFill>
                  <a:schemeClr val="bg2"/>
                </a:solidFill>
                <a:latin typeface="Segoe" pitchFamily="34" charset="0"/>
              </a:rPr>
            </a:br>
            <a:r>
              <a:rPr lang="en-US" dirty="0" smtClean="0">
                <a:solidFill>
                  <a:schemeClr val="bg2"/>
                </a:solidFill>
                <a:latin typeface="Segoe" pitchFamily="34" charset="0"/>
              </a:rPr>
              <a:t> (</a:t>
            </a:r>
            <a:r>
              <a:rPr lang="en-US" dirty="0" smtClean="0">
                <a:solidFill>
                  <a:schemeClr val="bg2"/>
                </a:solidFill>
                <a:latin typeface="Segoe" pitchFamily="34" charset="0"/>
                <a:sym typeface="Symbol"/>
              </a:rPr>
              <a:t></a:t>
            </a:r>
            <a:r>
              <a:rPr lang="el-GR" dirty="0" smtClean="0">
                <a:solidFill>
                  <a:schemeClr val="bg2"/>
                </a:solidFill>
                <a:latin typeface="Segoe Print"/>
                <a:sym typeface="Symbol"/>
              </a:rPr>
              <a:t>σ</a:t>
            </a:r>
            <a:r>
              <a:rPr lang="en-US" dirty="0" smtClean="0">
                <a:solidFill>
                  <a:schemeClr val="bg2"/>
                </a:solidFill>
                <a:latin typeface="Segoe" pitchFamily="34" charset="0"/>
              </a:rPr>
              <a:t>,</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a:t>
            </a:r>
            <a:r>
              <a:rPr lang="el-GR" dirty="0" smtClean="0">
                <a:solidFill>
                  <a:schemeClr val="bg2"/>
                </a:solidFill>
                <a:latin typeface="Segoe Print"/>
                <a:sym typeface="Symbol"/>
              </a:rPr>
              <a:t>σ</a:t>
            </a:r>
            <a:r>
              <a:rPr lang="en-US" dirty="0" smtClean="0">
                <a:solidFill>
                  <a:schemeClr val="bg2"/>
                </a:solidFill>
                <a:latin typeface="Segoe" pitchFamily="34" charset="0"/>
              </a:rPr>
              <a:t> ≤ </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a:t>
            </a:r>
            <a:br>
              <a:rPr lang="en-US" dirty="0" smtClean="0">
                <a:solidFill>
                  <a:schemeClr val="bg2"/>
                </a:solidFill>
                <a:latin typeface="Segoe" pitchFamily="34" charset="0"/>
                <a:sym typeface="Symbol"/>
              </a:rPr>
            </a:br>
            <a:r>
              <a:rPr lang="en-US" dirty="0" smtClean="0">
                <a:solidFill>
                  <a:schemeClr val="bg2"/>
                </a:solidFill>
                <a:latin typeface="Segoe" pitchFamily="34" charset="0"/>
                <a:sym typeface="Symbol"/>
              </a:rPr>
              <a:t>	</a:t>
            </a: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a:t>
            </a:r>
            <a:r>
              <a:rPr lang="el-GR" baseline="-25000" dirty="0" smtClean="0">
                <a:solidFill>
                  <a:schemeClr val="bg2"/>
                </a:solidFill>
                <a:latin typeface="Segoe Print"/>
              </a:rPr>
              <a:t>σ</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a:t>
            </a:r>
            <a:r>
              <a:rPr lang="en-US" dirty="0" err="1" smtClean="0">
                <a:solidFill>
                  <a:schemeClr val="bg2"/>
                </a:solidFill>
                <a:latin typeface="Segoe" pitchFamily="34" charset="0"/>
              </a:rPr>
              <a:t>o.valid</a:t>
            </a:r>
            <a:r>
              <a:rPr lang="en-US" dirty="0" smtClean="0">
                <a:solidFill>
                  <a:schemeClr val="bg2"/>
                </a:solidFill>
                <a:latin typeface="Segoe" pitchFamily="34" charset="0"/>
              </a:rPr>
              <a:t>]</a:t>
            </a:r>
            <a:r>
              <a:rPr lang="el-GR" baseline="-25000" dirty="0" smtClean="0">
                <a:solidFill>
                  <a:schemeClr val="bg2"/>
                </a:solidFill>
                <a:latin typeface="Segoe Print"/>
              </a:rPr>
              <a:t>τ</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R(o)</a:t>
            </a:r>
            <a:r>
              <a:rPr lang="el-GR" baseline="-25000" dirty="0" smtClean="0">
                <a:solidFill>
                  <a:schemeClr val="bg2"/>
                </a:solidFill>
                <a:latin typeface="Segoe Print"/>
              </a:rPr>
              <a:t>σ</a:t>
            </a:r>
            <a:r>
              <a:rPr lang="en-US" baseline="-25000" dirty="0" smtClean="0">
                <a:solidFill>
                  <a:schemeClr val="bg2"/>
                </a:solidFill>
                <a:latin typeface="Segoe Print"/>
              </a:rPr>
              <a:t>,</a:t>
            </a:r>
            <a:r>
              <a:rPr lang="el-GR" baseline="-25000" dirty="0" smtClean="0">
                <a:solidFill>
                  <a:schemeClr val="bg2"/>
                </a:solidFill>
                <a:latin typeface="Segoe Print"/>
              </a:rPr>
              <a:t>τ</a:t>
            </a:r>
            <a:r>
              <a:rPr lang="en-US" dirty="0" smtClean="0">
                <a:solidFill>
                  <a:schemeClr val="bg2"/>
                </a:solidFill>
                <a:latin typeface="Segoe" pitchFamily="34" charset="0"/>
              </a:rPr>
              <a:t>))</a:t>
            </a:r>
          </a:p>
        </p:txBody>
      </p:sp>
      <p:sp>
        <p:nvSpPr>
          <p:cNvPr id="5" name="Snip Diagonal Corner Rectangle 4"/>
          <p:cNvSpPr/>
          <p:nvPr/>
        </p:nvSpPr>
        <p:spPr bwMode="auto">
          <a:xfrm>
            <a:off x="1097280" y="4922520"/>
            <a:ext cx="7985760" cy="111252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a:t>
            </a:r>
            <a:br>
              <a:rPr lang="en-US" dirty="0" smtClean="0">
                <a:solidFill>
                  <a:schemeClr val="bg2"/>
                </a:solidFill>
                <a:latin typeface="Segoe" pitchFamily="34" charset="0"/>
              </a:rPr>
            </a:br>
            <a:r>
              <a:rPr lang="en-US" dirty="0" smtClean="0">
                <a:solidFill>
                  <a:schemeClr val="bg2"/>
                </a:solidFill>
                <a:latin typeface="Segoe" pitchFamily="34" charset="0"/>
              </a:rPr>
              <a:t> (</a:t>
            </a:r>
            <a:r>
              <a:rPr lang="en-US" dirty="0" smtClean="0">
                <a:solidFill>
                  <a:schemeClr val="bg2"/>
                </a:solidFill>
                <a:latin typeface="Segoe" pitchFamily="34" charset="0"/>
                <a:sym typeface="Symbol"/>
              </a:rPr>
              <a:t></a:t>
            </a:r>
            <a:r>
              <a:rPr lang="el-GR" dirty="0" smtClean="0">
                <a:solidFill>
                  <a:schemeClr val="bg2"/>
                </a:solidFill>
                <a:latin typeface="Segoe Print"/>
                <a:sym typeface="Symbol"/>
              </a:rPr>
              <a:t>σ</a:t>
            </a:r>
            <a:r>
              <a:rPr lang="en-US" dirty="0" smtClean="0">
                <a:solidFill>
                  <a:schemeClr val="bg2"/>
                </a:solidFill>
                <a:latin typeface="Segoe" pitchFamily="34" charset="0"/>
              </a:rPr>
              <a:t>,</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a:t>
            </a:r>
            <a:r>
              <a:rPr lang="el-GR" dirty="0" smtClean="0">
                <a:solidFill>
                  <a:schemeClr val="bg2"/>
                </a:solidFill>
                <a:latin typeface="Segoe Print"/>
                <a:sym typeface="Symbol"/>
              </a:rPr>
              <a:t>σ</a:t>
            </a:r>
            <a:r>
              <a:rPr lang="en-US" dirty="0" smtClean="0">
                <a:solidFill>
                  <a:schemeClr val="bg2"/>
                </a:solidFill>
                <a:latin typeface="Segoe" pitchFamily="34" charset="0"/>
              </a:rPr>
              <a:t> ≤ </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  </a:t>
            </a: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R(o)</a:t>
            </a:r>
            <a:r>
              <a:rPr lang="el-GR" baseline="-25000" dirty="0" smtClean="0">
                <a:solidFill>
                  <a:schemeClr val="bg2"/>
                </a:solidFill>
                <a:latin typeface="Segoe Print"/>
              </a:rPr>
              <a:t>σ</a:t>
            </a:r>
            <a:r>
              <a:rPr lang="en-US" baseline="-25000" dirty="0" smtClean="0">
                <a:solidFill>
                  <a:schemeClr val="bg2"/>
                </a:solidFill>
                <a:latin typeface="Segoe Print"/>
              </a:rPr>
              <a:t>,</a:t>
            </a:r>
            <a:r>
              <a:rPr lang="el-GR" baseline="-25000" dirty="0" smtClean="0">
                <a:solidFill>
                  <a:schemeClr val="bg2"/>
                </a:solidFill>
                <a:latin typeface="Segoe Print"/>
              </a:rPr>
              <a:t>τ</a:t>
            </a:r>
            <a:r>
              <a:rPr lang="en-US" dirty="0" smtClean="0">
                <a:solidFill>
                  <a:schemeClr val="bg2"/>
                </a:solidFill>
                <a:latin typeface="Segoe" pitchFamily="34" charset="0"/>
              </a:rPr>
              <a:t>))</a:t>
            </a:r>
          </a:p>
        </p:txBody>
      </p:sp>
      <p:sp>
        <p:nvSpPr>
          <p:cNvPr id="6" name="TextBox 5"/>
          <p:cNvSpPr txBox="1"/>
          <p:nvPr/>
        </p:nvSpPr>
        <p:spPr>
          <a:xfrm>
            <a:off x="5779699" y="4451228"/>
            <a:ext cx="707366" cy="523220"/>
          </a:xfrm>
          <a:prstGeom prst="rect">
            <a:avLst/>
          </a:prstGeom>
          <a:noFill/>
        </p:spPr>
        <p:txBody>
          <a:bodyPr wrap="square" rtlCol="0">
            <a:spAutoFit/>
          </a:bodyPr>
          <a:lstStyle/>
          <a:p>
            <a:r>
              <a:rPr lang="en-US" sz="2800" dirty="0" smtClean="0">
                <a:solidFill>
                  <a:schemeClr val="tx1"/>
                </a:solidFill>
                <a:latin typeface="Segoe" pitchFamily="34" charset="0"/>
                <a:sym typeface="Symbol"/>
              </a:rPr>
              <a:t></a:t>
            </a:r>
            <a:endParaRPr lang="en-US" sz="2800" dirty="0" smtClean="0">
              <a:solidFill>
                <a:schemeClr val="tx1"/>
              </a:solidFill>
              <a:latin typeface="Segoe" pitchFamily="34" charset="0"/>
            </a:endParaRPr>
          </a:p>
        </p:txBody>
      </p:sp>
      <p:sp>
        <p:nvSpPr>
          <p:cNvPr id="7" name="TextBox 6"/>
          <p:cNvSpPr txBox="1"/>
          <p:nvPr/>
        </p:nvSpPr>
        <p:spPr>
          <a:xfrm>
            <a:off x="5296616" y="4796286"/>
            <a:ext cx="1362974" cy="646331"/>
          </a:xfrm>
          <a:prstGeom prst="rect">
            <a:avLst/>
          </a:prstGeom>
          <a:noFill/>
        </p:spPr>
        <p:txBody>
          <a:bodyPr wrap="square" rtlCol="0">
            <a:spAutoFit/>
          </a:bodyPr>
          <a:lstStyle/>
          <a:p>
            <a:r>
              <a:rPr lang="en-US" sz="3600" dirty="0" smtClean="0">
                <a:solidFill>
                  <a:schemeClr val="tx1"/>
                </a:solidFill>
                <a:latin typeface="Segoe" pitchFamily="34" charset="0"/>
              </a:rPr>
              <a:t>valid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2"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0" presetClass="entr" presetSubtype="0" fill="hold" grpId="1"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P spid="5" grpId="2" animBg="1"/>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Checking history invariants</a:t>
            </a:r>
            <a:endParaRPr lang="en-US" dirty="0"/>
          </a:p>
        </p:txBody>
      </p:sp>
      <p:sp>
        <p:nvSpPr>
          <p:cNvPr id="3" name="Content Placeholder 2"/>
          <p:cNvSpPr>
            <a:spLocks noGrp="1"/>
          </p:cNvSpPr>
          <p:nvPr>
            <p:ph idx="1"/>
          </p:nvPr>
        </p:nvSpPr>
        <p:spPr>
          <a:xfrm>
            <a:off x="457200" y="3120074"/>
            <a:ext cx="10056494" cy="1661993"/>
          </a:xfrm>
        </p:spPr>
        <p:txBody>
          <a:bodyPr/>
          <a:lstStyle/>
          <a:p>
            <a:r>
              <a:rPr lang="en-US" dirty="0" smtClean="0"/>
              <a:t>Checked to be reflexive and transitive</a:t>
            </a:r>
          </a:p>
          <a:p>
            <a:r>
              <a:rPr lang="en-US" dirty="0" smtClean="0"/>
              <a:t>Checked in the states that bracket expose statements:</a:t>
            </a:r>
          </a:p>
        </p:txBody>
      </p:sp>
      <p:sp>
        <p:nvSpPr>
          <p:cNvPr id="4" name="TextBox 3"/>
          <p:cNvSpPr txBox="1"/>
          <p:nvPr/>
        </p:nvSpPr>
        <p:spPr>
          <a:xfrm>
            <a:off x="2691441" y="5451893"/>
            <a:ext cx="4123427" cy="646331"/>
          </a:xfrm>
          <a:prstGeom prst="rect">
            <a:avLst/>
          </a:prstGeom>
          <a:noFill/>
        </p:spPr>
        <p:txBody>
          <a:bodyPr wrap="square" rtlCol="0">
            <a:spAutoFit/>
          </a:bodyPr>
          <a:lstStyle/>
          <a:p>
            <a:r>
              <a:rPr lang="en-US" sz="3600" dirty="0" smtClean="0">
                <a:solidFill>
                  <a:schemeClr val="accent6"/>
                </a:solidFill>
              </a:rPr>
              <a:t>expose</a:t>
            </a:r>
            <a:r>
              <a:rPr lang="en-US" sz="3600" dirty="0" smtClean="0">
                <a:solidFill>
                  <a:schemeClr val="tx1"/>
                </a:solidFill>
              </a:rPr>
              <a:t> (o) { … }</a:t>
            </a:r>
            <a:endParaRPr lang="en-US" sz="3600" dirty="0" smtClean="0">
              <a:solidFill>
                <a:schemeClr val="tx1"/>
              </a:solidFill>
              <a:latin typeface="Segoe" pitchFamily="34" charset="0"/>
            </a:endParaRPr>
          </a:p>
        </p:txBody>
      </p:sp>
      <p:sp>
        <p:nvSpPr>
          <p:cNvPr id="5" name="Rounded Rectangular Callout 4"/>
          <p:cNvSpPr/>
          <p:nvPr/>
        </p:nvSpPr>
        <p:spPr bwMode="auto">
          <a:xfrm>
            <a:off x="1325305" y="6650103"/>
            <a:ext cx="5273040" cy="1021080"/>
          </a:xfrm>
          <a:prstGeom prst="wedgeRoundRectCallout">
            <a:avLst>
              <a:gd name="adj1" fmla="val 37843"/>
              <a:gd name="adj2" fmla="val -104493"/>
              <a:gd name="adj3" fmla="val 16667"/>
            </a:avLst>
          </a:prstGeom>
          <a:solidFill>
            <a:schemeClr val="bg1">
              <a:lumMod val="75000"/>
              <a:alpha val="8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Check R(o)</a:t>
            </a:r>
            <a:r>
              <a:rPr kumimoji="0" lang="el-GR" sz="2900" b="0" i="0" u="none" strike="noStrike" cap="none" normalizeH="0" baseline="-25000" dirty="0" smtClean="0">
                <a:solidFill>
                  <a:schemeClr val="tx1"/>
                </a:solidFill>
                <a:effectLst/>
                <a:latin typeface="Segoe Print"/>
              </a:rPr>
              <a:t>σ</a:t>
            </a:r>
            <a:r>
              <a:rPr kumimoji="0" lang="en-US" sz="2900" b="0" i="0" u="none" strike="noStrike" cap="none" normalizeH="0" baseline="-25000" dirty="0" smtClean="0">
                <a:solidFill>
                  <a:schemeClr val="tx1"/>
                </a:solidFill>
                <a:effectLst/>
                <a:latin typeface="Segoe" pitchFamily="34" charset="0"/>
              </a:rPr>
              <a:t>,</a:t>
            </a:r>
            <a:r>
              <a:rPr kumimoji="0" lang="el-GR" sz="2900" b="0" i="0" u="none" strike="noStrike" cap="none" normalizeH="0" baseline="-25000" dirty="0" smtClean="0">
                <a:solidFill>
                  <a:schemeClr val="tx1"/>
                </a:solidFill>
                <a:effectLst/>
                <a:latin typeface="Segoe Print"/>
              </a:rPr>
              <a:t>τ</a:t>
            </a:r>
            <a:r>
              <a:rPr kumimoji="0" lang="en-US" sz="2900" b="0" i="0" u="none" strike="noStrike" cap="none" normalizeH="0" baseline="0" dirty="0" smtClean="0">
                <a:solidFill>
                  <a:schemeClr val="tx1"/>
                </a:solidFill>
                <a:effectLst/>
                <a:latin typeface="Segoe" pitchFamily="34" charset="0"/>
              </a:rPr>
              <a:t> here</a:t>
            </a:r>
          </a:p>
        </p:txBody>
      </p:sp>
      <p:sp>
        <p:nvSpPr>
          <p:cNvPr id="6" name="TextBox 5"/>
          <p:cNvSpPr txBox="1"/>
          <p:nvPr/>
        </p:nvSpPr>
        <p:spPr>
          <a:xfrm>
            <a:off x="4968814" y="4606503"/>
            <a:ext cx="1466491" cy="534838"/>
          </a:xfrm>
          <a:prstGeom prst="rect">
            <a:avLst/>
          </a:prstGeom>
          <a:noFill/>
        </p:spPr>
        <p:txBody>
          <a:bodyPr wrap="square" rtlCol="0">
            <a:spAutoFit/>
          </a:bodyPr>
          <a:lstStyle/>
          <a:p>
            <a:r>
              <a:rPr lang="el-GR" sz="2800" dirty="0" smtClean="0">
                <a:solidFill>
                  <a:schemeClr val="tx1"/>
                </a:solidFill>
                <a:latin typeface="Segoe Print"/>
              </a:rPr>
              <a:t>σ</a:t>
            </a:r>
            <a:r>
              <a:rPr lang="en-US" sz="2800" dirty="0" smtClean="0">
                <a:solidFill>
                  <a:schemeClr val="tx1"/>
                </a:solidFill>
                <a:latin typeface="Segoe Print"/>
              </a:rPr>
              <a:t>    </a:t>
            </a:r>
            <a:r>
              <a:rPr lang="el-GR" sz="2800" dirty="0" smtClean="0">
                <a:solidFill>
                  <a:schemeClr val="tx1"/>
                </a:solidFill>
                <a:latin typeface="Segoe Print"/>
              </a:rPr>
              <a:t>τ</a:t>
            </a:r>
            <a:endParaRPr lang="en-US" sz="2800" dirty="0" err="1" smtClean="0">
              <a:solidFill>
                <a:schemeClr val="tx1"/>
              </a:solidFill>
              <a:latin typeface="Segoe" pitchFamily="34" charset="0"/>
            </a:endParaRPr>
          </a:p>
        </p:txBody>
      </p:sp>
      <p:cxnSp>
        <p:nvCxnSpPr>
          <p:cNvPr id="8" name="Straight Arrow Connector 7"/>
          <p:cNvCxnSpPr/>
          <p:nvPr/>
        </p:nvCxnSpPr>
        <p:spPr bwMode="auto">
          <a:xfrm rot="5400000">
            <a:off x="4968820" y="5279365"/>
            <a:ext cx="414068"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5400000">
            <a:off x="5759581" y="5276488"/>
            <a:ext cx="414068"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558"/>
            <a:ext cx="10056494" cy="900246"/>
          </a:xfrm>
        </p:spPr>
        <p:txBody>
          <a:bodyPr/>
          <a:lstStyle/>
          <a:p>
            <a:r>
              <a:rPr smtClean="0"/>
              <a:t>Observer invariants</a:t>
            </a:r>
            <a:endParaRPr lang="en-US" dirty="0"/>
          </a:p>
        </p:txBody>
      </p:sp>
      <p:sp>
        <p:nvSpPr>
          <p:cNvPr id="3" name="Content Placeholder 2"/>
          <p:cNvSpPr>
            <a:spLocks noGrp="1"/>
          </p:cNvSpPr>
          <p:nvPr>
            <p:ph idx="1"/>
          </p:nvPr>
        </p:nvSpPr>
        <p:spPr>
          <a:xfrm>
            <a:off x="457200" y="2236154"/>
            <a:ext cx="10056494" cy="1994392"/>
          </a:xfrm>
        </p:spPr>
        <p:txBody>
          <a:bodyPr/>
          <a:lstStyle/>
          <a:p>
            <a:r>
              <a:rPr lang="en-US" dirty="0" smtClean="0">
                <a:solidFill>
                  <a:schemeClr val="accent6"/>
                </a:solidFill>
              </a:rPr>
              <a:t>class</a:t>
            </a:r>
            <a:r>
              <a:rPr lang="en-US" dirty="0" smtClean="0"/>
              <a:t> Subject { </a:t>
            </a:r>
            <a:r>
              <a:rPr lang="en-US" dirty="0" smtClean="0">
                <a:solidFill>
                  <a:schemeClr val="accent6"/>
                </a:solidFill>
              </a:rPr>
              <a:t>history</a:t>
            </a:r>
            <a:r>
              <a:rPr lang="en-US" dirty="0" smtClean="0"/>
              <a:t> </a:t>
            </a:r>
            <a:r>
              <a:rPr lang="en-US" dirty="0" smtClean="0">
                <a:solidFill>
                  <a:schemeClr val="accent6"/>
                </a:solidFill>
              </a:rPr>
              <a:t>invariant</a:t>
            </a:r>
            <a:r>
              <a:rPr lang="en-US" dirty="0" smtClean="0"/>
              <a:t> R(</a:t>
            </a:r>
            <a:r>
              <a:rPr lang="en-US" dirty="0" smtClean="0">
                <a:solidFill>
                  <a:schemeClr val="accent6"/>
                </a:solidFill>
              </a:rPr>
              <a:t>this</a:t>
            </a:r>
            <a:r>
              <a:rPr lang="en-US" dirty="0" smtClean="0"/>
              <a:t>)</a:t>
            </a:r>
            <a:r>
              <a:rPr lang="el-GR" baseline="-25000" dirty="0" smtClean="0">
                <a:latin typeface="Segoe Print"/>
              </a:rPr>
              <a:t>σ</a:t>
            </a:r>
            <a:r>
              <a:rPr lang="en-US" baseline="-25000" dirty="0" smtClean="0">
                <a:latin typeface="Segoe Print"/>
              </a:rPr>
              <a:t>,</a:t>
            </a:r>
            <a:r>
              <a:rPr lang="el-GR" baseline="-25000" dirty="0" smtClean="0">
                <a:latin typeface="Segoe Print"/>
              </a:rPr>
              <a:t>τ</a:t>
            </a:r>
            <a:r>
              <a:rPr lang="en-US" baseline="-25000" dirty="0" smtClean="0">
                <a:latin typeface="Segoe Print"/>
              </a:rPr>
              <a:t> </a:t>
            </a:r>
            <a:r>
              <a:rPr lang="en-US" dirty="0" smtClean="0"/>
              <a:t>;  … }</a:t>
            </a:r>
            <a:br>
              <a:rPr lang="en-US" dirty="0" smtClean="0"/>
            </a:br>
            <a:r>
              <a:rPr lang="en-US" dirty="0" smtClean="0">
                <a:solidFill>
                  <a:schemeClr val="accent6"/>
                </a:solidFill>
              </a:rPr>
              <a:t>class</a:t>
            </a:r>
            <a:r>
              <a:rPr lang="en-US" dirty="0" smtClean="0"/>
              <a:t> Observer {</a:t>
            </a:r>
            <a:br>
              <a:rPr lang="en-US" dirty="0" smtClean="0"/>
            </a:br>
            <a:r>
              <a:rPr lang="en-US" dirty="0" smtClean="0"/>
              <a:t>	</a:t>
            </a:r>
            <a:r>
              <a:rPr lang="en-US" dirty="0" smtClean="0">
                <a:solidFill>
                  <a:schemeClr val="accent6"/>
                </a:solidFill>
              </a:rPr>
              <a:t>subject</a:t>
            </a:r>
            <a:r>
              <a:rPr lang="en-US" dirty="0" smtClean="0"/>
              <a:t> </a:t>
            </a:r>
            <a:r>
              <a:rPr lang="en-US" dirty="0" err="1" smtClean="0"/>
              <a:t>Subject</a:t>
            </a:r>
            <a:r>
              <a:rPr lang="en-US" dirty="0" smtClean="0"/>
              <a:t> s;</a:t>
            </a:r>
            <a:br>
              <a:rPr lang="en-US" dirty="0" smtClean="0"/>
            </a:br>
            <a:r>
              <a:rPr lang="en-US" dirty="0" smtClean="0"/>
              <a:t>	</a:t>
            </a:r>
            <a:r>
              <a:rPr lang="en-US" dirty="0" smtClean="0">
                <a:solidFill>
                  <a:schemeClr val="accent6"/>
                </a:solidFill>
              </a:rPr>
              <a:t>invariant</a:t>
            </a:r>
            <a:r>
              <a:rPr lang="en-US" dirty="0" smtClean="0"/>
              <a:t> Inv(</a:t>
            </a:r>
            <a:r>
              <a:rPr lang="en-US" dirty="0" smtClean="0">
                <a:solidFill>
                  <a:schemeClr val="accent6"/>
                </a:solidFill>
              </a:rPr>
              <a:t>this</a:t>
            </a:r>
            <a:r>
              <a:rPr lang="en-US" dirty="0" smtClean="0"/>
              <a:t>);</a:t>
            </a:r>
          </a:p>
        </p:txBody>
      </p:sp>
      <p:sp>
        <p:nvSpPr>
          <p:cNvPr id="4" name="TextBox 3"/>
          <p:cNvSpPr txBox="1"/>
          <p:nvPr/>
        </p:nvSpPr>
        <p:spPr>
          <a:xfrm>
            <a:off x="2691441" y="5451893"/>
            <a:ext cx="4123427" cy="646331"/>
          </a:xfrm>
          <a:prstGeom prst="rect">
            <a:avLst/>
          </a:prstGeom>
          <a:noFill/>
        </p:spPr>
        <p:txBody>
          <a:bodyPr wrap="square" rtlCol="0">
            <a:spAutoFit/>
          </a:bodyPr>
          <a:lstStyle/>
          <a:p>
            <a:r>
              <a:rPr lang="en-US" sz="3600" dirty="0" smtClean="0">
                <a:solidFill>
                  <a:schemeClr val="accent6"/>
                </a:solidFill>
              </a:rPr>
              <a:t>expose</a:t>
            </a:r>
            <a:r>
              <a:rPr lang="en-US" sz="3600" dirty="0" smtClean="0">
                <a:solidFill>
                  <a:schemeClr val="tx1"/>
                </a:solidFill>
              </a:rPr>
              <a:t> (o) { … }</a:t>
            </a:r>
            <a:endParaRPr lang="en-US" sz="3600" dirty="0" smtClean="0">
              <a:solidFill>
                <a:schemeClr val="tx1"/>
              </a:solidFill>
              <a:latin typeface="Segoe" pitchFamily="34" charset="0"/>
            </a:endParaRPr>
          </a:p>
        </p:txBody>
      </p:sp>
      <p:sp>
        <p:nvSpPr>
          <p:cNvPr id="5" name="Rounded Rectangular Callout 4"/>
          <p:cNvSpPr/>
          <p:nvPr/>
        </p:nvSpPr>
        <p:spPr bwMode="auto">
          <a:xfrm>
            <a:off x="1325305" y="6650103"/>
            <a:ext cx="5273040" cy="1021080"/>
          </a:xfrm>
          <a:prstGeom prst="wedgeRoundRectCallout">
            <a:avLst>
              <a:gd name="adj1" fmla="val 37843"/>
              <a:gd name="adj2" fmla="val -104493"/>
              <a:gd name="adj3" fmla="val 16667"/>
            </a:avLst>
          </a:prstGeom>
          <a:solidFill>
            <a:schemeClr val="bg1">
              <a:lumMod val="75000"/>
              <a:alpha val="8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check  </a:t>
            </a:r>
            <a:r>
              <a:rPr kumimoji="0" lang="en-US" sz="2900" b="0" i="0" u="none" strike="noStrike" cap="none" normalizeH="0" baseline="0" dirty="0" err="1" smtClean="0">
                <a:solidFill>
                  <a:schemeClr val="tx1"/>
                </a:solidFill>
                <a:effectLst/>
                <a:latin typeface="Segoe" pitchFamily="34" charset="0"/>
              </a:rPr>
              <a:t>o.s.valid</a:t>
            </a:r>
            <a:r>
              <a:rPr kumimoji="0" lang="en-US" sz="2900" b="0" i="0" u="none" strike="noStrike" cap="none" normalizeH="0" baseline="0" dirty="0" smtClean="0">
                <a:solidFill>
                  <a:schemeClr val="tx1"/>
                </a:solidFill>
                <a:effectLst/>
                <a:latin typeface="Segoe" pitchFamily="34" charset="0"/>
              </a:rPr>
              <a:t> </a:t>
            </a:r>
            <a:r>
              <a:rPr kumimoji="0" lang="en-US" sz="2900" b="0" i="0" u="none" strike="noStrike" cap="none" normalizeH="0" baseline="0" dirty="0" smtClean="0">
                <a:solidFill>
                  <a:schemeClr val="tx1"/>
                </a:solidFill>
                <a:effectLst/>
                <a:latin typeface="Segoe" pitchFamily="34" charset="0"/>
                <a:sym typeface="Symbol"/>
              </a:rPr>
              <a:t> </a:t>
            </a:r>
            <a:r>
              <a:rPr kumimoji="0" lang="en-US" sz="2900" b="0" i="0" u="none" strike="noStrike" cap="none" normalizeH="0" baseline="0" dirty="0" smtClean="0">
                <a:solidFill>
                  <a:schemeClr val="tx1"/>
                </a:solidFill>
                <a:effectLst/>
                <a:latin typeface="Segoe" pitchFamily="34" charset="0"/>
              </a:rPr>
              <a:t>Inv(o)  here</a:t>
            </a:r>
          </a:p>
        </p:txBody>
      </p:sp>
      <p:sp>
        <p:nvSpPr>
          <p:cNvPr id="9" name="Snip Diagonal Corner Rectangle 8"/>
          <p:cNvSpPr/>
          <p:nvPr/>
        </p:nvSpPr>
        <p:spPr bwMode="auto">
          <a:xfrm>
            <a:off x="1005840" y="4373880"/>
            <a:ext cx="7772400" cy="102108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a:t>
            </a:r>
            <a:br>
              <a:rPr lang="en-US" dirty="0" smtClean="0">
                <a:solidFill>
                  <a:schemeClr val="bg2"/>
                </a:solidFill>
                <a:latin typeface="Segoe" pitchFamily="34" charset="0"/>
              </a:rPr>
            </a:b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err="1" smtClean="0">
                <a:solidFill>
                  <a:schemeClr val="bg2"/>
                </a:solidFill>
                <a:latin typeface="Segoe" pitchFamily="34" charset="0"/>
                <a:sym typeface="Symbol"/>
              </a:rPr>
              <a:t>o.s.valid</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 Inv(o))</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4158"/>
            <a:ext cx="10056494" cy="900246"/>
          </a:xfrm>
        </p:spPr>
        <p:txBody>
          <a:bodyPr/>
          <a:lstStyle/>
          <a:p>
            <a:r>
              <a:rPr smtClean="0"/>
              <a:t>Checking observer invariants</a:t>
            </a:r>
            <a:endParaRPr lang="en-US" dirty="0"/>
          </a:p>
        </p:txBody>
      </p:sp>
      <p:sp>
        <p:nvSpPr>
          <p:cNvPr id="3" name="Content Placeholder 2"/>
          <p:cNvSpPr>
            <a:spLocks noGrp="1"/>
          </p:cNvSpPr>
          <p:nvPr>
            <p:ph idx="1"/>
          </p:nvPr>
        </p:nvSpPr>
        <p:spPr>
          <a:xfrm>
            <a:off x="457200" y="2937194"/>
            <a:ext cx="10056494" cy="4579715"/>
          </a:xfrm>
        </p:spPr>
        <p:txBody>
          <a:bodyPr/>
          <a:lstStyle/>
          <a:p>
            <a:r>
              <a:rPr lang="en-US" dirty="0" smtClean="0">
                <a:solidFill>
                  <a:schemeClr val="accent6"/>
                </a:solidFill>
              </a:rPr>
              <a:t>class</a:t>
            </a:r>
            <a:r>
              <a:rPr lang="en-US" dirty="0" smtClean="0"/>
              <a:t> Subject { </a:t>
            </a:r>
            <a:r>
              <a:rPr lang="en-US" dirty="0" smtClean="0">
                <a:solidFill>
                  <a:schemeClr val="accent6"/>
                </a:solidFill>
              </a:rPr>
              <a:t>history</a:t>
            </a:r>
            <a:r>
              <a:rPr lang="en-US" dirty="0" smtClean="0"/>
              <a:t> </a:t>
            </a:r>
            <a:r>
              <a:rPr lang="en-US" dirty="0" smtClean="0">
                <a:solidFill>
                  <a:schemeClr val="accent6"/>
                </a:solidFill>
              </a:rPr>
              <a:t>invariant</a:t>
            </a:r>
            <a:r>
              <a:rPr lang="en-US" dirty="0" smtClean="0"/>
              <a:t> R(</a:t>
            </a:r>
            <a:r>
              <a:rPr lang="en-US" dirty="0" smtClean="0">
                <a:solidFill>
                  <a:schemeClr val="accent6"/>
                </a:solidFill>
              </a:rPr>
              <a:t>this</a:t>
            </a:r>
            <a:r>
              <a:rPr lang="en-US" dirty="0" smtClean="0"/>
              <a:t>)</a:t>
            </a:r>
            <a:r>
              <a:rPr lang="el-GR" baseline="-25000" dirty="0" smtClean="0">
                <a:latin typeface="Segoe Print"/>
              </a:rPr>
              <a:t>σ</a:t>
            </a:r>
            <a:r>
              <a:rPr lang="en-US" baseline="-25000" dirty="0" smtClean="0">
                <a:latin typeface="Segoe Print"/>
              </a:rPr>
              <a:t>,</a:t>
            </a:r>
            <a:r>
              <a:rPr lang="el-GR" baseline="-25000" dirty="0" smtClean="0">
                <a:latin typeface="Segoe Print"/>
              </a:rPr>
              <a:t>τ</a:t>
            </a:r>
            <a:r>
              <a:rPr lang="en-US" baseline="-25000" dirty="0" smtClean="0">
                <a:latin typeface="Segoe Print"/>
              </a:rPr>
              <a:t> </a:t>
            </a:r>
            <a:r>
              <a:rPr lang="en-US" dirty="0" smtClean="0"/>
              <a:t>;  … }</a:t>
            </a:r>
            <a:br>
              <a:rPr lang="en-US" dirty="0" smtClean="0"/>
            </a:br>
            <a:r>
              <a:rPr lang="en-US" dirty="0" smtClean="0">
                <a:solidFill>
                  <a:schemeClr val="accent6"/>
                </a:solidFill>
              </a:rPr>
              <a:t>class</a:t>
            </a:r>
            <a:r>
              <a:rPr lang="en-US" dirty="0" smtClean="0"/>
              <a:t> Observer {</a:t>
            </a:r>
            <a:br>
              <a:rPr lang="en-US" dirty="0" smtClean="0"/>
            </a:br>
            <a:r>
              <a:rPr lang="en-US" dirty="0" smtClean="0"/>
              <a:t>	</a:t>
            </a:r>
            <a:r>
              <a:rPr lang="en-US" dirty="0" smtClean="0">
                <a:solidFill>
                  <a:schemeClr val="accent6"/>
                </a:solidFill>
              </a:rPr>
              <a:t>subject</a:t>
            </a:r>
            <a:r>
              <a:rPr lang="en-US" dirty="0" smtClean="0"/>
              <a:t> </a:t>
            </a:r>
            <a:r>
              <a:rPr lang="en-US" dirty="0" err="1" smtClean="0"/>
              <a:t>Subject</a:t>
            </a:r>
            <a:r>
              <a:rPr lang="en-US" dirty="0" smtClean="0"/>
              <a:t> s;</a:t>
            </a:r>
            <a:br>
              <a:rPr lang="en-US" dirty="0" smtClean="0"/>
            </a:br>
            <a:r>
              <a:rPr lang="en-US" dirty="0" smtClean="0"/>
              <a:t>	</a:t>
            </a:r>
            <a:r>
              <a:rPr lang="en-US" dirty="0" smtClean="0">
                <a:solidFill>
                  <a:schemeClr val="accent6"/>
                </a:solidFill>
              </a:rPr>
              <a:t>invariant</a:t>
            </a:r>
            <a:r>
              <a:rPr lang="en-US" dirty="0" smtClean="0"/>
              <a:t> Inv(</a:t>
            </a:r>
            <a:r>
              <a:rPr lang="en-US" dirty="0" smtClean="0">
                <a:solidFill>
                  <a:schemeClr val="accent6"/>
                </a:solidFill>
              </a:rPr>
              <a:t>this</a:t>
            </a:r>
            <a:r>
              <a:rPr lang="en-US" dirty="0" smtClean="0"/>
              <a:t>);</a:t>
            </a:r>
          </a:p>
          <a:p>
            <a:r>
              <a:rPr lang="en-US" dirty="0" smtClean="0"/>
              <a:t>Checked to satisfy:</a:t>
            </a:r>
          </a:p>
          <a:p>
            <a:pPr lvl="1">
              <a:buNone/>
              <a:tabLst>
                <a:tab pos="2514600" algn="l"/>
              </a:tabLst>
            </a:pPr>
            <a:r>
              <a:rPr lang="en-US" dirty="0" smtClean="0">
                <a:latin typeface="Segoe" pitchFamily="34" charset="0"/>
              </a:rPr>
              <a:t>(</a:t>
            </a:r>
            <a:r>
              <a:rPr lang="en-US" dirty="0" smtClean="0">
                <a:latin typeface="Segoe" pitchFamily="34" charset="0"/>
                <a:sym typeface="Symbol"/>
              </a:rPr>
              <a:t></a:t>
            </a:r>
            <a:r>
              <a:rPr lang="el-GR" dirty="0" smtClean="0">
                <a:latin typeface="Segoe Print"/>
                <a:sym typeface="Symbol"/>
              </a:rPr>
              <a:t>σ</a:t>
            </a:r>
            <a:r>
              <a:rPr lang="en-US" dirty="0" smtClean="0">
                <a:latin typeface="Segoe" pitchFamily="34" charset="0"/>
              </a:rPr>
              <a:t>,</a:t>
            </a:r>
            <a:r>
              <a:rPr lang="el-GR" dirty="0" smtClean="0">
                <a:latin typeface="Segoe Print"/>
                <a:sym typeface="Symbol"/>
              </a:rPr>
              <a:t>τ</a:t>
            </a:r>
            <a:r>
              <a:rPr lang="en-US" dirty="0" smtClean="0">
                <a:latin typeface="Segoe Print"/>
                <a:sym typeface="Symbol"/>
              </a:rPr>
              <a:t> </a:t>
            </a:r>
            <a:r>
              <a:rPr lang="en-US" dirty="0" smtClean="0">
                <a:latin typeface="Segoe" pitchFamily="34" charset="0"/>
                <a:sym typeface="Symbol"/>
              </a:rPr>
              <a:t>  </a:t>
            </a:r>
            <a:r>
              <a:rPr lang="el-GR" dirty="0" smtClean="0">
                <a:latin typeface="Segoe Print"/>
                <a:sym typeface="Symbol"/>
              </a:rPr>
              <a:t>σ</a:t>
            </a:r>
            <a:r>
              <a:rPr lang="en-US" dirty="0" smtClean="0">
                <a:latin typeface="Segoe" pitchFamily="34" charset="0"/>
              </a:rPr>
              <a:t> ≤ </a:t>
            </a:r>
            <a:r>
              <a:rPr lang="el-GR" dirty="0" smtClean="0">
                <a:latin typeface="Segoe Print"/>
                <a:sym typeface="Symbol"/>
              </a:rPr>
              <a:t>τ</a:t>
            </a:r>
            <a:r>
              <a:rPr lang="en-US" dirty="0" smtClean="0">
                <a:latin typeface="Segoe Print"/>
                <a:sym typeface="Symbol"/>
              </a:rPr>
              <a:t> </a:t>
            </a:r>
            <a:r>
              <a:rPr lang="en-US" dirty="0" smtClean="0">
                <a:latin typeface="Segoe" pitchFamily="34" charset="0"/>
                <a:sym typeface="Symbol"/>
              </a:rPr>
              <a:t> </a:t>
            </a:r>
            <a:br>
              <a:rPr lang="en-US" dirty="0" smtClean="0">
                <a:latin typeface="Segoe" pitchFamily="34" charset="0"/>
                <a:sym typeface="Symbol"/>
              </a:rPr>
            </a:br>
            <a:r>
              <a:rPr lang="en-US" dirty="0" smtClean="0">
                <a:latin typeface="Segoe" pitchFamily="34" charset="0"/>
                <a:sym typeface="Symbol"/>
              </a:rPr>
              <a:t>   </a:t>
            </a:r>
            <a:r>
              <a:rPr lang="en-US" dirty="0" smtClean="0">
                <a:latin typeface="Segoe" pitchFamily="34" charset="0"/>
              </a:rPr>
              <a:t>(</a:t>
            </a:r>
            <a:r>
              <a:rPr lang="en-US" dirty="0" smtClean="0">
                <a:latin typeface="Segoe" pitchFamily="34" charset="0"/>
                <a:sym typeface="Symbol"/>
              </a:rPr>
              <a:t> o 	</a:t>
            </a:r>
            <a:r>
              <a:rPr lang="en-US" dirty="0" smtClean="0">
                <a:latin typeface="Segoe" pitchFamily="34" charset="0"/>
              </a:rPr>
              <a:t>[</a:t>
            </a:r>
            <a:r>
              <a:rPr lang="en-US" dirty="0" err="1" smtClean="0">
                <a:latin typeface="Segoe" pitchFamily="34" charset="0"/>
              </a:rPr>
              <a:t>o.valid</a:t>
            </a:r>
            <a:r>
              <a:rPr lang="en-US" dirty="0" smtClean="0">
                <a:latin typeface="Segoe" pitchFamily="34" charset="0"/>
              </a:rPr>
              <a:t>]</a:t>
            </a:r>
            <a:r>
              <a:rPr lang="el-GR" baseline="-25000" dirty="0" smtClean="0">
                <a:latin typeface="Segoe Print"/>
              </a:rPr>
              <a:t>σ</a:t>
            </a:r>
            <a:r>
              <a:rPr lang="en-US" dirty="0" smtClean="0">
                <a:latin typeface="Segoe" pitchFamily="34" charset="0"/>
              </a:rPr>
              <a:t> </a:t>
            </a:r>
            <a:r>
              <a:rPr lang="en-US" dirty="0" smtClean="0">
                <a:latin typeface="Segoe" pitchFamily="34" charset="0"/>
                <a:sym typeface="Symbol"/>
              </a:rPr>
              <a:t> ( f   [</a:t>
            </a:r>
            <a:r>
              <a:rPr lang="en-US" dirty="0" err="1" smtClean="0">
                <a:latin typeface="Segoe" pitchFamily="34" charset="0"/>
                <a:sym typeface="Symbol"/>
              </a:rPr>
              <a:t>o.f</a:t>
            </a:r>
            <a:r>
              <a:rPr lang="en-US" dirty="0" smtClean="0">
                <a:latin typeface="Segoe" pitchFamily="34" charset="0"/>
                <a:sym typeface="Symbol"/>
              </a:rPr>
              <a:t>]</a:t>
            </a:r>
            <a:r>
              <a:rPr lang="el-GR" baseline="-25000" dirty="0" smtClean="0">
                <a:latin typeface="Segoe Print"/>
              </a:rPr>
              <a:t>σ</a:t>
            </a:r>
            <a:r>
              <a:rPr lang="en-US" dirty="0" smtClean="0">
                <a:latin typeface="Segoe" pitchFamily="34" charset="0"/>
                <a:sym typeface="Symbol"/>
              </a:rPr>
              <a:t> = [</a:t>
            </a:r>
            <a:r>
              <a:rPr lang="en-US" dirty="0" err="1" smtClean="0">
                <a:latin typeface="Segoe" pitchFamily="34" charset="0"/>
                <a:sym typeface="Symbol"/>
              </a:rPr>
              <a:t>o.f</a:t>
            </a:r>
            <a:r>
              <a:rPr lang="en-US" dirty="0" smtClean="0">
                <a:latin typeface="Segoe" pitchFamily="34" charset="0"/>
                <a:sym typeface="Symbol"/>
              </a:rPr>
              <a:t>]</a:t>
            </a:r>
            <a:r>
              <a:rPr lang="el-GR" baseline="-25000" dirty="0" smtClean="0">
                <a:latin typeface="Segoe Print"/>
              </a:rPr>
              <a:t>τ</a:t>
            </a:r>
            <a:r>
              <a:rPr lang="en-US" dirty="0" smtClean="0">
                <a:latin typeface="Segoe" pitchFamily="34" charset="0"/>
                <a:sym typeface="Symbol"/>
              </a:rPr>
              <a:t>) </a:t>
            </a:r>
            <a:br>
              <a:rPr lang="en-US" dirty="0" smtClean="0">
                <a:latin typeface="Segoe" pitchFamily="34" charset="0"/>
                <a:sym typeface="Symbol"/>
              </a:rPr>
            </a:br>
            <a:r>
              <a:rPr lang="en-US" dirty="0" smtClean="0">
                <a:latin typeface="Segoe" pitchFamily="34" charset="0"/>
                <a:sym typeface="Symbol"/>
              </a:rPr>
              <a:t>	[</a:t>
            </a:r>
            <a:r>
              <a:rPr lang="en-US" dirty="0" err="1" smtClean="0">
                <a:latin typeface="Segoe" pitchFamily="34" charset="0"/>
                <a:sym typeface="Symbol"/>
              </a:rPr>
              <a:t>o.s.valid</a:t>
            </a:r>
            <a:r>
              <a:rPr lang="en-US" dirty="0" smtClean="0">
                <a:latin typeface="Segoe" pitchFamily="34" charset="0"/>
                <a:sym typeface="Symbol"/>
              </a:rPr>
              <a:t>]</a:t>
            </a:r>
            <a:r>
              <a:rPr lang="el-GR" baseline="-25000" dirty="0" smtClean="0">
                <a:latin typeface="Segoe Print"/>
              </a:rPr>
              <a:t>σ</a:t>
            </a:r>
            <a:r>
              <a:rPr lang="en-US" dirty="0" smtClean="0">
                <a:latin typeface="Segoe" pitchFamily="34" charset="0"/>
              </a:rPr>
              <a:t> </a:t>
            </a:r>
            <a:r>
              <a:rPr lang="en-US" dirty="0" smtClean="0">
                <a:latin typeface="Segoe" pitchFamily="34" charset="0"/>
                <a:sym typeface="Symbol"/>
              </a:rPr>
              <a:t> [</a:t>
            </a:r>
            <a:r>
              <a:rPr lang="en-US" dirty="0" err="1" smtClean="0">
                <a:latin typeface="Segoe" pitchFamily="34" charset="0"/>
                <a:sym typeface="Symbol"/>
              </a:rPr>
              <a:t>o.s.valid</a:t>
            </a:r>
            <a:r>
              <a:rPr lang="en-US" dirty="0" smtClean="0">
                <a:latin typeface="Segoe" pitchFamily="34" charset="0"/>
                <a:sym typeface="Symbol"/>
              </a:rPr>
              <a:t>]</a:t>
            </a:r>
            <a:r>
              <a:rPr lang="el-GR" baseline="-25000" dirty="0" smtClean="0">
                <a:latin typeface="Segoe Print"/>
              </a:rPr>
              <a:t>τ</a:t>
            </a:r>
            <a:r>
              <a:rPr lang="en-US" dirty="0" smtClean="0">
                <a:latin typeface="Segoe" pitchFamily="34" charset="0"/>
                <a:sym typeface="Symbol"/>
              </a:rPr>
              <a:t>  </a:t>
            </a:r>
            <a:r>
              <a:rPr lang="en-US" dirty="0" smtClean="0">
                <a:latin typeface="Segoe" pitchFamily="34" charset="0"/>
              </a:rPr>
              <a:t>R(</a:t>
            </a:r>
            <a:r>
              <a:rPr lang="en-US" dirty="0" err="1" smtClean="0">
                <a:latin typeface="Segoe" pitchFamily="34" charset="0"/>
              </a:rPr>
              <a:t>o.s</a:t>
            </a:r>
            <a:r>
              <a:rPr lang="en-US" dirty="0" smtClean="0">
                <a:latin typeface="Segoe" pitchFamily="34" charset="0"/>
              </a:rPr>
              <a:t>)</a:t>
            </a:r>
            <a:r>
              <a:rPr lang="el-GR" baseline="-25000" dirty="0" smtClean="0">
                <a:latin typeface="Segoe Print"/>
              </a:rPr>
              <a:t>σ</a:t>
            </a:r>
            <a:r>
              <a:rPr lang="en-US" baseline="-25000" dirty="0" smtClean="0">
                <a:latin typeface="Segoe Print"/>
              </a:rPr>
              <a:t>,</a:t>
            </a:r>
            <a:r>
              <a:rPr lang="el-GR" baseline="-25000" dirty="0" smtClean="0">
                <a:latin typeface="Segoe Print"/>
              </a:rPr>
              <a:t>τ</a:t>
            </a:r>
            <a:r>
              <a:rPr lang="en-US" dirty="0" smtClean="0">
                <a:latin typeface="Segoe" pitchFamily="34" charset="0"/>
                <a:sym typeface="Symbol"/>
              </a:rPr>
              <a:t/>
            </a:r>
            <a:br>
              <a:rPr lang="en-US" dirty="0" smtClean="0">
                <a:latin typeface="Segoe" pitchFamily="34" charset="0"/>
                <a:sym typeface="Symbol"/>
              </a:rPr>
            </a:br>
            <a:r>
              <a:rPr lang="en-US" dirty="0" smtClean="0">
                <a:latin typeface="Segoe" pitchFamily="34" charset="0"/>
                <a:sym typeface="Symbol"/>
              </a:rPr>
              <a:t>         	</a:t>
            </a:r>
            <a:r>
              <a:rPr lang="en-US" dirty="0" smtClean="0">
                <a:latin typeface="Segoe" pitchFamily="34" charset="0"/>
              </a:rPr>
              <a:t>[Inv(o)]</a:t>
            </a:r>
            <a:r>
              <a:rPr lang="el-GR" baseline="-25000" dirty="0" smtClean="0">
                <a:latin typeface="Segoe Print"/>
              </a:rPr>
              <a:t>τ</a:t>
            </a:r>
            <a:r>
              <a:rPr lang="en-US" dirty="0" smtClean="0">
                <a:latin typeface="Segoe" pitchFamily="34" charset="0"/>
              </a:rPr>
              <a:t>))</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Soundness theorems</a:t>
            </a:r>
            <a:endParaRPr lang="en-US" dirty="0"/>
          </a:p>
        </p:txBody>
      </p:sp>
      <p:sp>
        <p:nvSpPr>
          <p:cNvPr id="3" name="Content Placeholder 2"/>
          <p:cNvSpPr>
            <a:spLocks noGrp="1"/>
          </p:cNvSpPr>
          <p:nvPr>
            <p:ph idx="1"/>
          </p:nvPr>
        </p:nvSpPr>
        <p:spPr>
          <a:xfrm>
            <a:off x="457200" y="6518594"/>
            <a:ext cx="10056494" cy="498598"/>
          </a:xfrm>
        </p:spPr>
        <p:txBody>
          <a:bodyPr/>
          <a:lstStyle/>
          <a:p>
            <a:r>
              <a:rPr lang="en-US" dirty="0" smtClean="0"/>
              <a:t>Proofs:  see paper</a:t>
            </a:r>
            <a:endParaRPr lang="en-US" dirty="0"/>
          </a:p>
        </p:txBody>
      </p:sp>
      <p:sp>
        <p:nvSpPr>
          <p:cNvPr id="4" name="Snip Diagonal Corner Rectangle 3"/>
          <p:cNvSpPr/>
          <p:nvPr/>
        </p:nvSpPr>
        <p:spPr bwMode="auto">
          <a:xfrm>
            <a:off x="1005840" y="4998720"/>
            <a:ext cx="9159240" cy="102108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 for any object invariant Inv:</a:t>
            </a:r>
            <a:br>
              <a:rPr lang="en-US" dirty="0" smtClean="0">
                <a:solidFill>
                  <a:schemeClr val="bg2"/>
                </a:solidFill>
                <a:latin typeface="Segoe" pitchFamily="34" charset="0"/>
              </a:rPr>
            </a:b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err="1" smtClean="0">
                <a:solidFill>
                  <a:schemeClr val="bg2"/>
                </a:solidFill>
                <a:latin typeface="Segoe" pitchFamily="34" charset="0"/>
                <a:sym typeface="Symbol"/>
              </a:rPr>
              <a:t>o.s.valid</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 Inv(o))</a:t>
            </a:r>
          </a:p>
        </p:txBody>
      </p:sp>
      <p:sp>
        <p:nvSpPr>
          <p:cNvPr id="6" name="Snip Diagonal Corner Rectangle 5"/>
          <p:cNvSpPr/>
          <p:nvPr/>
        </p:nvSpPr>
        <p:spPr bwMode="auto">
          <a:xfrm>
            <a:off x="960120" y="3017520"/>
            <a:ext cx="9204960" cy="160020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 for any history invariant R:</a:t>
            </a:r>
            <a:br>
              <a:rPr lang="en-US" dirty="0" smtClean="0">
                <a:solidFill>
                  <a:schemeClr val="bg2"/>
                </a:solidFill>
                <a:latin typeface="Segoe" pitchFamily="34" charset="0"/>
              </a:rPr>
            </a:br>
            <a:r>
              <a:rPr lang="en-US" dirty="0" smtClean="0">
                <a:solidFill>
                  <a:schemeClr val="bg2"/>
                </a:solidFill>
                <a:latin typeface="Segoe" pitchFamily="34" charset="0"/>
              </a:rPr>
              <a:t> (</a:t>
            </a:r>
            <a:r>
              <a:rPr lang="en-US" dirty="0" smtClean="0">
                <a:solidFill>
                  <a:schemeClr val="bg2"/>
                </a:solidFill>
                <a:latin typeface="Segoe" pitchFamily="34" charset="0"/>
                <a:sym typeface="Symbol"/>
              </a:rPr>
              <a:t></a:t>
            </a:r>
            <a:r>
              <a:rPr lang="el-GR" dirty="0" smtClean="0">
                <a:solidFill>
                  <a:schemeClr val="bg2"/>
                </a:solidFill>
                <a:latin typeface="Segoe Print"/>
                <a:sym typeface="Symbol"/>
              </a:rPr>
              <a:t>σ</a:t>
            </a:r>
            <a:r>
              <a:rPr lang="en-US" dirty="0" smtClean="0">
                <a:solidFill>
                  <a:schemeClr val="bg2"/>
                </a:solidFill>
                <a:latin typeface="Segoe" pitchFamily="34" charset="0"/>
              </a:rPr>
              <a:t>,</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a:t>
            </a:r>
            <a:r>
              <a:rPr lang="el-GR" dirty="0" smtClean="0">
                <a:solidFill>
                  <a:schemeClr val="bg2"/>
                </a:solidFill>
                <a:latin typeface="Segoe Print"/>
                <a:sym typeface="Symbol"/>
              </a:rPr>
              <a:t>σ</a:t>
            </a:r>
            <a:r>
              <a:rPr lang="en-US" dirty="0" smtClean="0">
                <a:solidFill>
                  <a:schemeClr val="bg2"/>
                </a:solidFill>
                <a:latin typeface="Segoe" pitchFamily="34" charset="0"/>
              </a:rPr>
              <a:t> ≤ </a:t>
            </a:r>
            <a:r>
              <a:rPr lang="el-GR" dirty="0" smtClean="0">
                <a:solidFill>
                  <a:schemeClr val="bg2"/>
                </a:solidFill>
                <a:latin typeface="Segoe Print"/>
                <a:sym typeface="Symbol"/>
              </a:rPr>
              <a:t>τ</a:t>
            </a:r>
            <a:r>
              <a:rPr lang="en-US" dirty="0" smtClean="0">
                <a:solidFill>
                  <a:schemeClr val="bg2"/>
                </a:solidFill>
                <a:latin typeface="Segoe Print"/>
                <a:sym typeface="Symbol"/>
              </a:rPr>
              <a:t> </a:t>
            </a:r>
            <a:r>
              <a:rPr lang="en-US" dirty="0" smtClean="0">
                <a:solidFill>
                  <a:schemeClr val="bg2"/>
                </a:solidFill>
                <a:latin typeface="Segoe" pitchFamily="34" charset="0"/>
                <a:sym typeface="Symbol"/>
              </a:rPr>
              <a:t> </a:t>
            </a:r>
            <a:br>
              <a:rPr lang="en-US" dirty="0" smtClean="0">
                <a:solidFill>
                  <a:schemeClr val="bg2"/>
                </a:solidFill>
                <a:latin typeface="Segoe" pitchFamily="34" charset="0"/>
                <a:sym typeface="Symbol"/>
              </a:rPr>
            </a:br>
            <a:r>
              <a:rPr lang="en-US" dirty="0" smtClean="0">
                <a:solidFill>
                  <a:schemeClr val="bg2"/>
                </a:solidFill>
                <a:latin typeface="Segoe" pitchFamily="34" charset="0"/>
                <a:sym typeface="Symbol"/>
              </a:rPr>
              <a:t>	</a:t>
            </a: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a:t>
            </a:r>
            <a:r>
              <a:rPr lang="el-GR" baseline="-25000" dirty="0" smtClean="0">
                <a:solidFill>
                  <a:schemeClr val="bg2"/>
                </a:solidFill>
                <a:latin typeface="Segoe Print"/>
              </a:rPr>
              <a:t>σ</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a:t>
            </a:r>
            <a:r>
              <a:rPr lang="en-US" dirty="0" err="1" smtClean="0">
                <a:solidFill>
                  <a:schemeClr val="bg2"/>
                </a:solidFill>
                <a:latin typeface="Segoe" pitchFamily="34" charset="0"/>
              </a:rPr>
              <a:t>o.valid</a:t>
            </a:r>
            <a:r>
              <a:rPr lang="en-US" dirty="0" smtClean="0">
                <a:solidFill>
                  <a:schemeClr val="bg2"/>
                </a:solidFill>
                <a:latin typeface="Segoe" pitchFamily="34" charset="0"/>
              </a:rPr>
              <a:t>]</a:t>
            </a:r>
            <a:r>
              <a:rPr lang="el-GR" baseline="-25000" dirty="0" smtClean="0">
                <a:solidFill>
                  <a:schemeClr val="bg2"/>
                </a:solidFill>
                <a:latin typeface="Segoe Print"/>
              </a:rPr>
              <a:t>τ</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smtClean="0">
                <a:solidFill>
                  <a:schemeClr val="bg2"/>
                </a:solidFill>
                <a:latin typeface="Segoe" pitchFamily="34" charset="0"/>
              </a:rPr>
              <a:t>R(o)</a:t>
            </a:r>
            <a:r>
              <a:rPr lang="el-GR" baseline="-25000" dirty="0" smtClean="0">
                <a:solidFill>
                  <a:schemeClr val="bg2"/>
                </a:solidFill>
                <a:latin typeface="Segoe Print"/>
              </a:rPr>
              <a:t>σ</a:t>
            </a:r>
            <a:r>
              <a:rPr lang="en-US" baseline="-25000" dirty="0" smtClean="0">
                <a:solidFill>
                  <a:schemeClr val="bg2"/>
                </a:solidFill>
                <a:latin typeface="Segoe Print"/>
              </a:rPr>
              <a:t>,</a:t>
            </a:r>
            <a:r>
              <a:rPr lang="el-GR" baseline="-25000" dirty="0" smtClean="0">
                <a:solidFill>
                  <a:schemeClr val="bg2"/>
                </a:solidFill>
                <a:latin typeface="Segoe Print"/>
              </a:rPr>
              <a:t>τ</a:t>
            </a:r>
            <a:r>
              <a:rPr lang="en-US" dirty="0" smtClean="0">
                <a:solidFill>
                  <a:schemeClr val="bg2"/>
                </a:solidFill>
                <a:latin typeface="Segoe" pitchFamily="34" charset="0"/>
              </a:rPr>
              <a:t>))</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0219"/>
            <a:ext cx="10056494" cy="900246"/>
          </a:xfrm>
        </p:spPr>
        <p:txBody>
          <a:bodyPr/>
          <a:lstStyle/>
          <a:p>
            <a:r>
              <a:rPr smtClean="0"/>
              <a:t>Specification idiom</a:t>
            </a:r>
            <a:endParaRPr lang="en-US" dirty="0"/>
          </a:p>
        </p:txBody>
      </p:sp>
      <p:sp>
        <p:nvSpPr>
          <p:cNvPr id="3" name="Content Placeholder 2"/>
          <p:cNvSpPr>
            <a:spLocks noGrp="1"/>
          </p:cNvSpPr>
          <p:nvPr>
            <p:ph idx="1"/>
          </p:nvPr>
        </p:nvSpPr>
        <p:spPr>
          <a:xfrm>
            <a:off x="457200" y="2257424"/>
            <a:ext cx="10056494" cy="5650778"/>
          </a:xfrm>
        </p:spPr>
        <p:txBody>
          <a:bodyPr/>
          <a:lstStyle/>
          <a:p>
            <a:r>
              <a:rPr lang="en-US" dirty="0" smtClean="0">
                <a:solidFill>
                  <a:schemeClr val="accent6"/>
                </a:solidFill>
              </a:rPr>
              <a:t>class</a:t>
            </a:r>
            <a:r>
              <a:rPr lang="en-US" dirty="0" smtClean="0"/>
              <a:t> Subject {</a:t>
            </a:r>
            <a:br>
              <a:rPr lang="en-US" dirty="0" smtClean="0"/>
            </a:br>
            <a:r>
              <a:rPr lang="en-US" dirty="0" smtClean="0"/>
              <a:t>	</a:t>
            </a:r>
            <a:r>
              <a:rPr lang="en-US" dirty="0" err="1" smtClean="0">
                <a:solidFill>
                  <a:schemeClr val="accent6"/>
                </a:solidFill>
              </a:rPr>
              <a:t>int</a:t>
            </a:r>
            <a:r>
              <a:rPr lang="en-US" dirty="0" smtClean="0"/>
              <a:t> </a:t>
            </a:r>
            <a:r>
              <a:rPr lang="en-US" dirty="0" err="1" smtClean="0"/>
              <a:t>ver</a:t>
            </a:r>
            <a:r>
              <a:rPr lang="en-US" dirty="0" smtClean="0"/>
              <a:t>;</a:t>
            </a:r>
            <a:br>
              <a:rPr lang="en-US" dirty="0" smtClean="0"/>
            </a:br>
            <a:r>
              <a:rPr lang="en-US" dirty="0" smtClean="0"/>
              <a:t>	T data;</a:t>
            </a:r>
            <a:br>
              <a:rPr lang="en-US" dirty="0" smtClean="0"/>
            </a:br>
            <a:r>
              <a:rPr lang="en-US" dirty="0" smtClean="0"/>
              <a:t>	</a:t>
            </a:r>
            <a:r>
              <a:rPr lang="en-US" dirty="0" smtClean="0">
                <a:solidFill>
                  <a:schemeClr val="accent6"/>
                </a:solidFill>
              </a:rPr>
              <a:t>history</a:t>
            </a:r>
            <a:r>
              <a:rPr lang="en-US" dirty="0" smtClean="0"/>
              <a:t> </a:t>
            </a:r>
            <a:r>
              <a:rPr lang="en-US" dirty="0" smtClean="0">
                <a:solidFill>
                  <a:schemeClr val="accent6"/>
                </a:solidFill>
              </a:rPr>
              <a:t>invariant</a:t>
            </a:r>
            <a:r>
              <a:rPr lang="en-US" dirty="0" smtClean="0"/>
              <a:t/>
            </a:r>
            <a:br>
              <a:rPr lang="en-US" dirty="0" smtClean="0"/>
            </a:br>
            <a:r>
              <a:rPr lang="en-US" dirty="0" smtClean="0"/>
              <a:t>		</a:t>
            </a:r>
            <a:r>
              <a:rPr lang="en-US" dirty="0" smtClean="0">
                <a:solidFill>
                  <a:schemeClr val="accent6"/>
                </a:solidFill>
              </a:rPr>
              <a:t>old</a:t>
            </a:r>
            <a:r>
              <a:rPr lang="en-US" dirty="0" smtClean="0"/>
              <a:t>(</a:t>
            </a:r>
            <a:r>
              <a:rPr lang="en-US" dirty="0" err="1" smtClean="0"/>
              <a:t>ver</a:t>
            </a:r>
            <a:r>
              <a:rPr lang="en-US" dirty="0" smtClean="0"/>
              <a:t>) = </a:t>
            </a:r>
            <a:r>
              <a:rPr lang="en-US" dirty="0" err="1" smtClean="0"/>
              <a:t>ver</a:t>
            </a:r>
            <a:r>
              <a:rPr lang="en-US" dirty="0" smtClean="0"/>
              <a:t>  </a:t>
            </a:r>
            <a:r>
              <a:rPr lang="en-US" dirty="0" smtClean="0">
                <a:sym typeface="Symbol"/>
              </a:rPr>
              <a:t>  </a:t>
            </a:r>
            <a:r>
              <a:rPr lang="en-US" dirty="0" smtClean="0">
                <a:solidFill>
                  <a:schemeClr val="accent6"/>
                </a:solidFill>
                <a:sym typeface="Symbol"/>
              </a:rPr>
              <a:t>old</a:t>
            </a:r>
            <a:r>
              <a:rPr lang="en-US" dirty="0" smtClean="0">
                <a:sym typeface="Symbol"/>
              </a:rPr>
              <a:t>(data)  data;</a:t>
            </a:r>
          </a:p>
          <a:p>
            <a:r>
              <a:rPr lang="en-US" dirty="0" smtClean="0">
                <a:solidFill>
                  <a:schemeClr val="accent6"/>
                </a:solidFill>
                <a:sym typeface="Symbol"/>
              </a:rPr>
              <a:t>class</a:t>
            </a:r>
            <a:r>
              <a:rPr lang="en-US" dirty="0" smtClean="0">
                <a:sym typeface="Symbol"/>
              </a:rPr>
              <a:t> Observer {</a:t>
            </a:r>
            <a:br>
              <a:rPr lang="en-US" dirty="0" smtClean="0">
                <a:sym typeface="Symbol"/>
              </a:rPr>
            </a:br>
            <a:r>
              <a:rPr lang="en-US" dirty="0" smtClean="0">
                <a:sym typeface="Symbol"/>
              </a:rPr>
              <a:t>	</a:t>
            </a:r>
            <a:r>
              <a:rPr lang="en-US" dirty="0" smtClean="0">
                <a:solidFill>
                  <a:schemeClr val="accent6"/>
                </a:solidFill>
                <a:sym typeface="Symbol"/>
              </a:rPr>
              <a:t>subject</a:t>
            </a:r>
            <a:r>
              <a:rPr lang="en-US" dirty="0" smtClean="0">
                <a:sym typeface="Symbol"/>
              </a:rPr>
              <a:t> </a:t>
            </a:r>
            <a:r>
              <a:rPr lang="en-US" dirty="0" err="1" smtClean="0">
                <a:sym typeface="Symbol"/>
              </a:rPr>
              <a:t>Subject</a:t>
            </a:r>
            <a:r>
              <a:rPr lang="en-US" dirty="0" smtClean="0">
                <a:sym typeface="Symbol"/>
              </a:rPr>
              <a:t> s;</a:t>
            </a:r>
            <a:br>
              <a:rPr lang="en-US" dirty="0" smtClean="0">
                <a:sym typeface="Symbol"/>
              </a:rPr>
            </a:br>
            <a:r>
              <a:rPr lang="en-US" dirty="0" smtClean="0">
                <a:sym typeface="Symbol"/>
              </a:rPr>
              <a:t>	</a:t>
            </a:r>
            <a:r>
              <a:rPr lang="en-US" dirty="0" err="1" smtClean="0">
                <a:solidFill>
                  <a:schemeClr val="accent6"/>
                </a:solidFill>
                <a:sym typeface="Symbol"/>
              </a:rPr>
              <a:t>int</a:t>
            </a:r>
            <a:r>
              <a:rPr lang="en-US" dirty="0" smtClean="0">
                <a:sym typeface="Symbol"/>
              </a:rPr>
              <a:t> </a:t>
            </a:r>
            <a:r>
              <a:rPr lang="en-US" dirty="0" err="1" smtClean="0">
                <a:sym typeface="Symbol"/>
              </a:rPr>
              <a:t>ver</a:t>
            </a:r>
            <a:r>
              <a:rPr lang="en-US" dirty="0" smtClean="0">
                <a:sym typeface="Symbol"/>
              </a:rPr>
              <a:t>;</a:t>
            </a:r>
            <a:br>
              <a:rPr lang="en-US" dirty="0" smtClean="0">
                <a:sym typeface="Symbol"/>
              </a:rPr>
            </a:br>
            <a:r>
              <a:rPr lang="en-US" dirty="0" smtClean="0">
                <a:sym typeface="Symbol"/>
              </a:rPr>
              <a:t>	T data;</a:t>
            </a:r>
            <a:br>
              <a:rPr lang="en-US" dirty="0" smtClean="0">
                <a:sym typeface="Symbol"/>
              </a:rPr>
            </a:br>
            <a:r>
              <a:rPr lang="en-US" dirty="0" smtClean="0">
                <a:sym typeface="Symbol"/>
              </a:rPr>
              <a:t>	</a:t>
            </a:r>
            <a:r>
              <a:rPr lang="en-US" dirty="0" smtClean="0">
                <a:solidFill>
                  <a:schemeClr val="accent6"/>
                </a:solidFill>
                <a:sym typeface="Symbol"/>
              </a:rPr>
              <a:t>invariant</a:t>
            </a:r>
            <a:r>
              <a:rPr lang="en-US" dirty="0" smtClean="0">
                <a:sym typeface="Symbol"/>
              </a:rPr>
              <a:t/>
            </a:r>
            <a:br>
              <a:rPr lang="en-US" dirty="0" smtClean="0">
                <a:sym typeface="Symbol"/>
              </a:rPr>
            </a:br>
            <a:r>
              <a:rPr lang="en-US" dirty="0" smtClean="0">
                <a:sym typeface="Symbol"/>
              </a:rPr>
              <a:t>		s.ver = </a:t>
            </a:r>
            <a:r>
              <a:rPr lang="en-US" dirty="0" err="1" smtClean="0">
                <a:sym typeface="Symbol"/>
              </a:rPr>
              <a:t>ver</a:t>
            </a:r>
            <a:r>
              <a:rPr lang="en-US" dirty="0" smtClean="0">
                <a:sym typeface="Symbol"/>
              </a:rPr>
              <a:t>    </a:t>
            </a:r>
            <a:r>
              <a:rPr lang="en-US" dirty="0" err="1" smtClean="0">
                <a:sym typeface="Symbol"/>
              </a:rPr>
              <a:t>s.data</a:t>
            </a:r>
            <a:r>
              <a:rPr lang="en-US" dirty="0" smtClean="0">
                <a:sym typeface="Symbol"/>
              </a:rPr>
              <a:t>  data;</a:t>
            </a:r>
            <a:endParaRPr lang="en-US" dirty="0"/>
          </a:p>
        </p:txBody>
      </p:sp>
      <p:sp>
        <p:nvSpPr>
          <p:cNvPr id="4" name="TextBox 3"/>
          <p:cNvSpPr txBox="1"/>
          <p:nvPr/>
        </p:nvSpPr>
        <p:spPr>
          <a:xfrm>
            <a:off x="6763109" y="5089585"/>
            <a:ext cx="3278038" cy="523220"/>
          </a:xfrm>
          <a:prstGeom prst="rect">
            <a:avLst/>
          </a:prstGeom>
          <a:noFill/>
          <a:ln>
            <a:solidFill>
              <a:schemeClr val="accent5"/>
            </a:solidFill>
          </a:ln>
        </p:spPr>
        <p:txBody>
          <a:bodyPr wrap="square" rtlCol="0">
            <a:spAutoFit/>
          </a:bodyPr>
          <a:lstStyle/>
          <a:p>
            <a:r>
              <a:rPr lang="en-US" sz="2800" dirty="0" smtClean="0">
                <a:solidFill>
                  <a:schemeClr val="tx1"/>
                </a:solidFill>
                <a:latin typeface="Segoe" pitchFamily="34" charset="0"/>
              </a:rPr>
              <a:t>temporal relation</a:t>
            </a:r>
          </a:p>
        </p:txBody>
      </p:sp>
      <p:sp>
        <p:nvSpPr>
          <p:cNvPr id="5" name="TextBox 4"/>
          <p:cNvSpPr txBox="1"/>
          <p:nvPr/>
        </p:nvSpPr>
        <p:spPr>
          <a:xfrm>
            <a:off x="6760232" y="5725069"/>
            <a:ext cx="3278038" cy="523220"/>
          </a:xfrm>
          <a:prstGeom prst="rect">
            <a:avLst/>
          </a:prstGeom>
          <a:noFill/>
          <a:ln>
            <a:solidFill>
              <a:schemeClr val="accent5"/>
            </a:solidFill>
          </a:ln>
        </p:spPr>
        <p:txBody>
          <a:bodyPr wrap="square" rtlCol="0">
            <a:spAutoFit/>
          </a:bodyPr>
          <a:lstStyle/>
          <a:p>
            <a:r>
              <a:rPr lang="en-US" sz="2800" dirty="0" smtClean="0">
                <a:solidFill>
                  <a:schemeClr val="tx1"/>
                </a:solidFill>
                <a:latin typeface="Segoe" pitchFamily="34" charset="0"/>
              </a:rPr>
              <a:t>spatial relation</a:t>
            </a:r>
          </a:p>
        </p:txBody>
      </p:sp>
      <p:sp>
        <p:nvSpPr>
          <p:cNvPr id="6" name="Freeform 5"/>
          <p:cNvSpPr/>
          <p:nvPr/>
        </p:nvSpPr>
        <p:spPr bwMode="auto">
          <a:xfrm>
            <a:off x="5952226" y="4882551"/>
            <a:ext cx="759125" cy="497456"/>
          </a:xfrm>
          <a:custGeom>
            <a:avLst/>
            <a:gdLst>
              <a:gd name="connsiteX0" fmla="*/ 759125 w 759125"/>
              <a:gd name="connsiteY0" fmla="*/ 483079 h 497456"/>
              <a:gd name="connsiteX1" fmla="*/ 431321 w 759125"/>
              <a:gd name="connsiteY1" fmla="*/ 483079 h 497456"/>
              <a:gd name="connsiteX2" fmla="*/ 155276 w 759125"/>
              <a:gd name="connsiteY2" fmla="*/ 396815 h 497456"/>
              <a:gd name="connsiteX3" fmla="*/ 0 w 759125"/>
              <a:gd name="connsiteY3" fmla="*/ 0 h 497456"/>
            </a:gdLst>
            <a:ahLst/>
            <a:cxnLst>
              <a:cxn ang="0">
                <a:pos x="connsiteX0" y="connsiteY0"/>
              </a:cxn>
              <a:cxn ang="0">
                <a:pos x="connsiteX1" y="connsiteY1"/>
              </a:cxn>
              <a:cxn ang="0">
                <a:pos x="connsiteX2" y="connsiteY2"/>
              </a:cxn>
              <a:cxn ang="0">
                <a:pos x="connsiteX3" y="connsiteY3"/>
              </a:cxn>
            </a:cxnLst>
            <a:rect l="l" t="t" r="r" b="b"/>
            <a:pathLst>
              <a:path w="759125" h="497456">
                <a:moveTo>
                  <a:pt x="759125" y="483079"/>
                </a:moveTo>
                <a:cubicBezTo>
                  <a:pt x="645543" y="490267"/>
                  <a:pt x="531962" y="497456"/>
                  <a:pt x="431321" y="483079"/>
                </a:cubicBezTo>
                <a:cubicBezTo>
                  <a:pt x="330680" y="468702"/>
                  <a:pt x="227163" y="477328"/>
                  <a:pt x="155276" y="396815"/>
                </a:cubicBezTo>
                <a:cubicBezTo>
                  <a:pt x="83389" y="316302"/>
                  <a:pt x="41694" y="158151"/>
                  <a:pt x="0" y="0"/>
                </a:cubicBezTo>
              </a:path>
            </a:pathLst>
          </a:custGeom>
          <a:noFill/>
          <a:ln w="28575" cap="flat" cmpd="sng" algn="ctr">
            <a:solidFill>
              <a:schemeClr val="accent5"/>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7" name="Freeform 6"/>
          <p:cNvSpPr/>
          <p:nvPr/>
        </p:nvSpPr>
        <p:spPr bwMode="auto">
          <a:xfrm>
            <a:off x="5290867" y="6038491"/>
            <a:ext cx="1385978" cy="1069675"/>
          </a:xfrm>
          <a:custGeom>
            <a:avLst/>
            <a:gdLst>
              <a:gd name="connsiteX0" fmla="*/ 1420483 w 1420483"/>
              <a:gd name="connsiteY0" fmla="*/ 0 h 1069675"/>
              <a:gd name="connsiteX1" fmla="*/ 609600 w 1420483"/>
              <a:gd name="connsiteY1" fmla="*/ 155275 h 1069675"/>
              <a:gd name="connsiteX2" fmla="*/ 92015 w 1420483"/>
              <a:gd name="connsiteY2" fmla="*/ 672860 h 1069675"/>
              <a:gd name="connsiteX3" fmla="*/ 57510 w 1420483"/>
              <a:gd name="connsiteY3" fmla="*/ 1069675 h 1069675"/>
              <a:gd name="connsiteX0" fmla="*/ 1420483 w 1420483"/>
              <a:gd name="connsiteY0" fmla="*/ 0 h 1069675"/>
              <a:gd name="connsiteX1" fmla="*/ 609600 w 1420483"/>
              <a:gd name="connsiteY1" fmla="*/ 155275 h 1069675"/>
              <a:gd name="connsiteX2" fmla="*/ 92015 w 1420483"/>
              <a:gd name="connsiteY2" fmla="*/ 672860 h 1069675"/>
              <a:gd name="connsiteX3" fmla="*/ 57510 w 1420483"/>
              <a:gd name="connsiteY3" fmla="*/ 1069675 h 1069675"/>
              <a:gd name="connsiteX0" fmla="*/ 1420483 w 1420483"/>
              <a:gd name="connsiteY0" fmla="*/ 0 h 1069675"/>
              <a:gd name="connsiteX1" fmla="*/ 609600 w 1420483"/>
              <a:gd name="connsiteY1" fmla="*/ 155275 h 1069675"/>
              <a:gd name="connsiteX2" fmla="*/ 92015 w 1420483"/>
              <a:gd name="connsiteY2" fmla="*/ 672860 h 1069675"/>
              <a:gd name="connsiteX3" fmla="*/ 57510 w 1420483"/>
              <a:gd name="connsiteY3" fmla="*/ 1069675 h 1069675"/>
              <a:gd name="connsiteX0" fmla="*/ 1362973 w 1362973"/>
              <a:gd name="connsiteY0" fmla="*/ 0 h 1069675"/>
              <a:gd name="connsiteX1" fmla="*/ 552090 w 1362973"/>
              <a:gd name="connsiteY1" fmla="*/ 155275 h 1069675"/>
              <a:gd name="connsiteX2" fmla="*/ 155275 w 1362973"/>
              <a:gd name="connsiteY2" fmla="*/ 457200 h 1069675"/>
              <a:gd name="connsiteX3" fmla="*/ 0 w 1362973"/>
              <a:gd name="connsiteY3" fmla="*/ 1069675 h 1069675"/>
              <a:gd name="connsiteX0" fmla="*/ 1385978 w 1385978"/>
              <a:gd name="connsiteY0" fmla="*/ 0 h 1069675"/>
              <a:gd name="connsiteX1" fmla="*/ 575095 w 1385978"/>
              <a:gd name="connsiteY1" fmla="*/ 155275 h 1069675"/>
              <a:gd name="connsiteX2" fmla="*/ 178280 w 1385978"/>
              <a:gd name="connsiteY2" fmla="*/ 457200 h 1069675"/>
              <a:gd name="connsiteX3" fmla="*/ 23005 w 1385978"/>
              <a:gd name="connsiteY3" fmla="*/ 1069675 h 1069675"/>
            </a:gdLst>
            <a:ahLst/>
            <a:cxnLst>
              <a:cxn ang="0">
                <a:pos x="connsiteX0" y="connsiteY0"/>
              </a:cxn>
              <a:cxn ang="0">
                <a:pos x="connsiteX1" y="connsiteY1"/>
              </a:cxn>
              <a:cxn ang="0">
                <a:pos x="connsiteX2" y="connsiteY2"/>
              </a:cxn>
              <a:cxn ang="0">
                <a:pos x="connsiteX3" y="connsiteY3"/>
              </a:cxn>
            </a:cxnLst>
            <a:rect l="l" t="t" r="r" b="b"/>
            <a:pathLst>
              <a:path w="1385978" h="1069675">
                <a:moveTo>
                  <a:pt x="1385978" y="0"/>
                </a:moveTo>
                <a:cubicBezTo>
                  <a:pt x="1091242" y="21566"/>
                  <a:pt x="776378" y="79075"/>
                  <a:pt x="575095" y="155275"/>
                </a:cubicBezTo>
                <a:cubicBezTo>
                  <a:pt x="373812" y="231475"/>
                  <a:pt x="270295" y="304800"/>
                  <a:pt x="178280" y="457200"/>
                </a:cubicBezTo>
                <a:cubicBezTo>
                  <a:pt x="0" y="687237"/>
                  <a:pt x="63261" y="835324"/>
                  <a:pt x="23005" y="1069675"/>
                </a:cubicBezTo>
              </a:path>
            </a:pathLst>
          </a:custGeom>
          <a:noFill/>
          <a:ln w="28575" cap="flat" cmpd="sng" algn="ctr">
            <a:solidFill>
              <a:schemeClr val="accent5"/>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Example:  Iterator</a:t>
            </a:r>
            <a:endParaRPr lang="en-US" dirty="0"/>
          </a:p>
        </p:txBody>
      </p:sp>
      <p:sp>
        <p:nvSpPr>
          <p:cNvPr id="3" name="Content Placeholder 2"/>
          <p:cNvSpPr>
            <a:spLocks noGrp="1"/>
          </p:cNvSpPr>
          <p:nvPr>
            <p:ph idx="1"/>
          </p:nvPr>
        </p:nvSpPr>
        <p:spPr>
          <a:xfrm>
            <a:off x="457200" y="2860994"/>
            <a:ext cx="10056494" cy="5650778"/>
          </a:xfrm>
        </p:spPr>
        <p:txBody>
          <a:bodyPr/>
          <a:lstStyle/>
          <a:p>
            <a:pPr>
              <a:buNone/>
            </a:pPr>
            <a:r>
              <a:rPr lang="en-US" dirty="0" smtClean="0">
                <a:solidFill>
                  <a:schemeClr val="accent6"/>
                </a:solidFill>
              </a:rPr>
              <a:t>class</a:t>
            </a:r>
            <a:r>
              <a:rPr lang="en-US" dirty="0" smtClean="0"/>
              <a:t> </a:t>
            </a:r>
            <a:r>
              <a:rPr lang="en-US" dirty="0" err="1" smtClean="0"/>
              <a:t>Iterator</a:t>
            </a:r>
            <a:r>
              <a:rPr lang="en-US" dirty="0" smtClean="0"/>
              <a:t> {</a:t>
            </a:r>
            <a:br>
              <a:rPr lang="en-US" dirty="0" smtClean="0"/>
            </a:br>
            <a:r>
              <a:rPr lang="en-US" dirty="0" err="1" smtClean="0">
                <a:solidFill>
                  <a:schemeClr val="accent6"/>
                </a:solidFill>
              </a:rPr>
              <a:t>int</a:t>
            </a:r>
            <a:r>
              <a:rPr lang="en-US" dirty="0" smtClean="0"/>
              <a:t> </a:t>
            </a:r>
            <a:r>
              <a:rPr lang="en-US" dirty="0" err="1" smtClean="0"/>
              <a:t>ver</a:t>
            </a:r>
            <a:r>
              <a:rPr lang="en-US" dirty="0" smtClean="0"/>
              <a:t>;</a:t>
            </a:r>
            <a:br>
              <a:rPr lang="en-US" dirty="0" smtClean="0"/>
            </a:br>
            <a:r>
              <a:rPr lang="en-US" dirty="0" smtClean="0">
                <a:solidFill>
                  <a:schemeClr val="accent6"/>
                </a:solidFill>
              </a:rPr>
              <a:t>subject </a:t>
            </a:r>
            <a:r>
              <a:rPr lang="en-US" dirty="0" smtClean="0"/>
              <a:t>Collection c;</a:t>
            </a:r>
            <a:br>
              <a:rPr lang="en-US" dirty="0" smtClean="0"/>
            </a:br>
            <a:r>
              <a:rPr lang="en-US" dirty="0" smtClean="0">
                <a:solidFill>
                  <a:schemeClr val="accent6"/>
                </a:solidFill>
              </a:rPr>
              <a:t>invariant</a:t>
            </a:r>
            <a:r>
              <a:rPr lang="en-US" dirty="0" smtClean="0"/>
              <a:t> ... c ...;</a:t>
            </a:r>
          </a:p>
          <a:p>
            <a:pPr>
              <a:buNone/>
              <a:tabLst>
                <a:tab pos="914400" algn="l"/>
                <a:tab pos="2743200" algn="l"/>
              </a:tabLst>
            </a:pPr>
            <a:r>
              <a:rPr lang="en-US" dirty="0" smtClean="0"/>
              <a:t> 	T Next()</a:t>
            </a:r>
            <a:br>
              <a:rPr lang="en-US" dirty="0" smtClean="0"/>
            </a:br>
            <a:r>
              <a:rPr lang="en-US" dirty="0" smtClean="0"/>
              <a:t>	</a:t>
            </a:r>
            <a:r>
              <a:rPr lang="en-US" dirty="0" smtClean="0">
                <a:solidFill>
                  <a:schemeClr val="accent6"/>
                </a:solidFill>
              </a:rPr>
              <a:t>requires	</a:t>
            </a:r>
            <a:r>
              <a:rPr lang="en-US" dirty="0" err="1" smtClean="0">
                <a:solidFill>
                  <a:schemeClr val="accent6"/>
                </a:solidFill>
              </a:rPr>
              <a:t>this</a:t>
            </a:r>
            <a:r>
              <a:rPr lang="en-US" dirty="0" err="1" smtClean="0"/>
              <a:t>.valid</a:t>
            </a:r>
            <a:r>
              <a:rPr lang="en-US" dirty="0" smtClean="0"/>
              <a:t> </a:t>
            </a:r>
            <a:r>
              <a:rPr lang="en-US" dirty="0" smtClean="0">
                <a:sym typeface="Symbol"/>
              </a:rPr>
              <a:t></a:t>
            </a:r>
            <a:r>
              <a:rPr lang="en-US" dirty="0" smtClean="0"/>
              <a:t> </a:t>
            </a:r>
            <a:r>
              <a:rPr lang="en-US" dirty="0" err="1" smtClean="0"/>
              <a:t>c.valid</a:t>
            </a:r>
            <a:r>
              <a:rPr lang="en-US" dirty="0" smtClean="0"/>
              <a:t> </a:t>
            </a:r>
            <a:r>
              <a:rPr lang="en-US" dirty="0" smtClean="0">
                <a:sym typeface="Symbol"/>
              </a:rPr>
              <a:t></a:t>
            </a:r>
            <a:br>
              <a:rPr lang="en-US" dirty="0" smtClean="0">
                <a:sym typeface="Symbol"/>
              </a:rPr>
            </a:br>
            <a:r>
              <a:rPr lang="en-US" dirty="0" smtClean="0">
                <a:sym typeface="Symbol"/>
              </a:rPr>
              <a:t>		</a:t>
            </a:r>
            <a:r>
              <a:rPr lang="en-US" dirty="0" smtClean="0">
                <a:solidFill>
                  <a:schemeClr val="accent6"/>
                </a:solidFill>
              </a:rPr>
              <a:t>this</a:t>
            </a:r>
            <a:r>
              <a:rPr lang="en-US" dirty="0" smtClean="0"/>
              <a:t>.ver == c.ver;</a:t>
            </a:r>
            <a:br>
              <a:rPr lang="en-US" dirty="0" smtClean="0"/>
            </a:br>
            <a:r>
              <a:rPr lang="en-US" dirty="0" smtClean="0"/>
              <a:t>{</a:t>
            </a:r>
            <a:br>
              <a:rPr lang="en-US" dirty="0" smtClean="0"/>
            </a:br>
            <a:r>
              <a:rPr lang="en-US" dirty="0" smtClean="0"/>
              <a:t>	...</a:t>
            </a:r>
            <a:br>
              <a:rPr lang="en-US" dirty="0" smtClean="0"/>
            </a:br>
            <a:r>
              <a:rPr lang="en-US" dirty="0" smtClean="0"/>
              <a:t>}</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2195"/>
            <a:ext cx="10056494" cy="900246"/>
          </a:xfrm>
        </p:spPr>
        <p:txBody>
          <a:bodyPr/>
          <a:lstStyle/>
          <a:p>
            <a:r>
              <a:rPr smtClean="0"/>
              <a:t>Related work</a:t>
            </a:r>
            <a:endParaRPr lang="en-US" dirty="0"/>
          </a:p>
        </p:txBody>
      </p:sp>
      <p:sp>
        <p:nvSpPr>
          <p:cNvPr id="3" name="Content Placeholder 2"/>
          <p:cNvSpPr>
            <a:spLocks noGrp="1"/>
          </p:cNvSpPr>
          <p:nvPr>
            <p:ph idx="1"/>
          </p:nvPr>
        </p:nvSpPr>
        <p:spPr>
          <a:xfrm>
            <a:off x="457200" y="2067641"/>
            <a:ext cx="10056494" cy="6161959"/>
          </a:xfrm>
        </p:spPr>
        <p:txBody>
          <a:bodyPr/>
          <a:lstStyle/>
          <a:p>
            <a:r>
              <a:rPr lang="en-US" dirty="0" smtClean="0"/>
              <a:t>History invariants are used elsewhere</a:t>
            </a:r>
          </a:p>
          <a:p>
            <a:pPr lvl="1"/>
            <a:r>
              <a:rPr lang="en-US" dirty="0" smtClean="0"/>
              <a:t>assume / guarantee</a:t>
            </a:r>
          </a:p>
          <a:p>
            <a:pPr lvl="1"/>
            <a:r>
              <a:rPr lang="en-US" dirty="0" smtClean="0"/>
              <a:t>constraints </a:t>
            </a:r>
            <a:r>
              <a:rPr lang="en-US" sz="2400" dirty="0" smtClean="0"/>
              <a:t>[</a:t>
            </a:r>
            <a:r>
              <a:rPr lang="en-US" sz="2400" dirty="0" err="1" smtClean="0"/>
              <a:t>Liskov</a:t>
            </a:r>
            <a:r>
              <a:rPr lang="en-US" sz="2400" dirty="0" smtClean="0"/>
              <a:t> &amp; Wing 1994]</a:t>
            </a:r>
            <a:endParaRPr lang="en-US" dirty="0" smtClean="0"/>
          </a:p>
          <a:p>
            <a:pPr lvl="1"/>
            <a:r>
              <a:rPr lang="en-US" dirty="0" smtClean="0"/>
              <a:t>…</a:t>
            </a:r>
          </a:p>
          <a:p>
            <a:r>
              <a:rPr lang="en-US" dirty="0" smtClean="0"/>
              <a:t>Visibility-based invariants  </a:t>
            </a:r>
            <a:r>
              <a:rPr lang="en-US" sz="2400" dirty="0" smtClean="0"/>
              <a:t>[e.g., Leino &amp; Müller 2004]</a:t>
            </a:r>
            <a:endParaRPr lang="en-US" dirty="0" smtClean="0"/>
          </a:p>
          <a:p>
            <a:r>
              <a:rPr lang="en-US" dirty="0" smtClean="0"/>
              <a:t>Update guards </a:t>
            </a:r>
            <a:r>
              <a:rPr lang="en-US" sz="2400" dirty="0" smtClean="0"/>
              <a:t>[Barnett &amp; Naumann 2004]</a:t>
            </a:r>
          </a:p>
          <a:p>
            <a:r>
              <a:rPr lang="en-US" dirty="0" smtClean="0"/>
              <a:t>Separation logic </a:t>
            </a:r>
            <a:r>
              <a:rPr lang="en-US" sz="2400" dirty="0" smtClean="0"/>
              <a:t>[e.g., Parkinson &amp; Bierman 2005]</a:t>
            </a:r>
            <a:endParaRPr lang="en-US" dirty="0" smtClean="0"/>
          </a:p>
          <a:p>
            <a:pPr lvl="1"/>
            <a:r>
              <a:rPr lang="en-US" dirty="0" smtClean="0"/>
              <a:t>could also benefit from history invariants</a:t>
            </a:r>
          </a:p>
          <a:p>
            <a:r>
              <a:rPr lang="en-US" dirty="0" smtClean="0"/>
              <a:t>Static class invariants </a:t>
            </a:r>
            <a:r>
              <a:rPr lang="en-US" sz="2400" dirty="0" smtClean="0"/>
              <a:t>[Leino &amp; Müller 2005]</a:t>
            </a:r>
            <a:endParaRPr lang="en-US" dirty="0" smtClean="0"/>
          </a:p>
          <a:p>
            <a:pPr lvl="1"/>
            <a:r>
              <a:rPr lang="en-US" dirty="0" smtClean="0"/>
              <a:t>multiple-”owner” situation  </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Overall goal</a:t>
            </a:r>
            <a:endParaRPr lang="en-US" dirty="0"/>
          </a:p>
        </p:txBody>
      </p:sp>
      <p:sp>
        <p:nvSpPr>
          <p:cNvPr id="3" name="Content Placeholder 2"/>
          <p:cNvSpPr>
            <a:spLocks noGrp="1"/>
          </p:cNvSpPr>
          <p:nvPr>
            <p:ph idx="1"/>
          </p:nvPr>
        </p:nvSpPr>
        <p:spPr>
          <a:xfrm>
            <a:off x="457200" y="3120074"/>
            <a:ext cx="10056494" cy="3490186"/>
          </a:xfrm>
        </p:spPr>
        <p:txBody>
          <a:bodyPr/>
          <a:lstStyle/>
          <a:p>
            <a:r>
              <a:rPr lang="en-US" dirty="0" smtClean="0"/>
              <a:t>Specify and statically verify programs</a:t>
            </a:r>
          </a:p>
          <a:p>
            <a:r>
              <a:rPr lang="en-US" dirty="0" smtClean="0"/>
              <a:t>Use modular verification (local reasoning)</a:t>
            </a:r>
            <a:br>
              <a:rPr lang="en-US" dirty="0" smtClean="0"/>
            </a:br>
            <a:r>
              <a:rPr lang="en-US" dirty="0" smtClean="0"/>
              <a:t/>
            </a:r>
            <a:br>
              <a:rPr lang="en-US" dirty="0" smtClean="0"/>
            </a:br>
            <a:r>
              <a:rPr lang="en-US" dirty="0" smtClean="0"/>
              <a:t>These require:</a:t>
            </a:r>
          </a:p>
          <a:p>
            <a:r>
              <a:rPr lang="en-US" dirty="0" smtClean="0"/>
              <a:t>Invariants of data structures</a:t>
            </a:r>
          </a:p>
          <a:p>
            <a:r>
              <a:rPr lang="en-US" dirty="0" smtClean="0"/>
              <a:t>Support for common programming patterns</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Conclusion</a:t>
            </a:r>
            <a:endParaRPr lang="en-US" dirty="0"/>
          </a:p>
        </p:txBody>
      </p:sp>
      <p:sp>
        <p:nvSpPr>
          <p:cNvPr id="3" name="Content Placeholder 2"/>
          <p:cNvSpPr>
            <a:spLocks noGrp="1"/>
          </p:cNvSpPr>
          <p:nvPr>
            <p:ph idx="1"/>
          </p:nvPr>
        </p:nvSpPr>
        <p:spPr>
          <a:xfrm>
            <a:off x="457200" y="3120074"/>
            <a:ext cx="10056494" cy="1163395"/>
          </a:xfrm>
        </p:spPr>
        <p:txBody>
          <a:bodyPr/>
          <a:lstStyle/>
          <a:p>
            <a:r>
              <a:rPr lang="en-US" dirty="0" smtClean="0"/>
              <a:t>Local reasoning for observer invariants</a:t>
            </a:r>
          </a:p>
          <a:p>
            <a:r>
              <a:rPr lang="en-US" dirty="0" smtClean="0"/>
              <a:t>Future work:  implementation (in Spec#)</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3200" smtClean="0"/>
              <a:t>In this talk:</a:t>
            </a:r>
            <a:br>
              <a:rPr sz="3200" smtClean="0"/>
            </a:br>
            <a:r>
              <a:rPr smtClean="0"/>
              <a:t>Observer pattern</a:t>
            </a:r>
            <a:endParaRPr lang="en-US" dirty="0"/>
          </a:p>
        </p:txBody>
      </p:sp>
      <p:sp>
        <p:nvSpPr>
          <p:cNvPr id="6" name="Rectangle 5"/>
          <p:cNvSpPr/>
          <p:nvPr/>
        </p:nvSpPr>
        <p:spPr bwMode="auto">
          <a:xfrm>
            <a:off x="1341120" y="478536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smtClean="0">
                <a:solidFill>
                  <a:schemeClr val="tx1"/>
                </a:solidFill>
              </a:rPr>
              <a:t>Subject</a:t>
            </a:r>
          </a:p>
        </p:txBody>
      </p:sp>
      <p:grpSp>
        <p:nvGrpSpPr>
          <p:cNvPr id="16" name="Group 15"/>
          <p:cNvGrpSpPr/>
          <p:nvPr/>
        </p:nvGrpSpPr>
        <p:grpSpPr>
          <a:xfrm>
            <a:off x="5608320" y="3154680"/>
            <a:ext cx="2819400" cy="4434840"/>
            <a:chOff x="5608320" y="3337560"/>
            <a:chExt cx="2819400" cy="4434840"/>
          </a:xfrm>
        </p:grpSpPr>
        <p:sp>
          <p:nvSpPr>
            <p:cNvPr id="7" name="Rectangle 6"/>
            <p:cNvSpPr/>
            <p:nvPr/>
          </p:nvSpPr>
          <p:spPr bwMode="auto">
            <a:xfrm>
              <a:off x="5608320" y="333756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smtClean="0">
                  <a:solidFill>
                    <a:schemeClr val="tx1"/>
                  </a:solidFill>
                </a:rPr>
                <a:t>Observer</a:t>
              </a:r>
            </a:p>
          </p:txBody>
        </p:sp>
        <p:sp>
          <p:nvSpPr>
            <p:cNvPr id="8" name="Rectangle 7"/>
            <p:cNvSpPr/>
            <p:nvPr/>
          </p:nvSpPr>
          <p:spPr bwMode="auto">
            <a:xfrm>
              <a:off x="5608320" y="496824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smtClean="0">
                  <a:solidFill>
                    <a:schemeClr val="tx1"/>
                  </a:solidFill>
                </a:rPr>
                <a:t>Observer</a:t>
              </a:r>
            </a:p>
          </p:txBody>
        </p:sp>
        <p:sp>
          <p:nvSpPr>
            <p:cNvPr id="9" name="Rectangle 8"/>
            <p:cNvSpPr/>
            <p:nvPr/>
          </p:nvSpPr>
          <p:spPr bwMode="auto">
            <a:xfrm>
              <a:off x="5608320" y="659892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smtClean="0">
                  <a:solidFill>
                    <a:schemeClr val="tx1"/>
                  </a:solidFill>
                </a:rPr>
                <a:t>Observer</a:t>
              </a:r>
            </a:p>
          </p:txBody>
        </p:sp>
      </p:grpSp>
      <p:cxnSp>
        <p:nvCxnSpPr>
          <p:cNvPr id="13" name="Straight Arrow Connector 12"/>
          <p:cNvCxnSpPr>
            <a:endCxn id="6" idx="3"/>
          </p:cNvCxnSpPr>
          <p:nvPr/>
        </p:nvCxnSpPr>
        <p:spPr bwMode="auto">
          <a:xfrm rot="10800000">
            <a:off x="4160520" y="5372100"/>
            <a:ext cx="1447800"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17" name="Straight Arrow Connector 16"/>
          <p:cNvCxnSpPr>
            <a:stCxn id="7" idx="1"/>
          </p:cNvCxnSpPr>
          <p:nvPr/>
        </p:nvCxnSpPr>
        <p:spPr bwMode="auto">
          <a:xfrm rot="10800000" flipV="1">
            <a:off x="3749040" y="3741420"/>
            <a:ext cx="1859280" cy="121158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rot="10800000">
            <a:off x="3749040" y="5684520"/>
            <a:ext cx="1859280" cy="13182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97038"/>
            <a:ext cx="10056494" cy="1343445"/>
          </a:xfrm>
        </p:spPr>
        <p:txBody>
          <a:bodyPr/>
          <a:lstStyle/>
          <a:p>
            <a:r>
              <a:rPr sz="3200" smtClean="0"/>
              <a:t>In this talk:</a:t>
            </a:r>
            <a:br>
              <a:rPr sz="3200" smtClean="0"/>
            </a:br>
            <a:r>
              <a:rPr smtClean="0"/>
              <a:t>Observer pattern</a:t>
            </a:r>
            <a:endParaRPr lang="en-US" dirty="0"/>
          </a:p>
        </p:txBody>
      </p:sp>
      <p:sp>
        <p:nvSpPr>
          <p:cNvPr id="6" name="Rectangle 5"/>
          <p:cNvSpPr/>
          <p:nvPr/>
        </p:nvSpPr>
        <p:spPr bwMode="auto">
          <a:xfrm>
            <a:off x="1341120" y="478536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smtClean="0">
                <a:solidFill>
                  <a:schemeClr val="tx1"/>
                </a:solidFill>
              </a:rPr>
              <a:t>Collection</a:t>
            </a:r>
          </a:p>
        </p:txBody>
      </p:sp>
      <p:grpSp>
        <p:nvGrpSpPr>
          <p:cNvPr id="3" name="Group 15"/>
          <p:cNvGrpSpPr/>
          <p:nvPr/>
        </p:nvGrpSpPr>
        <p:grpSpPr>
          <a:xfrm>
            <a:off x="5608320" y="3154680"/>
            <a:ext cx="2819400" cy="4434840"/>
            <a:chOff x="5608320" y="3337560"/>
            <a:chExt cx="2819400" cy="4434840"/>
          </a:xfrm>
        </p:grpSpPr>
        <p:sp>
          <p:nvSpPr>
            <p:cNvPr id="7" name="Rectangle 6"/>
            <p:cNvSpPr/>
            <p:nvPr/>
          </p:nvSpPr>
          <p:spPr bwMode="auto">
            <a:xfrm>
              <a:off x="5608320" y="333756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err="1" smtClean="0">
                  <a:solidFill>
                    <a:schemeClr val="tx1"/>
                  </a:solidFill>
                </a:rPr>
                <a:t>Iterator</a:t>
              </a:r>
              <a:endParaRPr lang="en-US" sz="2400" dirty="0" smtClean="0">
                <a:solidFill>
                  <a:schemeClr val="tx1"/>
                </a:solidFill>
              </a:endParaRPr>
            </a:p>
          </p:txBody>
        </p:sp>
        <p:sp>
          <p:nvSpPr>
            <p:cNvPr id="8" name="Rectangle 7"/>
            <p:cNvSpPr/>
            <p:nvPr/>
          </p:nvSpPr>
          <p:spPr bwMode="auto">
            <a:xfrm>
              <a:off x="5608320" y="496824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err="1" smtClean="0">
                  <a:solidFill>
                    <a:schemeClr val="tx1"/>
                  </a:solidFill>
                </a:rPr>
                <a:t>Iterator</a:t>
              </a:r>
              <a:endParaRPr lang="en-US" sz="2400" dirty="0" smtClean="0">
                <a:solidFill>
                  <a:schemeClr val="tx1"/>
                </a:solidFill>
              </a:endParaRPr>
            </a:p>
          </p:txBody>
        </p:sp>
        <p:sp>
          <p:nvSpPr>
            <p:cNvPr id="9" name="Rectangle 8"/>
            <p:cNvSpPr/>
            <p:nvPr/>
          </p:nvSpPr>
          <p:spPr bwMode="auto">
            <a:xfrm>
              <a:off x="5608320" y="6598920"/>
              <a:ext cx="2819400" cy="1173480"/>
            </a:xfrm>
            <a:prstGeom prst="rect">
              <a:avLst/>
            </a:prstGeom>
            <a:ln>
              <a:headEnd type="none" w="sm" len="sm"/>
              <a:tailEnd type="none" w="sm" len="sm"/>
            </a:ln>
          </p:spPr>
          <p:style>
            <a:lnRef idx="1">
              <a:schemeClr val="accent6"/>
            </a:lnRef>
            <a:fillRef idx="3">
              <a:schemeClr val="accent6"/>
            </a:fillRef>
            <a:effectRef idx="2">
              <a:schemeClr val="accent6"/>
            </a:effectRef>
            <a:fontRef idx="minor">
              <a:schemeClr val="lt1"/>
            </a:fontRef>
          </p:style>
          <p:txBody>
            <a:bodyPr vert="horz" wrap="square" lIns="109714" tIns="54858" rIns="109714" bIns="54858" numCol="1" anchor="ctr" anchorCtr="0" compatLnSpc="1">
              <a:prstTxWarp prst="textNoShape">
                <a:avLst/>
              </a:prstTxWarp>
            </a:bodyPr>
            <a:lstStyle/>
            <a:p>
              <a:pPr algn="ctr" defTabSz="1096963" eaLnBrk="0" hangingPunct="0">
                <a:lnSpc>
                  <a:spcPct val="85000"/>
                </a:lnSpc>
                <a:spcBef>
                  <a:spcPct val="20000"/>
                </a:spcBef>
              </a:pPr>
              <a:r>
                <a:rPr lang="en-US" sz="2400" dirty="0" err="1" smtClean="0">
                  <a:solidFill>
                    <a:schemeClr val="tx1"/>
                  </a:solidFill>
                </a:rPr>
                <a:t>Iterator</a:t>
              </a:r>
              <a:endParaRPr lang="en-US" sz="2400" dirty="0" smtClean="0">
                <a:solidFill>
                  <a:schemeClr val="tx1"/>
                </a:solidFill>
              </a:endParaRPr>
            </a:p>
          </p:txBody>
        </p:sp>
      </p:grpSp>
      <p:cxnSp>
        <p:nvCxnSpPr>
          <p:cNvPr id="13" name="Straight Arrow Connector 12"/>
          <p:cNvCxnSpPr>
            <a:endCxn id="6" idx="3"/>
          </p:cNvCxnSpPr>
          <p:nvPr/>
        </p:nvCxnSpPr>
        <p:spPr bwMode="auto">
          <a:xfrm rot="10800000">
            <a:off x="4160520" y="5372100"/>
            <a:ext cx="1447800"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17" name="Straight Arrow Connector 16"/>
          <p:cNvCxnSpPr>
            <a:stCxn id="7" idx="1"/>
          </p:cNvCxnSpPr>
          <p:nvPr/>
        </p:nvCxnSpPr>
        <p:spPr bwMode="auto">
          <a:xfrm rot="10800000" flipV="1">
            <a:off x="3749040" y="3741420"/>
            <a:ext cx="1859280" cy="121158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rot="10800000">
            <a:off x="3749040" y="5684520"/>
            <a:ext cx="1859280" cy="13182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
        <p:nvSpPr>
          <p:cNvPr id="11" name="TextBox 10"/>
          <p:cNvSpPr txBox="1"/>
          <p:nvPr/>
        </p:nvSpPr>
        <p:spPr>
          <a:xfrm>
            <a:off x="289560" y="3307080"/>
            <a:ext cx="5166360" cy="523220"/>
          </a:xfrm>
          <a:prstGeom prst="rect">
            <a:avLst/>
          </a:prstGeom>
          <a:noFill/>
        </p:spPr>
        <p:txBody>
          <a:bodyPr wrap="square" rtlCol="0">
            <a:spAutoFit/>
          </a:bodyPr>
          <a:lstStyle/>
          <a:p>
            <a:r>
              <a:rPr lang="en-US" sz="2800" dirty="0" smtClean="0">
                <a:solidFill>
                  <a:schemeClr val="tx1"/>
                </a:solidFill>
                <a:latin typeface="Segoe" pitchFamily="34" charset="0"/>
              </a:rPr>
              <a:t>or:  Collection / </a:t>
            </a:r>
            <a:r>
              <a:rPr lang="en-US" sz="2800" dirty="0" err="1" smtClean="0">
                <a:solidFill>
                  <a:schemeClr val="tx1"/>
                </a:solidFill>
                <a:latin typeface="Segoe" pitchFamily="34" charset="0"/>
              </a:rPr>
              <a:t>Iterator</a:t>
            </a:r>
            <a:r>
              <a:rPr lang="en-US" sz="2800" dirty="0" smtClean="0">
                <a:solidFill>
                  <a:schemeClr val="tx1"/>
                </a:solidFill>
                <a:latin typeface="Segoe" pitchFamily="34" charset="0"/>
              </a:rPr>
              <a:t> pattern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762000" y="4297680"/>
            <a:ext cx="5623560" cy="339852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5" name="Rectangle 4"/>
          <p:cNvSpPr/>
          <p:nvPr/>
        </p:nvSpPr>
        <p:spPr bwMode="auto">
          <a:xfrm>
            <a:off x="1844040" y="4983480"/>
            <a:ext cx="4221480" cy="1584960"/>
          </a:xfrm>
          <a:prstGeom prst="rect">
            <a:avLst/>
          </a:prstGeom>
          <a:solidFill>
            <a:schemeClr val="accent5"/>
          </a:solidFill>
          <a:ln>
            <a:solidFill>
              <a:schemeClr val="accent5"/>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2" name="Title 1"/>
          <p:cNvSpPr>
            <a:spLocks noGrp="1"/>
          </p:cNvSpPr>
          <p:nvPr>
            <p:ph type="title"/>
          </p:nvPr>
        </p:nvSpPr>
        <p:spPr>
          <a:xfrm>
            <a:off x="457200" y="1270318"/>
            <a:ext cx="10056494" cy="1343445"/>
          </a:xfrm>
        </p:spPr>
        <p:txBody>
          <a:bodyPr/>
          <a:lstStyle/>
          <a:p>
            <a:r>
              <a:rPr sz="3200" smtClean="0"/>
              <a:t>Review of the heap logic of the</a:t>
            </a:r>
            <a:br>
              <a:rPr sz="3200" smtClean="0"/>
            </a:br>
            <a:r>
              <a:rPr smtClean="0"/>
              <a:t>Boogie methodology</a:t>
            </a:r>
            <a:endParaRPr lang="en-US" dirty="0"/>
          </a:p>
        </p:txBody>
      </p:sp>
      <p:sp>
        <p:nvSpPr>
          <p:cNvPr id="3" name="Text Placeholder 2"/>
          <p:cNvSpPr>
            <a:spLocks noGrp="1"/>
          </p:cNvSpPr>
          <p:nvPr>
            <p:ph type="body" idx="1"/>
          </p:nvPr>
        </p:nvSpPr>
        <p:spPr>
          <a:xfrm>
            <a:off x="457200" y="2693354"/>
            <a:ext cx="10056494" cy="4321183"/>
          </a:xfrm>
        </p:spPr>
        <p:txBody>
          <a:bodyPr/>
          <a:lstStyle/>
          <a:p>
            <a:pPr>
              <a:buNone/>
            </a:pPr>
            <a:r>
              <a:rPr lang="en-US" dirty="0" smtClean="0">
                <a:solidFill>
                  <a:schemeClr val="accent6"/>
                </a:solidFill>
              </a:rPr>
              <a:t>class</a:t>
            </a:r>
            <a:r>
              <a:rPr lang="en-US" dirty="0" smtClean="0"/>
              <a:t> C {</a:t>
            </a:r>
            <a:br>
              <a:rPr lang="en-US" dirty="0" smtClean="0"/>
            </a:br>
            <a:r>
              <a:rPr lang="en-US" dirty="0" err="1" smtClean="0">
                <a:solidFill>
                  <a:schemeClr val="accent6"/>
                </a:solidFill>
              </a:rPr>
              <a:t>int</a:t>
            </a:r>
            <a:r>
              <a:rPr lang="en-US" dirty="0" smtClean="0"/>
              <a:t> x, y;</a:t>
            </a:r>
            <a:br>
              <a:rPr lang="en-US" dirty="0" smtClean="0"/>
            </a:br>
            <a:r>
              <a:rPr lang="en-US" dirty="0" smtClean="0">
                <a:solidFill>
                  <a:schemeClr val="accent6"/>
                </a:solidFill>
              </a:rPr>
              <a:t>invariant</a:t>
            </a:r>
            <a:r>
              <a:rPr lang="en-US" dirty="0" smtClean="0"/>
              <a:t> x ≤ y;</a:t>
            </a:r>
          </a:p>
          <a:p>
            <a:pPr>
              <a:buNone/>
              <a:tabLst>
                <a:tab pos="1539875" algn="l"/>
              </a:tabLst>
            </a:pPr>
            <a:r>
              <a:rPr lang="en-US" dirty="0" smtClean="0"/>
              <a:t>	</a:t>
            </a:r>
            <a:r>
              <a:rPr lang="en-US" dirty="0" smtClean="0">
                <a:solidFill>
                  <a:schemeClr val="accent6"/>
                </a:solidFill>
              </a:rPr>
              <a:t>void</a:t>
            </a:r>
            <a:r>
              <a:rPr lang="en-US" dirty="0" smtClean="0"/>
              <a:t> M() {</a:t>
            </a:r>
          </a:p>
          <a:p>
            <a:pPr>
              <a:buNone/>
              <a:tabLst>
                <a:tab pos="1539875" algn="l"/>
              </a:tabLst>
            </a:pPr>
            <a:r>
              <a:rPr lang="en-US" dirty="0" smtClean="0"/>
              <a:t>		</a:t>
            </a:r>
            <a:r>
              <a:rPr lang="en-US" dirty="0" smtClean="0">
                <a:solidFill>
                  <a:schemeClr val="accent6"/>
                </a:solidFill>
              </a:rPr>
              <a:t>expose</a:t>
            </a:r>
            <a:r>
              <a:rPr lang="en-US" dirty="0" smtClean="0"/>
              <a:t> (</a:t>
            </a:r>
            <a:r>
              <a:rPr lang="en-US" dirty="0" smtClean="0">
                <a:solidFill>
                  <a:schemeClr val="accent6"/>
                </a:solidFill>
              </a:rPr>
              <a:t>this</a:t>
            </a:r>
            <a:r>
              <a:rPr lang="en-US" dirty="0" smtClean="0"/>
              <a:t>) {</a:t>
            </a:r>
            <a:br>
              <a:rPr lang="en-US" dirty="0" smtClean="0"/>
            </a:br>
            <a:r>
              <a:rPr lang="en-US" dirty="0" smtClean="0"/>
              <a:t>		x++;  P();  y++;</a:t>
            </a:r>
            <a:br>
              <a:rPr lang="en-US" dirty="0" smtClean="0"/>
            </a:br>
            <a:r>
              <a:rPr lang="en-US" dirty="0" smtClean="0"/>
              <a:t>	}</a:t>
            </a:r>
            <a:br>
              <a:rPr lang="en-US" dirty="0" smtClean="0"/>
            </a:br>
            <a:r>
              <a:rPr lang="en-US" dirty="0" smtClean="0"/>
              <a:t>}</a:t>
            </a:r>
          </a:p>
        </p:txBody>
      </p:sp>
      <p:sp>
        <p:nvSpPr>
          <p:cNvPr id="7" name="TextBox 6"/>
          <p:cNvSpPr txBox="1"/>
          <p:nvPr/>
        </p:nvSpPr>
        <p:spPr>
          <a:xfrm>
            <a:off x="6964680" y="3474720"/>
            <a:ext cx="3246120" cy="1815882"/>
          </a:xfrm>
          <a:prstGeom prst="rect">
            <a:avLst/>
          </a:prstGeom>
          <a:noFill/>
        </p:spPr>
        <p:txBody>
          <a:bodyPr wrap="square" rtlCol="0">
            <a:spAutoFit/>
          </a:bodyPr>
          <a:lstStyle/>
          <a:p>
            <a:r>
              <a:rPr lang="en-US" sz="2800" dirty="0" smtClean="0">
                <a:solidFill>
                  <a:schemeClr val="tx1"/>
                </a:solidFill>
                <a:latin typeface="Segoe" pitchFamily="34" charset="0"/>
              </a:rPr>
              <a:t>Object is </a:t>
            </a:r>
            <a:r>
              <a:rPr lang="en-US" sz="2800" dirty="0" smtClean="0">
                <a:solidFill>
                  <a:schemeClr val="accent2"/>
                </a:solidFill>
                <a:latin typeface="Segoe" pitchFamily="34" charset="0"/>
              </a:rPr>
              <a:t>valid</a:t>
            </a:r>
          </a:p>
          <a:p>
            <a:endParaRPr lang="en-US" sz="2800" dirty="0" smtClean="0">
              <a:solidFill>
                <a:schemeClr val="tx1"/>
              </a:solidFill>
              <a:latin typeface="Segoe" pitchFamily="34" charset="0"/>
            </a:endParaRPr>
          </a:p>
          <a:p>
            <a:endParaRPr lang="en-US" sz="2800" dirty="0" smtClean="0">
              <a:solidFill>
                <a:schemeClr val="tx1"/>
              </a:solidFill>
              <a:latin typeface="Segoe" pitchFamily="34" charset="0"/>
            </a:endParaRPr>
          </a:p>
          <a:p>
            <a:r>
              <a:rPr lang="en-US" sz="2800" dirty="0" smtClean="0">
                <a:solidFill>
                  <a:schemeClr val="tx1"/>
                </a:solidFill>
                <a:latin typeface="Segoe" pitchFamily="34" charset="0"/>
              </a:rPr>
              <a:t>Object is </a:t>
            </a:r>
            <a:r>
              <a:rPr lang="en-US" sz="2800" dirty="0" smtClean="0">
                <a:solidFill>
                  <a:schemeClr val="accent5"/>
                </a:solidFill>
                <a:latin typeface="Segoe" pitchFamily="34" charset="0"/>
              </a:rPr>
              <a:t>mutable</a:t>
            </a:r>
          </a:p>
        </p:txBody>
      </p:sp>
      <p:cxnSp>
        <p:nvCxnSpPr>
          <p:cNvPr id="10" name="Straight Connector 9"/>
          <p:cNvCxnSpPr/>
          <p:nvPr/>
        </p:nvCxnSpPr>
        <p:spPr bwMode="auto">
          <a:xfrm rot="10800000" flipV="1">
            <a:off x="5684520" y="3779520"/>
            <a:ext cx="1158240" cy="73152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oval" w="med" len="med"/>
          </a:ln>
          <a:effectLst/>
        </p:spPr>
      </p:cxnSp>
      <p:cxnSp>
        <p:nvCxnSpPr>
          <p:cNvPr id="11" name="Straight Connector 10"/>
          <p:cNvCxnSpPr/>
          <p:nvPr/>
        </p:nvCxnSpPr>
        <p:spPr bwMode="auto">
          <a:xfrm rot="10800000" flipV="1">
            <a:off x="5501640" y="5013960"/>
            <a:ext cx="1402080" cy="2590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oval" w="med" len="med"/>
          </a:ln>
          <a:effectLst/>
        </p:spPr>
      </p:cxnSp>
      <p:sp>
        <p:nvSpPr>
          <p:cNvPr id="12" name="Rounded Rectangular Callout 11"/>
          <p:cNvSpPr/>
          <p:nvPr/>
        </p:nvSpPr>
        <p:spPr bwMode="auto">
          <a:xfrm>
            <a:off x="243840" y="6918960"/>
            <a:ext cx="2621280" cy="1021080"/>
          </a:xfrm>
          <a:prstGeom prst="wedgeRoundRectCallout">
            <a:avLst>
              <a:gd name="adj1" fmla="val 18702"/>
              <a:gd name="adj2" fmla="val -89427"/>
              <a:gd name="adj3" fmla="val 16667"/>
            </a:avLst>
          </a:prstGeom>
          <a:solidFill>
            <a:schemeClr val="bg1">
              <a:lumMod val="75000"/>
              <a:alpha val="80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Invariant checked here</a:t>
            </a:r>
          </a:p>
        </p:txBody>
      </p:sp>
      <p:sp>
        <p:nvSpPr>
          <p:cNvPr id="9" name="Snip Diagonal Corner Rectangle 8"/>
          <p:cNvSpPr/>
          <p:nvPr/>
        </p:nvSpPr>
        <p:spPr bwMode="auto">
          <a:xfrm>
            <a:off x="4541520" y="6080760"/>
            <a:ext cx="6172200" cy="102108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prstClr val="black">
                <a:alpha val="20000"/>
              </a:prst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a:t>
            </a:r>
            <a:br>
              <a:rPr lang="en-US" dirty="0" smtClean="0">
                <a:solidFill>
                  <a:schemeClr val="bg2"/>
                </a:solidFill>
                <a:latin typeface="Segoe" pitchFamily="34" charset="0"/>
              </a:rPr>
            </a:b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a:t>
            </a:r>
            <a:r>
              <a:rPr lang="en-US" dirty="0" smtClean="0">
                <a:solidFill>
                  <a:schemeClr val="bg2"/>
                </a:solidFill>
                <a:latin typeface="Segoe" pitchFamily="34" charset="0"/>
              </a:rPr>
              <a:t> Inv(o))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2238"/>
            <a:ext cx="10056494" cy="1343445"/>
          </a:xfrm>
        </p:spPr>
        <p:txBody>
          <a:bodyPr/>
          <a:lstStyle/>
          <a:p>
            <a:r>
              <a:rPr sz="3200" smtClean="0"/>
              <a:t>Review:</a:t>
            </a:r>
            <a:br>
              <a:rPr sz="3200" smtClean="0"/>
            </a:br>
            <a:r>
              <a:rPr smtClean="0"/>
              <a:t>Representation (rep) objects</a:t>
            </a:r>
            <a:endParaRPr lang="en-US" dirty="0"/>
          </a:p>
        </p:txBody>
      </p:sp>
      <p:sp>
        <p:nvSpPr>
          <p:cNvPr id="3" name="Text Placeholder 2"/>
          <p:cNvSpPr>
            <a:spLocks noGrp="1"/>
          </p:cNvSpPr>
          <p:nvPr>
            <p:ph type="body" idx="1"/>
          </p:nvPr>
        </p:nvSpPr>
        <p:spPr>
          <a:xfrm>
            <a:off x="457200" y="3120074"/>
            <a:ext cx="10056494" cy="2991588"/>
          </a:xfrm>
        </p:spPr>
        <p:txBody>
          <a:bodyPr/>
          <a:lstStyle/>
          <a:p>
            <a:pPr>
              <a:buNone/>
              <a:tabLst>
                <a:tab pos="2286000" algn="l"/>
              </a:tabLst>
            </a:pPr>
            <a:r>
              <a:rPr lang="en-US" dirty="0" smtClean="0">
                <a:solidFill>
                  <a:schemeClr val="accent6"/>
                </a:solidFill>
              </a:rPr>
              <a:t>class</a:t>
            </a:r>
            <a:r>
              <a:rPr lang="en-US" dirty="0" smtClean="0"/>
              <a:t> </a:t>
            </a:r>
            <a:r>
              <a:rPr lang="en-US" dirty="0" err="1" smtClean="0"/>
              <a:t>FastDictionary</a:t>
            </a:r>
            <a:r>
              <a:rPr lang="en-US" dirty="0" smtClean="0"/>
              <a:t> {</a:t>
            </a:r>
            <a:br>
              <a:rPr lang="en-US" dirty="0" smtClean="0"/>
            </a:br>
            <a:r>
              <a:rPr lang="en-US" dirty="0" smtClean="0">
                <a:solidFill>
                  <a:schemeClr val="accent6"/>
                </a:solidFill>
              </a:rPr>
              <a:t>rep</a:t>
            </a:r>
            <a:r>
              <a:rPr lang="en-US" dirty="0" smtClean="0"/>
              <a:t> Dictionary d;</a:t>
            </a:r>
            <a:br>
              <a:rPr lang="en-US" dirty="0" smtClean="0"/>
            </a:br>
            <a:r>
              <a:rPr lang="en-US" dirty="0" smtClean="0">
                <a:solidFill>
                  <a:schemeClr val="accent6"/>
                </a:solidFill>
              </a:rPr>
              <a:t>rep</a:t>
            </a:r>
            <a:r>
              <a:rPr lang="en-US" dirty="0" smtClean="0"/>
              <a:t> Cache c;</a:t>
            </a:r>
            <a:br>
              <a:rPr lang="en-US" dirty="0" smtClean="0"/>
            </a:br>
            <a:r>
              <a:rPr lang="en-US" dirty="0" smtClean="0"/>
              <a:t/>
            </a:r>
            <a:br>
              <a:rPr lang="en-US" dirty="0" smtClean="0"/>
            </a:br>
            <a:r>
              <a:rPr lang="en-US" dirty="0" smtClean="0">
                <a:solidFill>
                  <a:schemeClr val="accent6"/>
                </a:solidFill>
              </a:rPr>
              <a:t>invariant	</a:t>
            </a:r>
            <a:r>
              <a:rPr lang="en-US" dirty="0" smtClean="0"/>
              <a:t>contents = </a:t>
            </a:r>
            <a:r>
              <a:rPr lang="en-US" dirty="0" err="1" smtClean="0"/>
              <a:t>d.contents</a:t>
            </a:r>
            <a:r>
              <a:rPr lang="en-US" dirty="0" smtClean="0"/>
              <a:t> </a:t>
            </a:r>
            <a:r>
              <a:rPr lang="en-US" dirty="0" smtClean="0">
                <a:sym typeface="Symbol"/>
              </a:rPr>
              <a:t></a:t>
            </a:r>
            <a:br>
              <a:rPr lang="en-US" dirty="0" smtClean="0">
                <a:sym typeface="Symbol"/>
              </a:rPr>
            </a:br>
            <a:r>
              <a:rPr lang="en-US" dirty="0" smtClean="0">
                <a:sym typeface="Symbol"/>
              </a:rPr>
              <a:t>	</a:t>
            </a:r>
            <a:r>
              <a:rPr lang="en-US" dirty="0" err="1" smtClean="0">
                <a:sym typeface="Symbol"/>
              </a:rPr>
              <a:t>c.keys</a:t>
            </a:r>
            <a:r>
              <a:rPr lang="en-US" dirty="0" smtClean="0">
                <a:sym typeface="Symbol"/>
              </a:rPr>
              <a:t>  contents</a:t>
            </a:r>
            <a:r>
              <a:rPr lang="en-US" dirty="0" smtClean="0"/>
              <a:t>;</a:t>
            </a:r>
          </a:p>
        </p:txBody>
      </p:sp>
      <p:sp>
        <p:nvSpPr>
          <p:cNvPr id="9" name="Snip Diagonal Corner Rectangle 8"/>
          <p:cNvSpPr/>
          <p:nvPr/>
        </p:nvSpPr>
        <p:spPr bwMode="auto">
          <a:xfrm>
            <a:off x="3398520" y="6583680"/>
            <a:ext cx="7269480" cy="102108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 for any rep field d:</a:t>
            </a:r>
            <a:br>
              <a:rPr lang="en-US" dirty="0" smtClean="0">
                <a:solidFill>
                  <a:schemeClr val="bg2"/>
                </a:solidFill>
                <a:latin typeface="Segoe" pitchFamily="34" charset="0"/>
              </a:rPr>
            </a:b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 </a:t>
            </a:r>
            <a:r>
              <a:rPr lang="en-US" dirty="0" err="1" smtClean="0">
                <a:solidFill>
                  <a:schemeClr val="bg2"/>
                </a:solidFill>
                <a:latin typeface="Segoe" pitchFamily="34" charset="0"/>
              </a:rPr>
              <a:t>o.d.valid</a:t>
            </a:r>
            <a:r>
              <a:rPr lang="en-US" dirty="0" smtClean="0">
                <a:solidFill>
                  <a:schemeClr val="bg2"/>
                </a:solidFill>
                <a:latin typeface="Segoe" pitchFamily="34" charset="0"/>
              </a:rPr>
              <a:t>)</a:t>
            </a:r>
          </a:p>
        </p:txBody>
      </p:sp>
      <p:grpSp>
        <p:nvGrpSpPr>
          <p:cNvPr id="15" name="Group 14"/>
          <p:cNvGrpSpPr/>
          <p:nvPr/>
        </p:nvGrpSpPr>
        <p:grpSpPr>
          <a:xfrm>
            <a:off x="7680960" y="3200400"/>
            <a:ext cx="2651760" cy="1691640"/>
            <a:chOff x="7680960" y="3200400"/>
            <a:chExt cx="2651760" cy="1691640"/>
          </a:xfrm>
          <a:effectLst>
            <a:outerShdw blurRad="76200" dir="13500000" sy="23000" kx="1200000" algn="br" rotWithShape="0">
              <a:schemeClr val="accent2">
                <a:alpha val="20000"/>
              </a:schemeClr>
            </a:outerShdw>
          </a:effectLst>
        </p:grpSpPr>
        <p:sp>
          <p:nvSpPr>
            <p:cNvPr id="12" name="Rectangle 11"/>
            <p:cNvSpPr/>
            <p:nvPr/>
          </p:nvSpPr>
          <p:spPr bwMode="auto">
            <a:xfrm>
              <a:off x="8351520" y="320040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:Fast-Dictionary</a:t>
              </a:r>
            </a:p>
          </p:txBody>
        </p:sp>
        <p:sp>
          <p:nvSpPr>
            <p:cNvPr id="13" name="Rectangle 12"/>
            <p:cNvSpPr/>
            <p:nvPr/>
          </p:nvSpPr>
          <p:spPr bwMode="auto">
            <a:xfrm>
              <a:off x="7680960" y="443484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:Dictionary</a:t>
              </a:r>
            </a:p>
          </p:txBody>
        </p:sp>
        <p:sp>
          <p:nvSpPr>
            <p:cNvPr id="14" name="Rectangle 13"/>
            <p:cNvSpPr/>
            <p:nvPr/>
          </p:nvSpPr>
          <p:spPr bwMode="auto">
            <a:xfrm>
              <a:off x="9159240" y="443484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:Cache</a:t>
              </a:r>
            </a:p>
          </p:txBody>
        </p:sp>
        <p:cxnSp>
          <p:nvCxnSpPr>
            <p:cNvPr id="16" name="Straight Arrow Connector 15"/>
            <p:cNvCxnSpPr>
              <a:stCxn id="12" idx="2"/>
              <a:endCxn id="13" idx="0"/>
            </p:cNvCxnSpPr>
            <p:nvPr/>
          </p:nvCxnSpPr>
          <p:spPr bwMode="auto">
            <a:xfrm rot="5400000">
              <a:off x="8214360" y="3710940"/>
              <a:ext cx="777240" cy="6705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18" name="Straight Arrow Connector 17"/>
            <p:cNvCxnSpPr>
              <a:stCxn id="12" idx="2"/>
              <a:endCxn id="14" idx="0"/>
            </p:cNvCxnSpPr>
            <p:nvPr/>
          </p:nvCxnSpPr>
          <p:spPr bwMode="auto">
            <a:xfrm rot="16200000" flipH="1">
              <a:off x="8953500" y="3642360"/>
              <a:ext cx="777240" cy="8077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
          <p:nvSpPr>
            <p:cNvPr id="21" name="TextBox 20"/>
            <p:cNvSpPr txBox="1"/>
            <p:nvPr/>
          </p:nvSpPr>
          <p:spPr>
            <a:xfrm>
              <a:off x="8199120" y="3741420"/>
              <a:ext cx="457200" cy="518160"/>
            </a:xfrm>
            <a:prstGeom prst="rect">
              <a:avLst/>
            </a:prstGeom>
            <a:noFill/>
          </p:spPr>
          <p:txBody>
            <a:bodyPr wrap="square" rtlCol="0">
              <a:spAutoFit/>
            </a:bodyPr>
            <a:lstStyle/>
            <a:p>
              <a:r>
                <a:rPr lang="en-US" sz="2800" dirty="0" smtClean="0">
                  <a:solidFill>
                    <a:schemeClr val="tx1"/>
                  </a:solidFill>
                  <a:latin typeface="Segoe" pitchFamily="34" charset="0"/>
                </a:rPr>
                <a:t>d</a:t>
              </a:r>
            </a:p>
          </p:txBody>
        </p:sp>
        <p:sp>
          <p:nvSpPr>
            <p:cNvPr id="22" name="TextBox 21"/>
            <p:cNvSpPr txBox="1"/>
            <p:nvPr/>
          </p:nvSpPr>
          <p:spPr>
            <a:xfrm>
              <a:off x="9418320" y="3741420"/>
              <a:ext cx="457200" cy="518160"/>
            </a:xfrm>
            <a:prstGeom prst="rect">
              <a:avLst/>
            </a:prstGeom>
            <a:noFill/>
          </p:spPr>
          <p:txBody>
            <a:bodyPr wrap="square" rtlCol="0">
              <a:spAutoFit/>
            </a:bodyPr>
            <a:lstStyle/>
            <a:p>
              <a:r>
                <a:rPr lang="en-US" sz="2800" dirty="0" smtClean="0">
                  <a:solidFill>
                    <a:schemeClr val="tx1"/>
                  </a:solidFill>
                  <a:latin typeface="Segoe" pitchFamily="34" charset="0"/>
                </a:rPr>
                <a:t>c</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2238"/>
            <a:ext cx="10056494" cy="1343445"/>
          </a:xfrm>
        </p:spPr>
        <p:txBody>
          <a:bodyPr/>
          <a:lstStyle/>
          <a:p>
            <a:r>
              <a:rPr sz="3200" smtClean="0"/>
              <a:t>Review:</a:t>
            </a:r>
            <a:br>
              <a:rPr sz="3200" smtClean="0"/>
            </a:br>
            <a:r>
              <a:rPr smtClean="0"/>
              <a:t>Visibility-based invariants</a:t>
            </a:r>
            <a:endParaRPr lang="en-US" dirty="0"/>
          </a:p>
        </p:txBody>
      </p:sp>
      <p:sp>
        <p:nvSpPr>
          <p:cNvPr id="3" name="Text Placeholder 2"/>
          <p:cNvSpPr>
            <a:spLocks noGrp="1"/>
          </p:cNvSpPr>
          <p:nvPr>
            <p:ph type="body" idx="1"/>
          </p:nvPr>
        </p:nvSpPr>
        <p:spPr>
          <a:xfrm>
            <a:off x="457200" y="3120074"/>
            <a:ext cx="10056494" cy="2492990"/>
          </a:xfrm>
        </p:spPr>
        <p:txBody>
          <a:bodyPr/>
          <a:lstStyle/>
          <a:p>
            <a:pPr>
              <a:buNone/>
              <a:tabLst>
                <a:tab pos="2286000" algn="l"/>
              </a:tabLst>
            </a:pPr>
            <a:r>
              <a:rPr lang="en-US" dirty="0" smtClean="0">
                <a:solidFill>
                  <a:schemeClr val="accent6"/>
                </a:solidFill>
              </a:rPr>
              <a:t>class</a:t>
            </a:r>
            <a:r>
              <a:rPr lang="en-US" dirty="0" smtClean="0"/>
              <a:t> Node {</a:t>
            </a:r>
            <a:br>
              <a:rPr lang="en-US" dirty="0" smtClean="0"/>
            </a:br>
            <a:r>
              <a:rPr lang="en-US" dirty="0" smtClean="0"/>
              <a:t>Node next, </a:t>
            </a:r>
            <a:r>
              <a:rPr lang="en-US" dirty="0" err="1" smtClean="0"/>
              <a:t>prev</a:t>
            </a:r>
            <a:r>
              <a:rPr lang="en-US" dirty="0" smtClean="0"/>
              <a:t>;</a:t>
            </a:r>
            <a:br>
              <a:rPr lang="en-US" dirty="0" smtClean="0"/>
            </a:br>
            <a:r>
              <a:rPr lang="en-US" dirty="0" smtClean="0"/>
              <a:t/>
            </a:r>
            <a:br>
              <a:rPr lang="en-US" dirty="0" smtClean="0"/>
            </a:br>
            <a:r>
              <a:rPr lang="en-US" dirty="0" smtClean="0">
                <a:solidFill>
                  <a:schemeClr val="accent6"/>
                </a:solidFill>
              </a:rPr>
              <a:t>invariant	</a:t>
            </a:r>
            <a:r>
              <a:rPr lang="en-US" dirty="0" smtClean="0"/>
              <a:t>(next = null </a:t>
            </a:r>
            <a:r>
              <a:rPr lang="en-US" dirty="0" smtClean="0">
                <a:sym typeface="Symbol"/>
              </a:rPr>
              <a:t> </a:t>
            </a:r>
            <a:r>
              <a:rPr lang="en-US" dirty="0" err="1" smtClean="0">
                <a:sym typeface="Symbol"/>
              </a:rPr>
              <a:t>next.prev</a:t>
            </a:r>
            <a:r>
              <a:rPr lang="en-US" dirty="0" smtClean="0">
                <a:sym typeface="Symbol"/>
              </a:rPr>
              <a:t> = </a:t>
            </a:r>
            <a:r>
              <a:rPr lang="en-US" dirty="0" smtClean="0">
                <a:solidFill>
                  <a:schemeClr val="accent6"/>
                </a:solidFill>
                <a:sym typeface="Symbol"/>
              </a:rPr>
              <a:t>this</a:t>
            </a:r>
            <a:r>
              <a:rPr lang="en-US" dirty="0" smtClean="0"/>
              <a:t>) </a:t>
            </a:r>
            <a:r>
              <a:rPr lang="en-US" dirty="0" smtClean="0">
                <a:sym typeface="Symbol"/>
              </a:rPr>
              <a:t></a:t>
            </a:r>
            <a:br>
              <a:rPr lang="en-US" dirty="0" smtClean="0">
                <a:sym typeface="Symbol"/>
              </a:rPr>
            </a:br>
            <a:r>
              <a:rPr lang="en-US" dirty="0" smtClean="0">
                <a:sym typeface="Symbol"/>
              </a:rPr>
              <a:t>	</a:t>
            </a:r>
            <a:r>
              <a:rPr lang="en-US" dirty="0" smtClean="0"/>
              <a:t>(</a:t>
            </a:r>
            <a:r>
              <a:rPr lang="en-US" dirty="0" err="1" smtClean="0"/>
              <a:t>prev</a:t>
            </a:r>
            <a:r>
              <a:rPr lang="en-US" dirty="0" smtClean="0"/>
              <a:t> = null </a:t>
            </a:r>
            <a:r>
              <a:rPr lang="en-US" dirty="0" smtClean="0">
                <a:sym typeface="Symbol"/>
              </a:rPr>
              <a:t> </a:t>
            </a:r>
            <a:r>
              <a:rPr lang="en-US" dirty="0" err="1" smtClean="0">
                <a:sym typeface="Symbol"/>
              </a:rPr>
              <a:t>prev.next</a:t>
            </a:r>
            <a:r>
              <a:rPr lang="en-US" dirty="0" smtClean="0">
                <a:sym typeface="Symbol"/>
              </a:rPr>
              <a:t> = </a:t>
            </a:r>
            <a:r>
              <a:rPr lang="en-US" dirty="0" smtClean="0">
                <a:solidFill>
                  <a:schemeClr val="accent6"/>
                </a:solidFill>
                <a:sym typeface="Symbol"/>
              </a:rPr>
              <a:t>this</a:t>
            </a:r>
            <a:r>
              <a:rPr lang="en-US" dirty="0" smtClean="0"/>
              <a:t>);</a:t>
            </a:r>
          </a:p>
        </p:txBody>
      </p:sp>
      <p:grpSp>
        <p:nvGrpSpPr>
          <p:cNvPr id="40" name="Group 39"/>
          <p:cNvGrpSpPr/>
          <p:nvPr/>
        </p:nvGrpSpPr>
        <p:grpSpPr>
          <a:xfrm>
            <a:off x="1280160" y="5867400"/>
            <a:ext cx="7452360" cy="1346180"/>
            <a:chOff x="1280160" y="5867400"/>
            <a:chExt cx="7452360" cy="1346180"/>
          </a:xfrm>
          <a:effectLst>
            <a:outerShdw blurRad="76200" dir="13500000" sy="23000" kx="1200000" algn="br" rotWithShape="0">
              <a:schemeClr val="accent2">
                <a:alpha val="20000"/>
              </a:schemeClr>
            </a:outerShdw>
          </a:effectLst>
        </p:grpSpPr>
        <p:sp>
          <p:nvSpPr>
            <p:cNvPr id="12" name="Rectangle 11"/>
            <p:cNvSpPr/>
            <p:nvPr/>
          </p:nvSpPr>
          <p:spPr bwMode="auto">
            <a:xfrm>
              <a:off x="1280160" y="635508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:Node</a:t>
              </a:r>
            </a:p>
          </p:txBody>
        </p:sp>
        <p:sp>
          <p:nvSpPr>
            <p:cNvPr id="15" name="Rectangle 14"/>
            <p:cNvSpPr/>
            <p:nvPr/>
          </p:nvSpPr>
          <p:spPr bwMode="auto">
            <a:xfrm>
              <a:off x="5466080" y="635508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:Node</a:t>
              </a:r>
            </a:p>
          </p:txBody>
        </p:sp>
        <p:sp>
          <p:nvSpPr>
            <p:cNvPr id="17" name="Rectangle 16"/>
            <p:cNvSpPr/>
            <p:nvPr/>
          </p:nvSpPr>
          <p:spPr bwMode="auto">
            <a:xfrm>
              <a:off x="3373120" y="635508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lang="en-US" sz="1400" dirty="0" smtClean="0">
                  <a:solidFill>
                    <a:schemeClr val="tx1"/>
                  </a:solidFill>
                  <a:latin typeface="Segoe" pitchFamily="34" charset="0"/>
                </a:rPr>
                <a:t>Node</a:t>
              </a:r>
              <a:endParaRPr kumimoji="0" lang="en-US" sz="1400" b="0" i="0" u="none" strike="noStrike" cap="none" normalizeH="0" baseline="0" dirty="0" smtClean="0">
                <a:solidFill>
                  <a:schemeClr val="tx1"/>
                </a:solidFill>
                <a:effectLst/>
                <a:latin typeface="Segoe" pitchFamily="34" charset="0"/>
              </a:endParaRPr>
            </a:p>
          </p:txBody>
        </p:sp>
        <p:sp>
          <p:nvSpPr>
            <p:cNvPr id="19" name="Rectangle 18"/>
            <p:cNvSpPr/>
            <p:nvPr/>
          </p:nvSpPr>
          <p:spPr bwMode="auto">
            <a:xfrm>
              <a:off x="7559040" y="6355080"/>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:Node</a:t>
              </a:r>
            </a:p>
          </p:txBody>
        </p:sp>
        <p:cxnSp>
          <p:nvCxnSpPr>
            <p:cNvPr id="23" name="Curved Connector 22"/>
            <p:cNvCxnSpPr>
              <a:stCxn id="12" idx="3"/>
            </p:cNvCxnSpPr>
            <p:nvPr/>
          </p:nvCxnSpPr>
          <p:spPr bwMode="auto">
            <a:xfrm flipV="1">
              <a:off x="2453640" y="6385560"/>
              <a:ext cx="822960" cy="19812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25" name="Curved Connector 24"/>
            <p:cNvCxnSpPr>
              <a:stCxn id="17" idx="1"/>
            </p:cNvCxnSpPr>
            <p:nvPr/>
          </p:nvCxnSpPr>
          <p:spPr bwMode="auto">
            <a:xfrm rot="10800000" flipV="1">
              <a:off x="2529840" y="6583680"/>
              <a:ext cx="843280" cy="16764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
          <p:nvSpPr>
            <p:cNvPr id="26" name="TextBox 25"/>
            <p:cNvSpPr txBox="1"/>
            <p:nvPr/>
          </p:nvSpPr>
          <p:spPr>
            <a:xfrm>
              <a:off x="2468880" y="5882640"/>
              <a:ext cx="914400" cy="523220"/>
            </a:xfrm>
            <a:prstGeom prst="rect">
              <a:avLst/>
            </a:prstGeom>
            <a:noFill/>
          </p:spPr>
          <p:txBody>
            <a:bodyPr wrap="square" rtlCol="0">
              <a:spAutoFit/>
            </a:bodyPr>
            <a:lstStyle/>
            <a:p>
              <a:r>
                <a:rPr lang="en-US" sz="2800" dirty="0" smtClean="0">
                  <a:solidFill>
                    <a:schemeClr val="tx1"/>
                  </a:solidFill>
                  <a:latin typeface="Segoe" pitchFamily="34" charset="0"/>
                </a:rPr>
                <a:t>next</a:t>
              </a:r>
            </a:p>
          </p:txBody>
        </p:sp>
        <p:sp>
          <p:nvSpPr>
            <p:cNvPr id="27" name="TextBox 26"/>
            <p:cNvSpPr txBox="1"/>
            <p:nvPr/>
          </p:nvSpPr>
          <p:spPr>
            <a:xfrm>
              <a:off x="2514600" y="6690360"/>
              <a:ext cx="914400" cy="523220"/>
            </a:xfrm>
            <a:prstGeom prst="rect">
              <a:avLst/>
            </a:prstGeom>
            <a:noFill/>
          </p:spPr>
          <p:txBody>
            <a:bodyPr wrap="square" rtlCol="0">
              <a:spAutoFit/>
            </a:bodyPr>
            <a:lstStyle/>
            <a:p>
              <a:r>
                <a:rPr lang="en-US" sz="2800" dirty="0" err="1" smtClean="0">
                  <a:solidFill>
                    <a:schemeClr val="tx1"/>
                  </a:solidFill>
                  <a:latin typeface="Segoe" pitchFamily="34" charset="0"/>
                </a:rPr>
                <a:t>prev</a:t>
              </a:r>
              <a:endParaRPr lang="en-US" sz="2800" dirty="0" smtClean="0">
                <a:solidFill>
                  <a:schemeClr val="tx1"/>
                </a:solidFill>
                <a:latin typeface="Segoe" pitchFamily="34" charset="0"/>
              </a:endParaRPr>
            </a:p>
          </p:txBody>
        </p:sp>
        <p:cxnSp>
          <p:nvCxnSpPr>
            <p:cNvPr id="28" name="Curved Connector 27"/>
            <p:cNvCxnSpPr>
              <a:stCxn id="17" idx="3"/>
            </p:cNvCxnSpPr>
            <p:nvPr/>
          </p:nvCxnSpPr>
          <p:spPr bwMode="auto">
            <a:xfrm flipV="1">
              <a:off x="4546600" y="6385560"/>
              <a:ext cx="878840" cy="19812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29" name="Curved Connector 28"/>
            <p:cNvCxnSpPr>
              <a:stCxn id="15" idx="1"/>
            </p:cNvCxnSpPr>
            <p:nvPr/>
          </p:nvCxnSpPr>
          <p:spPr bwMode="auto">
            <a:xfrm rot="10800000" flipV="1">
              <a:off x="4621530" y="6583680"/>
              <a:ext cx="844550" cy="16764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
          <p:nvSpPr>
            <p:cNvPr id="30" name="TextBox 29"/>
            <p:cNvSpPr txBox="1"/>
            <p:nvPr/>
          </p:nvSpPr>
          <p:spPr>
            <a:xfrm>
              <a:off x="4617720" y="5882640"/>
              <a:ext cx="914400" cy="523220"/>
            </a:xfrm>
            <a:prstGeom prst="rect">
              <a:avLst/>
            </a:prstGeom>
            <a:noFill/>
          </p:spPr>
          <p:txBody>
            <a:bodyPr wrap="square" rtlCol="0">
              <a:spAutoFit/>
            </a:bodyPr>
            <a:lstStyle/>
            <a:p>
              <a:r>
                <a:rPr lang="en-US" sz="2800" dirty="0" smtClean="0">
                  <a:solidFill>
                    <a:schemeClr val="tx1"/>
                  </a:solidFill>
                  <a:latin typeface="Segoe" pitchFamily="34" charset="0"/>
                </a:rPr>
                <a:t>next</a:t>
              </a:r>
            </a:p>
          </p:txBody>
        </p:sp>
        <p:sp>
          <p:nvSpPr>
            <p:cNvPr id="31" name="TextBox 30"/>
            <p:cNvSpPr txBox="1"/>
            <p:nvPr/>
          </p:nvSpPr>
          <p:spPr>
            <a:xfrm>
              <a:off x="4663440" y="6690360"/>
              <a:ext cx="914400" cy="523220"/>
            </a:xfrm>
            <a:prstGeom prst="rect">
              <a:avLst/>
            </a:prstGeom>
            <a:noFill/>
          </p:spPr>
          <p:txBody>
            <a:bodyPr wrap="square" rtlCol="0">
              <a:spAutoFit/>
            </a:bodyPr>
            <a:lstStyle/>
            <a:p>
              <a:r>
                <a:rPr lang="en-US" sz="2800" dirty="0" err="1" smtClean="0">
                  <a:solidFill>
                    <a:schemeClr val="tx1"/>
                  </a:solidFill>
                  <a:latin typeface="Segoe" pitchFamily="34" charset="0"/>
                </a:rPr>
                <a:t>prev</a:t>
              </a:r>
              <a:endParaRPr lang="en-US" sz="2800" dirty="0" smtClean="0">
                <a:solidFill>
                  <a:schemeClr val="tx1"/>
                </a:solidFill>
                <a:latin typeface="Segoe" pitchFamily="34" charset="0"/>
              </a:endParaRPr>
            </a:p>
          </p:txBody>
        </p:sp>
        <p:cxnSp>
          <p:nvCxnSpPr>
            <p:cNvPr id="32" name="Curved Connector 31"/>
            <p:cNvCxnSpPr>
              <a:stCxn id="15" idx="3"/>
            </p:cNvCxnSpPr>
            <p:nvPr/>
          </p:nvCxnSpPr>
          <p:spPr bwMode="auto">
            <a:xfrm flipV="1">
              <a:off x="6639560" y="6370320"/>
              <a:ext cx="873760" cy="21336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cxnSp>
          <p:nvCxnSpPr>
            <p:cNvPr id="33" name="Curved Connector 32"/>
            <p:cNvCxnSpPr>
              <a:stCxn id="19" idx="1"/>
            </p:cNvCxnSpPr>
            <p:nvPr/>
          </p:nvCxnSpPr>
          <p:spPr bwMode="auto">
            <a:xfrm rot="10800000" flipV="1">
              <a:off x="6690360" y="6583680"/>
              <a:ext cx="868680" cy="15240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none" w="med" len="med"/>
              <a:tailEnd type="arrow"/>
            </a:ln>
            <a:effectLst/>
          </p:spPr>
        </p:cxnSp>
        <p:sp>
          <p:nvSpPr>
            <p:cNvPr id="34" name="TextBox 33"/>
            <p:cNvSpPr txBox="1"/>
            <p:nvPr/>
          </p:nvSpPr>
          <p:spPr>
            <a:xfrm>
              <a:off x="6705600" y="5867400"/>
              <a:ext cx="914400" cy="523220"/>
            </a:xfrm>
            <a:prstGeom prst="rect">
              <a:avLst/>
            </a:prstGeom>
            <a:noFill/>
          </p:spPr>
          <p:txBody>
            <a:bodyPr wrap="square" rtlCol="0">
              <a:spAutoFit/>
            </a:bodyPr>
            <a:lstStyle/>
            <a:p>
              <a:r>
                <a:rPr lang="en-US" sz="2800" dirty="0" smtClean="0">
                  <a:solidFill>
                    <a:schemeClr val="tx1"/>
                  </a:solidFill>
                  <a:latin typeface="Segoe" pitchFamily="34" charset="0"/>
                </a:rPr>
                <a:t>next</a:t>
              </a:r>
            </a:p>
          </p:txBody>
        </p:sp>
        <p:sp>
          <p:nvSpPr>
            <p:cNvPr id="35" name="TextBox 34"/>
            <p:cNvSpPr txBox="1"/>
            <p:nvPr/>
          </p:nvSpPr>
          <p:spPr>
            <a:xfrm>
              <a:off x="6751320" y="6675120"/>
              <a:ext cx="914400" cy="523220"/>
            </a:xfrm>
            <a:prstGeom prst="rect">
              <a:avLst/>
            </a:prstGeom>
            <a:noFill/>
          </p:spPr>
          <p:txBody>
            <a:bodyPr wrap="square" rtlCol="0">
              <a:spAutoFit/>
            </a:bodyPr>
            <a:lstStyle/>
            <a:p>
              <a:r>
                <a:rPr lang="en-US" sz="2800" dirty="0" err="1" smtClean="0">
                  <a:solidFill>
                    <a:schemeClr val="tx1"/>
                  </a:solidFill>
                  <a:latin typeface="Segoe" pitchFamily="34" charset="0"/>
                </a:rPr>
                <a:t>prev</a:t>
              </a:r>
              <a:endParaRPr lang="en-US" sz="2800" dirty="0" smtClean="0">
                <a:solidFill>
                  <a:schemeClr val="tx1"/>
                </a:solidFill>
                <a:latin typeface="Segoe" pitchFamily="34" charset="0"/>
              </a:endParaRPr>
            </a:p>
          </p:txBody>
        </p:sp>
      </p:gr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9358"/>
            <a:ext cx="10056494" cy="900246"/>
          </a:xfrm>
        </p:spPr>
        <p:txBody>
          <a:bodyPr/>
          <a:lstStyle/>
          <a:p>
            <a:r>
              <a:rPr smtClean="0"/>
              <a:t>Subject, observers</a:t>
            </a:r>
            <a:endParaRPr lang="en-US" dirty="0"/>
          </a:p>
        </p:txBody>
      </p:sp>
      <p:sp>
        <p:nvSpPr>
          <p:cNvPr id="3" name="Content Placeholder 2"/>
          <p:cNvSpPr>
            <a:spLocks noGrp="1"/>
          </p:cNvSpPr>
          <p:nvPr>
            <p:ph idx="1"/>
          </p:nvPr>
        </p:nvSpPr>
        <p:spPr>
          <a:xfrm>
            <a:off x="457200" y="2114234"/>
            <a:ext cx="10056494" cy="5983176"/>
          </a:xfrm>
        </p:spPr>
        <p:txBody>
          <a:bodyPr/>
          <a:lstStyle/>
          <a:p>
            <a:pPr marL="0" indent="0">
              <a:buNone/>
              <a:tabLst>
                <a:tab pos="457200" algn="l"/>
              </a:tabLst>
            </a:pPr>
            <a:r>
              <a:rPr lang="en-US" dirty="0" smtClean="0">
                <a:solidFill>
                  <a:schemeClr val="accent6"/>
                </a:solidFill>
              </a:rPr>
              <a:t>class</a:t>
            </a:r>
            <a:r>
              <a:rPr lang="en-US" dirty="0" smtClean="0"/>
              <a:t> Subject {</a:t>
            </a:r>
            <a:br>
              <a:rPr lang="en-US" dirty="0" smtClean="0"/>
            </a:br>
            <a:r>
              <a:rPr lang="en-US" dirty="0" smtClean="0"/>
              <a:t>	</a:t>
            </a:r>
            <a:r>
              <a:rPr lang="en-US" dirty="0" err="1" smtClean="0">
                <a:solidFill>
                  <a:schemeClr val="accent6"/>
                </a:solidFill>
              </a:rPr>
              <a:t>int</a:t>
            </a:r>
            <a:r>
              <a:rPr lang="en-US" dirty="0" smtClean="0"/>
              <a:t> data;</a:t>
            </a:r>
            <a:br>
              <a:rPr lang="en-US" dirty="0" smtClean="0"/>
            </a:br>
            <a:r>
              <a:rPr lang="en-US" dirty="0" smtClean="0"/>
              <a:t>	List&lt;Observer&gt; observers;</a:t>
            </a:r>
            <a:br>
              <a:rPr lang="en-US" dirty="0" smtClean="0"/>
            </a:br>
            <a:r>
              <a:rPr lang="en-US" dirty="0" smtClean="0"/>
              <a:t>	…</a:t>
            </a:r>
            <a:br>
              <a:rPr lang="en-US" dirty="0" smtClean="0"/>
            </a:br>
            <a:r>
              <a:rPr lang="en-US" dirty="0" smtClean="0"/>
              <a:t>}</a:t>
            </a:r>
          </a:p>
          <a:p>
            <a:pPr marL="0" indent="0">
              <a:buNone/>
              <a:tabLst>
                <a:tab pos="457200" algn="l"/>
              </a:tabLst>
            </a:pPr>
            <a:r>
              <a:rPr lang="en-US" dirty="0" smtClean="0">
                <a:solidFill>
                  <a:schemeClr val="accent6"/>
                </a:solidFill>
              </a:rPr>
              <a:t>interface</a:t>
            </a:r>
            <a:r>
              <a:rPr lang="en-US" dirty="0" smtClean="0"/>
              <a:t> Observer</a:t>
            </a:r>
            <a:br>
              <a:rPr lang="en-US" dirty="0" smtClean="0"/>
            </a:br>
            <a:r>
              <a:rPr lang="en-US" dirty="0" smtClean="0"/>
              <a:t>	{ </a:t>
            </a:r>
            <a:r>
              <a:rPr lang="en-US" dirty="0" smtClean="0">
                <a:solidFill>
                  <a:schemeClr val="accent6"/>
                </a:solidFill>
              </a:rPr>
              <a:t>void</a:t>
            </a:r>
            <a:r>
              <a:rPr lang="en-US" dirty="0" smtClean="0"/>
              <a:t> Update();  }</a:t>
            </a:r>
          </a:p>
          <a:p>
            <a:pPr marL="0" indent="0">
              <a:buNone/>
              <a:tabLst>
                <a:tab pos="457200" algn="l"/>
              </a:tabLst>
            </a:pPr>
            <a:r>
              <a:rPr lang="en-US" dirty="0" smtClean="0">
                <a:solidFill>
                  <a:schemeClr val="accent6"/>
                </a:solidFill>
              </a:rPr>
              <a:t>class</a:t>
            </a:r>
            <a:r>
              <a:rPr lang="en-US" dirty="0" smtClean="0"/>
              <a:t> </a:t>
            </a:r>
            <a:r>
              <a:rPr lang="en-US" dirty="0" err="1" smtClean="0"/>
              <a:t>MyObserver</a:t>
            </a:r>
            <a:r>
              <a:rPr lang="en-US" dirty="0" smtClean="0"/>
              <a:t> : Observer</a:t>
            </a:r>
            <a:br>
              <a:rPr lang="en-US" dirty="0" smtClean="0"/>
            </a:br>
            <a:r>
              <a:rPr lang="en-US" dirty="0" smtClean="0"/>
              <a:t>	{ Subject s;  </a:t>
            </a:r>
            <a:r>
              <a:rPr lang="en-US" dirty="0" err="1" smtClean="0">
                <a:solidFill>
                  <a:schemeClr val="accent6"/>
                </a:solidFill>
              </a:rPr>
              <a:t>int</a:t>
            </a:r>
            <a:r>
              <a:rPr lang="en-US" dirty="0" smtClean="0"/>
              <a:t> d;  </a:t>
            </a:r>
            <a:r>
              <a:rPr lang="en-US" dirty="0" smtClean="0">
                <a:solidFill>
                  <a:schemeClr val="accent6"/>
                </a:solidFill>
              </a:rPr>
              <a:t>invariant</a:t>
            </a:r>
            <a:r>
              <a:rPr lang="en-US" dirty="0" smtClean="0"/>
              <a:t> d = </a:t>
            </a:r>
            <a:r>
              <a:rPr lang="en-US" dirty="0" err="1" smtClean="0"/>
              <a:t>s.data</a:t>
            </a:r>
            <a:r>
              <a:rPr lang="en-US" dirty="0" smtClean="0"/>
              <a:t>;  … }</a:t>
            </a:r>
          </a:p>
          <a:p>
            <a:pPr marL="0" indent="0">
              <a:buNone/>
              <a:tabLst>
                <a:tab pos="457200" algn="l"/>
              </a:tabLst>
            </a:pPr>
            <a:r>
              <a:rPr lang="en-US" dirty="0" smtClean="0">
                <a:solidFill>
                  <a:schemeClr val="accent6"/>
                </a:solidFill>
              </a:rPr>
              <a:t>class</a:t>
            </a:r>
            <a:r>
              <a:rPr lang="en-US" dirty="0" smtClean="0"/>
              <a:t> </a:t>
            </a:r>
            <a:r>
              <a:rPr lang="en-US" dirty="0" err="1" smtClean="0"/>
              <a:t>YourObserver</a:t>
            </a:r>
            <a:r>
              <a:rPr lang="en-US" dirty="0" smtClean="0"/>
              <a:t> : Observer</a:t>
            </a:r>
            <a:br>
              <a:rPr lang="en-US" dirty="0" smtClean="0"/>
            </a:br>
            <a:r>
              <a:rPr lang="en-US" dirty="0" smtClean="0"/>
              <a:t>	{ Subject s;  </a:t>
            </a:r>
            <a:r>
              <a:rPr lang="en-US" dirty="0" err="1" smtClean="0">
                <a:solidFill>
                  <a:schemeClr val="accent6"/>
                </a:solidFill>
              </a:rPr>
              <a:t>int</a:t>
            </a:r>
            <a:r>
              <a:rPr lang="en-US" dirty="0" smtClean="0"/>
              <a:t> d;  </a:t>
            </a:r>
            <a:r>
              <a:rPr lang="en-US" dirty="0" smtClean="0">
                <a:solidFill>
                  <a:schemeClr val="accent6"/>
                </a:solidFill>
              </a:rPr>
              <a:t>invariant</a:t>
            </a:r>
            <a:r>
              <a:rPr lang="en-US" dirty="0" smtClean="0"/>
              <a:t> d ≤ </a:t>
            </a:r>
            <a:r>
              <a:rPr lang="en-US" dirty="0" err="1" smtClean="0"/>
              <a:t>s.data</a:t>
            </a:r>
            <a:r>
              <a:rPr lang="en-US" dirty="0" smtClean="0"/>
              <a:t>;  … }</a:t>
            </a:r>
          </a:p>
        </p:txBody>
      </p:sp>
      <p:grpSp>
        <p:nvGrpSpPr>
          <p:cNvPr id="25" name="Group 24"/>
          <p:cNvGrpSpPr/>
          <p:nvPr/>
        </p:nvGrpSpPr>
        <p:grpSpPr>
          <a:xfrm>
            <a:off x="5834380" y="2331720"/>
            <a:ext cx="4300220" cy="3489960"/>
            <a:chOff x="5834380" y="2331720"/>
            <a:chExt cx="4300220" cy="3489960"/>
          </a:xfrm>
          <a:effectLst>
            <a:outerShdw blurRad="76200" dir="13500000" sy="23000" kx="1200000" algn="br" rotWithShape="0">
              <a:schemeClr val="accent2">
                <a:alpha val="20000"/>
              </a:schemeClr>
            </a:outerShdw>
          </a:effectLst>
        </p:grpSpPr>
        <p:sp>
          <p:nvSpPr>
            <p:cNvPr id="4" name="Rectangle 3"/>
            <p:cNvSpPr/>
            <p:nvPr/>
          </p:nvSpPr>
          <p:spPr bwMode="auto">
            <a:xfrm>
              <a:off x="6191645" y="3695963"/>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:Subject</a:t>
              </a:r>
            </a:p>
          </p:txBody>
        </p:sp>
        <p:graphicFrame>
          <p:nvGraphicFramePr>
            <p:cNvPr id="12" name="Diagram 11"/>
            <p:cNvGraphicFramePr/>
            <p:nvPr/>
          </p:nvGraphicFramePr>
          <p:xfrm>
            <a:off x="6598920" y="5532120"/>
            <a:ext cx="3535680" cy="289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Freeform 14"/>
            <p:cNvSpPr/>
            <p:nvPr/>
          </p:nvSpPr>
          <p:spPr bwMode="auto">
            <a:xfrm>
              <a:off x="5834380" y="4191000"/>
              <a:ext cx="947420" cy="1544320"/>
            </a:xfrm>
            <a:custGeom>
              <a:avLst/>
              <a:gdLst>
                <a:gd name="connsiteX0" fmla="*/ 947420 w 947420"/>
                <a:gd name="connsiteY0" fmla="*/ 0 h 1544320"/>
                <a:gd name="connsiteX1" fmla="*/ 718820 w 947420"/>
                <a:gd name="connsiteY1" fmla="*/ 502920 h 1544320"/>
                <a:gd name="connsiteX2" fmla="*/ 93980 w 947420"/>
                <a:gd name="connsiteY2" fmla="*/ 1097280 h 1544320"/>
                <a:gd name="connsiteX3" fmla="*/ 154940 w 947420"/>
                <a:gd name="connsiteY3" fmla="*/ 1478280 h 1544320"/>
                <a:gd name="connsiteX4" fmla="*/ 749300 w 947420"/>
                <a:gd name="connsiteY4" fmla="*/ 1493520 h 154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420" h="1544320">
                  <a:moveTo>
                    <a:pt x="947420" y="0"/>
                  </a:moveTo>
                  <a:cubicBezTo>
                    <a:pt x="904240" y="160020"/>
                    <a:pt x="861060" y="320040"/>
                    <a:pt x="718820" y="502920"/>
                  </a:cubicBezTo>
                  <a:cubicBezTo>
                    <a:pt x="576580" y="685800"/>
                    <a:pt x="187960" y="934720"/>
                    <a:pt x="93980" y="1097280"/>
                  </a:cubicBezTo>
                  <a:cubicBezTo>
                    <a:pt x="0" y="1259840"/>
                    <a:pt x="45720" y="1412240"/>
                    <a:pt x="154940" y="1478280"/>
                  </a:cubicBezTo>
                  <a:cubicBezTo>
                    <a:pt x="264160" y="1544320"/>
                    <a:pt x="506730" y="1518920"/>
                    <a:pt x="749300" y="149352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cxnSp>
          <p:nvCxnSpPr>
            <p:cNvPr id="19" name="Straight Arrow Connector 18"/>
            <p:cNvCxnSpPr/>
            <p:nvPr/>
          </p:nvCxnSpPr>
          <p:spPr bwMode="auto">
            <a:xfrm rot="5400000" flipH="1" flipV="1">
              <a:off x="6446520" y="3398520"/>
              <a:ext cx="2880360" cy="16611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1" name="Straight Arrow Connector 20"/>
            <p:cNvCxnSpPr/>
            <p:nvPr/>
          </p:nvCxnSpPr>
          <p:spPr bwMode="auto">
            <a:xfrm rot="5400000" flipH="1" flipV="1">
              <a:off x="7414260" y="4411980"/>
              <a:ext cx="1767840" cy="7467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3" name="Straight Arrow Connector 22"/>
            <p:cNvCxnSpPr/>
            <p:nvPr/>
          </p:nvCxnSpPr>
          <p:spPr bwMode="auto">
            <a:xfrm rot="16200000" flipV="1">
              <a:off x="8442960" y="5303520"/>
              <a:ext cx="716280" cy="1524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sp>
          <p:nvSpPr>
            <p:cNvPr id="9" name="Freeform 8"/>
            <p:cNvSpPr/>
            <p:nvPr/>
          </p:nvSpPr>
          <p:spPr bwMode="auto">
            <a:xfrm>
              <a:off x="7392977" y="2781563"/>
              <a:ext cx="1797269" cy="1166648"/>
            </a:xfrm>
            <a:custGeom>
              <a:avLst/>
              <a:gdLst>
                <a:gd name="connsiteX0" fmla="*/ 1797269 w 1797269"/>
                <a:gd name="connsiteY0" fmla="*/ 0 h 1166648"/>
                <a:gd name="connsiteX1" fmla="*/ 1513489 w 1797269"/>
                <a:gd name="connsiteY1" fmla="*/ 331076 h 1166648"/>
                <a:gd name="connsiteX2" fmla="*/ 930165 w 1797269"/>
                <a:gd name="connsiteY2" fmla="*/ 315310 h 1166648"/>
                <a:gd name="connsiteX3" fmla="*/ 378372 w 1797269"/>
                <a:gd name="connsiteY3" fmla="*/ 898634 h 1166648"/>
                <a:gd name="connsiteX4" fmla="*/ 0 w 1797269"/>
                <a:gd name="connsiteY4" fmla="*/ 1166648 h 1166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7269" h="1166648">
                  <a:moveTo>
                    <a:pt x="1797269" y="0"/>
                  </a:moveTo>
                  <a:cubicBezTo>
                    <a:pt x="1727637" y="139262"/>
                    <a:pt x="1658006" y="278524"/>
                    <a:pt x="1513489" y="331076"/>
                  </a:cubicBezTo>
                  <a:cubicBezTo>
                    <a:pt x="1368972" y="383628"/>
                    <a:pt x="1119351" y="220717"/>
                    <a:pt x="930165" y="315310"/>
                  </a:cubicBezTo>
                  <a:cubicBezTo>
                    <a:pt x="740979" y="409903"/>
                    <a:pt x="533399" y="756744"/>
                    <a:pt x="378372" y="898634"/>
                  </a:cubicBezTo>
                  <a:cubicBezTo>
                    <a:pt x="223345" y="1040524"/>
                    <a:pt x="111672" y="1103586"/>
                    <a:pt x="0" y="1166648"/>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10" name="Freeform 9"/>
            <p:cNvSpPr/>
            <p:nvPr/>
          </p:nvSpPr>
          <p:spPr bwMode="auto">
            <a:xfrm>
              <a:off x="7376160" y="3916680"/>
              <a:ext cx="1813560" cy="347980"/>
            </a:xfrm>
            <a:custGeom>
              <a:avLst/>
              <a:gdLst>
                <a:gd name="connsiteX0" fmla="*/ 1813560 w 1813560"/>
                <a:gd name="connsiteY0" fmla="*/ 0 h 347980"/>
                <a:gd name="connsiteX1" fmla="*/ 1569720 w 1813560"/>
                <a:gd name="connsiteY1" fmla="*/ 274320 h 347980"/>
                <a:gd name="connsiteX2" fmla="*/ 563880 w 1813560"/>
                <a:gd name="connsiteY2" fmla="*/ 320040 h 347980"/>
                <a:gd name="connsiteX3" fmla="*/ 0 w 1813560"/>
                <a:gd name="connsiteY3" fmla="*/ 106680 h 347980"/>
              </a:gdLst>
              <a:ahLst/>
              <a:cxnLst>
                <a:cxn ang="0">
                  <a:pos x="connsiteX0" y="connsiteY0"/>
                </a:cxn>
                <a:cxn ang="0">
                  <a:pos x="connsiteX1" y="connsiteY1"/>
                </a:cxn>
                <a:cxn ang="0">
                  <a:pos x="connsiteX2" y="connsiteY2"/>
                </a:cxn>
                <a:cxn ang="0">
                  <a:pos x="connsiteX3" y="connsiteY3"/>
                </a:cxn>
              </a:cxnLst>
              <a:rect l="l" t="t" r="r" b="b"/>
              <a:pathLst>
                <a:path w="1813560" h="347980">
                  <a:moveTo>
                    <a:pt x="1813560" y="0"/>
                  </a:moveTo>
                  <a:cubicBezTo>
                    <a:pt x="1795780" y="110490"/>
                    <a:pt x="1778000" y="220980"/>
                    <a:pt x="1569720" y="274320"/>
                  </a:cubicBezTo>
                  <a:cubicBezTo>
                    <a:pt x="1361440" y="327660"/>
                    <a:pt x="825500" y="347980"/>
                    <a:pt x="563880" y="320040"/>
                  </a:cubicBezTo>
                  <a:cubicBezTo>
                    <a:pt x="302260" y="292100"/>
                    <a:pt x="151130" y="199390"/>
                    <a:pt x="0" y="10668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11" name="Freeform 10"/>
            <p:cNvSpPr/>
            <p:nvPr/>
          </p:nvSpPr>
          <p:spPr bwMode="auto">
            <a:xfrm>
              <a:off x="7345680" y="4175760"/>
              <a:ext cx="1859280" cy="1247140"/>
            </a:xfrm>
            <a:custGeom>
              <a:avLst/>
              <a:gdLst>
                <a:gd name="connsiteX0" fmla="*/ 1859280 w 1859280"/>
                <a:gd name="connsiteY0" fmla="*/ 807720 h 1247140"/>
                <a:gd name="connsiteX1" fmla="*/ 1402080 w 1859280"/>
                <a:gd name="connsiteY1" fmla="*/ 1219200 h 1247140"/>
                <a:gd name="connsiteX2" fmla="*/ 518160 w 1859280"/>
                <a:gd name="connsiteY2" fmla="*/ 975360 h 1247140"/>
                <a:gd name="connsiteX3" fmla="*/ 0 w 1859280"/>
                <a:gd name="connsiteY3" fmla="*/ 0 h 1247140"/>
              </a:gdLst>
              <a:ahLst/>
              <a:cxnLst>
                <a:cxn ang="0">
                  <a:pos x="connsiteX0" y="connsiteY0"/>
                </a:cxn>
                <a:cxn ang="0">
                  <a:pos x="connsiteX1" y="connsiteY1"/>
                </a:cxn>
                <a:cxn ang="0">
                  <a:pos x="connsiteX2" y="connsiteY2"/>
                </a:cxn>
                <a:cxn ang="0">
                  <a:pos x="connsiteX3" y="connsiteY3"/>
                </a:cxn>
              </a:cxnLst>
              <a:rect l="l" t="t" r="r" b="b"/>
              <a:pathLst>
                <a:path w="1859280" h="1247140">
                  <a:moveTo>
                    <a:pt x="1859280" y="807720"/>
                  </a:moveTo>
                  <a:cubicBezTo>
                    <a:pt x="1742440" y="999490"/>
                    <a:pt x="1625600" y="1191260"/>
                    <a:pt x="1402080" y="1219200"/>
                  </a:cubicBezTo>
                  <a:cubicBezTo>
                    <a:pt x="1178560" y="1247140"/>
                    <a:pt x="751840" y="1178560"/>
                    <a:pt x="518160" y="975360"/>
                  </a:cubicBezTo>
                  <a:cubicBezTo>
                    <a:pt x="284480" y="772160"/>
                    <a:pt x="142240" y="386080"/>
                    <a:pt x="0" y="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5" name="Rectangle 4"/>
            <p:cNvSpPr/>
            <p:nvPr/>
          </p:nvSpPr>
          <p:spPr bwMode="auto">
            <a:xfrm>
              <a:off x="8549640" y="233172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7" name="Rectangle 6"/>
            <p:cNvSpPr/>
            <p:nvPr/>
          </p:nvSpPr>
          <p:spPr bwMode="auto">
            <a:xfrm>
              <a:off x="8549640" y="340614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8" name="Rectangle 7"/>
            <p:cNvSpPr/>
            <p:nvPr/>
          </p:nvSpPr>
          <p:spPr bwMode="auto">
            <a:xfrm>
              <a:off x="8549640" y="448056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lang="en-US" sz="1400" dirty="0" err="1" smtClean="0">
                  <a:solidFill>
                    <a:schemeClr val="tx1"/>
                  </a:solidFill>
                  <a:latin typeface="Segoe" pitchFamily="34" charset="0"/>
                </a:rPr>
                <a:t>Your</a:t>
              </a:r>
              <a:r>
                <a:rPr kumimoji="0" lang="en-US" sz="1400" b="0" i="0" u="none" strike="noStrike" cap="none" normalizeH="0" baseline="0" dirty="0" err="1" smtClean="0">
                  <a:solidFill>
                    <a:schemeClr val="tx1"/>
                  </a:solidFill>
                  <a:effectLst/>
                  <a:latin typeface="Segoe" pitchFamily="34" charset="0"/>
                </a:rPr>
                <a:t>Observer</a:t>
              </a:r>
              <a:endParaRPr kumimoji="0" lang="en-US" sz="1400" b="0" i="0" u="none" strike="noStrike" cap="none" normalizeH="0" baseline="0" dirty="0" smtClean="0">
                <a:solidFill>
                  <a:schemeClr val="tx1"/>
                </a:solidFill>
                <a:effectLst/>
                <a:latin typeface="Segoe" pitchFamily="34" charset="0"/>
              </a:endParaRPr>
            </a:p>
          </p:txBody>
        </p:sp>
      </p:grpSp>
      <p:sp>
        <p:nvSpPr>
          <p:cNvPr id="24" name="Rounded Rectangle 23"/>
          <p:cNvSpPr/>
          <p:nvPr/>
        </p:nvSpPr>
        <p:spPr bwMode="auto">
          <a:xfrm>
            <a:off x="4693919" y="3139440"/>
            <a:ext cx="5864813" cy="1965960"/>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latin typeface="Segoe" pitchFamily="34" charset="0"/>
              </a:rPr>
              <a:t>Note that s</a:t>
            </a:r>
            <a:r>
              <a:rPr lang="en-US" dirty="0" smtClean="0">
                <a:solidFill>
                  <a:schemeClr val="tx1"/>
                </a:solidFill>
                <a:latin typeface="Segoe" pitchFamily="34" charset="0"/>
              </a:rPr>
              <a:t> </a:t>
            </a:r>
            <a:r>
              <a:rPr kumimoji="0" lang="en-US" sz="2900" b="0" i="0" u="none" strike="noStrike" cap="none" normalizeH="0" baseline="0" dirty="0" smtClean="0">
                <a:solidFill>
                  <a:schemeClr val="tx1"/>
                </a:solidFill>
                <a:effectLst/>
                <a:latin typeface="Segoe" pitchFamily="34" charset="0"/>
              </a:rPr>
              <a:t>cannot</a:t>
            </a:r>
            <a:br>
              <a:rPr kumimoji="0" lang="en-US" sz="2900" b="0" i="0" u="none" strike="noStrike" cap="none" normalizeH="0" baseline="0" dirty="0" smtClean="0">
                <a:solidFill>
                  <a:schemeClr val="tx1"/>
                </a:solidFill>
                <a:effectLst/>
                <a:latin typeface="Segoe" pitchFamily="34" charset="0"/>
              </a:rPr>
            </a:br>
            <a:r>
              <a:rPr kumimoji="0" lang="en-US" sz="2900" b="0" i="0" u="none" strike="noStrike" cap="none" normalizeH="0" baseline="0" dirty="0" smtClean="0">
                <a:solidFill>
                  <a:schemeClr val="tx1"/>
                </a:solidFill>
                <a:effectLst/>
                <a:latin typeface="Segoe" pitchFamily="34" charset="0"/>
              </a:rPr>
              <a:t>be a </a:t>
            </a:r>
            <a:r>
              <a:rPr kumimoji="0" lang="en-US" sz="2900" b="0" i="0" u="none" strike="noStrike" cap="none" normalizeH="0" baseline="0" dirty="0" smtClean="0">
                <a:solidFill>
                  <a:schemeClr val="accent6"/>
                </a:solidFill>
                <a:effectLst/>
                <a:latin typeface="Segoe" pitchFamily="34" charset="0"/>
              </a:rPr>
              <a:t>rep</a:t>
            </a:r>
            <a:r>
              <a:rPr kumimoji="0" lang="en-US" sz="2900" b="0" i="0" u="none" strike="noStrike" cap="none" normalizeH="0" baseline="0" dirty="0" smtClean="0">
                <a:solidFill>
                  <a:schemeClr val="tx1"/>
                </a:solidFill>
                <a:effectLst/>
                <a:latin typeface="Segoe" pitchFamily="34" charset="0"/>
              </a:rPr>
              <a:t> field,</a:t>
            </a:r>
            <a:br>
              <a:rPr kumimoji="0" lang="en-US" sz="2900" b="0" i="0" u="none" strike="noStrike" cap="none" normalizeH="0" baseline="0" dirty="0" smtClean="0">
                <a:solidFill>
                  <a:schemeClr val="tx1"/>
                </a:solidFill>
                <a:effectLst/>
                <a:latin typeface="Segoe" pitchFamily="34" charset="0"/>
              </a:rPr>
            </a:br>
            <a:r>
              <a:rPr kumimoji="0" lang="en-US" sz="2900" b="0" i="0" u="none" strike="noStrike" cap="none" normalizeH="0" baseline="0" dirty="0" smtClean="0">
                <a:solidFill>
                  <a:schemeClr val="tx1"/>
                </a:solidFill>
                <a:effectLst/>
                <a:latin typeface="Segoe" pitchFamily="34" charset="0"/>
              </a:rPr>
              <a:t>because one observer </a:t>
            </a:r>
            <a:r>
              <a:rPr lang="en-US" dirty="0" smtClean="0">
                <a:solidFill>
                  <a:schemeClr val="tx1"/>
                </a:solidFill>
                <a:latin typeface="Segoe" pitchFamily="34" charset="0"/>
              </a:rPr>
              <a:t>can</a:t>
            </a:r>
            <a:r>
              <a:rPr kumimoji="0" lang="en-US" sz="2900" b="0" i="0" u="none" strike="noStrike" cap="none" normalizeH="0" baseline="0" dirty="0" smtClean="0">
                <a:solidFill>
                  <a:schemeClr val="tx1"/>
                </a:solidFill>
                <a:effectLst/>
                <a:latin typeface="Segoe" pitchFamily="34" charset="0"/>
              </a:rPr>
              <a:t>not be the sole owner of the subject</a:t>
            </a:r>
          </a:p>
        </p:txBody>
      </p:sp>
      <p:cxnSp>
        <p:nvCxnSpPr>
          <p:cNvPr id="27" name="Straight Arrow Connector 26"/>
          <p:cNvCxnSpPr/>
          <p:nvPr/>
        </p:nvCxnSpPr>
        <p:spPr bwMode="auto">
          <a:xfrm rot="10800000" flipV="1">
            <a:off x="3032760" y="5044440"/>
            <a:ext cx="1798320" cy="147828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accent5"/>
            </a:solidFill>
            <a:prstDash val="solid"/>
            <a:round/>
            <a:headEnd type="none" w="med" len="med"/>
            <a:tailEnd type="arrow"/>
          </a:ln>
          <a:effectLst/>
        </p:spPr>
      </p:cxnSp>
      <p:cxnSp>
        <p:nvCxnSpPr>
          <p:cNvPr id="28" name="Straight Arrow Connector 27"/>
          <p:cNvCxnSpPr/>
          <p:nvPr/>
        </p:nvCxnSpPr>
        <p:spPr bwMode="auto">
          <a:xfrm rot="5400000">
            <a:off x="2849880" y="5318760"/>
            <a:ext cx="2560320" cy="2133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accent5"/>
            </a:solidFill>
            <a:prstDash val="solid"/>
            <a:round/>
            <a:headEnd type="none" w="med" len="med"/>
            <a:tailEnd type="arrow"/>
          </a:ln>
          <a:effectLst/>
        </p:spPr>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59954"/>
            <a:ext cx="10056494" cy="5816977"/>
          </a:xfrm>
        </p:spPr>
        <p:txBody>
          <a:bodyPr/>
          <a:lstStyle/>
          <a:p>
            <a:pPr marL="0" indent="0">
              <a:buNone/>
              <a:tabLst>
                <a:tab pos="457200" algn="l"/>
              </a:tabLst>
            </a:pPr>
            <a:r>
              <a:rPr lang="en-US" dirty="0" smtClean="0">
                <a:solidFill>
                  <a:schemeClr val="accent6"/>
                </a:solidFill>
              </a:rPr>
              <a:t>class</a:t>
            </a:r>
            <a:r>
              <a:rPr lang="en-US" dirty="0" smtClean="0"/>
              <a:t> Subject {</a:t>
            </a:r>
            <a:br>
              <a:rPr lang="en-US" dirty="0" smtClean="0"/>
            </a:br>
            <a:r>
              <a:rPr lang="en-US" dirty="0" smtClean="0"/>
              <a:t>	</a:t>
            </a:r>
            <a:r>
              <a:rPr lang="en-US" dirty="0" err="1" smtClean="0">
                <a:solidFill>
                  <a:schemeClr val="accent6"/>
                </a:solidFill>
              </a:rPr>
              <a:t>int</a:t>
            </a:r>
            <a:r>
              <a:rPr lang="en-US" dirty="0" smtClean="0"/>
              <a:t> data;</a:t>
            </a:r>
            <a:br>
              <a:rPr lang="en-US" dirty="0" smtClean="0"/>
            </a:br>
            <a:r>
              <a:rPr lang="en-US" dirty="0" smtClean="0"/>
              <a:t>	List&lt;Observer&gt; observers;</a:t>
            </a:r>
          </a:p>
          <a:p>
            <a:pPr marL="0" indent="0">
              <a:buNone/>
              <a:tabLst>
                <a:tab pos="457200" algn="l"/>
                <a:tab pos="746125" algn="l"/>
                <a:tab pos="1036638" algn="l"/>
                <a:tab pos="1311275" algn="l"/>
              </a:tabLst>
            </a:pPr>
            <a:r>
              <a:rPr lang="en-US" dirty="0" smtClean="0"/>
              <a:t>	</a:t>
            </a:r>
            <a:r>
              <a:rPr lang="en-US" dirty="0" smtClean="0">
                <a:solidFill>
                  <a:schemeClr val="accent6"/>
                </a:solidFill>
              </a:rPr>
              <a:t>void</a:t>
            </a:r>
            <a:r>
              <a:rPr lang="en-US" dirty="0" smtClean="0"/>
              <a:t> Inc() {</a:t>
            </a:r>
            <a:br>
              <a:rPr lang="en-US" dirty="0" smtClean="0"/>
            </a:br>
            <a:r>
              <a:rPr lang="en-US" dirty="0" smtClean="0"/>
              <a:t>		</a:t>
            </a:r>
            <a:r>
              <a:rPr lang="en-US" dirty="0" smtClean="0">
                <a:solidFill>
                  <a:schemeClr val="accent6"/>
                </a:solidFill>
              </a:rPr>
              <a:t>expose</a:t>
            </a:r>
            <a:r>
              <a:rPr lang="en-US" dirty="0" smtClean="0"/>
              <a:t> (</a:t>
            </a:r>
            <a:r>
              <a:rPr lang="en-US" dirty="0" smtClean="0">
                <a:solidFill>
                  <a:schemeClr val="accent6"/>
                </a:solidFill>
              </a:rPr>
              <a:t>this</a:t>
            </a:r>
            <a:r>
              <a:rPr lang="en-US" dirty="0" smtClean="0"/>
              <a:t>) {</a:t>
            </a:r>
            <a:br>
              <a:rPr lang="en-US" dirty="0" smtClean="0"/>
            </a:br>
            <a:r>
              <a:rPr lang="en-US" dirty="0" smtClean="0"/>
              <a:t>			data++;</a:t>
            </a:r>
            <a:br>
              <a:rPr lang="en-US" dirty="0" smtClean="0"/>
            </a:br>
            <a:r>
              <a:rPr lang="en-US" dirty="0" smtClean="0"/>
              <a:t>			</a:t>
            </a:r>
            <a:r>
              <a:rPr lang="en-US" dirty="0" err="1" smtClean="0">
                <a:solidFill>
                  <a:schemeClr val="accent6"/>
                </a:solidFill>
              </a:rPr>
              <a:t>foreach</a:t>
            </a:r>
            <a:r>
              <a:rPr lang="en-US" dirty="0" smtClean="0"/>
              <a:t> (o </a:t>
            </a:r>
            <a:r>
              <a:rPr lang="en-US" dirty="0" smtClean="0">
                <a:solidFill>
                  <a:schemeClr val="accent6"/>
                </a:solidFill>
              </a:rPr>
              <a:t>in</a:t>
            </a:r>
            <a:r>
              <a:rPr lang="en-US" dirty="0" smtClean="0"/>
              <a:t> observers) {</a:t>
            </a:r>
            <a:br>
              <a:rPr lang="en-US" dirty="0" smtClean="0"/>
            </a:br>
            <a:r>
              <a:rPr lang="en-US" dirty="0" smtClean="0"/>
              <a:t>				</a:t>
            </a:r>
            <a:r>
              <a:rPr lang="en-US" dirty="0" err="1" smtClean="0"/>
              <a:t>o.Update</a:t>
            </a:r>
            <a:r>
              <a:rPr lang="en-US" dirty="0" smtClean="0"/>
              <a:t>();</a:t>
            </a:r>
            <a:br>
              <a:rPr lang="en-US" dirty="0" smtClean="0"/>
            </a:br>
            <a:r>
              <a:rPr lang="en-US" dirty="0" smtClean="0"/>
              <a:t>		}	}</a:t>
            </a:r>
            <a:br>
              <a:rPr lang="en-US" dirty="0" smtClean="0"/>
            </a:br>
            <a:r>
              <a:rPr lang="en-US" dirty="0" smtClean="0"/>
              <a:t>}	}</a:t>
            </a:r>
          </a:p>
          <a:p>
            <a:pPr marL="0" indent="0">
              <a:buNone/>
              <a:tabLst>
                <a:tab pos="457200" algn="l"/>
                <a:tab pos="746125" algn="l"/>
                <a:tab pos="1036638" algn="l"/>
              </a:tabLst>
            </a:pPr>
            <a:r>
              <a:rPr lang="en-US" dirty="0" smtClean="0">
                <a:solidFill>
                  <a:schemeClr val="accent6"/>
                </a:solidFill>
              </a:rPr>
              <a:t>interface</a:t>
            </a:r>
            <a:r>
              <a:rPr lang="en-US" dirty="0" smtClean="0"/>
              <a:t> Observer { </a:t>
            </a:r>
            <a:r>
              <a:rPr lang="en-US" dirty="0" smtClean="0">
                <a:solidFill>
                  <a:schemeClr val="accent6"/>
                </a:solidFill>
              </a:rPr>
              <a:t>void</a:t>
            </a:r>
            <a:r>
              <a:rPr lang="en-US" dirty="0" smtClean="0"/>
              <a:t> Update();  }</a:t>
            </a:r>
          </a:p>
        </p:txBody>
      </p:sp>
      <p:grpSp>
        <p:nvGrpSpPr>
          <p:cNvPr id="20" name="Group 19"/>
          <p:cNvGrpSpPr/>
          <p:nvPr/>
        </p:nvGrpSpPr>
        <p:grpSpPr>
          <a:xfrm>
            <a:off x="6322060" y="1844040"/>
            <a:ext cx="4300220" cy="3489960"/>
            <a:chOff x="6322060" y="1844040"/>
            <a:chExt cx="4300220" cy="3489960"/>
          </a:xfrm>
          <a:effectLst>
            <a:outerShdw blurRad="76200" dir="13500000" sy="23000" kx="1200000" algn="br" rotWithShape="0">
              <a:schemeClr val="accent2">
                <a:alpha val="20000"/>
              </a:schemeClr>
            </a:outerShdw>
          </a:effectLst>
        </p:grpSpPr>
        <p:sp>
          <p:nvSpPr>
            <p:cNvPr id="4" name="Rectangle 3"/>
            <p:cNvSpPr/>
            <p:nvPr/>
          </p:nvSpPr>
          <p:spPr bwMode="auto">
            <a:xfrm>
              <a:off x="6679325" y="3208283"/>
              <a:ext cx="117348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:Subject</a:t>
              </a:r>
            </a:p>
          </p:txBody>
        </p:sp>
        <p:graphicFrame>
          <p:nvGraphicFramePr>
            <p:cNvPr id="12" name="Diagram 11"/>
            <p:cNvGraphicFramePr/>
            <p:nvPr/>
          </p:nvGraphicFramePr>
          <p:xfrm>
            <a:off x="7086600" y="5044440"/>
            <a:ext cx="3535680" cy="289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Freeform 14"/>
            <p:cNvSpPr/>
            <p:nvPr/>
          </p:nvSpPr>
          <p:spPr bwMode="auto">
            <a:xfrm>
              <a:off x="6322060" y="3703320"/>
              <a:ext cx="947420" cy="1544320"/>
            </a:xfrm>
            <a:custGeom>
              <a:avLst/>
              <a:gdLst>
                <a:gd name="connsiteX0" fmla="*/ 947420 w 947420"/>
                <a:gd name="connsiteY0" fmla="*/ 0 h 1544320"/>
                <a:gd name="connsiteX1" fmla="*/ 718820 w 947420"/>
                <a:gd name="connsiteY1" fmla="*/ 502920 h 1544320"/>
                <a:gd name="connsiteX2" fmla="*/ 93980 w 947420"/>
                <a:gd name="connsiteY2" fmla="*/ 1097280 h 1544320"/>
                <a:gd name="connsiteX3" fmla="*/ 154940 w 947420"/>
                <a:gd name="connsiteY3" fmla="*/ 1478280 h 1544320"/>
                <a:gd name="connsiteX4" fmla="*/ 749300 w 947420"/>
                <a:gd name="connsiteY4" fmla="*/ 1493520 h 1544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420" h="1544320">
                  <a:moveTo>
                    <a:pt x="947420" y="0"/>
                  </a:moveTo>
                  <a:cubicBezTo>
                    <a:pt x="904240" y="160020"/>
                    <a:pt x="861060" y="320040"/>
                    <a:pt x="718820" y="502920"/>
                  </a:cubicBezTo>
                  <a:cubicBezTo>
                    <a:pt x="576580" y="685800"/>
                    <a:pt x="187960" y="934720"/>
                    <a:pt x="93980" y="1097280"/>
                  </a:cubicBezTo>
                  <a:cubicBezTo>
                    <a:pt x="0" y="1259840"/>
                    <a:pt x="45720" y="1412240"/>
                    <a:pt x="154940" y="1478280"/>
                  </a:cubicBezTo>
                  <a:cubicBezTo>
                    <a:pt x="264160" y="1544320"/>
                    <a:pt x="506730" y="1518920"/>
                    <a:pt x="749300" y="149352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cxnSp>
          <p:nvCxnSpPr>
            <p:cNvPr id="19" name="Straight Arrow Connector 18"/>
            <p:cNvCxnSpPr/>
            <p:nvPr/>
          </p:nvCxnSpPr>
          <p:spPr bwMode="auto">
            <a:xfrm rot="5400000" flipH="1" flipV="1">
              <a:off x="6934200" y="2910840"/>
              <a:ext cx="2880360" cy="16611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1" name="Straight Arrow Connector 20"/>
            <p:cNvCxnSpPr/>
            <p:nvPr/>
          </p:nvCxnSpPr>
          <p:spPr bwMode="auto">
            <a:xfrm rot="5400000" flipH="1" flipV="1">
              <a:off x="7901940" y="3924300"/>
              <a:ext cx="1767840" cy="74676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cxnSp>
          <p:nvCxnSpPr>
            <p:cNvPr id="23" name="Straight Arrow Connector 22"/>
            <p:cNvCxnSpPr/>
            <p:nvPr/>
          </p:nvCxnSpPr>
          <p:spPr bwMode="auto">
            <a:xfrm rot="16200000" flipV="1">
              <a:off x="8930640" y="4815840"/>
              <a:ext cx="716280" cy="1524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28575" cap="flat" cmpd="sng" algn="ctr">
              <a:solidFill>
                <a:schemeClr val="tx1"/>
              </a:solidFill>
              <a:prstDash val="solid"/>
              <a:round/>
              <a:headEnd type="oval" w="med" len="med"/>
              <a:tailEnd type="arrow"/>
            </a:ln>
            <a:effectLst/>
          </p:spPr>
        </p:cxnSp>
        <p:sp>
          <p:nvSpPr>
            <p:cNvPr id="9" name="Freeform 8"/>
            <p:cNvSpPr/>
            <p:nvPr/>
          </p:nvSpPr>
          <p:spPr bwMode="auto">
            <a:xfrm>
              <a:off x="7880657" y="2293883"/>
              <a:ext cx="1797269" cy="1166648"/>
            </a:xfrm>
            <a:custGeom>
              <a:avLst/>
              <a:gdLst>
                <a:gd name="connsiteX0" fmla="*/ 1797269 w 1797269"/>
                <a:gd name="connsiteY0" fmla="*/ 0 h 1166648"/>
                <a:gd name="connsiteX1" fmla="*/ 1513489 w 1797269"/>
                <a:gd name="connsiteY1" fmla="*/ 331076 h 1166648"/>
                <a:gd name="connsiteX2" fmla="*/ 930165 w 1797269"/>
                <a:gd name="connsiteY2" fmla="*/ 315310 h 1166648"/>
                <a:gd name="connsiteX3" fmla="*/ 378372 w 1797269"/>
                <a:gd name="connsiteY3" fmla="*/ 898634 h 1166648"/>
                <a:gd name="connsiteX4" fmla="*/ 0 w 1797269"/>
                <a:gd name="connsiteY4" fmla="*/ 1166648 h 11666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7269" h="1166648">
                  <a:moveTo>
                    <a:pt x="1797269" y="0"/>
                  </a:moveTo>
                  <a:cubicBezTo>
                    <a:pt x="1727637" y="139262"/>
                    <a:pt x="1658006" y="278524"/>
                    <a:pt x="1513489" y="331076"/>
                  </a:cubicBezTo>
                  <a:cubicBezTo>
                    <a:pt x="1368972" y="383628"/>
                    <a:pt x="1119351" y="220717"/>
                    <a:pt x="930165" y="315310"/>
                  </a:cubicBezTo>
                  <a:cubicBezTo>
                    <a:pt x="740979" y="409903"/>
                    <a:pt x="533399" y="756744"/>
                    <a:pt x="378372" y="898634"/>
                  </a:cubicBezTo>
                  <a:cubicBezTo>
                    <a:pt x="223345" y="1040524"/>
                    <a:pt x="111672" y="1103586"/>
                    <a:pt x="0" y="1166648"/>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10" name="Freeform 9"/>
            <p:cNvSpPr/>
            <p:nvPr/>
          </p:nvSpPr>
          <p:spPr bwMode="auto">
            <a:xfrm>
              <a:off x="7863840" y="3429000"/>
              <a:ext cx="1813560" cy="347980"/>
            </a:xfrm>
            <a:custGeom>
              <a:avLst/>
              <a:gdLst>
                <a:gd name="connsiteX0" fmla="*/ 1813560 w 1813560"/>
                <a:gd name="connsiteY0" fmla="*/ 0 h 347980"/>
                <a:gd name="connsiteX1" fmla="*/ 1569720 w 1813560"/>
                <a:gd name="connsiteY1" fmla="*/ 274320 h 347980"/>
                <a:gd name="connsiteX2" fmla="*/ 563880 w 1813560"/>
                <a:gd name="connsiteY2" fmla="*/ 320040 h 347980"/>
                <a:gd name="connsiteX3" fmla="*/ 0 w 1813560"/>
                <a:gd name="connsiteY3" fmla="*/ 106680 h 347980"/>
              </a:gdLst>
              <a:ahLst/>
              <a:cxnLst>
                <a:cxn ang="0">
                  <a:pos x="connsiteX0" y="connsiteY0"/>
                </a:cxn>
                <a:cxn ang="0">
                  <a:pos x="connsiteX1" y="connsiteY1"/>
                </a:cxn>
                <a:cxn ang="0">
                  <a:pos x="connsiteX2" y="connsiteY2"/>
                </a:cxn>
                <a:cxn ang="0">
                  <a:pos x="connsiteX3" y="connsiteY3"/>
                </a:cxn>
              </a:cxnLst>
              <a:rect l="l" t="t" r="r" b="b"/>
              <a:pathLst>
                <a:path w="1813560" h="347980">
                  <a:moveTo>
                    <a:pt x="1813560" y="0"/>
                  </a:moveTo>
                  <a:cubicBezTo>
                    <a:pt x="1795780" y="110490"/>
                    <a:pt x="1778000" y="220980"/>
                    <a:pt x="1569720" y="274320"/>
                  </a:cubicBezTo>
                  <a:cubicBezTo>
                    <a:pt x="1361440" y="327660"/>
                    <a:pt x="825500" y="347980"/>
                    <a:pt x="563880" y="320040"/>
                  </a:cubicBezTo>
                  <a:cubicBezTo>
                    <a:pt x="302260" y="292100"/>
                    <a:pt x="151130" y="199390"/>
                    <a:pt x="0" y="10668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11" name="Freeform 10"/>
            <p:cNvSpPr/>
            <p:nvPr/>
          </p:nvSpPr>
          <p:spPr bwMode="auto">
            <a:xfrm>
              <a:off x="7833360" y="3688080"/>
              <a:ext cx="1859280" cy="1247140"/>
            </a:xfrm>
            <a:custGeom>
              <a:avLst/>
              <a:gdLst>
                <a:gd name="connsiteX0" fmla="*/ 1859280 w 1859280"/>
                <a:gd name="connsiteY0" fmla="*/ 807720 h 1247140"/>
                <a:gd name="connsiteX1" fmla="*/ 1402080 w 1859280"/>
                <a:gd name="connsiteY1" fmla="*/ 1219200 h 1247140"/>
                <a:gd name="connsiteX2" fmla="*/ 518160 w 1859280"/>
                <a:gd name="connsiteY2" fmla="*/ 975360 h 1247140"/>
                <a:gd name="connsiteX3" fmla="*/ 0 w 1859280"/>
                <a:gd name="connsiteY3" fmla="*/ 0 h 1247140"/>
              </a:gdLst>
              <a:ahLst/>
              <a:cxnLst>
                <a:cxn ang="0">
                  <a:pos x="connsiteX0" y="connsiteY0"/>
                </a:cxn>
                <a:cxn ang="0">
                  <a:pos x="connsiteX1" y="connsiteY1"/>
                </a:cxn>
                <a:cxn ang="0">
                  <a:pos x="connsiteX2" y="connsiteY2"/>
                </a:cxn>
                <a:cxn ang="0">
                  <a:pos x="connsiteX3" y="connsiteY3"/>
                </a:cxn>
              </a:cxnLst>
              <a:rect l="l" t="t" r="r" b="b"/>
              <a:pathLst>
                <a:path w="1859280" h="1247140">
                  <a:moveTo>
                    <a:pt x="1859280" y="807720"/>
                  </a:moveTo>
                  <a:cubicBezTo>
                    <a:pt x="1742440" y="999490"/>
                    <a:pt x="1625600" y="1191260"/>
                    <a:pt x="1402080" y="1219200"/>
                  </a:cubicBezTo>
                  <a:cubicBezTo>
                    <a:pt x="1178560" y="1247140"/>
                    <a:pt x="751840" y="1178560"/>
                    <a:pt x="518160" y="975360"/>
                  </a:cubicBezTo>
                  <a:cubicBezTo>
                    <a:pt x="284480" y="772160"/>
                    <a:pt x="142240" y="386080"/>
                    <a:pt x="0" y="0"/>
                  </a:cubicBezTo>
                </a:path>
              </a:pathLst>
            </a:custGeom>
            <a:noFill/>
            <a:ln w="28575" cap="flat" cmpd="sng" algn="ctr">
              <a:solidFill>
                <a:schemeClr val="accent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
          <p:nvSpPr>
            <p:cNvPr id="5" name="Rectangle 4"/>
            <p:cNvSpPr/>
            <p:nvPr/>
          </p:nvSpPr>
          <p:spPr bwMode="auto">
            <a:xfrm>
              <a:off x="9037320" y="184404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7" name="Rectangle 6"/>
            <p:cNvSpPr/>
            <p:nvPr/>
          </p:nvSpPr>
          <p:spPr bwMode="auto">
            <a:xfrm>
              <a:off x="9037320" y="291846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kumimoji="0" lang="en-US" sz="1400" b="0" i="0" u="none" strike="noStrike" cap="none" normalizeH="0" baseline="0" dirty="0" err="1" smtClean="0">
                  <a:solidFill>
                    <a:schemeClr val="tx1"/>
                  </a:solidFill>
                  <a:effectLst/>
                  <a:latin typeface="Segoe" pitchFamily="34" charset="0"/>
                </a:rPr>
                <a:t>MyObserver</a:t>
              </a:r>
              <a:endParaRPr kumimoji="0" lang="en-US" sz="1400" b="0" i="0" u="none" strike="noStrike" cap="none" normalizeH="0" baseline="0" dirty="0" smtClean="0">
                <a:solidFill>
                  <a:schemeClr val="tx1"/>
                </a:solidFill>
                <a:effectLst/>
                <a:latin typeface="Segoe" pitchFamily="34" charset="0"/>
              </a:endParaRPr>
            </a:p>
          </p:txBody>
        </p:sp>
        <p:sp>
          <p:nvSpPr>
            <p:cNvPr id="8" name="Rectangle 7"/>
            <p:cNvSpPr/>
            <p:nvPr/>
          </p:nvSpPr>
          <p:spPr bwMode="auto">
            <a:xfrm>
              <a:off x="9037320" y="3992880"/>
              <a:ext cx="1447800" cy="457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latin typeface="Segoe" pitchFamily="34" charset="0"/>
                </a:rPr>
                <a:t>:</a:t>
              </a:r>
              <a:r>
                <a:rPr lang="en-US" sz="1400" dirty="0" err="1" smtClean="0">
                  <a:solidFill>
                    <a:schemeClr val="tx1"/>
                  </a:solidFill>
                  <a:latin typeface="Segoe" pitchFamily="34" charset="0"/>
                </a:rPr>
                <a:t>Your</a:t>
              </a:r>
              <a:r>
                <a:rPr kumimoji="0" lang="en-US" sz="1400" b="0" i="0" u="none" strike="noStrike" cap="none" normalizeH="0" baseline="0" dirty="0" err="1" smtClean="0">
                  <a:solidFill>
                    <a:schemeClr val="tx1"/>
                  </a:solidFill>
                  <a:effectLst/>
                  <a:latin typeface="Segoe" pitchFamily="34" charset="0"/>
                </a:rPr>
                <a:t>Observer</a:t>
              </a:r>
              <a:endParaRPr kumimoji="0" lang="en-US" sz="1400" b="0" i="0" u="none" strike="noStrike" cap="none" normalizeH="0" baseline="0" dirty="0" smtClean="0">
                <a:solidFill>
                  <a:schemeClr val="tx1"/>
                </a:solidFill>
                <a:effectLst/>
                <a:latin typeface="Segoe" pitchFamily="34" charset="0"/>
              </a:endParaRPr>
            </a:p>
          </p:txBody>
        </p:sp>
      </p:grpSp>
      <p:sp>
        <p:nvSpPr>
          <p:cNvPr id="2" name="Title 1"/>
          <p:cNvSpPr>
            <a:spLocks noGrp="1"/>
          </p:cNvSpPr>
          <p:nvPr>
            <p:ph type="title"/>
          </p:nvPr>
        </p:nvSpPr>
        <p:spPr>
          <a:xfrm>
            <a:off x="457200" y="1209358"/>
            <a:ext cx="10056494" cy="900246"/>
          </a:xfrm>
        </p:spPr>
        <p:txBody>
          <a:bodyPr/>
          <a:lstStyle/>
          <a:p>
            <a:r>
              <a:rPr smtClean="0"/>
              <a:t>Modular verification problem</a:t>
            </a:r>
            <a:endParaRPr lang="en-US" dirty="0"/>
          </a:p>
        </p:txBody>
      </p:sp>
      <p:sp>
        <p:nvSpPr>
          <p:cNvPr id="16" name="Snip Diagonal Corner Rectangle 15"/>
          <p:cNvSpPr/>
          <p:nvPr/>
        </p:nvSpPr>
        <p:spPr bwMode="auto">
          <a:xfrm>
            <a:off x="4434840" y="5852160"/>
            <a:ext cx="6172200" cy="1021080"/>
          </a:xfrm>
          <a:prstGeom prst="snip2DiagRect">
            <a:avLst>
              <a:gd name="adj1" fmla="val 0"/>
              <a:gd name="adj2" fmla="val 50000"/>
            </a:avLst>
          </a:prstGeom>
          <a:ln>
            <a:headEnd type="none" w="med" len="med"/>
            <a:tailEnd type="none" w="med" len="med"/>
          </a:ln>
          <a:effectLst>
            <a:glow rad="70000">
              <a:schemeClr val="accent4">
                <a:tint val="30000"/>
                <a:shade val="95000"/>
                <a:satMod val="300000"/>
                <a:alpha val="50000"/>
              </a:schemeClr>
            </a:glow>
            <a:outerShdw blurRad="76200" dir="13500000" sy="23000" kx="1200000" algn="br" rotWithShape="0">
              <a:schemeClr val="accent4">
                <a:alpha val="20000"/>
              </a:scheme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685800" indent="-457200" defTabSz="1096963"/>
            <a:r>
              <a:rPr lang="en-US" dirty="0" smtClean="0">
                <a:solidFill>
                  <a:schemeClr val="bg2"/>
                </a:solidFill>
                <a:latin typeface="Segoe" pitchFamily="34" charset="0"/>
              </a:rPr>
              <a:t>Program invariant:</a:t>
            </a:r>
            <a:br>
              <a:rPr lang="en-US" dirty="0" smtClean="0">
                <a:solidFill>
                  <a:schemeClr val="bg2"/>
                </a:solidFill>
                <a:latin typeface="Segoe" pitchFamily="34" charset="0"/>
              </a:rPr>
            </a:br>
            <a:r>
              <a:rPr lang="en-US" dirty="0" smtClean="0">
                <a:solidFill>
                  <a:schemeClr val="bg2"/>
                </a:solidFill>
                <a:latin typeface="Segoe" pitchFamily="34" charset="0"/>
              </a:rPr>
              <a:t>(</a:t>
            </a:r>
            <a:r>
              <a:rPr lang="en-US" dirty="0" smtClean="0">
                <a:solidFill>
                  <a:schemeClr val="bg2"/>
                </a:solidFill>
                <a:latin typeface="Segoe" pitchFamily="34" charset="0"/>
                <a:sym typeface="Symbol"/>
              </a:rPr>
              <a:t> o </a:t>
            </a:r>
            <a:r>
              <a:rPr lang="en-US" dirty="0" smtClean="0">
                <a:solidFill>
                  <a:schemeClr val="bg2"/>
                </a:solidFill>
                <a:latin typeface="Segoe" pitchFamily="34" charset="0"/>
              </a:rPr>
              <a:t>  </a:t>
            </a:r>
            <a:r>
              <a:rPr lang="en-US" dirty="0" err="1" smtClean="0">
                <a:solidFill>
                  <a:schemeClr val="bg2"/>
                </a:solidFill>
                <a:latin typeface="Segoe" pitchFamily="34" charset="0"/>
              </a:rPr>
              <a:t>o.valid</a:t>
            </a:r>
            <a:r>
              <a:rPr lang="en-US" dirty="0" smtClean="0">
                <a:solidFill>
                  <a:schemeClr val="bg2"/>
                </a:solidFill>
                <a:latin typeface="Segoe" pitchFamily="34" charset="0"/>
              </a:rPr>
              <a:t> </a:t>
            </a:r>
            <a:r>
              <a:rPr lang="en-US" dirty="0" smtClean="0">
                <a:solidFill>
                  <a:schemeClr val="bg2"/>
                </a:solidFill>
                <a:latin typeface="Segoe" pitchFamily="34" charset="0"/>
                <a:sym typeface="Symbol"/>
              </a:rPr>
              <a:t></a:t>
            </a:r>
            <a:r>
              <a:rPr lang="en-US" dirty="0" smtClean="0">
                <a:solidFill>
                  <a:schemeClr val="bg2"/>
                </a:solidFill>
                <a:latin typeface="Segoe" pitchFamily="34" charset="0"/>
              </a:rPr>
              <a:t> Inv(o))</a:t>
            </a:r>
          </a:p>
        </p:txBody>
      </p:sp>
      <p:sp>
        <p:nvSpPr>
          <p:cNvPr id="17" name="Multiply 16"/>
          <p:cNvSpPr/>
          <p:nvPr/>
        </p:nvSpPr>
        <p:spPr bwMode="auto">
          <a:xfrm rot="303046">
            <a:off x="5288088" y="4396267"/>
            <a:ext cx="3791231" cy="3791231"/>
          </a:xfrm>
          <a:prstGeom prst="mathMultiply">
            <a:avLst/>
          </a:prstGeom>
          <a:solidFill>
            <a:srgbClr val="C00000">
              <a:alpha val="65000"/>
            </a:srgbClr>
          </a:solidFill>
          <a:ln>
            <a:solidFill>
              <a:schemeClr val="accent3">
                <a:shade val="60000"/>
                <a:satMod val="300000"/>
              </a:schemeClr>
            </a:solidFill>
            <a:headEnd type="none" w="med" len="med"/>
            <a:tailEnd type="none" w="med" len="med"/>
          </a:ln>
          <a:effectLst>
            <a:glow rad="70000">
              <a:schemeClr val="accent3">
                <a:tint val="30000"/>
                <a:shade val="95000"/>
                <a:satMod val="300000"/>
                <a:alpha val="50000"/>
              </a:schemeClr>
            </a:glow>
          </a:effectLst>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latin typeface="Segoe" pitchFamily="34" charset="0"/>
            </a:endParaRPr>
          </a:p>
        </p:txBody>
      </p:sp>
      <p:sp>
        <p:nvSpPr>
          <p:cNvPr id="18" name="Freeform 17"/>
          <p:cNvSpPr/>
          <p:nvPr/>
        </p:nvSpPr>
        <p:spPr bwMode="auto">
          <a:xfrm>
            <a:off x="2743200" y="4894580"/>
            <a:ext cx="3535680" cy="393700"/>
          </a:xfrm>
          <a:custGeom>
            <a:avLst/>
            <a:gdLst>
              <a:gd name="connsiteX0" fmla="*/ 3535680 w 3535680"/>
              <a:gd name="connsiteY0" fmla="*/ 347980 h 393700"/>
              <a:gd name="connsiteX1" fmla="*/ 3154680 w 3535680"/>
              <a:gd name="connsiteY1" fmla="*/ 43180 h 393700"/>
              <a:gd name="connsiteX2" fmla="*/ 1569720 w 3535680"/>
              <a:gd name="connsiteY2" fmla="*/ 88900 h 393700"/>
              <a:gd name="connsiteX3" fmla="*/ 0 w 3535680"/>
              <a:gd name="connsiteY3"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0 w 3535680"/>
              <a:gd name="connsiteY4"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929640 w 3535680"/>
              <a:gd name="connsiteY4" fmla="*/ 180340 h 393700"/>
              <a:gd name="connsiteX5" fmla="*/ 0 w 3535680"/>
              <a:gd name="connsiteY5"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929640 w 3535680"/>
              <a:gd name="connsiteY4" fmla="*/ 180340 h 393700"/>
              <a:gd name="connsiteX5" fmla="*/ 899160 w 3535680"/>
              <a:gd name="connsiteY5" fmla="*/ 378460 h 393700"/>
              <a:gd name="connsiteX6" fmla="*/ 0 w 3535680"/>
              <a:gd name="connsiteY6"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1219200 w 3535680"/>
              <a:gd name="connsiteY4" fmla="*/ 180340 h 393700"/>
              <a:gd name="connsiteX5" fmla="*/ 899160 w 3535680"/>
              <a:gd name="connsiteY5" fmla="*/ 378460 h 393700"/>
              <a:gd name="connsiteX6" fmla="*/ 0 w 3535680"/>
              <a:gd name="connsiteY6"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1219200 w 3535680"/>
              <a:gd name="connsiteY4" fmla="*/ 180340 h 393700"/>
              <a:gd name="connsiteX5" fmla="*/ 0 w 3535680"/>
              <a:gd name="connsiteY5"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837792 w 3535680"/>
              <a:gd name="connsiteY4" fmla="*/ 327035 h 393700"/>
              <a:gd name="connsiteX5" fmla="*/ 0 w 3535680"/>
              <a:gd name="connsiteY5"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837792 w 3535680"/>
              <a:gd name="connsiteY4" fmla="*/ 327035 h 393700"/>
              <a:gd name="connsiteX5" fmla="*/ 0 w 3535680"/>
              <a:gd name="connsiteY5"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44880 w 3535680"/>
              <a:gd name="connsiteY3" fmla="*/ 180340 h 393700"/>
              <a:gd name="connsiteX4" fmla="*/ 837792 w 3535680"/>
              <a:gd name="connsiteY4" fmla="*/ 327035 h 393700"/>
              <a:gd name="connsiteX5" fmla="*/ 0 w 3535680"/>
              <a:gd name="connsiteY5"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837792 w 3535680"/>
              <a:gd name="connsiteY3" fmla="*/ 327035 h 393700"/>
              <a:gd name="connsiteX4" fmla="*/ 0 w 3535680"/>
              <a:gd name="connsiteY4" fmla="*/ 393700 h 393700"/>
              <a:gd name="connsiteX0" fmla="*/ 3535680 w 3535680"/>
              <a:gd name="connsiteY0" fmla="*/ 347980 h 393700"/>
              <a:gd name="connsiteX1" fmla="*/ 3154680 w 3535680"/>
              <a:gd name="connsiteY1" fmla="*/ 43180 h 393700"/>
              <a:gd name="connsiteX2" fmla="*/ 1569720 w 3535680"/>
              <a:gd name="connsiteY2" fmla="*/ 88900 h 393700"/>
              <a:gd name="connsiteX3" fmla="*/ 979597 w 3535680"/>
              <a:gd name="connsiteY3" fmla="*/ 327035 h 393700"/>
              <a:gd name="connsiteX4" fmla="*/ 0 w 3535680"/>
              <a:gd name="connsiteY4" fmla="*/ 393700 h 393700"/>
              <a:gd name="connsiteX0" fmla="*/ 3535680 w 3535680"/>
              <a:gd name="connsiteY0" fmla="*/ 347980 h 393700"/>
              <a:gd name="connsiteX1" fmla="*/ 3154680 w 3535680"/>
              <a:gd name="connsiteY1" fmla="*/ 43180 h 393700"/>
              <a:gd name="connsiteX2" fmla="*/ 2254298 w 3535680"/>
              <a:gd name="connsiteY2" fmla="*/ 88900 h 393700"/>
              <a:gd name="connsiteX3" fmla="*/ 979597 w 3535680"/>
              <a:gd name="connsiteY3" fmla="*/ 327035 h 393700"/>
              <a:gd name="connsiteX4" fmla="*/ 0 w 3535680"/>
              <a:gd name="connsiteY4" fmla="*/ 393700 h 393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5680" h="393700">
                <a:moveTo>
                  <a:pt x="3535680" y="347980"/>
                </a:moveTo>
                <a:cubicBezTo>
                  <a:pt x="3509010" y="217170"/>
                  <a:pt x="3368244" y="86360"/>
                  <a:pt x="3154680" y="43180"/>
                </a:cubicBezTo>
                <a:cubicBezTo>
                  <a:pt x="2941116" y="0"/>
                  <a:pt x="2616812" y="41591"/>
                  <a:pt x="2254298" y="88900"/>
                </a:cubicBezTo>
                <a:cubicBezTo>
                  <a:pt x="1891784" y="136209"/>
                  <a:pt x="1241217" y="276235"/>
                  <a:pt x="979597" y="327035"/>
                </a:cubicBezTo>
                <a:cubicBezTo>
                  <a:pt x="695443" y="388376"/>
                  <a:pt x="279264" y="371478"/>
                  <a:pt x="0" y="393700"/>
                </a:cubicBezTo>
              </a:path>
            </a:pathLst>
          </a:custGeom>
          <a:noFill/>
          <a:ln w="28575" cap="flat" cmpd="sng" algn="ctr">
            <a:solidFill>
              <a:srgbClr val="C00000"/>
            </a:solidFill>
            <a:prstDash val="solid"/>
            <a:round/>
            <a:headEnd type="none" w="med" len="med"/>
            <a:tailEnd type="oval"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Lst>
  </p:timing>
</p:sld>
</file>

<file path=ppt/theme/theme1.xml><?xml version="1.0" encoding="utf-8"?>
<a:theme xmlns:a="http://schemas.openxmlformats.org/drawingml/2006/main" name="1_Blue waves">
  <a:themeElements>
    <a:clrScheme name="Purple Waves color scheme">
      <a:dk1>
        <a:srgbClr val="000000"/>
      </a:dk1>
      <a:lt1>
        <a:srgbClr val="FFFFFF"/>
      </a:lt1>
      <a:dk2>
        <a:srgbClr val="6A366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560</Words>
  <PresentationFormat>Custom</PresentationFormat>
  <Paragraphs>153</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Segoe</vt:lpstr>
      <vt:lpstr>Wingdings</vt:lpstr>
      <vt:lpstr>Symbol</vt:lpstr>
      <vt:lpstr>Segoe Semibold</vt:lpstr>
      <vt:lpstr>Segoe Print</vt:lpstr>
      <vt:lpstr>1_Blue waves</vt:lpstr>
      <vt:lpstr>Using history invariants to verify observers</vt:lpstr>
      <vt:lpstr>Overall goal</vt:lpstr>
      <vt:lpstr>In this talk: Observer pattern</vt:lpstr>
      <vt:lpstr>In this talk: Observer pattern</vt:lpstr>
      <vt:lpstr>Review of the heap logic of the Boogie methodology</vt:lpstr>
      <vt:lpstr>Review: Representation (rep) objects</vt:lpstr>
      <vt:lpstr>Review: Visibility-based invariants</vt:lpstr>
      <vt:lpstr>Subject, observers</vt:lpstr>
      <vt:lpstr>Modular verification problem</vt:lpstr>
      <vt:lpstr>Modular verification problem</vt:lpstr>
      <vt:lpstr>Our solution</vt:lpstr>
      <vt:lpstr>History invariants</vt:lpstr>
      <vt:lpstr>Checking history invariants</vt:lpstr>
      <vt:lpstr>Observer invariants</vt:lpstr>
      <vt:lpstr>Checking observer invariants</vt:lpstr>
      <vt:lpstr>Soundness theorems</vt:lpstr>
      <vt:lpstr>Specification idiom</vt:lpstr>
      <vt:lpstr>Example:  Iterator</vt:lpstr>
      <vt:lpstr>Related work</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history invariants to verify observers</dc:title>
  <dc:creator>K. Rustan M. Leino and Wolfram Schulte</dc:creator>
  <cp:lastModifiedBy>Rustan Leino</cp:lastModifiedBy>
  <cp:revision>4</cp:revision>
  <dcterms:modified xsi:type="dcterms:W3CDTF">2007-04-16T20:55:03Z</dcterms:modified>
</cp:coreProperties>
</file>