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2" r:id="rId5"/>
  </p:sldMasterIdLst>
  <p:notesMasterIdLst>
    <p:notesMasterId r:id="rId12"/>
  </p:notesMasterIdLst>
  <p:sldIdLst>
    <p:sldId id="1601" r:id="rId6"/>
    <p:sldId id="1891" r:id="rId7"/>
    <p:sldId id="1892" r:id="rId8"/>
    <p:sldId id="1893" r:id="rId9"/>
    <p:sldId id="1887" r:id="rId10"/>
    <p:sldId id="18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C000"/>
    <a:srgbClr val="F2F2F2"/>
    <a:srgbClr val="E4E4E4"/>
    <a:srgbClr val="E6E6E6"/>
    <a:srgbClr val="555555"/>
    <a:srgbClr val="000000"/>
    <a:srgbClr val="CBCBCA"/>
    <a:srgbClr val="C1C1C1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1" autoAdjust="0"/>
    <p:restoredTop sz="94655" autoAdjust="0"/>
  </p:normalViewPr>
  <p:slideViewPr>
    <p:cSldViewPr snapToGrid="0">
      <p:cViewPr varScale="1">
        <p:scale>
          <a:sx n="100" d="100"/>
          <a:sy n="100" d="100"/>
        </p:scale>
        <p:origin x="8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AA84A-E68A-4E51-AF77-A4358D985427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070B9-BB27-4DAD-947B-1A2F995D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6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Contoso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74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70B9-BB27-4DAD-947B-1A2F995D12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3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C407-2ADE-4E76-AAF2-9F7786C49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46996-264C-4E24-9EF1-FE0F0F3FB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B4F5-8A00-4290-86B6-5863DC33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9691-5569-4CCE-99C9-4110F2AE67E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60B0C-5566-4CAC-9D66-AA2525DB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9B1BD-8AB2-4AEA-95BF-09239E8D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27D-C7CA-4FA8-A2AB-CA93E41A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3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CEA6-0749-4B16-9746-F8E8A0D9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84BF0-1241-48B5-A356-9F8F33A31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802F2-D5B9-4357-8BBA-43BA9C20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9691-5569-4CCE-99C9-4110F2AE67E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C3D2C-824C-43D1-9725-BD773905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0F15D-3FD6-4B4B-8290-7D3143B3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27D-C7CA-4FA8-A2AB-CA93E41A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1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2752B-1EE8-4AB2-AB8F-4C51F01B2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FDE99-1EB8-4D74-81D1-4DEC7B6B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C481C-639E-4167-837C-86AF1452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9691-5569-4CCE-99C9-4110F2AE67E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484C-84EC-4A97-8857-E16601D8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B33AB-03C1-49B6-8304-389C58EB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27D-C7CA-4FA8-A2AB-CA93E41A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2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4113C26-A8A0-4F58-A696-C6742A57B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89" y="3029995"/>
            <a:ext cx="9630389" cy="1793104"/>
          </a:xfr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Microsoft 365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E6BB0-6D6D-483B-96A8-799367282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8" y="257318"/>
            <a:ext cx="2266311" cy="56919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5F1894-96E2-48F0-A169-FCB4C6B3E9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841" y="4847660"/>
            <a:ext cx="9602819" cy="745370"/>
          </a:xfrm>
        </p:spPr>
        <p:txBody>
          <a:bodyPr/>
          <a:lstStyle>
            <a:lvl1pPr>
              <a:defRPr sz="1765"/>
            </a:lvl1pPr>
            <a:lvl2pPr>
              <a:defRPr sz="1765"/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 dirty="0"/>
              <a:t>Author name</a:t>
            </a:r>
          </a:p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844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D2F9142-6251-4BB1-B90A-DAFD69D5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841" y="4847661"/>
            <a:ext cx="9609045" cy="727892"/>
          </a:xfrm>
        </p:spPr>
        <p:txBody>
          <a:bodyPr/>
          <a:lstStyle>
            <a:lvl1pPr>
              <a:defRPr sz="1765">
                <a:solidFill>
                  <a:schemeClr val="bg1"/>
                </a:solidFill>
              </a:defRPr>
            </a:lvl1pPr>
            <a:lvl2pPr>
              <a:defRPr sz="1765">
                <a:solidFill>
                  <a:schemeClr val="bg1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 dirty="0"/>
              <a:t>Author name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B10E9-B345-4651-9C8F-A65540E0D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8" y="257170"/>
            <a:ext cx="2266311" cy="5691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AABBF63-5EE7-4625-A83E-A11472950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91" y="3029995"/>
            <a:ext cx="9630389" cy="1793104"/>
          </a:xfr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Microsoft 365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</p:spTree>
    <p:extLst>
      <p:ext uri="{BB962C8B-B14F-4D97-AF65-F5344CB8AC3E}">
        <p14:creationId xmlns:p14="http://schemas.microsoft.com/office/powerpoint/2010/main" val="4082042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F38AD-64EA-4B26-B7D3-C2F054932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191069-9A1B-4D96-B56B-775F6023B78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15000"/>
                </a:srgbClr>
              </a:gs>
              <a:gs pos="100000">
                <a:srgbClr val="1A1A1A">
                  <a:alpha val="0"/>
                </a:srgbClr>
              </a:gs>
            </a:gsLst>
            <a:lin ang="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784868-C8AF-4D99-9BD8-43CBB4961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8" y="257170"/>
            <a:ext cx="2266311" cy="569191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18C12CA-FF1E-41F6-84F9-03ED0B84EF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841" y="4847661"/>
            <a:ext cx="9602819" cy="727892"/>
          </a:xfrm>
        </p:spPr>
        <p:txBody>
          <a:bodyPr/>
          <a:lstStyle>
            <a:lvl1pPr>
              <a:defRPr sz="1765">
                <a:solidFill>
                  <a:schemeClr val="bg1"/>
                </a:solidFill>
              </a:defRPr>
            </a:lvl1pPr>
            <a:lvl2pPr>
              <a:defRPr sz="1765">
                <a:solidFill>
                  <a:schemeClr val="bg1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 dirty="0"/>
              <a:t>Author name</a:t>
            </a:r>
          </a:p>
          <a:p>
            <a:pPr lvl="1"/>
            <a:r>
              <a:rPr lang="en-US" dirty="0"/>
              <a:t>Date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6A627AC-F0E8-4823-99FD-AD035C641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91" y="3029995"/>
            <a:ext cx="9660269" cy="1793104"/>
          </a:xfr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Microsoft 365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</p:spTree>
    <p:extLst>
      <p:ext uri="{BB962C8B-B14F-4D97-AF65-F5344CB8AC3E}">
        <p14:creationId xmlns:p14="http://schemas.microsoft.com/office/powerpoint/2010/main" val="2086008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5E9C6E-449A-4817-85CC-F95B5FE422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79045" y="0"/>
            <a:ext cx="8112955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DF1C3-5AEF-45F6-B7A9-64EF29BBF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319" y="941692"/>
            <a:ext cx="3235580" cy="2097190"/>
          </a:xfrm>
          <a:noFill/>
        </p:spPr>
        <p:txBody>
          <a:bodyPr lIns="0" tIns="0" rIns="0" bIns="182880" anchor="b" anchorCtr="0"/>
          <a:lstStyle>
            <a:lvl1pPr>
              <a:defRPr sz="3137" strike="noStrike" spc="-49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Microsoft 365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CBD56B1-C0C9-4444-88C4-D838CFE41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841" y="3038882"/>
            <a:ext cx="3208011" cy="727892"/>
          </a:xfrm>
        </p:spPr>
        <p:txBody>
          <a:bodyPr/>
          <a:lstStyle>
            <a:lvl1pPr>
              <a:defRPr sz="1765"/>
            </a:lvl1pPr>
            <a:lvl2pPr>
              <a:defRPr sz="1765"/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 dirty="0"/>
              <a:t>Author name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9FD0314E-A151-4D04-AE81-AE3F82C09D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5139" y="449264"/>
            <a:ext cx="935564" cy="2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1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24A379D-BCE5-4A42-8A2B-EABC40EF52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1494" y="445299"/>
            <a:ext cx="7672572" cy="5967539"/>
          </a:xfrm>
          <a:custGeom>
            <a:avLst/>
            <a:gdLst>
              <a:gd name="connsiteX0" fmla="*/ 4336944 w 7826423"/>
              <a:gd name="connsiteY0" fmla="*/ 0 h 6086337"/>
              <a:gd name="connsiteX1" fmla="*/ 7826423 w 7826423"/>
              <a:gd name="connsiteY1" fmla="*/ 0 h 6086337"/>
              <a:gd name="connsiteX2" fmla="*/ 7826423 w 7826423"/>
              <a:gd name="connsiteY2" fmla="*/ 3146741 h 6086337"/>
              <a:gd name="connsiteX3" fmla="*/ 7826422 w 7826423"/>
              <a:gd name="connsiteY3" fmla="*/ 3146741 h 6086337"/>
              <a:gd name="connsiteX4" fmla="*/ 7826422 w 7826423"/>
              <a:gd name="connsiteY4" fmla="*/ 3617978 h 6086337"/>
              <a:gd name="connsiteX5" fmla="*/ 7826422 w 7826423"/>
              <a:gd name="connsiteY5" fmla="*/ 4055368 h 6086337"/>
              <a:gd name="connsiteX6" fmla="*/ 7826422 w 7826423"/>
              <a:gd name="connsiteY6" fmla="*/ 6086337 h 6086337"/>
              <a:gd name="connsiteX7" fmla="*/ 1795149 w 7826423"/>
              <a:gd name="connsiteY7" fmla="*/ 6086337 h 6086337"/>
              <a:gd name="connsiteX8" fmla="*/ 1795149 w 7826423"/>
              <a:gd name="connsiteY8" fmla="*/ 4055924 h 6086337"/>
              <a:gd name="connsiteX9" fmla="*/ 0 w 7826423"/>
              <a:gd name="connsiteY9" fmla="*/ 4055924 h 6086337"/>
              <a:gd name="connsiteX10" fmla="*/ 0 w 7826423"/>
              <a:gd name="connsiteY10" fmla="*/ 2030915 h 6086337"/>
              <a:gd name="connsiteX11" fmla="*/ 4336944 w 7826423"/>
              <a:gd name="connsiteY11" fmla="*/ 2030915 h 608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6423" h="6086337">
                <a:moveTo>
                  <a:pt x="4336944" y="0"/>
                </a:moveTo>
                <a:lnTo>
                  <a:pt x="7826423" y="0"/>
                </a:lnTo>
                <a:lnTo>
                  <a:pt x="7826423" y="3146741"/>
                </a:lnTo>
                <a:lnTo>
                  <a:pt x="7826422" y="3146741"/>
                </a:lnTo>
                <a:lnTo>
                  <a:pt x="7826422" y="3617978"/>
                </a:lnTo>
                <a:lnTo>
                  <a:pt x="7826422" y="4055368"/>
                </a:lnTo>
                <a:lnTo>
                  <a:pt x="7826422" y="6086337"/>
                </a:lnTo>
                <a:lnTo>
                  <a:pt x="1795149" y="6086337"/>
                </a:lnTo>
                <a:lnTo>
                  <a:pt x="1795149" y="4055924"/>
                </a:lnTo>
                <a:lnTo>
                  <a:pt x="0" y="4055924"/>
                </a:lnTo>
                <a:lnTo>
                  <a:pt x="0" y="2030915"/>
                </a:lnTo>
                <a:lnTo>
                  <a:pt x="4336944" y="203091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Change image by clicking on “insert”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74019-F28F-4D82-8526-2A17246A9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8" y="257318"/>
            <a:ext cx="2266311" cy="5691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9DF1C3-5AEF-45F6-B7A9-64EF29BBF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319" y="941692"/>
            <a:ext cx="3235580" cy="2097190"/>
          </a:xfrm>
          <a:noFill/>
        </p:spPr>
        <p:txBody>
          <a:bodyPr lIns="0" tIns="0" rIns="0" bIns="182880" anchor="b" anchorCtr="0"/>
          <a:lstStyle>
            <a:lvl1pPr>
              <a:defRPr sz="3137" strike="noStrike" spc="-49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Microsoft 365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CBD56B1-C0C9-4444-88C4-D838CFE41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841" y="3038882"/>
            <a:ext cx="3208011" cy="727892"/>
          </a:xfrm>
        </p:spPr>
        <p:txBody>
          <a:bodyPr/>
          <a:lstStyle>
            <a:lvl1pPr>
              <a:defRPr sz="1765"/>
            </a:lvl1pPr>
            <a:lvl2pPr>
              <a:defRPr sz="1765"/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 dirty="0"/>
              <a:t>Author name</a:t>
            </a:r>
          </a:p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0854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1168943"/>
            <a:ext cx="3618381" cy="899665"/>
          </a:xfrm>
        </p:spPr>
        <p:txBody>
          <a:bodyPr lIns="0" tIns="0" rIns="0" bIns="0"/>
          <a:lstStyle>
            <a:lvl1pPr>
              <a:defRPr sz="1765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9843" y="1168943"/>
            <a:ext cx="3837818" cy="3786998"/>
          </a:xfrm>
        </p:spPr>
        <p:txBody>
          <a:bodyPr wrap="square" lIns="0" tIns="0" rIns="0" bIns="0">
            <a:noAutofit/>
          </a:bodyPr>
          <a:lstStyle>
            <a:lvl1pPr marL="0" indent="0" defTabSz="507330">
              <a:spcAft>
                <a:spcPts val="490"/>
              </a:spcAft>
              <a:buNone/>
              <a:defRPr sz="1765" spc="0" baseline="0">
                <a:solidFill>
                  <a:schemeClr val="tx2"/>
                </a:solidFill>
              </a:defRPr>
            </a:lvl1pPr>
            <a:lvl2pPr marL="224097" indent="0">
              <a:buNone/>
              <a:defRPr sz="1765"/>
            </a:lvl2pPr>
            <a:lvl3pPr marL="448193" indent="0">
              <a:buNone/>
              <a:defRPr sz="1765"/>
            </a:lvl3pPr>
            <a:lvl4pPr marL="672290" indent="0">
              <a:buNone/>
              <a:defRPr sz="1765"/>
            </a:lvl4pPr>
            <a:lvl5pPr marL="896386" indent="0">
              <a:buNone/>
              <a:defRPr sz="1765"/>
            </a:lvl5pPr>
          </a:lstStyle>
          <a:p>
            <a:pPr lvl="0"/>
            <a:r>
              <a:rPr lang="en-US" dirty="0"/>
              <a:t>##	Section Title</a:t>
            </a:r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FD6D9E34-4CC8-4DC0-9040-97073FD74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Dynamics 365 </a:t>
            </a:r>
          </a:p>
        </p:txBody>
      </p:sp>
    </p:spTree>
    <p:extLst>
      <p:ext uri="{BB962C8B-B14F-4D97-AF65-F5344CB8AC3E}">
        <p14:creationId xmlns:p14="http://schemas.microsoft.com/office/powerpoint/2010/main" val="2570830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Heading Segoe UI </a:t>
            </a:r>
            <a:r>
              <a:rPr lang="en-US" dirty="0" err="1"/>
              <a:t>Semibold</a:t>
            </a:r>
            <a:r>
              <a:rPr lang="en-US" dirty="0"/>
              <a:t> 28/32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5995" y="1922802"/>
            <a:ext cx="11306469" cy="60353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353"/>
              </a:lnSpc>
              <a:buNone/>
              <a:defRPr sz="1961" b="0" i="0" spc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353"/>
              </a:lnSpc>
              <a:buNone/>
              <a:defRPr spc="0"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Large: subhead Segoe UI </a:t>
            </a:r>
            <a:r>
              <a:rPr lang="en-US" dirty="0" err="1"/>
              <a:t>Semibold</a:t>
            </a:r>
            <a:r>
              <a:rPr lang="en-US" dirty="0"/>
              <a:t> 20/24</a:t>
            </a:r>
          </a:p>
          <a:p>
            <a:pPr lvl="1"/>
            <a:r>
              <a:rPr lang="en-US" dirty="0"/>
              <a:t>Large: subhead Segoe UI Regular 20/24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5" y="3151388"/>
            <a:ext cx="11306469" cy="443839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None/>
              <a:defRPr sz="1372" b="0" spc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 spc="0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Medium: paragraph title Segoe UI </a:t>
            </a:r>
            <a:r>
              <a:rPr lang="en-US" dirty="0" err="1"/>
              <a:t>Semibold</a:t>
            </a:r>
            <a:r>
              <a:rPr lang="en-US" dirty="0"/>
              <a:t> 14/18</a:t>
            </a:r>
          </a:p>
          <a:p>
            <a:pPr lvl="1"/>
            <a:r>
              <a:rPr lang="en-US" dirty="0"/>
              <a:t>Body copy Segoe UI Regular 14/18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5995" y="4352947"/>
            <a:ext cx="11306469" cy="331946"/>
          </a:xfrm>
        </p:spPr>
        <p:txBody>
          <a:bodyPr lIns="0" tIns="0" rIns="0" bIns="0"/>
          <a:lstStyle>
            <a:lvl1pPr marL="0" indent="0">
              <a:lnSpc>
                <a:spcPts val="1176"/>
              </a:lnSpc>
              <a:spcBef>
                <a:spcPts val="0"/>
              </a:spcBef>
              <a:buNone/>
              <a:defRPr sz="980" spc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80" spc="0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0" indent="0">
              <a:lnSpc>
                <a:spcPct val="100000"/>
              </a:lnSpc>
              <a:buNone/>
              <a:defRPr/>
            </a:lvl5pPr>
          </a:lstStyle>
          <a:p>
            <a:pPr lvl="4"/>
            <a:r>
              <a:rPr lang="en-US" dirty="0"/>
              <a:t>Small caption: Segoe UI Bold 10/12</a:t>
            </a:r>
          </a:p>
          <a:p>
            <a:pPr lvl="1"/>
            <a:r>
              <a:rPr lang="en-US" dirty="0"/>
              <a:t>Small caption Segoe Regular 10/12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375CD45A-5065-443B-A271-689E522B1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Dynamics 365 </a:t>
            </a:r>
          </a:p>
        </p:txBody>
      </p:sp>
    </p:spTree>
    <p:extLst>
      <p:ext uri="{BB962C8B-B14F-4D97-AF65-F5344CB8AC3E}">
        <p14:creationId xmlns:p14="http://schemas.microsoft.com/office/powerpoint/2010/main" val="3056254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Text option 1: three column bulleted 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5995" y="1922587"/>
            <a:ext cx="9384447" cy="60353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353"/>
              </a:lnSpc>
              <a:buNone/>
              <a:defRPr lang="en-US" sz="196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Subhead Segoe UI Regular 20/24. Dis </a:t>
            </a:r>
            <a:r>
              <a:rPr lang="en-US" dirty="0" err="1"/>
              <a:t>apid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simusanditis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ex et </a:t>
            </a:r>
            <a:r>
              <a:rPr lang="en-US" dirty="0" err="1"/>
              <a:t>illore</a:t>
            </a:r>
            <a:r>
              <a:rPr lang="en-US" dirty="0"/>
              <a:t>, </a:t>
            </a:r>
            <a:r>
              <a:rPr lang="en-US" dirty="0" err="1"/>
              <a:t>nectationet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dic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vit</a:t>
            </a:r>
            <a:r>
              <a:rPr lang="en-US" dirty="0"/>
              <a:t> </a:t>
            </a:r>
            <a:r>
              <a:rPr lang="en-US" dirty="0" err="1"/>
              <a:t>velestium</a:t>
            </a:r>
            <a:r>
              <a:rPr lang="en-US" dirty="0"/>
              <a:t> </a:t>
            </a:r>
            <a:r>
              <a:rPr lang="en-US" dirty="0" err="1"/>
              <a:t>reperro</a:t>
            </a:r>
            <a:r>
              <a:rPr lang="en-US" dirty="0"/>
              <a:t> </a:t>
            </a:r>
            <a:r>
              <a:rPr lang="en-US" dirty="0" err="1"/>
              <a:t>rroviduntion</a:t>
            </a:r>
            <a:r>
              <a:rPr lang="en-US" dirty="0"/>
              <a:t> </a:t>
            </a:r>
            <a:r>
              <a:rPr lang="en-US" dirty="0" err="1"/>
              <a:t>conem</a:t>
            </a:r>
            <a:r>
              <a:rPr lang="en-US" dirty="0"/>
              <a:t> </a:t>
            </a:r>
            <a:r>
              <a:rPr lang="en-US" dirty="0" err="1"/>
              <a:t>rehend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5" y="3151388"/>
            <a:ext cx="3618381" cy="2675220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spcAft>
                <a:spcPts val="588"/>
              </a:spcAft>
              <a:buNone/>
              <a:defRPr sz="1372" b="0" spc="0" baseline="0">
                <a:solidFill>
                  <a:srgbClr val="008C72"/>
                </a:solidFill>
                <a:latin typeface="+mj-lt"/>
              </a:defRPr>
            </a:lvl1pPr>
            <a:lvl2pPr marL="280121" marR="0" indent="-280121" algn="l" defTabSz="914367" rtl="0" eaLnBrk="1" fontAlgn="auto" latinLnBrk="0" hangingPunct="1">
              <a:lnSpc>
                <a:spcPts val="1765"/>
              </a:lnSpc>
              <a:spcBef>
                <a:spcPts val="0"/>
              </a:spcBef>
              <a:spcAft>
                <a:spcPts val="588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372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14/18</a:t>
            </a:r>
          </a:p>
          <a:p>
            <a:pPr marL="280121" marR="0" lvl="1" indent="-280121" algn="l" defTabSz="914367" rtl="0" eaLnBrk="1" fontAlgn="auto" latinLnBrk="0" hangingPunct="1">
              <a:lnSpc>
                <a:spcPts val="1765"/>
              </a:lnSpc>
              <a:spcBef>
                <a:spcPts val="1176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Body copy Segoe Regular 14/18.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  <a:r>
              <a:rPr lang="en-US" dirty="0" err="1"/>
              <a:t>Urestempor</a:t>
            </a:r>
            <a:r>
              <a:rPr lang="en-US" dirty="0"/>
              <a:t> ra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qui </a:t>
            </a:r>
            <a:r>
              <a:rPr lang="en-US" dirty="0" err="1"/>
              <a:t>omnimus</a:t>
            </a:r>
            <a:r>
              <a:rPr lang="en-US" dirty="0"/>
              <a:t>, sunt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marL="280121" marR="0" lvl="1" indent="-280121" algn="l" defTabSz="914367" rtl="0" eaLnBrk="1" fontAlgn="auto" latinLnBrk="0" hangingPunct="1">
              <a:lnSpc>
                <a:spcPts val="1765"/>
              </a:lnSpc>
              <a:spcBef>
                <a:spcPts val="1176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lang="en-US" dirty="0"/>
              <a:t>Body copy Segoe Regular 14/18.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  <a:r>
              <a:rPr lang="en-US" dirty="0" err="1"/>
              <a:t>Urestempor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qui </a:t>
            </a:r>
            <a:r>
              <a:rPr lang="en-US" dirty="0" err="1"/>
              <a:t>omnimus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3383CEA-4FEB-4C9E-B7D6-3B36BC8EB7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449" y="3151388"/>
            <a:ext cx="3618381" cy="2675220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spcAft>
                <a:spcPts val="588"/>
              </a:spcAft>
              <a:buNone/>
              <a:defRPr sz="1372" b="0" spc="0" baseline="0">
                <a:solidFill>
                  <a:srgbClr val="008C72"/>
                </a:solidFill>
                <a:latin typeface="+mj-lt"/>
              </a:defRPr>
            </a:lvl1pPr>
            <a:lvl2pPr marL="280121" marR="0" indent="-280121" algn="l" defTabSz="914367" rtl="0" eaLnBrk="1" fontAlgn="auto" latinLnBrk="0" hangingPunct="1">
              <a:lnSpc>
                <a:spcPts val="1765"/>
              </a:lnSpc>
              <a:spcBef>
                <a:spcPts val="0"/>
              </a:spcBef>
              <a:spcAft>
                <a:spcPts val="588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372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14/18</a:t>
            </a:r>
          </a:p>
          <a:p>
            <a:pPr marL="280121" marR="0" lvl="1" indent="-280121" algn="l" defTabSz="914367" rtl="0" eaLnBrk="1" fontAlgn="auto" latinLnBrk="0" hangingPunct="1">
              <a:lnSpc>
                <a:spcPts val="1765"/>
              </a:lnSpc>
              <a:spcBef>
                <a:spcPts val="1176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Body copy Segoe Regular 14/18.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  <a:r>
              <a:rPr lang="en-US" dirty="0" err="1"/>
              <a:t>Urestempor</a:t>
            </a:r>
            <a:r>
              <a:rPr lang="en-US" dirty="0"/>
              <a:t> ra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qui </a:t>
            </a:r>
            <a:r>
              <a:rPr lang="en-US" dirty="0" err="1"/>
              <a:t>omnimus</a:t>
            </a:r>
            <a:r>
              <a:rPr lang="en-US" dirty="0"/>
              <a:t>, sunt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marL="280121" marR="0" lvl="1" indent="-280121" algn="l" defTabSz="914367" rtl="0" eaLnBrk="1" fontAlgn="auto" latinLnBrk="0" hangingPunct="1">
              <a:lnSpc>
                <a:spcPts val="1765"/>
              </a:lnSpc>
              <a:spcBef>
                <a:spcPts val="1176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lang="en-US" dirty="0"/>
              <a:t>Body copy Segoe Regular 14/18.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  <a:r>
              <a:rPr lang="en-US" dirty="0" err="1"/>
              <a:t>Urestempor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qui </a:t>
            </a:r>
            <a:r>
              <a:rPr lang="en-US" dirty="0" err="1"/>
              <a:t>omnimus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5007055-7118-477F-B301-DB401591F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9960" y="3151388"/>
            <a:ext cx="3618381" cy="2675220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spcAft>
                <a:spcPts val="588"/>
              </a:spcAft>
              <a:buNone/>
              <a:defRPr sz="1372" b="0" spc="0" baseline="0">
                <a:solidFill>
                  <a:srgbClr val="008C72"/>
                </a:solidFill>
                <a:latin typeface="+mj-lt"/>
              </a:defRPr>
            </a:lvl1pPr>
            <a:lvl2pPr marL="280121" marR="0" indent="-280121" algn="l" defTabSz="914367" rtl="0" eaLnBrk="1" fontAlgn="auto" latinLnBrk="0" hangingPunct="1">
              <a:lnSpc>
                <a:spcPts val="1765"/>
              </a:lnSpc>
              <a:spcBef>
                <a:spcPts val="0"/>
              </a:spcBef>
              <a:spcAft>
                <a:spcPts val="588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372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14/18</a:t>
            </a:r>
          </a:p>
          <a:p>
            <a:pPr marL="280121" marR="0" lvl="1" indent="-280121" algn="l" defTabSz="914367" rtl="0" eaLnBrk="1" fontAlgn="auto" latinLnBrk="0" hangingPunct="1">
              <a:lnSpc>
                <a:spcPts val="1765"/>
              </a:lnSpc>
              <a:spcBef>
                <a:spcPts val="1176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Body copy Segoe Regular 14/18.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  <a:r>
              <a:rPr lang="en-US" dirty="0" err="1"/>
              <a:t>Urestempor</a:t>
            </a:r>
            <a:r>
              <a:rPr lang="en-US" dirty="0"/>
              <a:t> ra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qui </a:t>
            </a:r>
            <a:r>
              <a:rPr lang="en-US" dirty="0" err="1"/>
              <a:t>omnimus</a:t>
            </a:r>
            <a:r>
              <a:rPr lang="en-US" dirty="0"/>
              <a:t>, sunt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marL="280121" marR="0" lvl="1" indent="-280121" algn="l" defTabSz="914367" rtl="0" eaLnBrk="1" fontAlgn="auto" latinLnBrk="0" hangingPunct="1">
              <a:lnSpc>
                <a:spcPts val="1765"/>
              </a:lnSpc>
              <a:spcBef>
                <a:spcPts val="1176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lang="en-US" dirty="0"/>
              <a:t>Body copy Segoe Regular 14/18.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  <a:r>
              <a:rPr lang="en-US" dirty="0" err="1"/>
              <a:t>Urestempor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qui </a:t>
            </a:r>
            <a:r>
              <a:rPr lang="en-US" dirty="0" err="1"/>
              <a:t>omnimus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C3334197-F6FD-4697-BB72-4AD1810C0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Dynamics 365 </a:t>
            </a:r>
          </a:p>
        </p:txBody>
      </p:sp>
    </p:spTree>
    <p:extLst>
      <p:ext uri="{BB962C8B-B14F-4D97-AF65-F5344CB8AC3E}">
        <p14:creationId xmlns:p14="http://schemas.microsoft.com/office/powerpoint/2010/main" val="4445224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BE4C-C3B8-4C91-A54D-AB15F943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551F1-BA60-4321-83F6-9FBE7E6B5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093D7-581A-4E10-A813-55223217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9691-5569-4CCE-99C9-4110F2AE67E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B48B1-0CF5-4F9B-9C71-B8396136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6A536-0EFC-4E30-BA71-7F7C04F2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27D-C7CA-4FA8-A2AB-CA93E41A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79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Text option 2: two columns copy heavy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9E39B6D-21AF-485C-B606-D6EA24898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995" y="2363623"/>
            <a:ext cx="3618381" cy="2435151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176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  <a:r>
              <a:rPr lang="en-US" dirty="0" err="1"/>
              <a:t>Urestempor</a:t>
            </a:r>
            <a:r>
              <a:rPr lang="en-US" dirty="0"/>
              <a:t> ra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qui </a:t>
            </a:r>
            <a:r>
              <a:rPr lang="en-US" dirty="0" err="1"/>
              <a:t>omnimus</a:t>
            </a:r>
            <a:r>
              <a:rPr lang="en-US" dirty="0"/>
              <a:t>, sunt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0D85DDD-B7EA-4D73-BA98-A5ACF1DB2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151" y="2363623"/>
            <a:ext cx="3618381" cy="2435151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176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  <a:r>
              <a:rPr lang="en-US" dirty="0" err="1"/>
              <a:t>Urestempor</a:t>
            </a:r>
            <a:r>
              <a:rPr lang="en-US" dirty="0"/>
              <a:t> ra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qui </a:t>
            </a:r>
            <a:r>
              <a:rPr lang="en-US" dirty="0" err="1"/>
              <a:t>omnimus</a:t>
            </a:r>
            <a:r>
              <a:rPr lang="en-US" dirty="0"/>
              <a:t>, sunt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7" name="Footer Placeholder 14">
            <a:extLst>
              <a:ext uri="{FF2B5EF4-FFF2-40B4-BE49-F238E27FC236}">
                <a16:creationId xmlns:a16="http://schemas.microsoft.com/office/drawing/2014/main" id="{DB61DE79-74B8-40AA-A2F6-483C4BB58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Dynamics 365 </a:t>
            </a:r>
          </a:p>
        </p:txBody>
      </p:sp>
    </p:spTree>
    <p:extLst>
      <p:ext uri="{BB962C8B-B14F-4D97-AF65-F5344CB8AC3E}">
        <p14:creationId xmlns:p14="http://schemas.microsoft.com/office/powerpoint/2010/main" val="193254345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464958" y="1599724"/>
            <a:ext cx="3609417" cy="3099393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 sz="196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Text option 3: three columns images and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5" y="4927922"/>
            <a:ext cx="3618381" cy="1186064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176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44083" y="4927922"/>
            <a:ext cx="3618381" cy="1186064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176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FF38BC9F-387A-498E-A040-4619A490AED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00039" y="1599724"/>
            <a:ext cx="3609417" cy="3099393"/>
          </a:xfrm>
          <a:blipFill>
            <a:blip r:embed="rId3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 sz="196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photo</a:t>
            </a:r>
          </a:p>
        </p:txBody>
      </p: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EEF5E46D-3409-4544-8C4E-211F133E580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4083" y="1599722"/>
            <a:ext cx="3609417" cy="3099394"/>
          </a:xfrm>
          <a:blipFill>
            <a:blip r:embed="rId4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 sz="196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photo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97742EC-5845-4BB1-84A3-00C1CF8901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3151" y="4927922"/>
            <a:ext cx="3618381" cy="1186064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176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AE158E7B-0220-41AE-9E99-77C380735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Dynamics 365 </a:t>
            </a:r>
          </a:p>
        </p:txBody>
      </p:sp>
    </p:spTree>
    <p:extLst>
      <p:ext uri="{BB962C8B-B14F-4D97-AF65-F5344CB8AC3E}">
        <p14:creationId xmlns:p14="http://schemas.microsoft.com/office/powerpoint/2010/main" val="401118284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455995" y="2158886"/>
            <a:ext cx="1693247" cy="895855"/>
          </a:xfrm>
        </p:spPr>
        <p:txBody>
          <a:bodyPr>
            <a:noAutofit/>
          </a:bodyPr>
          <a:lstStyle>
            <a:lvl1pPr marL="0" indent="0">
              <a:buNone/>
              <a:defRPr sz="1961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Text option 4: Six columns (numbered list)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5" y="3167818"/>
            <a:ext cx="1693247" cy="2778790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882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. </a:t>
            </a:r>
            <a:r>
              <a:rPr lang="en-US" dirty="0" err="1"/>
              <a:t>Unt</a:t>
            </a:r>
            <a:r>
              <a:rPr lang="en-US" dirty="0"/>
              <a:t> faces et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el id et re od </a:t>
            </a:r>
            <a:r>
              <a:rPr lang="en-US" dirty="0" err="1"/>
              <a:t>utem</a:t>
            </a:r>
            <a:r>
              <a:rPr lang="en-US" dirty="0"/>
              <a:t> que </a:t>
            </a:r>
            <a:r>
              <a:rPr lang="en-US" dirty="0" err="1"/>
              <a:t>nist</a:t>
            </a:r>
            <a:r>
              <a:rPr lang="en-US" dirty="0"/>
              <a:t> et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is et lam, </a:t>
            </a:r>
            <a:r>
              <a:rPr lang="en-US" dirty="0" err="1"/>
              <a:t>vendunt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. 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378328" y="3167818"/>
            <a:ext cx="1693247" cy="2803460"/>
          </a:xfrm>
        </p:spPr>
        <p:txBody>
          <a:bodyPr lIns="0" tIns="0" rIns="0" bIns="0"/>
          <a:lstStyle>
            <a:lvl1pPr marL="0" marR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2" b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. </a:t>
            </a:r>
            <a:r>
              <a:rPr lang="en-US" dirty="0" err="1"/>
              <a:t>Unt</a:t>
            </a:r>
            <a:r>
              <a:rPr lang="en-US" dirty="0"/>
              <a:t> faces et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el id et re od </a:t>
            </a:r>
            <a:r>
              <a:rPr lang="en-US" dirty="0" err="1"/>
              <a:t>utem</a:t>
            </a:r>
            <a:r>
              <a:rPr lang="en-US" dirty="0"/>
              <a:t> que </a:t>
            </a:r>
            <a:r>
              <a:rPr lang="en-US" dirty="0" err="1"/>
              <a:t>nist</a:t>
            </a:r>
            <a:r>
              <a:rPr lang="en-US" dirty="0"/>
              <a:t> et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is et lam, </a:t>
            </a:r>
            <a:r>
              <a:rPr lang="en-US" dirty="0" err="1"/>
              <a:t>vendunt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.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00662" y="3167818"/>
            <a:ext cx="1693247" cy="2803460"/>
          </a:xfrm>
        </p:spPr>
        <p:txBody>
          <a:bodyPr lIns="0" tIns="0" rIns="0" bIns="0"/>
          <a:lstStyle>
            <a:lvl1pPr marL="0" marR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. </a:t>
            </a:r>
            <a:r>
              <a:rPr lang="en-US" dirty="0" err="1"/>
              <a:t>Unt</a:t>
            </a:r>
            <a:r>
              <a:rPr lang="en-US" dirty="0"/>
              <a:t> faces et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el id et re od </a:t>
            </a:r>
            <a:r>
              <a:rPr lang="en-US" dirty="0" err="1"/>
              <a:t>utem</a:t>
            </a:r>
            <a:r>
              <a:rPr lang="en-US" dirty="0"/>
              <a:t> que </a:t>
            </a:r>
            <a:r>
              <a:rPr lang="en-US" dirty="0" err="1"/>
              <a:t>nist</a:t>
            </a:r>
            <a:r>
              <a:rPr lang="en-US" dirty="0"/>
              <a:t> et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is et lam, </a:t>
            </a:r>
            <a:r>
              <a:rPr lang="en-US" dirty="0" err="1"/>
              <a:t>vendunt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.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22995" y="3167818"/>
            <a:ext cx="1693247" cy="2803460"/>
          </a:xfrm>
        </p:spPr>
        <p:txBody>
          <a:bodyPr lIns="0" tIns="0" rIns="0" bIns="0"/>
          <a:lstStyle>
            <a:lvl1pPr marL="0" marR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2" b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. </a:t>
            </a:r>
            <a:r>
              <a:rPr lang="en-US" dirty="0" err="1"/>
              <a:t>Unt</a:t>
            </a:r>
            <a:r>
              <a:rPr lang="en-US" dirty="0"/>
              <a:t> faces et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el id et re od </a:t>
            </a:r>
            <a:r>
              <a:rPr lang="en-US" dirty="0" err="1"/>
              <a:t>utem</a:t>
            </a:r>
            <a:r>
              <a:rPr lang="en-US" dirty="0"/>
              <a:t> que </a:t>
            </a:r>
            <a:r>
              <a:rPr lang="en-US" dirty="0" err="1"/>
              <a:t>nist</a:t>
            </a:r>
            <a:r>
              <a:rPr lang="en-US" dirty="0"/>
              <a:t> et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is et lam, </a:t>
            </a:r>
            <a:r>
              <a:rPr lang="en-US" dirty="0" err="1"/>
              <a:t>vendunt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. 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145328" y="3167818"/>
            <a:ext cx="1693247" cy="2803460"/>
          </a:xfrm>
        </p:spPr>
        <p:txBody>
          <a:bodyPr lIns="0" tIns="0" rIns="0" bIns="0"/>
          <a:lstStyle>
            <a:lvl1pPr marL="0" marR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. </a:t>
            </a:r>
            <a:r>
              <a:rPr lang="en-US" dirty="0" err="1"/>
              <a:t>Unt</a:t>
            </a:r>
            <a:r>
              <a:rPr lang="en-US" dirty="0"/>
              <a:t> faces et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el id et re od </a:t>
            </a:r>
            <a:r>
              <a:rPr lang="en-US" dirty="0" err="1"/>
              <a:t>utem</a:t>
            </a:r>
            <a:r>
              <a:rPr lang="en-US" dirty="0"/>
              <a:t> que </a:t>
            </a:r>
            <a:r>
              <a:rPr lang="en-US" dirty="0" err="1"/>
              <a:t>nist</a:t>
            </a:r>
            <a:r>
              <a:rPr lang="en-US" dirty="0"/>
              <a:t> et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is et lam, </a:t>
            </a:r>
            <a:r>
              <a:rPr lang="en-US" dirty="0" err="1"/>
              <a:t>vendunt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.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067660" y="3167818"/>
            <a:ext cx="1693247" cy="2803460"/>
          </a:xfrm>
        </p:spPr>
        <p:txBody>
          <a:bodyPr lIns="0" tIns="0" rIns="0" bIns="0"/>
          <a:lstStyle>
            <a:lvl1pPr marL="0" marR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. </a:t>
            </a:r>
            <a:r>
              <a:rPr lang="en-US" dirty="0" err="1"/>
              <a:t>Unt</a:t>
            </a:r>
            <a:r>
              <a:rPr lang="en-US" dirty="0"/>
              <a:t> faces et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el id et re od </a:t>
            </a:r>
            <a:r>
              <a:rPr lang="en-US" dirty="0" err="1"/>
              <a:t>utem</a:t>
            </a:r>
            <a:r>
              <a:rPr lang="en-US" dirty="0"/>
              <a:t> que </a:t>
            </a:r>
            <a:r>
              <a:rPr lang="en-US" dirty="0" err="1"/>
              <a:t>nist</a:t>
            </a:r>
            <a:r>
              <a:rPr lang="en-US" dirty="0"/>
              <a:t> et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is et lam, </a:t>
            </a:r>
            <a:r>
              <a:rPr lang="en-US" dirty="0" err="1"/>
              <a:t>vendunt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. 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2378328" y="2158886"/>
            <a:ext cx="1693247" cy="895855"/>
          </a:xfrm>
        </p:spPr>
        <p:txBody>
          <a:bodyPr>
            <a:noAutofit/>
          </a:bodyPr>
          <a:lstStyle>
            <a:lvl1pPr marL="0" indent="0">
              <a:buNone/>
              <a:defRPr sz="1961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6" name="Content Placeholder 15"/>
          <p:cNvSpPr>
            <a:spLocks noGrp="1"/>
          </p:cNvSpPr>
          <p:nvPr>
            <p:ph sz="quarter" idx="27" hasCustomPrompt="1"/>
          </p:nvPr>
        </p:nvSpPr>
        <p:spPr>
          <a:xfrm>
            <a:off x="4300662" y="2158886"/>
            <a:ext cx="1693247" cy="895855"/>
          </a:xfrm>
        </p:spPr>
        <p:txBody>
          <a:bodyPr>
            <a:noAutofit/>
          </a:bodyPr>
          <a:lstStyle>
            <a:lvl1pPr marL="0" indent="0">
              <a:buNone/>
              <a:defRPr sz="1961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7" name="Content Placeholder 15"/>
          <p:cNvSpPr>
            <a:spLocks noGrp="1"/>
          </p:cNvSpPr>
          <p:nvPr>
            <p:ph sz="quarter" idx="28" hasCustomPrompt="1"/>
          </p:nvPr>
        </p:nvSpPr>
        <p:spPr>
          <a:xfrm>
            <a:off x="6222995" y="2158886"/>
            <a:ext cx="1693247" cy="895855"/>
          </a:xfrm>
        </p:spPr>
        <p:txBody>
          <a:bodyPr>
            <a:noAutofit/>
          </a:bodyPr>
          <a:lstStyle>
            <a:lvl1pPr marL="0" indent="0">
              <a:buNone/>
              <a:defRPr sz="1961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9" hasCustomPrompt="1"/>
          </p:nvPr>
        </p:nvSpPr>
        <p:spPr>
          <a:xfrm>
            <a:off x="8145328" y="2158886"/>
            <a:ext cx="1693247" cy="895855"/>
          </a:xfrm>
        </p:spPr>
        <p:txBody>
          <a:bodyPr>
            <a:noAutofit/>
          </a:bodyPr>
          <a:lstStyle>
            <a:lvl1pPr marL="0" indent="0">
              <a:buNone/>
              <a:defRPr sz="1961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9" name="Content Placeholder 15"/>
          <p:cNvSpPr>
            <a:spLocks noGrp="1"/>
          </p:cNvSpPr>
          <p:nvPr>
            <p:ph sz="quarter" idx="30" hasCustomPrompt="1"/>
          </p:nvPr>
        </p:nvSpPr>
        <p:spPr>
          <a:xfrm>
            <a:off x="10067660" y="2158886"/>
            <a:ext cx="1693247" cy="895855"/>
          </a:xfrm>
        </p:spPr>
        <p:txBody>
          <a:bodyPr>
            <a:noAutofit/>
          </a:bodyPr>
          <a:lstStyle>
            <a:lvl1pPr marL="0" indent="0">
              <a:buNone/>
              <a:defRPr sz="1961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F16C0-0541-41AD-98F7-A469609E8D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995" y="2025026"/>
            <a:ext cx="256787" cy="258381"/>
          </a:xfrm>
        </p:spPr>
        <p:txBody>
          <a:bodyPr tIns="0" bIns="0"/>
          <a:lstStyle>
            <a:lvl1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5171A5B-905D-4832-B11A-13594619F3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79573" y="2025026"/>
            <a:ext cx="256787" cy="258381"/>
          </a:xfrm>
        </p:spPr>
        <p:txBody>
          <a:bodyPr tIns="0" bIns="0"/>
          <a:lstStyle>
            <a:lvl1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DBE933A-166C-4934-8425-2A89AAA211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03151" y="2025026"/>
            <a:ext cx="256787" cy="258381"/>
          </a:xfrm>
        </p:spPr>
        <p:txBody>
          <a:bodyPr tIns="0" bIns="0"/>
          <a:lstStyle>
            <a:lvl1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171069D2-CF68-4D89-9134-20A61AFA10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29842" y="2025026"/>
            <a:ext cx="256787" cy="258381"/>
          </a:xfrm>
        </p:spPr>
        <p:txBody>
          <a:bodyPr tIns="0" bIns="0"/>
          <a:lstStyle>
            <a:lvl1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77858A5B-7408-41FF-9369-C0F9B773A3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39413" y="2025026"/>
            <a:ext cx="256787" cy="258381"/>
          </a:xfrm>
        </p:spPr>
        <p:txBody>
          <a:bodyPr tIns="0" bIns="0"/>
          <a:lstStyle>
            <a:lvl1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F637A76-D1E1-49A2-AF33-3521BBC721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67660" y="2025026"/>
            <a:ext cx="256787" cy="258381"/>
          </a:xfrm>
        </p:spPr>
        <p:txBody>
          <a:bodyPr tIns="0" bIns="0"/>
          <a:lstStyle>
            <a:lvl1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14102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42" name="Footer Placeholder 14">
            <a:extLst>
              <a:ext uri="{FF2B5EF4-FFF2-40B4-BE49-F238E27FC236}">
                <a16:creationId xmlns:a16="http://schemas.microsoft.com/office/drawing/2014/main" id="{616DC816-DD19-4FC8-9708-971C4080E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Dynamics 365 </a:t>
            </a:r>
          </a:p>
        </p:txBody>
      </p:sp>
    </p:spTree>
    <p:extLst>
      <p:ext uri="{BB962C8B-B14F-4D97-AF65-F5344CB8AC3E}">
        <p14:creationId xmlns:p14="http://schemas.microsoft.com/office/powerpoint/2010/main" val="95673317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 strike="noStrik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Footer Placeholder 14">
            <a:extLst>
              <a:ext uri="{FF2B5EF4-FFF2-40B4-BE49-F238E27FC236}">
                <a16:creationId xmlns:a16="http://schemas.microsoft.com/office/drawing/2014/main" id="{1828F2BE-04D0-4952-849E-6909AD3A6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Dynamics 365 </a:t>
            </a:r>
          </a:p>
        </p:txBody>
      </p:sp>
    </p:spTree>
    <p:extLst>
      <p:ext uri="{BB962C8B-B14F-4D97-AF65-F5344CB8AC3E}">
        <p14:creationId xmlns:p14="http://schemas.microsoft.com/office/powerpoint/2010/main" val="275269808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859BFBD-0C43-4396-A7CE-8A9189BB09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82157" y="441278"/>
            <a:ext cx="7694313" cy="5975443"/>
          </a:xfrm>
          <a:custGeom>
            <a:avLst/>
            <a:gdLst>
              <a:gd name="connsiteX0" fmla="*/ 1677339 w 7848600"/>
              <a:gd name="connsiteY0" fmla="*/ 0 h 6094399"/>
              <a:gd name="connsiteX1" fmla="*/ 7848600 w 7848600"/>
              <a:gd name="connsiteY1" fmla="*/ 0 h 6094399"/>
              <a:gd name="connsiteX2" fmla="*/ 7848600 w 7848600"/>
              <a:gd name="connsiteY2" fmla="*/ 1727324 h 6094399"/>
              <a:gd name="connsiteX3" fmla="*/ 7848600 w 7848600"/>
              <a:gd name="connsiteY3" fmla="*/ 1998096 h 6094399"/>
              <a:gd name="connsiteX4" fmla="*/ 7848600 w 7848600"/>
              <a:gd name="connsiteY4" fmla="*/ 4043676 h 6094399"/>
              <a:gd name="connsiteX5" fmla="*/ 7848600 w 7848600"/>
              <a:gd name="connsiteY5" fmla="*/ 4332318 h 6094399"/>
              <a:gd name="connsiteX6" fmla="*/ 7848600 w 7848600"/>
              <a:gd name="connsiteY6" fmla="*/ 6094399 h 6094399"/>
              <a:gd name="connsiteX7" fmla="*/ 0 w 7848600"/>
              <a:gd name="connsiteY7" fmla="*/ 6094399 h 6094399"/>
              <a:gd name="connsiteX8" fmla="*/ 0 w 7848600"/>
              <a:gd name="connsiteY8" fmla="*/ 4043676 h 6094399"/>
              <a:gd name="connsiteX9" fmla="*/ 3059479 w 7848600"/>
              <a:gd name="connsiteY9" fmla="*/ 4043676 h 6094399"/>
              <a:gd name="connsiteX10" fmla="*/ 3059479 w 7848600"/>
              <a:gd name="connsiteY10" fmla="*/ 1998096 h 6094399"/>
              <a:gd name="connsiteX11" fmla="*/ 1677339 w 7848600"/>
              <a:gd name="connsiteY11" fmla="*/ 1998096 h 609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48600" h="6094399">
                <a:moveTo>
                  <a:pt x="1677339" y="0"/>
                </a:moveTo>
                <a:lnTo>
                  <a:pt x="7848600" y="0"/>
                </a:lnTo>
                <a:lnTo>
                  <a:pt x="7848600" y="1727324"/>
                </a:lnTo>
                <a:lnTo>
                  <a:pt x="7848600" y="1998096"/>
                </a:lnTo>
                <a:lnTo>
                  <a:pt x="7848600" y="4043676"/>
                </a:lnTo>
                <a:lnTo>
                  <a:pt x="7848600" y="4332318"/>
                </a:lnTo>
                <a:lnTo>
                  <a:pt x="7848600" y="6094399"/>
                </a:lnTo>
                <a:lnTo>
                  <a:pt x="0" y="6094399"/>
                </a:lnTo>
                <a:lnTo>
                  <a:pt x="0" y="4043676"/>
                </a:lnTo>
                <a:lnTo>
                  <a:pt x="3059479" y="4043676"/>
                </a:lnTo>
                <a:lnTo>
                  <a:pt x="3059479" y="1998096"/>
                </a:lnTo>
                <a:lnTo>
                  <a:pt x="1677339" y="199809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3383280" rIns="27432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Change image by clicking on “insert” picture.</a:t>
            </a:r>
          </a:p>
        </p:txBody>
      </p:sp>
      <p:sp>
        <p:nvSpPr>
          <p:cNvPr id="3" name="Title 35">
            <a:extLst>
              <a:ext uri="{FF2B5EF4-FFF2-40B4-BE49-F238E27FC236}">
                <a16:creationId xmlns:a16="http://schemas.microsoft.com/office/drawing/2014/main" id="{88C3AFD5-6B99-4036-8067-D643B2A9D2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5" y="941692"/>
            <a:ext cx="4885203" cy="326089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705" spc="-49" baseline="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490"/>
              </a:lnSpc>
            </a:pPr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6293900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hasCustomPrompt="1"/>
          </p:nvPr>
        </p:nvSpPr>
        <p:spPr>
          <a:xfrm>
            <a:off x="455994" y="941692"/>
            <a:ext cx="7454643" cy="355819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705" spc="-49" baseline="0" dirty="0">
                <a:solidFill>
                  <a:schemeClr val="tx2"/>
                </a:solidFill>
              </a:defRPr>
            </a:lvl1pPr>
          </a:lstStyle>
          <a:p>
            <a:pPr marL="0" lvl="0">
              <a:lnSpc>
                <a:spcPts val="5490"/>
              </a:lnSpc>
            </a:pPr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46794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5">
            <a:extLst>
              <a:ext uri="{FF2B5EF4-FFF2-40B4-BE49-F238E27FC236}">
                <a16:creationId xmlns:a16="http://schemas.microsoft.com/office/drawing/2014/main" id="{60388DA1-8C2D-4FFD-88BD-DE4D7CEFD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4" y="941692"/>
            <a:ext cx="7454643" cy="355819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705" spc="-49" baseline="0" dirty="0">
                <a:solidFill>
                  <a:schemeClr val="accent5"/>
                </a:solidFill>
              </a:defRPr>
            </a:lvl1pPr>
          </a:lstStyle>
          <a:p>
            <a:pPr marL="0" lvl="0">
              <a:lnSpc>
                <a:spcPts val="5490"/>
              </a:lnSpc>
            </a:pPr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77689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29842" y="0"/>
            <a:ext cx="5962158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554195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Photo layout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1D123-CA1A-4568-88C8-6B1287D07E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994" y="2363623"/>
            <a:ext cx="4822952" cy="2648904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176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56201C-07C6-4B48-97C5-8ACFF3D0A9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995" y="1922587"/>
            <a:ext cx="4822951" cy="28777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353"/>
              </a:lnSpc>
              <a:buNone/>
              <a:defRPr lang="en-US" sz="196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Subhead Segoe UI Regular 20/24. </a:t>
            </a:r>
          </a:p>
        </p:txBody>
      </p:sp>
      <p:sp>
        <p:nvSpPr>
          <p:cNvPr id="7" name="Footer Placeholder 14">
            <a:extLst>
              <a:ext uri="{FF2B5EF4-FFF2-40B4-BE49-F238E27FC236}">
                <a16:creationId xmlns:a16="http://schemas.microsoft.com/office/drawing/2014/main" id="{7397557A-B9E9-4375-BD93-C4F91A780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</a:t>
            </a:r>
          </a:p>
        </p:txBody>
      </p:sp>
    </p:spTree>
    <p:extLst>
      <p:ext uri="{BB962C8B-B14F-4D97-AF65-F5344CB8AC3E}">
        <p14:creationId xmlns:p14="http://schemas.microsoft.com/office/powerpoint/2010/main" val="271435217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5995" y="2158885"/>
            <a:ext cx="3618381" cy="2540231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03151" y="2158885"/>
            <a:ext cx="3607487" cy="2540231"/>
          </a:xfrm>
          <a:blipFill>
            <a:blip r:embed="rId3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9413" y="2158885"/>
            <a:ext cx="3623050" cy="2540231"/>
          </a:xfrm>
          <a:blipFill>
            <a:blip r:embed="rId4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Photo layout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5" y="4927922"/>
            <a:ext cx="3618381" cy="1186064"/>
          </a:xfrm>
        </p:spPr>
        <p:txBody>
          <a:bodyPr lIns="0" tIns="0" rIns="0" bIns="0"/>
          <a:lstStyle>
            <a:lvl1pPr marL="0" marR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2" b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00039" y="4927922"/>
            <a:ext cx="3618381" cy="1186064"/>
          </a:xfrm>
        </p:spPr>
        <p:txBody>
          <a:bodyPr lIns="0" tIns="0" rIns="0" bIns="0"/>
          <a:lstStyle>
            <a:lvl1pPr marL="0" marR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372">
                <a:solidFill>
                  <a:srgbClr val="008C72"/>
                </a:solidFill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44083" y="4927922"/>
            <a:ext cx="3618381" cy="1186064"/>
          </a:xfrm>
        </p:spPr>
        <p:txBody>
          <a:bodyPr lIns="0" tIns="0" rIns="0" bIns="0"/>
          <a:lstStyle>
            <a:lvl1pPr marL="0" marR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372">
                <a:solidFill>
                  <a:srgbClr val="008C72"/>
                </a:solidFill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</p:txBody>
      </p:sp>
      <p:sp>
        <p:nvSpPr>
          <p:cNvPr id="16" name="Footer Placeholder 14">
            <a:extLst>
              <a:ext uri="{FF2B5EF4-FFF2-40B4-BE49-F238E27FC236}">
                <a16:creationId xmlns:a16="http://schemas.microsoft.com/office/drawing/2014/main" id="{3CC8D48C-0AE0-489F-AD07-46162F3D6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Dynamics 365 </a:t>
            </a:r>
          </a:p>
        </p:txBody>
      </p:sp>
    </p:spTree>
    <p:extLst>
      <p:ext uri="{BB962C8B-B14F-4D97-AF65-F5344CB8AC3E}">
        <p14:creationId xmlns:p14="http://schemas.microsoft.com/office/powerpoint/2010/main" val="370191546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B95F29-56C3-4C85-A12B-0B0BE769E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774" y="418150"/>
            <a:ext cx="7747227" cy="6439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Device layout 1: one column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5995" y="1922802"/>
            <a:ext cx="4758211" cy="60353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353"/>
              </a:lnSpc>
              <a:buNone/>
              <a:defRPr sz="1961" b="0" i="0">
                <a:solidFill>
                  <a:schemeClr val="tx1"/>
                </a:solidFill>
                <a:latin typeface="+mn-lt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pt-BR" dirty="0"/>
              <a:t>Large subhead Segoe UI Regular 20/24. Em volor resequaectur.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5" y="2707597"/>
            <a:ext cx="4758210" cy="2521331"/>
          </a:xfrm>
        </p:spPr>
        <p:txBody>
          <a:bodyPr lIns="0" tIns="0" rIns="0" bIns="0"/>
          <a:lstStyle>
            <a:lvl1pPr marL="280121" indent="-280121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72" b="0" i="0" spc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4476FE-7091-4DE7-A55E-3EF5A6569A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7959" y="3421009"/>
            <a:ext cx="5834041" cy="54675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B9AEC771-481D-4FF6-AD08-FD4DD79D2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Dynamics 365 </a:t>
            </a:r>
          </a:p>
        </p:txBody>
      </p:sp>
    </p:spTree>
    <p:extLst>
      <p:ext uri="{BB962C8B-B14F-4D97-AF65-F5344CB8AC3E}">
        <p14:creationId xmlns:p14="http://schemas.microsoft.com/office/powerpoint/2010/main" val="40464732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3E2E-C560-4C74-84AE-7161C4F0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268CA-7D18-4072-95EC-323592896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6D24C-CB4E-4A4D-98D2-F2BB72C6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9691-5569-4CCE-99C9-4110F2AE67E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6ECD5-305E-4F25-996D-0B9F38B3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9FD69-0858-4F58-A2DE-F57C3560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27D-C7CA-4FA8-A2AB-CA93E41A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54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9DE98C-91A8-4163-A280-8BB561692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774" y="418150"/>
            <a:ext cx="7747227" cy="643985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784CA30E-A92E-4E40-944A-73B1CF9EEE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7959" y="3421009"/>
            <a:ext cx="5834041" cy="54675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D17D4B4-B6B9-4273-ACCB-7A5ED46F3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72" y="2000738"/>
            <a:ext cx="1693247" cy="3034292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882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14/18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. </a:t>
            </a:r>
            <a:r>
              <a:rPr lang="en-US" dirty="0" err="1"/>
              <a:t>Unt</a:t>
            </a:r>
            <a:r>
              <a:rPr lang="en-US" dirty="0"/>
              <a:t> faces et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el id et re od </a:t>
            </a:r>
            <a:r>
              <a:rPr lang="en-US" dirty="0" err="1"/>
              <a:t>utem</a:t>
            </a:r>
            <a:r>
              <a:rPr lang="en-US" dirty="0"/>
              <a:t> que </a:t>
            </a:r>
            <a:r>
              <a:rPr lang="en-US" dirty="0" err="1"/>
              <a:t>nist</a:t>
            </a:r>
            <a:r>
              <a:rPr lang="en-US" dirty="0"/>
              <a:t> et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is et lam, </a:t>
            </a:r>
            <a:r>
              <a:rPr lang="en-US" dirty="0" err="1"/>
              <a:t>vendunt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.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B204BE2-B985-4315-8D5B-9C54B1074D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5798" y="2000738"/>
            <a:ext cx="1693247" cy="3034292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882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14/18</a:t>
            </a:r>
          </a:p>
          <a:p>
            <a:pPr lvl="1"/>
            <a:r>
              <a:rPr lang="en-US" dirty="0"/>
              <a:t>Body copy Segoe Regular 14/18.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. </a:t>
            </a:r>
            <a:r>
              <a:rPr lang="en-US" dirty="0" err="1"/>
              <a:t>Unt</a:t>
            </a:r>
            <a:r>
              <a:rPr lang="en-US" dirty="0"/>
              <a:t> faces et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el id et re od </a:t>
            </a:r>
            <a:r>
              <a:rPr lang="en-US" dirty="0" err="1"/>
              <a:t>utem</a:t>
            </a:r>
            <a:r>
              <a:rPr lang="en-US" dirty="0"/>
              <a:t> que </a:t>
            </a:r>
            <a:r>
              <a:rPr lang="en-US" dirty="0" err="1"/>
              <a:t>nist</a:t>
            </a:r>
            <a:r>
              <a:rPr lang="en-US" dirty="0"/>
              <a:t> et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is et lam, </a:t>
            </a:r>
            <a:r>
              <a:rPr lang="en-US" dirty="0" err="1"/>
              <a:t>vendunt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89045D2-7C49-4F5C-A376-228A5A2B0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Device layout 2: two columns</a:t>
            </a:r>
          </a:p>
        </p:txBody>
      </p:sp>
      <p:sp>
        <p:nvSpPr>
          <p:cNvPr id="16" name="Footer Placeholder 14">
            <a:extLst>
              <a:ext uri="{FF2B5EF4-FFF2-40B4-BE49-F238E27FC236}">
                <a16:creationId xmlns:a16="http://schemas.microsoft.com/office/drawing/2014/main" id="{6FCE5757-E538-4E4B-BB66-DA966C94A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Dynamics 365 </a:t>
            </a:r>
          </a:p>
        </p:txBody>
      </p:sp>
    </p:spTree>
    <p:extLst>
      <p:ext uri="{BB962C8B-B14F-4D97-AF65-F5344CB8AC3E}">
        <p14:creationId xmlns:p14="http://schemas.microsoft.com/office/powerpoint/2010/main" val="362360133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CDB1EA-72FB-46B3-89D4-DEE1F2EF7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249" y="486947"/>
            <a:ext cx="10869930" cy="6371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Device layout 3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473E679-3B6D-497A-A0F6-454C968B7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93976" y="3488254"/>
            <a:ext cx="7678751" cy="54675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ooter Placeholder 14">
            <a:extLst>
              <a:ext uri="{FF2B5EF4-FFF2-40B4-BE49-F238E27FC236}">
                <a16:creationId xmlns:a16="http://schemas.microsoft.com/office/drawing/2014/main" id="{094367A8-7AEF-4C78-AF93-670FC6582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Dynamics 365 </a:t>
            </a:r>
          </a:p>
        </p:txBody>
      </p:sp>
    </p:spTree>
    <p:extLst>
      <p:ext uri="{BB962C8B-B14F-4D97-AF65-F5344CB8AC3E}">
        <p14:creationId xmlns:p14="http://schemas.microsoft.com/office/powerpoint/2010/main" val="156513485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1"/>
          </p:nvPr>
        </p:nvSpPr>
        <p:spPr>
          <a:xfrm>
            <a:off x="455996" y="1950780"/>
            <a:ext cx="3618377" cy="3534843"/>
          </a:xfrm>
        </p:spPr>
        <p:txBody>
          <a:bodyPr anchor="ctr">
            <a:noAutofit/>
          </a:bodyPr>
          <a:lstStyle>
            <a:lvl1pPr marL="0" indent="0" algn="ctr">
              <a:buNone/>
              <a:defRPr sz="2353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Chart examples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992" y="5857162"/>
            <a:ext cx="3618381" cy="301770"/>
          </a:xfrm>
        </p:spPr>
        <p:txBody>
          <a:bodyPr lIns="0" tIns="0" rIns="0" bIns="0"/>
          <a:lstStyle>
            <a:lvl1pPr marL="0" indent="0">
              <a:lnSpc>
                <a:spcPts val="1176"/>
              </a:lnSpc>
              <a:spcBef>
                <a:spcPts val="882"/>
              </a:spcBef>
              <a:buFont typeface="Arial" panose="020B0604020202020204" pitchFamily="34" charset="0"/>
              <a:buNone/>
              <a:defRPr sz="980" b="0" i="0" spc="0">
                <a:solidFill>
                  <a:schemeClr val="tx1"/>
                </a:solidFill>
                <a:latin typeface="+mn-lt"/>
              </a:defRPr>
            </a:lvl1pPr>
            <a:lvl2pPr marL="0" marR="0" indent="0" algn="l" defTabSz="914367" rtl="0" eaLnBrk="1" fontAlgn="auto" latinLnBrk="0" hangingPunct="1">
              <a:lnSpc>
                <a:spcPts val="1176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80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Caption body copy Segoe Regular 10/12.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eat.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3152" y="5857162"/>
            <a:ext cx="3607487" cy="301770"/>
          </a:xfrm>
        </p:spPr>
        <p:txBody>
          <a:bodyPr vert="horz" wrap="square" lIns="0" tIns="0" rIns="0" bIns="0" rtlCol="0">
            <a:spAutoFit/>
          </a:bodyPr>
          <a:lstStyle>
            <a:lvl1pPr>
              <a:tabLst/>
              <a:defRPr lang="en-US" sz="980" b="0" i="0" spc="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ts val="1176"/>
              </a:lnSpc>
              <a:spcBef>
                <a:spcPts val="882"/>
              </a:spcBef>
              <a:buFont typeface="Arial" panose="020B0604020202020204" pitchFamily="34" charset="0"/>
              <a:buNone/>
            </a:pPr>
            <a:r>
              <a:rPr lang="en-US" dirty="0"/>
              <a:t>Caption body copy Segoe Regular 10/12.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eat.</a:t>
            </a:r>
          </a:p>
        </p:txBody>
      </p:sp>
      <p:sp>
        <p:nvSpPr>
          <p:cNvPr id="20" name="Chart Placeholder 6"/>
          <p:cNvSpPr>
            <a:spLocks noGrp="1"/>
          </p:cNvSpPr>
          <p:nvPr>
            <p:ph type="chart" sz="quarter" idx="22"/>
          </p:nvPr>
        </p:nvSpPr>
        <p:spPr>
          <a:xfrm>
            <a:off x="4303152" y="1950780"/>
            <a:ext cx="3607487" cy="3534843"/>
          </a:xfrm>
        </p:spPr>
        <p:txBody>
          <a:bodyPr anchor="ctr">
            <a:noAutofit/>
          </a:bodyPr>
          <a:lstStyle>
            <a:lvl1pPr marL="0" indent="0" algn="ctr">
              <a:buNone/>
              <a:defRPr sz="2353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8139412" y="1950780"/>
            <a:ext cx="3623051" cy="3534843"/>
          </a:xfrm>
        </p:spPr>
        <p:txBody>
          <a:bodyPr anchor="ctr">
            <a:noAutofit/>
          </a:bodyPr>
          <a:lstStyle>
            <a:lvl1pPr marL="0" indent="0" algn="ctr">
              <a:buNone/>
              <a:defRPr sz="2353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B6B82-41EF-4F96-AC4D-4B6DF0A1F5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5991" y="5670381"/>
            <a:ext cx="3629278" cy="243143"/>
          </a:xfrm>
        </p:spPr>
        <p:txBody>
          <a:bodyPr tIns="0"/>
          <a:lstStyle>
            <a:lvl1pPr>
              <a:defRPr lang="en-US" sz="980" b="1" kern="1200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Caption title Segoe bold 10/12.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FC93-5F54-47F0-9569-BECC76A76C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14044" y="5670381"/>
            <a:ext cx="3629278" cy="243143"/>
          </a:xfrm>
        </p:spPr>
        <p:txBody>
          <a:bodyPr tIns="0"/>
          <a:lstStyle>
            <a:lvl1pPr>
              <a:defRPr lang="en-US" sz="980" b="1" kern="1200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Caption title Segoe bold 10/12.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DACCCB-301A-4273-9EA6-AD055BB5B0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9413" y="5670381"/>
            <a:ext cx="3629278" cy="243143"/>
          </a:xfrm>
        </p:spPr>
        <p:txBody>
          <a:bodyPr tIns="0"/>
          <a:lstStyle>
            <a:lvl1pPr>
              <a:defRPr lang="en-US" sz="980" b="1" kern="1200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Caption title Segoe bold 10/12.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057046-E219-41F6-8045-1E763292CB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9413" y="5857162"/>
            <a:ext cx="3607487" cy="301770"/>
          </a:xfrm>
        </p:spPr>
        <p:txBody>
          <a:bodyPr vert="horz" wrap="square" lIns="0" tIns="0" rIns="0" bIns="0" rtlCol="0">
            <a:spAutoFit/>
          </a:bodyPr>
          <a:lstStyle>
            <a:lvl1pPr>
              <a:tabLst/>
              <a:defRPr lang="en-US" sz="980" b="0" i="0" spc="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ts val="1176"/>
              </a:lnSpc>
              <a:spcBef>
                <a:spcPts val="882"/>
              </a:spcBef>
              <a:buFont typeface="Arial" panose="020B0604020202020204" pitchFamily="34" charset="0"/>
              <a:buNone/>
            </a:pPr>
            <a:r>
              <a:rPr lang="en-US" dirty="0"/>
              <a:t>Caption body copy Segoe Regular 10/12.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eat.</a:t>
            </a:r>
          </a:p>
        </p:txBody>
      </p:sp>
      <p:sp>
        <p:nvSpPr>
          <p:cNvPr id="25" name="Footer Placeholder 14">
            <a:extLst>
              <a:ext uri="{FF2B5EF4-FFF2-40B4-BE49-F238E27FC236}">
                <a16:creationId xmlns:a16="http://schemas.microsoft.com/office/drawing/2014/main" id="{0C981775-2AD3-4822-BEA1-B9C42963F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Dynamics 365 </a:t>
            </a:r>
          </a:p>
        </p:txBody>
      </p:sp>
    </p:spTree>
    <p:extLst>
      <p:ext uri="{BB962C8B-B14F-4D97-AF65-F5344CB8AC3E}">
        <p14:creationId xmlns:p14="http://schemas.microsoft.com/office/powerpoint/2010/main" val="171927618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styling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55995" y="3924852"/>
            <a:ext cx="11306469" cy="54675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0C46E0E1-3C9A-40D4-B021-A6836C88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Dynamics 365 </a:t>
            </a:r>
          </a:p>
        </p:txBody>
      </p:sp>
    </p:spTree>
    <p:extLst>
      <p:ext uri="{BB962C8B-B14F-4D97-AF65-F5344CB8AC3E}">
        <p14:creationId xmlns:p14="http://schemas.microsoft.com/office/powerpoint/2010/main" val="247433744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dium te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F3523A4C-09FD-49AC-AA6D-1A6E7B7893EE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54170" y="6451197"/>
            <a:ext cx="4482124" cy="1056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solidFill>
                  <a:schemeClr val="bg1"/>
                </a:solidFill>
                <a:cs typeface="Segoe UI" pitchFamily="34" charset="0"/>
              </a:rPr>
              <a:t>© Copyright Contoso Corporation. All rights reserved.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70E04-F3D7-44F1-9863-6604D12FE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5" y="1845277"/>
            <a:ext cx="7454644" cy="1473396"/>
          </a:xfrm>
          <a:noFill/>
        </p:spPr>
        <p:txBody>
          <a:bodyPr lIns="0" tIns="0" rIns="0" bIns="0" anchor="t" anchorCtr="0"/>
          <a:lstStyle>
            <a:lvl1pPr>
              <a:lnSpc>
                <a:spcPct val="100000"/>
              </a:lnSpc>
              <a:spcAft>
                <a:spcPts val="1274"/>
              </a:spcAft>
              <a:defRPr sz="2549" spc="-4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878A76-48F5-40B8-BC33-2551AA074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8" y="257170"/>
            <a:ext cx="2266311" cy="5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57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dar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C370E04-F3D7-44F1-9863-6604D12FE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5" y="1845277"/>
            <a:ext cx="7454644" cy="1473396"/>
          </a:xfrm>
          <a:noFill/>
        </p:spPr>
        <p:txBody>
          <a:bodyPr lIns="0" tIns="0" rIns="0" bIns="0" anchor="t" anchorCtr="0"/>
          <a:lstStyle>
            <a:lvl1pPr>
              <a:lnSpc>
                <a:spcPct val="100000"/>
              </a:lnSpc>
              <a:spcAft>
                <a:spcPts val="1274"/>
              </a:spcAft>
              <a:defRPr sz="2549" spc="-49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878A76-48F5-40B8-BC33-2551AA074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8" y="257170"/>
            <a:ext cx="2266311" cy="569191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0AFD6FAE-B215-4CF5-A1C7-AE7803BB4E41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70" y="6451197"/>
            <a:ext cx="4482124" cy="1056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solidFill>
                  <a:schemeClr val="bg1"/>
                </a:solidFill>
                <a:cs typeface="Segoe UI" pitchFamily="34" charset="0"/>
              </a:rPr>
              <a:t>© Copyright Contoso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39140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1850-4114-4005-AEA4-A4112AB2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3F9BE-ECF8-4FCB-B7B1-9F5DA28D6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B4D62-8A29-4FB6-9A69-B1FC4CEEC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D9454-E929-4A4E-97F1-E4F5EC0D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9691-5569-4CCE-99C9-4110F2AE67E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DC52B-2805-4102-83BC-D8FACDCC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F6ED3-873D-491C-A9EA-329B8848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27D-C7CA-4FA8-A2AB-CA93E41A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1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D7803-325E-437D-A13B-C5114C77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2FEE6-1D62-492E-983A-3AB5694E0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F908A-C700-4F08-B19A-14AA6BFBB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E25A0-A4C6-4796-8A05-7FA9E8290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AC1B00-9DF1-4D70-81BC-00E27B40D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8DA93-A3AA-4374-B9F3-0B53EAD9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9691-5569-4CCE-99C9-4110F2AE67E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15544-2DD9-4A5F-9D17-72851ECD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19054-36FB-4D1D-A1D9-3B9984CE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27D-C7CA-4FA8-A2AB-CA93E41A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2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AAD4-E373-4C9B-BB43-9351DD12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7C147-CF9F-45D3-A028-BD94741A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9691-5569-4CCE-99C9-4110F2AE67E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C58F7-4864-4444-A9A9-6255656F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3A8E7-BCD5-4538-ABDA-82877FF4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27D-C7CA-4FA8-A2AB-CA93E41A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BED3F4-B04F-4500-A4F4-945309B6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9691-5569-4CCE-99C9-4110F2AE67E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866FF-C70E-4AC0-ACE4-2D335F09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7672C-B07F-4DF8-883C-D857CD9F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27D-C7CA-4FA8-A2AB-CA93E41A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8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FB27-50F1-4AE5-95A5-9D6D9866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6F24-54B6-47AA-B83A-CF6AA2E5C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EF32D-AF39-4A4B-9676-01291F9E6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E5028-872F-42FA-9BA6-6D356C99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9691-5569-4CCE-99C9-4110F2AE67E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1F164-068E-49F3-B1F4-A6C14151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9E147-046B-4A89-8259-15A7B2BB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27D-C7CA-4FA8-A2AB-CA93E41A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1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2F45-CBD1-4BE7-A3C0-2BD5F5E2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DE2D04-BC46-42DA-8D37-2F51C5EAC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974F3-5146-47C1-AB85-6C1E63AD7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6F38D-1BE7-447B-B739-FA63391A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9691-5569-4CCE-99C9-4110F2AE67E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FF75D-346C-4E0C-AF41-F70B5DD1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F8533-ABDF-431C-AE73-57D77403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27D-C7CA-4FA8-A2AB-CA93E41A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328CD2-E825-4892-99E0-C711D8B0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BDBB4-1082-4DED-9DD6-442825468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45AFD-7A40-40E7-B657-1AFAA673D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99691-5569-4CCE-99C9-4110F2AE67E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20F5B-5431-4448-B3BC-CF85386F1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9D20C-31A8-4B01-844F-A2BAAA86A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A27D-C7CA-4FA8-A2AB-CA93E41A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994" y="556381"/>
            <a:ext cx="11306469" cy="813819"/>
          </a:xfrm>
          <a:prstGeom prst="rect">
            <a:avLst/>
          </a:prstGeom>
        </p:spPr>
        <p:txBody>
          <a:bodyPr vert="horz" wrap="square" lIns="0" tIns="91440" rIns="146304" bIns="91440" rtlCol="0" anchor="t">
            <a:noAutofit/>
          </a:bodyPr>
          <a:lstStyle/>
          <a:p>
            <a:r>
              <a:rPr lang="en-US" dirty="0"/>
              <a:t>Heading Segoe UI </a:t>
            </a:r>
            <a:r>
              <a:rPr lang="en-US" dirty="0" err="1"/>
              <a:t>Semibold</a:t>
            </a:r>
            <a:r>
              <a:rPr lang="en-US" dirty="0"/>
              <a:t> 28/32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5994" y="1817559"/>
            <a:ext cx="11306469" cy="2323623"/>
          </a:xfrm>
          <a:prstGeom prst="rect">
            <a:avLst/>
          </a:prstGeom>
        </p:spPr>
        <p:txBody>
          <a:bodyPr vert="horz" wrap="square" lIns="0" tIns="91440" rIns="146304" bIns="91440" rtlCol="0">
            <a:spAutoFit/>
          </a:bodyPr>
          <a:lstStyle/>
          <a:p>
            <a:pPr lvl="0"/>
            <a:r>
              <a:rPr lang="en-US" dirty="0"/>
              <a:t>H2 Segoe UI </a:t>
            </a:r>
            <a:r>
              <a:rPr lang="en-US" dirty="0" err="1"/>
              <a:t>Semibold</a:t>
            </a:r>
            <a:r>
              <a:rPr lang="en-US" dirty="0"/>
              <a:t> 20/24</a:t>
            </a:r>
          </a:p>
          <a:p>
            <a:pPr lvl="1"/>
            <a:r>
              <a:rPr lang="en-US" dirty="0"/>
              <a:t>B1 Segoe UI Regular 20/24 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H3 Segoe UI </a:t>
            </a:r>
            <a:r>
              <a:rPr lang="en-US" dirty="0" err="1"/>
              <a:t>Semibold</a:t>
            </a:r>
            <a:r>
              <a:rPr lang="en-US" dirty="0"/>
              <a:t> 14/18</a:t>
            </a:r>
          </a:p>
          <a:p>
            <a:pPr lvl="3"/>
            <a:r>
              <a:rPr lang="en-US" dirty="0"/>
              <a:t>B2 Segoe UI Regular 14/18</a:t>
            </a:r>
          </a:p>
          <a:p>
            <a:pPr lvl="3"/>
            <a:endParaRPr lang="en-US" dirty="0"/>
          </a:p>
          <a:p>
            <a:pPr lvl="4"/>
            <a:r>
              <a:rPr lang="en-US" dirty="0"/>
              <a:t>H4 Segoe UI Bold 10/12</a:t>
            </a:r>
          </a:p>
          <a:p>
            <a:pPr lvl="6"/>
            <a:r>
              <a:rPr lang="en-US" dirty="0"/>
              <a:t>B3 Segoe UI Regular 10/12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99A560D-F2FE-428C-A24D-30E7600CC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Contoso Corporation                                                                                  								                      Dynamics 365 </a:t>
            </a:r>
          </a:p>
        </p:txBody>
      </p:sp>
    </p:spTree>
    <p:extLst>
      <p:ext uri="{BB962C8B-B14F-4D97-AF65-F5344CB8AC3E}">
        <p14:creationId xmlns:p14="http://schemas.microsoft.com/office/powerpoint/2010/main" val="287669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ransition>
    <p:fade/>
  </p:transition>
  <p:hf sldNum="0" hdr="0" dt="0"/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2745" b="0" kern="1200" cap="none" spc="-49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36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353" kern="1200" spc="-49" baseline="0">
          <a:solidFill>
            <a:schemeClr val="tx1"/>
          </a:solidFill>
          <a:latin typeface="+mj-lt"/>
          <a:ea typeface="+mn-ea"/>
          <a:cs typeface="+mn-cs"/>
        </a:defRPr>
      </a:lvl1pPr>
      <a:lvl2pPr marL="0" marR="0" indent="0" algn="l" defTabSz="91436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96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l" defTabSz="91436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765" kern="1200" spc="0" baseline="0">
          <a:solidFill>
            <a:schemeClr val="tx2"/>
          </a:solidFill>
          <a:latin typeface="+mj-lt"/>
          <a:ea typeface="+mn-ea"/>
          <a:cs typeface="+mn-cs"/>
        </a:defRPr>
      </a:lvl3pPr>
      <a:lvl4pPr marL="0" marR="0" indent="0" algn="l" defTabSz="91436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765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l" defTabSz="91436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176" b="1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285916" indent="0" algn="l" defTabSz="914367" rtl="0" eaLnBrk="1" latinLnBrk="0" hangingPunct="1">
        <a:spcBef>
          <a:spcPct val="20000"/>
        </a:spcBef>
        <a:buFont typeface="Arial" pitchFamily="34" charset="0"/>
        <a:buNone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176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1349">
          <p15:clr>
            <a:srgbClr val="C35EA4"/>
          </p15:clr>
        </p15:guide>
        <p15:guide id="32" pos="1528">
          <p15:clr>
            <a:srgbClr val="C35EA4"/>
          </p15:clr>
        </p15:guide>
        <p15:guide id="33" pos="2621">
          <p15:clr>
            <a:srgbClr val="C35EA4"/>
          </p15:clr>
        </p15:guide>
        <p15:guide id="34" pos="2765">
          <p15:clr>
            <a:srgbClr val="C35EA4"/>
          </p15:clr>
        </p15:guide>
        <p15:guide id="35" pos="3854">
          <p15:clr>
            <a:srgbClr val="C35EA4"/>
          </p15:clr>
        </p15:guide>
        <p15:guide id="36" pos="4003">
          <p15:clr>
            <a:srgbClr val="C35EA4"/>
          </p15:clr>
        </p15:guide>
        <p15:guide id="37" pos="5083">
          <p15:clr>
            <a:srgbClr val="C35EA4"/>
          </p15:clr>
        </p15:guide>
        <p15:guide id="38" pos="5230">
          <p15:clr>
            <a:srgbClr val="C35EA4"/>
          </p15:clr>
        </p15:guide>
        <p15:guide id="39" pos="6323">
          <p15:clr>
            <a:srgbClr val="C35EA4"/>
          </p15:clr>
        </p15:guide>
        <p15:guide id="40" pos="6469">
          <p15:clr>
            <a:srgbClr val="C35EA4"/>
          </p15:clr>
        </p15:guide>
        <p15:guide id="41" pos="293">
          <p15:clr>
            <a:srgbClr val="F26B43"/>
          </p15:clr>
        </p15:guide>
        <p15:guide id="42" pos="7565">
          <p15:clr>
            <a:srgbClr val="F26B43"/>
          </p15:clr>
        </p15:guide>
        <p15:guide id="43" orient="horz" pos="751">
          <p15:clr>
            <a:srgbClr val="5ACBF0"/>
          </p15:clr>
        </p15:guide>
        <p15:guide id="44" orient="horz" pos="1387">
          <p15:clr>
            <a:srgbClr val="5ACBF0"/>
          </p15:clr>
        </p15:guide>
        <p15:guide id="45" orient="horz" pos="605">
          <p15:clr>
            <a:srgbClr val="5ACBF0"/>
          </p15:clr>
        </p15:guide>
        <p15:guide id="46" orient="horz" pos="1514">
          <p15:clr>
            <a:srgbClr val="5ACBF0"/>
          </p15:clr>
        </p15:guide>
        <p15:guide id="47" orient="horz" pos="2130">
          <p15:clr>
            <a:srgbClr val="5ACBF0"/>
          </p15:clr>
        </p15:guide>
        <p15:guide id="48" orient="horz" pos="2299">
          <p15:clr>
            <a:srgbClr val="5ACBF0"/>
          </p15:clr>
        </p15:guide>
        <p15:guide id="49" orient="horz" pos="283">
          <p15:clr>
            <a:srgbClr val="F26B43"/>
          </p15:clr>
        </p15:guide>
        <p15:guide id="50" orient="horz" pos="4120">
          <p15:clr>
            <a:srgbClr val="F26B43"/>
          </p15:clr>
        </p15:guide>
        <p15:guide id="51" orient="horz" pos="2891">
          <p15:clr>
            <a:srgbClr val="5ACBF0"/>
          </p15:clr>
        </p15:guide>
        <p15:guide id="52" orient="horz" pos="3019">
          <p15:clr>
            <a:srgbClr val="5ACBF0"/>
          </p15:clr>
        </p15:guide>
        <p15:guide id="53" orient="horz" pos="3643">
          <p15:clr>
            <a:srgbClr val="5ACBF0"/>
          </p15:clr>
        </p15:guide>
        <p15:guide id="54" orient="horz" pos="376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24" Type="http://schemas.openxmlformats.org/officeDocument/2006/relationships/image" Target="../media/image39.sv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4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19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svg"/><Relationship Id="rId7" Type="http://schemas.openxmlformats.org/officeDocument/2006/relationships/image" Target="../media/image2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9.svg"/><Relationship Id="rId5" Type="http://schemas.openxmlformats.org/officeDocument/2006/relationships/image" Target="../media/image19.svg"/><Relationship Id="rId10" Type="http://schemas.openxmlformats.org/officeDocument/2006/relationships/image" Target="../media/image38.png"/><Relationship Id="rId4" Type="http://schemas.openxmlformats.org/officeDocument/2006/relationships/image" Target="../media/image18.png"/><Relationship Id="rId9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62.svg"/><Relationship Id="rId39" Type="http://schemas.openxmlformats.org/officeDocument/2006/relationships/image" Target="../media/image75.svg"/><Relationship Id="rId21" Type="http://schemas.openxmlformats.org/officeDocument/2006/relationships/image" Target="../media/image57.svg"/><Relationship Id="rId34" Type="http://schemas.openxmlformats.org/officeDocument/2006/relationships/image" Target="../media/image70.png"/><Relationship Id="rId42" Type="http://schemas.openxmlformats.org/officeDocument/2006/relationships/image" Target="../media/image78.png"/><Relationship Id="rId47" Type="http://schemas.openxmlformats.org/officeDocument/2006/relationships/image" Target="../media/image83.svg"/><Relationship Id="rId50" Type="http://schemas.openxmlformats.org/officeDocument/2006/relationships/image" Target="../media/image86.svg"/><Relationship Id="rId55" Type="http://schemas.openxmlformats.org/officeDocument/2006/relationships/image" Target="../media/image91.png"/><Relationship Id="rId63" Type="http://schemas.openxmlformats.org/officeDocument/2006/relationships/image" Target="../media/image28.png"/><Relationship Id="rId68" Type="http://schemas.openxmlformats.org/officeDocument/2006/relationships/image" Target="../media/image33.svg"/><Relationship Id="rId7" Type="http://schemas.openxmlformats.org/officeDocument/2006/relationships/image" Target="../media/image45.svg"/><Relationship Id="rId2" Type="http://schemas.openxmlformats.org/officeDocument/2006/relationships/image" Target="../media/image18.png"/><Relationship Id="rId16" Type="http://schemas.openxmlformats.org/officeDocument/2006/relationships/image" Target="../media/image52.png"/><Relationship Id="rId29" Type="http://schemas.openxmlformats.org/officeDocument/2006/relationships/image" Target="../media/image6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1.svg"/><Relationship Id="rId24" Type="http://schemas.openxmlformats.org/officeDocument/2006/relationships/image" Target="../media/image60.svg"/><Relationship Id="rId32" Type="http://schemas.openxmlformats.org/officeDocument/2006/relationships/image" Target="../media/image68.png"/><Relationship Id="rId37" Type="http://schemas.openxmlformats.org/officeDocument/2006/relationships/image" Target="../media/image73.svg"/><Relationship Id="rId40" Type="http://schemas.openxmlformats.org/officeDocument/2006/relationships/image" Target="../media/image76.png"/><Relationship Id="rId45" Type="http://schemas.openxmlformats.org/officeDocument/2006/relationships/image" Target="../media/image81.svg"/><Relationship Id="rId53" Type="http://schemas.openxmlformats.org/officeDocument/2006/relationships/image" Target="../media/image89.png"/><Relationship Id="rId58" Type="http://schemas.openxmlformats.org/officeDocument/2006/relationships/image" Target="../media/image94.svg"/><Relationship Id="rId66" Type="http://schemas.openxmlformats.org/officeDocument/2006/relationships/image" Target="../media/image31.svg"/><Relationship Id="rId5" Type="http://schemas.openxmlformats.org/officeDocument/2006/relationships/image" Target="../media/image43.svg"/><Relationship Id="rId15" Type="http://schemas.openxmlformats.org/officeDocument/2006/relationships/image" Target="../media/image51.sv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36" Type="http://schemas.openxmlformats.org/officeDocument/2006/relationships/image" Target="../media/image72.png"/><Relationship Id="rId49" Type="http://schemas.openxmlformats.org/officeDocument/2006/relationships/image" Target="../media/image85.png"/><Relationship Id="rId57" Type="http://schemas.openxmlformats.org/officeDocument/2006/relationships/image" Target="../media/image93.png"/><Relationship Id="rId61" Type="http://schemas.openxmlformats.org/officeDocument/2006/relationships/image" Target="../media/image26.png"/><Relationship Id="rId10" Type="http://schemas.openxmlformats.org/officeDocument/2006/relationships/image" Target="../media/image40.png"/><Relationship Id="rId19" Type="http://schemas.openxmlformats.org/officeDocument/2006/relationships/image" Target="../media/image55.svg"/><Relationship Id="rId31" Type="http://schemas.openxmlformats.org/officeDocument/2006/relationships/image" Target="../media/image67.svg"/><Relationship Id="rId44" Type="http://schemas.openxmlformats.org/officeDocument/2006/relationships/image" Target="../media/image80.png"/><Relationship Id="rId52" Type="http://schemas.openxmlformats.org/officeDocument/2006/relationships/image" Target="../media/image88.svg"/><Relationship Id="rId60" Type="http://schemas.openxmlformats.org/officeDocument/2006/relationships/image" Target="../media/image25.svg"/><Relationship Id="rId65" Type="http://schemas.openxmlformats.org/officeDocument/2006/relationships/image" Target="../media/image30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0.png"/><Relationship Id="rId22" Type="http://schemas.openxmlformats.org/officeDocument/2006/relationships/image" Target="../media/image58.sv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svg"/><Relationship Id="rId43" Type="http://schemas.openxmlformats.org/officeDocument/2006/relationships/image" Target="../media/image79.svg"/><Relationship Id="rId48" Type="http://schemas.openxmlformats.org/officeDocument/2006/relationships/image" Target="../media/image84.svg"/><Relationship Id="rId56" Type="http://schemas.openxmlformats.org/officeDocument/2006/relationships/image" Target="../media/image92.svg"/><Relationship Id="rId64" Type="http://schemas.openxmlformats.org/officeDocument/2006/relationships/image" Target="../media/image29.svg"/><Relationship Id="rId8" Type="http://schemas.openxmlformats.org/officeDocument/2006/relationships/image" Target="../media/image46.png"/><Relationship Id="rId51" Type="http://schemas.openxmlformats.org/officeDocument/2006/relationships/image" Target="../media/image87.png"/><Relationship Id="rId3" Type="http://schemas.openxmlformats.org/officeDocument/2006/relationships/image" Target="../media/image19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61.png"/><Relationship Id="rId33" Type="http://schemas.openxmlformats.org/officeDocument/2006/relationships/image" Target="../media/image69.svg"/><Relationship Id="rId38" Type="http://schemas.openxmlformats.org/officeDocument/2006/relationships/image" Target="../media/image74.png"/><Relationship Id="rId46" Type="http://schemas.openxmlformats.org/officeDocument/2006/relationships/image" Target="../media/image82.png"/><Relationship Id="rId59" Type="http://schemas.openxmlformats.org/officeDocument/2006/relationships/image" Target="../media/image24.png"/><Relationship Id="rId67" Type="http://schemas.openxmlformats.org/officeDocument/2006/relationships/image" Target="../media/image32.png"/><Relationship Id="rId20" Type="http://schemas.openxmlformats.org/officeDocument/2006/relationships/image" Target="../media/image56.png"/><Relationship Id="rId41" Type="http://schemas.openxmlformats.org/officeDocument/2006/relationships/image" Target="../media/image77.svg"/><Relationship Id="rId54" Type="http://schemas.openxmlformats.org/officeDocument/2006/relationships/image" Target="../media/image90.svg"/><Relationship Id="rId62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88130891-DD85-4603-A831-46909695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19" y="941692"/>
            <a:ext cx="3065995" cy="20971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D83B01"/>
                </a:solidFill>
              </a:rPr>
              <a:t>Sketched Shapes</a:t>
            </a:r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DFCEEEC1-DD4F-41C4-ADF8-0D5B9C19FF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842" y="3038882"/>
            <a:ext cx="3025418" cy="2616101"/>
          </a:xfrm>
        </p:spPr>
        <p:txBody>
          <a:bodyPr/>
          <a:lstStyle/>
          <a:p>
            <a:r>
              <a:rPr lang="en-US" sz="1600" dirty="0"/>
              <a:t>Give your slides a draft style</a:t>
            </a:r>
          </a:p>
          <a:p>
            <a:endParaRPr lang="en-US" sz="1600" dirty="0"/>
          </a:p>
          <a:p>
            <a:pPr lvl="1"/>
            <a:r>
              <a:rPr lang="en-US" sz="1400" dirty="0"/>
              <a:t>We built in a new outline style that helps convey that sense of in-progress work that’s being sketched out.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And because it’s an Office style on top of Office shapes, it’s easy to quickly go from a draft to professional look in seconds! </a:t>
            </a:r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212CE4F0-B8E0-420B-8ADA-CF9A93608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09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Tablet Device Outline" descr="A mockup of website interface on a tablet.">
            <a:extLst>
              <a:ext uri="{FF2B5EF4-FFF2-40B4-BE49-F238E27FC236}">
                <a16:creationId xmlns:a16="http://schemas.microsoft.com/office/drawing/2014/main" id="{96D4FE11-24F6-4B81-B3AB-77E0D9A897AA}"/>
              </a:ext>
            </a:extLst>
          </p:cNvPr>
          <p:cNvGrpSpPr/>
          <p:nvPr/>
        </p:nvGrpSpPr>
        <p:grpSpPr>
          <a:xfrm>
            <a:off x="4735416" y="2031061"/>
            <a:ext cx="6316453" cy="4453647"/>
            <a:chOff x="4735416" y="2031061"/>
            <a:chExt cx="6316453" cy="4453647"/>
          </a:xfrm>
        </p:grpSpPr>
        <p:grpSp>
          <p:nvGrpSpPr>
            <p:cNvPr id="332" name="Picture Placeholder">
              <a:extLst>
                <a:ext uri="{FF2B5EF4-FFF2-40B4-BE49-F238E27FC236}">
                  <a16:creationId xmlns:a16="http://schemas.microsoft.com/office/drawing/2014/main" id="{EBA93F66-4882-49CA-B6FB-69DA45CA3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898198" y="2678064"/>
              <a:ext cx="2617482" cy="923726"/>
              <a:chOff x="7898198" y="2678064"/>
              <a:chExt cx="2617482" cy="923726"/>
            </a:xfrm>
          </p:grpSpPr>
          <p:sp>
            <p:nvSpPr>
              <p:cNvPr id="102" name="Picture Placeholder Shape">
                <a:extLst>
                  <a:ext uri="{FF2B5EF4-FFF2-40B4-BE49-F238E27FC236}">
                    <a16:creationId xmlns:a16="http://schemas.microsoft.com/office/drawing/2014/main" id="{3FB6E4C4-71AC-4556-9083-30DA9160B064}"/>
                  </a:ext>
                </a:extLst>
              </p:cNvPr>
              <p:cNvSpPr/>
              <p:nvPr/>
            </p:nvSpPr>
            <p:spPr>
              <a:xfrm>
                <a:off x="7898198" y="2678064"/>
                <a:ext cx="2617482" cy="923726"/>
              </a:xfrm>
              <a:custGeom>
                <a:avLst/>
                <a:gdLst>
                  <a:gd name="connsiteX0" fmla="*/ 0 w 2617482"/>
                  <a:gd name="connsiteY0" fmla="*/ 11408 h 923726"/>
                  <a:gd name="connsiteX1" fmla="*/ 11408 w 2617482"/>
                  <a:gd name="connsiteY1" fmla="*/ 0 h 923726"/>
                  <a:gd name="connsiteX2" fmla="*/ 660075 w 2617482"/>
                  <a:gd name="connsiteY2" fmla="*/ 0 h 923726"/>
                  <a:gd name="connsiteX3" fmla="*/ 1360634 w 2617482"/>
                  <a:gd name="connsiteY3" fmla="*/ 0 h 923726"/>
                  <a:gd name="connsiteX4" fmla="*/ 1957408 w 2617482"/>
                  <a:gd name="connsiteY4" fmla="*/ 0 h 923726"/>
                  <a:gd name="connsiteX5" fmla="*/ 2606074 w 2617482"/>
                  <a:gd name="connsiteY5" fmla="*/ 0 h 923726"/>
                  <a:gd name="connsiteX6" fmla="*/ 2617482 w 2617482"/>
                  <a:gd name="connsiteY6" fmla="*/ 11408 h 923726"/>
                  <a:gd name="connsiteX7" fmla="*/ 2617482 w 2617482"/>
                  <a:gd name="connsiteY7" fmla="*/ 461863 h 923726"/>
                  <a:gd name="connsiteX8" fmla="*/ 2617482 w 2617482"/>
                  <a:gd name="connsiteY8" fmla="*/ 912318 h 923726"/>
                  <a:gd name="connsiteX9" fmla="*/ 2606074 w 2617482"/>
                  <a:gd name="connsiteY9" fmla="*/ 923726 h 923726"/>
                  <a:gd name="connsiteX10" fmla="*/ 1983354 w 2617482"/>
                  <a:gd name="connsiteY10" fmla="*/ 923726 h 923726"/>
                  <a:gd name="connsiteX11" fmla="*/ 1308741 w 2617482"/>
                  <a:gd name="connsiteY11" fmla="*/ 923726 h 923726"/>
                  <a:gd name="connsiteX12" fmla="*/ 711968 w 2617482"/>
                  <a:gd name="connsiteY12" fmla="*/ 923726 h 923726"/>
                  <a:gd name="connsiteX13" fmla="*/ 11408 w 2617482"/>
                  <a:gd name="connsiteY13" fmla="*/ 923726 h 923726"/>
                  <a:gd name="connsiteX14" fmla="*/ 0 w 2617482"/>
                  <a:gd name="connsiteY14" fmla="*/ 912318 h 923726"/>
                  <a:gd name="connsiteX15" fmla="*/ 0 w 2617482"/>
                  <a:gd name="connsiteY15" fmla="*/ 443845 h 923726"/>
                  <a:gd name="connsiteX16" fmla="*/ 0 w 2617482"/>
                  <a:gd name="connsiteY16" fmla="*/ 11408 h 92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17482" h="923726" fill="none" extrusionOk="0">
                    <a:moveTo>
                      <a:pt x="0" y="11408"/>
                    </a:moveTo>
                    <a:cubicBezTo>
                      <a:pt x="1230" y="4971"/>
                      <a:pt x="4563" y="882"/>
                      <a:pt x="11408" y="0"/>
                    </a:cubicBezTo>
                    <a:cubicBezTo>
                      <a:pt x="293485" y="-5861"/>
                      <a:pt x="413196" y="656"/>
                      <a:pt x="660075" y="0"/>
                    </a:cubicBezTo>
                    <a:cubicBezTo>
                      <a:pt x="906954" y="-656"/>
                      <a:pt x="1053436" y="34972"/>
                      <a:pt x="1360634" y="0"/>
                    </a:cubicBezTo>
                    <a:cubicBezTo>
                      <a:pt x="1667832" y="-34972"/>
                      <a:pt x="1723738" y="-7012"/>
                      <a:pt x="1957408" y="0"/>
                    </a:cubicBezTo>
                    <a:cubicBezTo>
                      <a:pt x="2191078" y="7012"/>
                      <a:pt x="2401517" y="26322"/>
                      <a:pt x="2606074" y="0"/>
                    </a:cubicBezTo>
                    <a:cubicBezTo>
                      <a:pt x="2613065" y="-1097"/>
                      <a:pt x="2616900" y="5822"/>
                      <a:pt x="2617482" y="11408"/>
                    </a:cubicBezTo>
                    <a:cubicBezTo>
                      <a:pt x="2620088" y="145643"/>
                      <a:pt x="2600297" y="366211"/>
                      <a:pt x="2617482" y="461863"/>
                    </a:cubicBezTo>
                    <a:cubicBezTo>
                      <a:pt x="2634667" y="557516"/>
                      <a:pt x="2620019" y="715390"/>
                      <a:pt x="2617482" y="912318"/>
                    </a:cubicBezTo>
                    <a:cubicBezTo>
                      <a:pt x="2618979" y="918548"/>
                      <a:pt x="2611596" y="924930"/>
                      <a:pt x="2606074" y="923726"/>
                    </a:cubicBezTo>
                    <a:cubicBezTo>
                      <a:pt x="2427320" y="906021"/>
                      <a:pt x="2110005" y="953793"/>
                      <a:pt x="1983354" y="923726"/>
                    </a:cubicBezTo>
                    <a:cubicBezTo>
                      <a:pt x="1856703" y="893659"/>
                      <a:pt x="1588982" y="931353"/>
                      <a:pt x="1308741" y="923726"/>
                    </a:cubicBezTo>
                    <a:cubicBezTo>
                      <a:pt x="1028500" y="916099"/>
                      <a:pt x="1004964" y="916080"/>
                      <a:pt x="711968" y="923726"/>
                    </a:cubicBezTo>
                    <a:cubicBezTo>
                      <a:pt x="418972" y="931372"/>
                      <a:pt x="209063" y="927554"/>
                      <a:pt x="11408" y="923726"/>
                    </a:cubicBezTo>
                    <a:cubicBezTo>
                      <a:pt x="5915" y="922926"/>
                      <a:pt x="-36" y="918399"/>
                      <a:pt x="0" y="912318"/>
                    </a:cubicBezTo>
                    <a:cubicBezTo>
                      <a:pt x="-8087" y="718678"/>
                      <a:pt x="7254" y="552969"/>
                      <a:pt x="0" y="443845"/>
                    </a:cubicBezTo>
                    <a:cubicBezTo>
                      <a:pt x="-7254" y="334721"/>
                      <a:pt x="-9052" y="169246"/>
                      <a:pt x="0" y="11408"/>
                    </a:cubicBezTo>
                    <a:close/>
                  </a:path>
                  <a:path w="2617482" h="923726" stroke="0" extrusionOk="0">
                    <a:moveTo>
                      <a:pt x="0" y="11408"/>
                    </a:moveTo>
                    <a:cubicBezTo>
                      <a:pt x="-78" y="3965"/>
                      <a:pt x="5595" y="-1484"/>
                      <a:pt x="11408" y="0"/>
                    </a:cubicBezTo>
                    <a:cubicBezTo>
                      <a:pt x="232096" y="-8569"/>
                      <a:pt x="435884" y="20415"/>
                      <a:pt x="608181" y="0"/>
                    </a:cubicBezTo>
                    <a:cubicBezTo>
                      <a:pt x="780478" y="-20415"/>
                      <a:pt x="950425" y="-8708"/>
                      <a:pt x="1256848" y="0"/>
                    </a:cubicBezTo>
                    <a:cubicBezTo>
                      <a:pt x="1563271" y="8708"/>
                      <a:pt x="1708066" y="3584"/>
                      <a:pt x="1879568" y="0"/>
                    </a:cubicBezTo>
                    <a:cubicBezTo>
                      <a:pt x="2051070" y="-3584"/>
                      <a:pt x="2308762" y="28262"/>
                      <a:pt x="2606074" y="0"/>
                    </a:cubicBezTo>
                    <a:cubicBezTo>
                      <a:pt x="2611047" y="-434"/>
                      <a:pt x="2617704" y="5543"/>
                      <a:pt x="2617482" y="11408"/>
                    </a:cubicBezTo>
                    <a:cubicBezTo>
                      <a:pt x="2607880" y="235751"/>
                      <a:pt x="2629048" y="356306"/>
                      <a:pt x="2617482" y="461863"/>
                    </a:cubicBezTo>
                    <a:cubicBezTo>
                      <a:pt x="2605916" y="567421"/>
                      <a:pt x="2625589" y="723563"/>
                      <a:pt x="2617482" y="912318"/>
                    </a:cubicBezTo>
                    <a:cubicBezTo>
                      <a:pt x="2617648" y="917724"/>
                      <a:pt x="2612462" y="922499"/>
                      <a:pt x="2606074" y="923726"/>
                    </a:cubicBezTo>
                    <a:cubicBezTo>
                      <a:pt x="2425993" y="907288"/>
                      <a:pt x="2220551" y="954755"/>
                      <a:pt x="1931461" y="923726"/>
                    </a:cubicBezTo>
                    <a:cubicBezTo>
                      <a:pt x="1642371" y="892697"/>
                      <a:pt x="1467956" y="950473"/>
                      <a:pt x="1334688" y="923726"/>
                    </a:cubicBezTo>
                    <a:cubicBezTo>
                      <a:pt x="1201420" y="896979"/>
                      <a:pt x="929468" y="939533"/>
                      <a:pt x="711968" y="923726"/>
                    </a:cubicBezTo>
                    <a:cubicBezTo>
                      <a:pt x="494468" y="907919"/>
                      <a:pt x="265712" y="929459"/>
                      <a:pt x="11408" y="923726"/>
                    </a:cubicBezTo>
                    <a:cubicBezTo>
                      <a:pt x="3941" y="923914"/>
                      <a:pt x="-680" y="918806"/>
                      <a:pt x="0" y="912318"/>
                    </a:cubicBezTo>
                    <a:cubicBezTo>
                      <a:pt x="11524" y="689415"/>
                      <a:pt x="-20301" y="682100"/>
                      <a:pt x="0" y="452854"/>
                    </a:cubicBezTo>
                    <a:cubicBezTo>
                      <a:pt x="20301" y="223608"/>
                      <a:pt x="16803" y="155390"/>
                      <a:pt x="0" y="1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4121754831">
                      <a:prstGeom prst="roundRect">
                        <a:avLst>
                          <a:gd name="adj" fmla="val 1235"/>
                        </a:avLst>
                      </a:prstGeom>
                      <ask:type>
                        <ask:lineSketchFreehand/>
                      </ask:type>
                      <ask:seed>4121754831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3" name="Picture Placeholder Graphic">
                <a:extLst>
                  <a:ext uri="{FF2B5EF4-FFF2-40B4-BE49-F238E27FC236}">
                    <a16:creationId xmlns:a16="http://schemas.microsoft.com/office/drawing/2014/main" id="{84FCF1F7-7F07-4685-BB13-D3D2D117BCA0}"/>
                  </a:ext>
                </a:extLst>
              </p:cNvPr>
              <p:cNvGrpSpPr/>
              <p:nvPr/>
            </p:nvGrpSpPr>
            <p:grpSpPr>
              <a:xfrm>
                <a:off x="8783179" y="2965879"/>
                <a:ext cx="795176" cy="383448"/>
                <a:chOff x="3311823" y="5344496"/>
                <a:chExt cx="1844171" cy="895483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104" name="Triangle">
                  <a:extLst>
                    <a:ext uri="{FF2B5EF4-FFF2-40B4-BE49-F238E27FC236}">
                      <a16:creationId xmlns:a16="http://schemas.microsoft.com/office/drawing/2014/main" id="{2704A341-CEBA-4E0C-9E71-4A11A084EF08}"/>
                    </a:ext>
                  </a:extLst>
                </p:cNvPr>
                <p:cNvSpPr/>
                <p:nvPr/>
              </p:nvSpPr>
              <p:spPr>
                <a:xfrm>
                  <a:off x="3311823" y="5347787"/>
                  <a:ext cx="1394784" cy="89219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Triangle">
                  <a:extLst>
                    <a:ext uri="{FF2B5EF4-FFF2-40B4-BE49-F238E27FC236}">
                      <a16:creationId xmlns:a16="http://schemas.microsoft.com/office/drawing/2014/main" id="{6466C661-B709-4AB8-A3E3-9C4EA0CC10F3}"/>
                    </a:ext>
                  </a:extLst>
                </p:cNvPr>
                <p:cNvSpPr/>
                <p:nvPr/>
              </p:nvSpPr>
              <p:spPr>
                <a:xfrm>
                  <a:off x="4043293" y="5528225"/>
                  <a:ext cx="1112701" cy="71175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Circle">
                  <a:extLst>
                    <a:ext uri="{FF2B5EF4-FFF2-40B4-BE49-F238E27FC236}">
                      <a16:creationId xmlns:a16="http://schemas.microsoft.com/office/drawing/2014/main" id="{8B78096E-E0D4-4A72-A800-143355132810}"/>
                    </a:ext>
                  </a:extLst>
                </p:cNvPr>
                <p:cNvSpPr/>
                <p:nvPr/>
              </p:nvSpPr>
              <p:spPr>
                <a:xfrm>
                  <a:off x="4855842" y="5344496"/>
                  <a:ext cx="182880" cy="17999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" name="Filter Option">
              <a:extLst>
                <a:ext uri="{FF2B5EF4-FFF2-40B4-BE49-F238E27FC236}">
                  <a16:creationId xmlns:a16="http://schemas.microsoft.com/office/drawing/2014/main" id="{DA656CB6-D29F-4B82-BDC9-2A069FEB5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146969" y="4318200"/>
              <a:ext cx="495956" cy="111288"/>
              <a:chOff x="5857710" y="3571423"/>
              <a:chExt cx="567124" cy="127257"/>
            </a:xfrm>
          </p:grpSpPr>
          <p:sp>
            <p:nvSpPr>
              <p:cNvPr id="94" name="Filter Box and Text">
                <a:extLst>
                  <a:ext uri="{FF2B5EF4-FFF2-40B4-BE49-F238E27FC236}">
                    <a16:creationId xmlns:a16="http://schemas.microsoft.com/office/drawing/2014/main" id="{65210F20-1F49-42B8-9523-8040A46A0CE6}"/>
                  </a:ext>
                </a:extLst>
              </p:cNvPr>
              <p:cNvSpPr/>
              <p:nvPr/>
            </p:nvSpPr>
            <p:spPr>
              <a:xfrm>
                <a:off x="5857710" y="3571423"/>
                <a:ext cx="567124" cy="127257"/>
              </a:xfrm>
              <a:custGeom>
                <a:avLst/>
                <a:gdLst>
                  <a:gd name="connsiteX0" fmla="*/ 0 w 567124"/>
                  <a:gd name="connsiteY0" fmla="*/ 7599 h 127257"/>
                  <a:gd name="connsiteX1" fmla="*/ 7599 w 567124"/>
                  <a:gd name="connsiteY1" fmla="*/ 0 h 127257"/>
                  <a:gd name="connsiteX2" fmla="*/ 559525 w 567124"/>
                  <a:gd name="connsiteY2" fmla="*/ 0 h 127257"/>
                  <a:gd name="connsiteX3" fmla="*/ 567124 w 567124"/>
                  <a:gd name="connsiteY3" fmla="*/ 7599 h 127257"/>
                  <a:gd name="connsiteX4" fmla="*/ 567124 w 567124"/>
                  <a:gd name="connsiteY4" fmla="*/ 119658 h 127257"/>
                  <a:gd name="connsiteX5" fmla="*/ 559525 w 567124"/>
                  <a:gd name="connsiteY5" fmla="*/ 127257 h 127257"/>
                  <a:gd name="connsiteX6" fmla="*/ 7599 w 567124"/>
                  <a:gd name="connsiteY6" fmla="*/ 127257 h 127257"/>
                  <a:gd name="connsiteX7" fmla="*/ 0 w 567124"/>
                  <a:gd name="connsiteY7" fmla="*/ 119658 h 127257"/>
                  <a:gd name="connsiteX8" fmla="*/ 0 w 567124"/>
                  <a:gd name="connsiteY8" fmla="*/ 7599 h 12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7124" h="127257" fill="none" extrusionOk="0">
                    <a:moveTo>
                      <a:pt x="0" y="7599"/>
                    </a:moveTo>
                    <a:cubicBezTo>
                      <a:pt x="129" y="2969"/>
                      <a:pt x="3472" y="26"/>
                      <a:pt x="7599" y="0"/>
                    </a:cubicBezTo>
                    <a:cubicBezTo>
                      <a:pt x="90571" y="-8399"/>
                      <a:pt x="425793" y="-41343"/>
                      <a:pt x="559525" y="0"/>
                    </a:cubicBezTo>
                    <a:cubicBezTo>
                      <a:pt x="564070" y="-405"/>
                      <a:pt x="567166" y="2783"/>
                      <a:pt x="567124" y="7599"/>
                    </a:cubicBezTo>
                    <a:cubicBezTo>
                      <a:pt x="576789" y="20623"/>
                      <a:pt x="557165" y="102043"/>
                      <a:pt x="567124" y="119658"/>
                    </a:cubicBezTo>
                    <a:cubicBezTo>
                      <a:pt x="567135" y="123562"/>
                      <a:pt x="564020" y="127869"/>
                      <a:pt x="559525" y="127257"/>
                    </a:cubicBezTo>
                    <a:cubicBezTo>
                      <a:pt x="493752" y="104348"/>
                      <a:pt x="117620" y="149132"/>
                      <a:pt x="7599" y="127257"/>
                    </a:cubicBezTo>
                    <a:cubicBezTo>
                      <a:pt x="3474" y="126458"/>
                      <a:pt x="-40" y="123921"/>
                      <a:pt x="0" y="119658"/>
                    </a:cubicBezTo>
                    <a:cubicBezTo>
                      <a:pt x="3085" y="94922"/>
                      <a:pt x="-3423" y="45053"/>
                      <a:pt x="0" y="7599"/>
                    </a:cubicBezTo>
                    <a:close/>
                  </a:path>
                  <a:path w="567124" h="127257" stroke="0" extrusionOk="0">
                    <a:moveTo>
                      <a:pt x="0" y="7599"/>
                    </a:moveTo>
                    <a:cubicBezTo>
                      <a:pt x="354" y="2732"/>
                      <a:pt x="3089" y="605"/>
                      <a:pt x="7599" y="0"/>
                    </a:cubicBezTo>
                    <a:cubicBezTo>
                      <a:pt x="278827" y="-20693"/>
                      <a:pt x="415831" y="7962"/>
                      <a:pt x="559525" y="0"/>
                    </a:cubicBezTo>
                    <a:cubicBezTo>
                      <a:pt x="563656" y="122"/>
                      <a:pt x="567064" y="3410"/>
                      <a:pt x="567124" y="7599"/>
                    </a:cubicBezTo>
                    <a:cubicBezTo>
                      <a:pt x="573087" y="53741"/>
                      <a:pt x="567562" y="66297"/>
                      <a:pt x="567124" y="119658"/>
                    </a:cubicBezTo>
                    <a:cubicBezTo>
                      <a:pt x="566765" y="123468"/>
                      <a:pt x="563910" y="127746"/>
                      <a:pt x="559525" y="127257"/>
                    </a:cubicBezTo>
                    <a:cubicBezTo>
                      <a:pt x="423575" y="139444"/>
                      <a:pt x="204671" y="108024"/>
                      <a:pt x="7599" y="127257"/>
                    </a:cubicBezTo>
                    <a:cubicBezTo>
                      <a:pt x="3346" y="127048"/>
                      <a:pt x="-78" y="123811"/>
                      <a:pt x="0" y="119658"/>
                    </a:cubicBezTo>
                    <a:cubicBezTo>
                      <a:pt x="-9227" y="106367"/>
                      <a:pt x="-4194" y="22484"/>
                      <a:pt x="0" y="7599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solidFill>
                  <a:schemeClr val="bg1">
                    <a:lumMod val="95000"/>
                    <a:alpha val="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5971"/>
                        </a:avLst>
                      </a:prstGeom>
                      <ask:type>
                        <ask:lineSketchCurved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4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Filter Option</a:t>
                </a:r>
              </a:p>
            </p:txBody>
          </p:sp>
          <p:sp>
            <p:nvSpPr>
              <p:cNvPr id="95" name="Close Icon">
                <a:extLst>
                  <a:ext uri="{FF2B5EF4-FFF2-40B4-BE49-F238E27FC236}">
                    <a16:creationId xmlns:a16="http://schemas.microsoft.com/office/drawing/2014/main" id="{36FD10D2-8342-4F71-A66F-E443A4C858A9}"/>
                  </a:ext>
                </a:extLst>
              </p:cNvPr>
              <p:cNvSpPr/>
              <p:nvPr/>
            </p:nvSpPr>
            <p:spPr>
              <a:xfrm rot="16200000">
                <a:off x="6320215" y="3589378"/>
                <a:ext cx="91349" cy="91349"/>
              </a:xfrm>
              <a:prstGeom prst="mathMultiply">
                <a:avLst>
                  <a:gd name="adj1" fmla="val 1329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9" name="Shopping Item 5">
              <a:extLst>
                <a:ext uri="{FF2B5EF4-FFF2-40B4-BE49-F238E27FC236}">
                  <a16:creationId xmlns:a16="http://schemas.microsoft.com/office/drawing/2014/main" id="{162AC6E5-4BDC-4E94-991B-9742C29B9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136956" y="4656645"/>
              <a:ext cx="645537" cy="1373036"/>
              <a:chOff x="9136956" y="4656645"/>
              <a:chExt cx="645537" cy="1373036"/>
            </a:xfrm>
          </p:grpSpPr>
          <p:sp>
            <p:nvSpPr>
              <p:cNvPr id="85" name="Text Placeholder">
                <a:extLst>
                  <a:ext uri="{FF2B5EF4-FFF2-40B4-BE49-F238E27FC236}">
                    <a16:creationId xmlns:a16="http://schemas.microsoft.com/office/drawing/2014/main" id="{9A1EEB4E-A04D-42E9-83EB-54CC700D6243}"/>
                  </a:ext>
                </a:extLst>
              </p:cNvPr>
              <p:cNvSpPr txBox="1"/>
              <p:nvPr/>
            </p:nvSpPr>
            <p:spPr>
              <a:xfrm>
                <a:off x="9147421" y="5775765"/>
                <a:ext cx="603369" cy="253916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spAutoFit/>
              </a:bodyPr>
              <a:lstStyle/>
              <a:p>
                <a:r>
                  <a:rPr lang="en-U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Short Title</a:t>
                </a:r>
              </a:p>
              <a:p>
                <a:r>
                  <a:rPr lang="en-US" sz="6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Subtitle</a:t>
                </a:r>
              </a:p>
            </p:txBody>
          </p:sp>
          <p:grpSp>
            <p:nvGrpSpPr>
              <p:cNvPr id="86" name="Tall Photo Placeholder">
                <a:extLst>
                  <a:ext uri="{FF2B5EF4-FFF2-40B4-BE49-F238E27FC236}">
                    <a16:creationId xmlns:a16="http://schemas.microsoft.com/office/drawing/2014/main" id="{E736D135-D6DB-496F-A147-8DEDF9953F31}"/>
                  </a:ext>
                </a:extLst>
              </p:cNvPr>
              <p:cNvGrpSpPr/>
              <p:nvPr/>
            </p:nvGrpSpPr>
            <p:grpSpPr>
              <a:xfrm>
                <a:off x="9136956" y="4656645"/>
                <a:ext cx="645537" cy="963817"/>
                <a:chOff x="5841594" y="4162695"/>
                <a:chExt cx="757401" cy="1025588"/>
              </a:xfrm>
            </p:grpSpPr>
            <p:sp>
              <p:nvSpPr>
                <p:cNvPr id="87" name="Image Placeholder">
                  <a:extLst>
                    <a:ext uri="{FF2B5EF4-FFF2-40B4-BE49-F238E27FC236}">
                      <a16:creationId xmlns:a16="http://schemas.microsoft.com/office/drawing/2014/main" id="{CFEEFF8D-2A8E-41D2-9807-AA3CD811F62A}"/>
                    </a:ext>
                  </a:extLst>
                </p:cNvPr>
                <p:cNvSpPr/>
                <p:nvPr/>
              </p:nvSpPr>
              <p:spPr>
                <a:xfrm>
                  <a:off x="5841594" y="4162695"/>
                  <a:ext cx="757401" cy="1025588"/>
                </a:xfrm>
                <a:custGeom>
                  <a:avLst/>
                  <a:gdLst>
                    <a:gd name="connsiteX0" fmla="*/ 0 w 757401"/>
                    <a:gd name="connsiteY0" fmla="*/ 7521 h 1025588"/>
                    <a:gd name="connsiteX1" fmla="*/ 7521 w 757401"/>
                    <a:gd name="connsiteY1" fmla="*/ 0 h 1025588"/>
                    <a:gd name="connsiteX2" fmla="*/ 386124 w 757401"/>
                    <a:gd name="connsiteY2" fmla="*/ 0 h 1025588"/>
                    <a:gd name="connsiteX3" fmla="*/ 749880 w 757401"/>
                    <a:gd name="connsiteY3" fmla="*/ 0 h 1025588"/>
                    <a:gd name="connsiteX4" fmla="*/ 757401 w 757401"/>
                    <a:gd name="connsiteY4" fmla="*/ 7521 h 1025588"/>
                    <a:gd name="connsiteX5" fmla="*/ 757401 w 757401"/>
                    <a:gd name="connsiteY5" fmla="*/ 492583 h 1025588"/>
                    <a:gd name="connsiteX6" fmla="*/ 757401 w 757401"/>
                    <a:gd name="connsiteY6" fmla="*/ 1018067 h 1025588"/>
                    <a:gd name="connsiteX7" fmla="*/ 749880 w 757401"/>
                    <a:gd name="connsiteY7" fmla="*/ 1025588 h 1025588"/>
                    <a:gd name="connsiteX8" fmla="*/ 371277 w 757401"/>
                    <a:gd name="connsiteY8" fmla="*/ 1025588 h 1025588"/>
                    <a:gd name="connsiteX9" fmla="*/ 7521 w 757401"/>
                    <a:gd name="connsiteY9" fmla="*/ 1025588 h 1025588"/>
                    <a:gd name="connsiteX10" fmla="*/ 0 w 757401"/>
                    <a:gd name="connsiteY10" fmla="*/ 1018067 h 1025588"/>
                    <a:gd name="connsiteX11" fmla="*/ 0 w 757401"/>
                    <a:gd name="connsiteY11" fmla="*/ 502689 h 1025588"/>
                    <a:gd name="connsiteX12" fmla="*/ 0 w 757401"/>
                    <a:gd name="connsiteY12" fmla="*/ 7521 h 1025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7401" h="1025588" fill="none" extrusionOk="0">
                      <a:moveTo>
                        <a:pt x="0" y="7521"/>
                      </a:moveTo>
                      <a:cubicBezTo>
                        <a:pt x="-1016" y="3534"/>
                        <a:pt x="3247" y="-83"/>
                        <a:pt x="7521" y="0"/>
                      </a:cubicBezTo>
                      <a:cubicBezTo>
                        <a:pt x="187530" y="-8745"/>
                        <a:pt x="233081" y="-10457"/>
                        <a:pt x="386124" y="0"/>
                      </a:cubicBezTo>
                      <a:cubicBezTo>
                        <a:pt x="539167" y="10457"/>
                        <a:pt x="656315" y="-7125"/>
                        <a:pt x="749880" y="0"/>
                      </a:cubicBezTo>
                      <a:cubicBezTo>
                        <a:pt x="753931" y="184"/>
                        <a:pt x="757488" y="3431"/>
                        <a:pt x="757401" y="7521"/>
                      </a:cubicBezTo>
                      <a:cubicBezTo>
                        <a:pt x="743992" y="134476"/>
                        <a:pt x="741887" y="266386"/>
                        <a:pt x="757401" y="492583"/>
                      </a:cubicBezTo>
                      <a:cubicBezTo>
                        <a:pt x="772915" y="718780"/>
                        <a:pt x="759736" y="810774"/>
                        <a:pt x="757401" y="1018067"/>
                      </a:cubicBezTo>
                      <a:cubicBezTo>
                        <a:pt x="757451" y="1022320"/>
                        <a:pt x="753424" y="1025910"/>
                        <a:pt x="749880" y="1025588"/>
                      </a:cubicBezTo>
                      <a:cubicBezTo>
                        <a:pt x="594359" y="1027675"/>
                        <a:pt x="480086" y="1013904"/>
                        <a:pt x="371277" y="1025588"/>
                      </a:cubicBezTo>
                      <a:cubicBezTo>
                        <a:pt x="262468" y="1037272"/>
                        <a:pt x="171071" y="1038994"/>
                        <a:pt x="7521" y="1025588"/>
                      </a:cubicBezTo>
                      <a:cubicBezTo>
                        <a:pt x="3264" y="1025795"/>
                        <a:pt x="-330" y="1021784"/>
                        <a:pt x="0" y="1018067"/>
                      </a:cubicBezTo>
                      <a:cubicBezTo>
                        <a:pt x="-23509" y="842559"/>
                        <a:pt x="519" y="615144"/>
                        <a:pt x="0" y="502689"/>
                      </a:cubicBezTo>
                      <a:cubicBezTo>
                        <a:pt x="-519" y="390234"/>
                        <a:pt x="18416" y="118324"/>
                        <a:pt x="0" y="7521"/>
                      </a:cubicBezTo>
                      <a:close/>
                    </a:path>
                    <a:path w="757401" h="1025588" stroke="0" extrusionOk="0">
                      <a:moveTo>
                        <a:pt x="0" y="7521"/>
                      </a:moveTo>
                      <a:cubicBezTo>
                        <a:pt x="-364" y="3143"/>
                        <a:pt x="2783" y="219"/>
                        <a:pt x="7521" y="0"/>
                      </a:cubicBezTo>
                      <a:cubicBezTo>
                        <a:pt x="152106" y="-14437"/>
                        <a:pt x="267837" y="-11196"/>
                        <a:pt x="393548" y="0"/>
                      </a:cubicBezTo>
                      <a:cubicBezTo>
                        <a:pt x="519259" y="11196"/>
                        <a:pt x="582880" y="3188"/>
                        <a:pt x="749880" y="0"/>
                      </a:cubicBezTo>
                      <a:cubicBezTo>
                        <a:pt x="753498" y="-293"/>
                        <a:pt x="758105" y="3704"/>
                        <a:pt x="757401" y="7521"/>
                      </a:cubicBezTo>
                      <a:cubicBezTo>
                        <a:pt x="780753" y="234814"/>
                        <a:pt x="735527" y="387450"/>
                        <a:pt x="757401" y="492583"/>
                      </a:cubicBezTo>
                      <a:cubicBezTo>
                        <a:pt x="779275" y="597716"/>
                        <a:pt x="759109" y="837573"/>
                        <a:pt x="757401" y="1018067"/>
                      </a:cubicBezTo>
                      <a:cubicBezTo>
                        <a:pt x="757304" y="1021297"/>
                        <a:pt x="753620" y="1026163"/>
                        <a:pt x="749880" y="1025588"/>
                      </a:cubicBezTo>
                      <a:cubicBezTo>
                        <a:pt x="581976" y="1028192"/>
                        <a:pt x="562833" y="1007991"/>
                        <a:pt x="393548" y="1025588"/>
                      </a:cubicBezTo>
                      <a:cubicBezTo>
                        <a:pt x="224263" y="1043185"/>
                        <a:pt x="166891" y="1017020"/>
                        <a:pt x="7521" y="1025588"/>
                      </a:cubicBezTo>
                      <a:cubicBezTo>
                        <a:pt x="3477" y="1025751"/>
                        <a:pt x="90" y="1023156"/>
                        <a:pt x="0" y="1018067"/>
                      </a:cubicBezTo>
                      <a:cubicBezTo>
                        <a:pt x="-22571" y="916292"/>
                        <a:pt x="16824" y="766110"/>
                        <a:pt x="0" y="543110"/>
                      </a:cubicBezTo>
                      <a:cubicBezTo>
                        <a:pt x="-16824" y="320110"/>
                        <a:pt x="-17751" y="226844"/>
                        <a:pt x="0" y="752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oundRect">
                          <a:avLst>
                            <a:gd name="adj" fmla="val 993"/>
                          </a:avLst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8" name="Person Icon" descr="User">
                  <a:extLst>
                    <a:ext uri="{FF2B5EF4-FFF2-40B4-BE49-F238E27FC236}">
                      <a16:creationId xmlns:a16="http://schemas.microsoft.com/office/drawing/2014/main" id="{66F1AC99-548A-4168-8802-E7F67B9157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9735" y="4493487"/>
                  <a:ext cx="403085" cy="403085"/>
                </a:xfrm>
                <a:prstGeom prst="rect">
                  <a:avLst/>
                </a:prstGeom>
              </p:spPr>
            </p:pic>
          </p:grpSp>
          <p:sp>
            <p:nvSpPr>
              <p:cNvPr id="100" name="Highlighted Text">
                <a:extLst>
                  <a:ext uri="{FF2B5EF4-FFF2-40B4-BE49-F238E27FC236}">
                    <a16:creationId xmlns:a16="http://schemas.microsoft.com/office/drawing/2014/main" id="{AC929719-11C2-465D-AB18-A929C4974FA7}"/>
                  </a:ext>
                </a:extLst>
              </p:cNvPr>
              <p:cNvSpPr txBox="1"/>
              <p:nvPr/>
            </p:nvSpPr>
            <p:spPr>
              <a:xfrm>
                <a:off x="9136956" y="5679496"/>
                <a:ext cx="375193" cy="61555"/>
              </a:xfrm>
              <a:prstGeom prst="rect">
                <a:avLst/>
              </a:prstGeom>
              <a:solidFill>
                <a:srgbClr val="C8C8C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</a:t>
                </a:r>
              </a:p>
            </p:txBody>
          </p:sp>
        </p:grpSp>
        <p:grpSp>
          <p:nvGrpSpPr>
            <p:cNvPr id="310" name="Shopping Item 4">
              <a:extLst>
                <a:ext uri="{FF2B5EF4-FFF2-40B4-BE49-F238E27FC236}">
                  <a16:creationId xmlns:a16="http://schemas.microsoft.com/office/drawing/2014/main" id="{8A20E14B-CC59-41FA-BEB0-8F1FCDBBD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387415" y="4657778"/>
              <a:ext cx="645537" cy="1373037"/>
              <a:chOff x="8387415" y="4657778"/>
              <a:chExt cx="645537" cy="1373037"/>
            </a:xfrm>
          </p:grpSpPr>
          <p:sp>
            <p:nvSpPr>
              <p:cNvPr id="81" name="Text Placeholder">
                <a:extLst>
                  <a:ext uri="{FF2B5EF4-FFF2-40B4-BE49-F238E27FC236}">
                    <a16:creationId xmlns:a16="http://schemas.microsoft.com/office/drawing/2014/main" id="{65497870-ABE0-4031-86F2-BDBF6DC6A39D}"/>
                  </a:ext>
                </a:extLst>
              </p:cNvPr>
              <p:cNvSpPr txBox="1"/>
              <p:nvPr/>
            </p:nvSpPr>
            <p:spPr>
              <a:xfrm>
                <a:off x="8397880" y="5776899"/>
                <a:ext cx="603369" cy="253916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spAutoFit/>
              </a:bodyPr>
              <a:lstStyle/>
              <a:p>
                <a:r>
                  <a:rPr lang="en-U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Short Title</a:t>
                </a:r>
              </a:p>
              <a:p>
                <a:r>
                  <a:rPr lang="en-US" sz="6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Subtitle</a:t>
                </a:r>
              </a:p>
            </p:txBody>
          </p:sp>
          <p:grpSp>
            <p:nvGrpSpPr>
              <p:cNvPr id="82" name="Tall Photo Placeholder">
                <a:extLst>
                  <a:ext uri="{FF2B5EF4-FFF2-40B4-BE49-F238E27FC236}">
                    <a16:creationId xmlns:a16="http://schemas.microsoft.com/office/drawing/2014/main" id="{3D7A7CCC-59C5-4BCC-9C4A-68D4D85B0FE8}"/>
                  </a:ext>
                </a:extLst>
              </p:cNvPr>
              <p:cNvGrpSpPr/>
              <p:nvPr/>
            </p:nvGrpSpPr>
            <p:grpSpPr>
              <a:xfrm>
                <a:off x="8387415" y="4657778"/>
                <a:ext cx="645537" cy="963817"/>
                <a:chOff x="5841594" y="4162695"/>
                <a:chExt cx="757401" cy="1025588"/>
              </a:xfrm>
            </p:grpSpPr>
            <p:sp>
              <p:nvSpPr>
                <p:cNvPr id="83" name="Image Placeholder">
                  <a:extLst>
                    <a:ext uri="{FF2B5EF4-FFF2-40B4-BE49-F238E27FC236}">
                      <a16:creationId xmlns:a16="http://schemas.microsoft.com/office/drawing/2014/main" id="{6CB67C4E-E2C6-4144-A4A8-A10F3290E44C}"/>
                    </a:ext>
                  </a:extLst>
                </p:cNvPr>
                <p:cNvSpPr/>
                <p:nvPr/>
              </p:nvSpPr>
              <p:spPr>
                <a:xfrm>
                  <a:off x="5841594" y="4162695"/>
                  <a:ext cx="757401" cy="1025588"/>
                </a:xfrm>
                <a:custGeom>
                  <a:avLst/>
                  <a:gdLst>
                    <a:gd name="connsiteX0" fmla="*/ 0 w 757401"/>
                    <a:gd name="connsiteY0" fmla="*/ 7521 h 1025588"/>
                    <a:gd name="connsiteX1" fmla="*/ 7521 w 757401"/>
                    <a:gd name="connsiteY1" fmla="*/ 0 h 1025588"/>
                    <a:gd name="connsiteX2" fmla="*/ 386124 w 757401"/>
                    <a:gd name="connsiteY2" fmla="*/ 0 h 1025588"/>
                    <a:gd name="connsiteX3" fmla="*/ 749880 w 757401"/>
                    <a:gd name="connsiteY3" fmla="*/ 0 h 1025588"/>
                    <a:gd name="connsiteX4" fmla="*/ 757401 w 757401"/>
                    <a:gd name="connsiteY4" fmla="*/ 7521 h 1025588"/>
                    <a:gd name="connsiteX5" fmla="*/ 757401 w 757401"/>
                    <a:gd name="connsiteY5" fmla="*/ 492583 h 1025588"/>
                    <a:gd name="connsiteX6" fmla="*/ 757401 w 757401"/>
                    <a:gd name="connsiteY6" fmla="*/ 1018067 h 1025588"/>
                    <a:gd name="connsiteX7" fmla="*/ 749880 w 757401"/>
                    <a:gd name="connsiteY7" fmla="*/ 1025588 h 1025588"/>
                    <a:gd name="connsiteX8" fmla="*/ 371277 w 757401"/>
                    <a:gd name="connsiteY8" fmla="*/ 1025588 h 1025588"/>
                    <a:gd name="connsiteX9" fmla="*/ 7521 w 757401"/>
                    <a:gd name="connsiteY9" fmla="*/ 1025588 h 1025588"/>
                    <a:gd name="connsiteX10" fmla="*/ 0 w 757401"/>
                    <a:gd name="connsiteY10" fmla="*/ 1018067 h 1025588"/>
                    <a:gd name="connsiteX11" fmla="*/ 0 w 757401"/>
                    <a:gd name="connsiteY11" fmla="*/ 502689 h 1025588"/>
                    <a:gd name="connsiteX12" fmla="*/ 0 w 757401"/>
                    <a:gd name="connsiteY12" fmla="*/ 7521 h 1025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7401" h="1025588" fill="none" extrusionOk="0">
                      <a:moveTo>
                        <a:pt x="0" y="7521"/>
                      </a:moveTo>
                      <a:cubicBezTo>
                        <a:pt x="-1016" y="3534"/>
                        <a:pt x="3247" y="-83"/>
                        <a:pt x="7521" y="0"/>
                      </a:cubicBezTo>
                      <a:cubicBezTo>
                        <a:pt x="187530" y="-8745"/>
                        <a:pt x="233081" y="-10457"/>
                        <a:pt x="386124" y="0"/>
                      </a:cubicBezTo>
                      <a:cubicBezTo>
                        <a:pt x="539167" y="10457"/>
                        <a:pt x="656315" y="-7125"/>
                        <a:pt x="749880" y="0"/>
                      </a:cubicBezTo>
                      <a:cubicBezTo>
                        <a:pt x="753931" y="184"/>
                        <a:pt x="757488" y="3431"/>
                        <a:pt x="757401" y="7521"/>
                      </a:cubicBezTo>
                      <a:cubicBezTo>
                        <a:pt x="743992" y="134476"/>
                        <a:pt x="741887" y="266386"/>
                        <a:pt x="757401" y="492583"/>
                      </a:cubicBezTo>
                      <a:cubicBezTo>
                        <a:pt x="772915" y="718780"/>
                        <a:pt x="759736" y="810774"/>
                        <a:pt x="757401" y="1018067"/>
                      </a:cubicBezTo>
                      <a:cubicBezTo>
                        <a:pt x="757451" y="1022320"/>
                        <a:pt x="753424" y="1025910"/>
                        <a:pt x="749880" y="1025588"/>
                      </a:cubicBezTo>
                      <a:cubicBezTo>
                        <a:pt x="594359" y="1027675"/>
                        <a:pt x="480086" y="1013904"/>
                        <a:pt x="371277" y="1025588"/>
                      </a:cubicBezTo>
                      <a:cubicBezTo>
                        <a:pt x="262468" y="1037272"/>
                        <a:pt x="171071" y="1038994"/>
                        <a:pt x="7521" y="1025588"/>
                      </a:cubicBezTo>
                      <a:cubicBezTo>
                        <a:pt x="3264" y="1025795"/>
                        <a:pt x="-330" y="1021784"/>
                        <a:pt x="0" y="1018067"/>
                      </a:cubicBezTo>
                      <a:cubicBezTo>
                        <a:pt x="-23509" y="842559"/>
                        <a:pt x="519" y="615144"/>
                        <a:pt x="0" y="502689"/>
                      </a:cubicBezTo>
                      <a:cubicBezTo>
                        <a:pt x="-519" y="390234"/>
                        <a:pt x="18416" y="118324"/>
                        <a:pt x="0" y="7521"/>
                      </a:cubicBezTo>
                      <a:close/>
                    </a:path>
                    <a:path w="757401" h="1025588" stroke="0" extrusionOk="0">
                      <a:moveTo>
                        <a:pt x="0" y="7521"/>
                      </a:moveTo>
                      <a:cubicBezTo>
                        <a:pt x="-364" y="3143"/>
                        <a:pt x="2783" y="219"/>
                        <a:pt x="7521" y="0"/>
                      </a:cubicBezTo>
                      <a:cubicBezTo>
                        <a:pt x="152106" y="-14437"/>
                        <a:pt x="267837" y="-11196"/>
                        <a:pt x="393548" y="0"/>
                      </a:cubicBezTo>
                      <a:cubicBezTo>
                        <a:pt x="519259" y="11196"/>
                        <a:pt x="582880" y="3188"/>
                        <a:pt x="749880" y="0"/>
                      </a:cubicBezTo>
                      <a:cubicBezTo>
                        <a:pt x="753498" y="-293"/>
                        <a:pt x="758105" y="3704"/>
                        <a:pt x="757401" y="7521"/>
                      </a:cubicBezTo>
                      <a:cubicBezTo>
                        <a:pt x="780753" y="234814"/>
                        <a:pt x="735527" y="387450"/>
                        <a:pt x="757401" y="492583"/>
                      </a:cubicBezTo>
                      <a:cubicBezTo>
                        <a:pt x="779275" y="597716"/>
                        <a:pt x="759109" y="837573"/>
                        <a:pt x="757401" y="1018067"/>
                      </a:cubicBezTo>
                      <a:cubicBezTo>
                        <a:pt x="757304" y="1021297"/>
                        <a:pt x="753620" y="1026163"/>
                        <a:pt x="749880" y="1025588"/>
                      </a:cubicBezTo>
                      <a:cubicBezTo>
                        <a:pt x="581976" y="1028192"/>
                        <a:pt x="562833" y="1007991"/>
                        <a:pt x="393548" y="1025588"/>
                      </a:cubicBezTo>
                      <a:cubicBezTo>
                        <a:pt x="224263" y="1043185"/>
                        <a:pt x="166891" y="1017020"/>
                        <a:pt x="7521" y="1025588"/>
                      </a:cubicBezTo>
                      <a:cubicBezTo>
                        <a:pt x="3477" y="1025751"/>
                        <a:pt x="90" y="1023156"/>
                        <a:pt x="0" y="1018067"/>
                      </a:cubicBezTo>
                      <a:cubicBezTo>
                        <a:pt x="-22571" y="916292"/>
                        <a:pt x="16824" y="766110"/>
                        <a:pt x="0" y="543110"/>
                      </a:cubicBezTo>
                      <a:cubicBezTo>
                        <a:pt x="-16824" y="320110"/>
                        <a:pt x="-17751" y="226844"/>
                        <a:pt x="0" y="752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oundRect">
                          <a:avLst>
                            <a:gd name="adj" fmla="val 993"/>
                          </a:avLst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4" name="Person Icon" descr="User">
                  <a:extLst>
                    <a:ext uri="{FF2B5EF4-FFF2-40B4-BE49-F238E27FC236}">
                      <a16:creationId xmlns:a16="http://schemas.microsoft.com/office/drawing/2014/main" id="{6A03F39B-DBF9-4D7B-B500-EB70772334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9735" y="4493487"/>
                  <a:ext cx="403085" cy="403085"/>
                </a:xfrm>
                <a:prstGeom prst="rect">
                  <a:avLst/>
                </a:prstGeom>
              </p:spPr>
            </p:pic>
          </p:grpSp>
          <p:sp>
            <p:nvSpPr>
              <p:cNvPr id="99" name="Highlighted Text">
                <a:extLst>
                  <a:ext uri="{FF2B5EF4-FFF2-40B4-BE49-F238E27FC236}">
                    <a16:creationId xmlns:a16="http://schemas.microsoft.com/office/drawing/2014/main" id="{E5B8FBB8-F587-4809-B1EB-B1ADC6AA084B}"/>
                  </a:ext>
                </a:extLst>
              </p:cNvPr>
              <p:cNvSpPr txBox="1"/>
              <p:nvPr/>
            </p:nvSpPr>
            <p:spPr>
              <a:xfrm>
                <a:off x="8387415" y="5680062"/>
                <a:ext cx="375193" cy="61555"/>
              </a:xfrm>
              <a:prstGeom prst="rect">
                <a:avLst/>
              </a:prstGeom>
              <a:solidFill>
                <a:srgbClr val="C8C8C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</a:t>
                </a:r>
              </a:p>
            </p:txBody>
          </p:sp>
        </p:grpSp>
        <p:grpSp>
          <p:nvGrpSpPr>
            <p:cNvPr id="311" name="Shopping Item 3">
              <a:extLst>
                <a:ext uri="{FF2B5EF4-FFF2-40B4-BE49-F238E27FC236}">
                  <a16:creationId xmlns:a16="http://schemas.microsoft.com/office/drawing/2014/main" id="{4BF65A67-BDCF-4231-BCCB-1433FA544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637874" y="4658912"/>
              <a:ext cx="645537" cy="1373036"/>
              <a:chOff x="7637874" y="4658912"/>
              <a:chExt cx="645537" cy="1373036"/>
            </a:xfrm>
          </p:grpSpPr>
          <p:sp>
            <p:nvSpPr>
              <p:cNvPr id="77" name="Text Placeholder">
                <a:extLst>
                  <a:ext uri="{FF2B5EF4-FFF2-40B4-BE49-F238E27FC236}">
                    <a16:creationId xmlns:a16="http://schemas.microsoft.com/office/drawing/2014/main" id="{CD8B1B0D-232F-4069-BC12-EDDF6400BB09}"/>
                  </a:ext>
                </a:extLst>
              </p:cNvPr>
              <p:cNvSpPr txBox="1"/>
              <p:nvPr/>
            </p:nvSpPr>
            <p:spPr>
              <a:xfrm>
                <a:off x="7648339" y="5778032"/>
                <a:ext cx="603369" cy="253916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spAutoFit/>
              </a:bodyPr>
              <a:lstStyle/>
              <a:p>
                <a:r>
                  <a:rPr lang="en-U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Short Title</a:t>
                </a:r>
              </a:p>
              <a:p>
                <a:r>
                  <a:rPr lang="en-US" sz="6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Subtitle</a:t>
                </a:r>
              </a:p>
            </p:txBody>
          </p:sp>
          <p:grpSp>
            <p:nvGrpSpPr>
              <p:cNvPr id="78" name="Tall Photo Placeholder">
                <a:extLst>
                  <a:ext uri="{FF2B5EF4-FFF2-40B4-BE49-F238E27FC236}">
                    <a16:creationId xmlns:a16="http://schemas.microsoft.com/office/drawing/2014/main" id="{07CC3809-4154-4FB4-BDA6-CB7A214A7E2E}"/>
                  </a:ext>
                </a:extLst>
              </p:cNvPr>
              <p:cNvGrpSpPr/>
              <p:nvPr/>
            </p:nvGrpSpPr>
            <p:grpSpPr>
              <a:xfrm>
                <a:off x="7637874" y="4658912"/>
                <a:ext cx="645537" cy="963817"/>
                <a:chOff x="5841594" y="4162695"/>
                <a:chExt cx="757401" cy="1025588"/>
              </a:xfrm>
            </p:grpSpPr>
            <p:sp>
              <p:nvSpPr>
                <p:cNvPr id="79" name="Image Placeholder">
                  <a:extLst>
                    <a:ext uri="{FF2B5EF4-FFF2-40B4-BE49-F238E27FC236}">
                      <a16:creationId xmlns:a16="http://schemas.microsoft.com/office/drawing/2014/main" id="{940CC4A8-F0BF-4E82-8547-94240D5D0E33}"/>
                    </a:ext>
                  </a:extLst>
                </p:cNvPr>
                <p:cNvSpPr/>
                <p:nvPr/>
              </p:nvSpPr>
              <p:spPr>
                <a:xfrm>
                  <a:off x="5841594" y="4162695"/>
                  <a:ext cx="757401" cy="1025588"/>
                </a:xfrm>
                <a:custGeom>
                  <a:avLst/>
                  <a:gdLst>
                    <a:gd name="connsiteX0" fmla="*/ 0 w 757401"/>
                    <a:gd name="connsiteY0" fmla="*/ 7521 h 1025588"/>
                    <a:gd name="connsiteX1" fmla="*/ 7521 w 757401"/>
                    <a:gd name="connsiteY1" fmla="*/ 0 h 1025588"/>
                    <a:gd name="connsiteX2" fmla="*/ 386124 w 757401"/>
                    <a:gd name="connsiteY2" fmla="*/ 0 h 1025588"/>
                    <a:gd name="connsiteX3" fmla="*/ 749880 w 757401"/>
                    <a:gd name="connsiteY3" fmla="*/ 0 h 1025588"/>
                    <a:gd name="connsiteX4" fmla="*/ 757401 w 757401"/>
                    <a:gd name="connsiteY4" fmla="*/ 7521 h 1025588"/>
                    <a:gd name="connsiteX5" fmla="*/ 757401 w 757401"/>
                    <a:gd name="connsiteY5" fmla="*/ 492583 h 1025588"/>
                    <a:gd name="connsiteX6" fmla="*/ 757401 w 757401"/>
                    <a:gd name="connsiteY6" fmla="*/ 1018067 h 1025588"/>
                    <a:gd name="connsiteX7" fmla="*/ 749880 w 757401"/>
                    <a:gd name="connsiteY7" fmla="*/ 1025588 h 1025588"/>
                    <a:gd name="connsiteX8" fmla="*/ 371277 w 757401"/>
                    <a:gd name="connsiteY8" fmla="*/ 1025588 h 1025588"/>
                    <a:gd name="connsiteX9" fmla="*/ 7521 w 757401"/>
                    <a:gd name="connsiteY9" fmla="*/ 1025588 h 1025588"/>
                    <a:gd name="connsiteX10" fmla="*/ 0 w 757401"/>
                    <a:gd name="connsiteY10" fmla="*/ 1018067 h 1025588"/>
                    <a:gd name="connsiteX11" fmla="*/ 0 w 757401"/>
                    <a:gd name="connsiteY11" fmla="*/ 502689 h 1025588"/>
                    <a:gd name="connsiteX12" fmla="*/ 0 w 757401"/>
                    <a:gd name="connsiteY12" fmla="*/ 7521 h 1025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7401" h="1025588" fill="none" extrusionOk="0">
                      <a:moveTo>
                        <a:pt x="0" y="7521"/>
                      </a:moveTo>
                      <a:cubicBezTo>
                        <a:pt x="-1016" y="3534"/>
                        <a:pt x="3247" y="-83"/>
                        <a:pt x="7521" y="0"/>
                      </a:cubicBezTo>
                      <a:cubicBezTo>
                        <a:pt x="187530" y="-8745"/>
                        <a:pt x="233081" y="-10457"/>
                        <a:pt x="386124" y="0"/>
                      </a:cubicBezTo>
                      <a:cubicBezTo>
                        <a:pt x="539167" y="10457"/>
                        <a:pt x="656315" y="-7125"/>
                        <a:pt x="749880" y="0"/>
                      </a:cubicBezTo>
                      <a:cubicBezTo>
                        <a:pt x="753931" y="184"/>
                        <a:pt x="757488" y="3431"/>
                        <a:pt x="757401" y="7521"/>
                      </a:cubicBezTo>
                      <a:cubicBezTo>
                        <a:pt x="743992" y="134476"/>
                        <a:pt x="741887" y="266386"/>
                        <a:pt x="757401" y="492583"/>
                      </a:cubicBezTo>
                      <a:cubicBezTo>
                        <a:pt x="772915" y="718780"/>
                        <a:pt x="759736" y="810774"/>
                        <a:pt x="757401" y="1018067"/>
                      </a:cubicBezTo>
                      <a:cubicBezTo>
                        <a:pt x="757451" y="1022320"/>
                        <a:pt x="753424" y="1025910"/>
                        <a:pt x="749880" y="1025588"/>
                      </a:cubicBezTo>
                      <a:cubicBezTo>
                        <a:pt x="594359" y="1027675"/>
                        <a:pt x="480086" y="1013904"/>
                        <a:pt x="371277" y="1025588"/>
                      </a:cubicBezTo>
                      <a:cubicBezTo>
                        <a:pt x="262468" y="1037272"/>
                        <a:pt x="171071" y="1038994"/>
                        <a:pt x="7521" y="1025588"/>
                      </a:cubicBezTo>
                      <a:cubicBezTo>
                        <a:pt x="3264" y="1025795"/>
                        <a:pt x="-330" y="1021784"/>
                        <a:pt x="0" y="1018067"/>
                      </a:cubicBezTo>
                      <a:cubicBezTo>
                        <a:pt x="-23509" y="842559"/>
                        <a:pt x="519" y="615144"/>
                        <a:pt x="0" y="502689"/>
                      </a:cubicBezTo>
                      <a:cubicBezTo>
                        <a:pt x="-519" y="390234"/>
                        <a:pt x="18416" y="118324"/>
                        <a:pt x="0" y="7521"/>
                      </a:cubicBezTo>
                      <a:close/>
                    </a:path>
                    <a:path w="757401" h="1025588" stroke="0" extrusionOk="0">
                      <a:moveTo>
                        <a:pt x="0" y="7521"/>
                      </a:moveTo>
                      <a:cubicBezTo>
                        <a:pt x="-364" y="3143"/>
                        <a:pt x="2783" y="219"/>
                        <a:pt x="7521" y="0"/>
                      </a:cubicBezTo>
                      <a:cubicBezTo>
                        <a:pt x="152106" y="-14437"/>
                        <a:pt x="267837" y="-11196"/>
                        <a:pt x="393548" y="0"/>
                      </a:cubicBezTo>
                      <a:cubicBezTo>
                        <a:pt x="519259" y="11196"/>
                        <a:pt x="582880" y="3188"/>
                        <a:pt x="749880" y="0"/>
                      </a:cubicBezTo>
                      <a:cubicBezTo>
                        <a:pt x="753498" y="-293"/>
                        <a:pt x="758105" y="3704"/>
                        <a:pt x="757401" y="7521"/>
                      </a:cubicBezTo>
                      <a:cubicBezTo>
                        <a:pt x="780753" y="234814"/>
                        <a:pt x="735527" y="387450"/>
                        <a:pt x="757401" y="492583"/>
                      </a:cubicBezTo>
                      <a:cubicBezTo>
                        <a:pt x="779275" y="597716"/>
                        <a:pt x="759109" y="837573"/>
                        <a:pt x="757401" y="1018067"/>
                      </a:cubicBezTo>
                      <a:cubicBezTo>
                        <a:pt x="757304" y="1021297"/>
                        <a:pt x="753620" y="1026163"/>
                        <a:pt x="749880" y="1025588"/>
                      </a:cubicBezTo>
                      <a:cubicBezTo>
                        <a:pt x="581976" y="1028192"/>
                        <a:pt x="562833" y="1007991"/>
                        <a:pt x="393548" y="1025588"/>
                      </a:cubicBezTo>
                      <a:cubicBezTo>
                        <a:pt x="224263" y="1043185"/>
                        <a:pt x="166891" y="1017020"/>
                        <a:pt x="7521" y="1025588"/>
                      </a:cubicBezTo>
                      <a:cubicBezTo>
                        <a:pt x="3477" y="1025751"/>
                        <a:pt x="90" y="1023156"/>
                        <a:pt x="0" y="1018067"/>
                      </a:cubicBezTo>
                      <a:cubicBezTo>
                        <a:pt x="-22571" y="916292"/>
                        <a:pt x="16824" y="766110"/>
                        <a:pt x="0" y="543110"/>
                      </a:cubicBezTo>
                      <a:cubicBezTo>
                        <a:pt x="-16824" y="320110"/>
                        <a:pt x="-17751" y="226844"/>
                        <a:pt x="0" y="752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oundRect">
                          <a:avLst>
                            <a:gd name="adj" fmla="val 993"/>
                          </a:avLst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0" name="Person Icon" descr="User">
                  <a:extLst>
                    <a:ext uri="{FF2B5EF4-FFF2-40B4-BE49-F238E27FC236}">
                      <a16:creationId xmlns:a16="http://schemas.microsoft.com/office/drawing/2014/main" id="{75DC2765-94F0-49CD-B988-B4F97D28BE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9735" y="4493487"/>
                  <a:ext cx="403085" cy="403085"/>
                </a:xfrm>
                <a:prstGeom prst="rect">
                  <a:avLst/>
                </a:prstGeom>
              </p:spPr>
            </p:pic>
          </p:grpSp>
          <p:sp>
            <p:nvSpPr>
              <p:cNvPr id="98" name="Highlighted Text">
                <a:extLst>
                  <a:ext uri="{FF2B5EF4-FFF2-40B4-BE49-F238E27FC236}">
                    <a16:creationId xmlns:a16="http://schemas.microsoft.com/office/drawing/2014/main" id="{4D43C252-5DA4-4DE6-867B-F5E1A15339B4}"/>
                  </a:ext>
                </a:extLst>
              </p:cNvPr>
              <p:cNvSpPr txBox="1"/>
              <p:nvPr/>
            </p:nvSpPr>
            <p:spPr>
              <a:xfrm>
                <a:off x="7637874" y="5680629"/>
                <a:ext cx="375193" cy="61555"/>
              </a:xfrm>
              <a:prstGeom prst="rect">
                <a:avLst/>
              </a:prstGeom>
              <a:solidFill>
                <a:srgbClr val="C8C8C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</a:t>
                </a:r>
              </a:p>
            </p:txBody>
          </p:sp>
        </p:grpSp>
        <p:grpSp>
          <p:nvGrpSpPr>
            <p:cNvPr id="312" name="Shopping Item 2">
              <a:extLst>
                <a:ext uri="{FF2B5EF4-FFF2-40B4-BE49-F238E27FC236}">
                  <a16:creationId xmlns:a16="http://schemas.microsoft.com/office/drawing/2014/main" id="{AB486CA0-559C-463F-B8A0-01BD119D7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888333" y="4660045"/>
              <a:ext cx="645537" cy="1373036"/>
              <a:chOff x="6888333" y="4660045"/>
              <a:chExt cx="645537" cy="1373036"/>
            </a:xfrm>
          </p:grpSpPr>
          <p:sp>
            <p:nvSpPr>
              <p:cNvPr id="73" name="Text Placeholder">
                <a:extLst>
                  <a:ext uri="{FF2B5EF4-FFF2-40B4-BE49-F238E27FC236}">
                    <a16:creationId xmlns:a16="http://schemas.microsoft.com/office/drawing/2014/main" id="{A9B76589-7EE3-46E3-A759-AF9672102CD7}"/>
                  </a:ext>
                </a:extLst>
              </p:cNvPr>
              <p:cNvSpPr txBox="1"/>
              <p:nvPr/>
            </p:nvSpPr>
            <p:spPr>
              <a:xfrm>
                <a:off x="6898798" y="5779165"/>
                <a:ext cx="603369" cy="253916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spAutoFit/>
              </a:bodyPr>
              <a:lstStyle/>
              <a:p>
                <a:r>
                  <a:rPr lang="en-U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Short Title</a:t>
                </a:r>
              </a:p>
              <a:p>
                <a:r>
                  <a:rPr lang="en-US" sz="6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Subtitle</a:t>
                </a:r>
              </a:p>
            </p:txBody>
          </p:sp>
          <p:grpSp>
            <p:nvGrpSpPr>
              <p:cNvPr id="74" name="Tall Photo Placeholder">
                <a:extLst>
                  <a:ext uri="{FF2B5EF4-FFF2-40B4-BE49-F238E27FC236}">
                    <a16:creationId xmlns:a16="http://schemas.microsoft.com/office/drawing/2014/main" id="{EB5801FA-7156-42B0-8EF9-228C9AE33A89}"/>
                  </a:ext>
                </a:extLst>
              </p:cNvPr>
              <p:cNvGrpSpPr/>
              <p:nvPr/>
            </p:nvGrpSpPr>
            <p:grpSpPr>
              <a:xfrm>
                <a:off x="6888333" y="4660045"/>
                <a:ext cx="645537" cy="963817"/>
                <a:chOff x="5841594" y="4162695"/>
                <a:chExt cx="757401" cy="1025588"/>
              </a:xfrm>
            </p:grpSpPr>
            <p:sp>
              <p:nvSpPr>
                <p:cNvPr id="75" name="Image Placeholder">
                  <a:extLst>
                    <a:ext uri="{FF2B5EF4-FFF2-40B4-BE49-F238E27FC236}">
                      <a16:creationId xmlns:a16="http://schemas.microsoft.com/office/drawing/2014/main" id="{3CB1794F-CBAB-48B3-B4C7-7768E980B78F}"/>
                    </a:ext>
                  </a:extLst>
                </p:cNvPr>
                <p:cNvSpPr/>
                <p:nvPr/>
              </p:nvSpPr>
              <p:spPr>
                <a:xfrm>
                  <a:off x="5841594" y="4162695"/>
                  <a:ext cx="757401" cy="1025588"/>
                </a:xfrm>
                <a:custGeom>
                  <a:avLst/>
                  <a:gdLst>
                    <a:gd name="connsiteX0" fmla="*/ 0 w 757401"/>
                    <a:gd name="connsiteY0" fmla="*/ 7521 h 1025588"/>
                    <a:gd name="connsiteX1" fmla="*/ 7521 w 757401"/>
                    <a:gd name="connsiteY1" fmla="*/ 0 h 1025588"/>
                    <a:gd name="connsiteX2" fmla="*/ 386124 w 757401"/>
                    <a:gd name="connsiteY2" fmla="*/ 0 h 1025588"/>
                    <a:gd name="connsiteX3" fmla="*/ 749880 w 757401"/>
                    <a:gd name="connsiteY3" fmla="*/ 0 h 1025588"/>
                    <a:gd name="connsiteX4" fmla="*/ 757401 w 757401"/>
                    <a:gd name="connsiteY4" fmla="*/ 7521 h 1025588"/>
                    <a:gd name="connsiteX5" fmla="*/ 757401 w 757401"/>
                    <a:gd name="connsiteY5" fmla="*/ 492583 h 1025588"/>
                    <a:gd name="connsiteX6" fmla="*/ 757401 w 757401"/>
                    <a:gd name="connsiteY6" fmla="*/ 1018067 h 1025588"/>
                    <a:gd name="connsiteX7" fmla="*/ 749880 w 757401"/>
                    <a:gd name="connsiteY7" fmla="*/ 1025588 h 1025588"/>
                    <a:gd name="connsiteX8" fmla="*/ 371277 w 757401"/>
                    <a:gd name="connsiteY8" fmla="*/ 1025588 h 1025588"/>
                    <a:gd name="connsiteX9" fmla="*/ 7521 w 757401"/>
                    <a:gd name="connsiteY9" fmla="*/ 1025588 h 1025588"/>
                    <a:gd name="connsiteX10" fmla="*/ 0 w 757401"/>
                    <a:gd name="connsiteY10" fmla="*/ 1018067 h 1025588"/>
                    <a:gd name="connsiteX11" fmla="*/ 0 w 757401"/>
                    <a:gd name="connsiteY11" fmla="*/ 502689 h 1025588"/>
                    <a:gd name="connsiteX12" fmla="*/ 0 w 757401"/>
                    <a:gd name="connsiteY12" fmla="*/ 7521 h 1025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7401" h="1025588" fill="none" extrusionOk="0">
                      <a:moveTo>
                        <a:pt x="0" y="7521"/>
                      </a:moveTo>
                      <a:cubicBezTo>
                        <a:pt x="-1016" y="3534"/>
                        <a:pt x="3247" y="-83"/>
                        <a:pt x="7521" y="0"/>
                      </a:cubicBezTo>
                      <a:cubicBezTo>
                        <a:pt x="187530" y="-8745"/>
                        <a:pt x="233081" y="-10457"/>
                        <a:pt x="386124" y="0"/>
                      </a:cubicBezTo>
                      <a:cubicBezTo>
                        <a:pt x="539167" y="10457"/>
                        <a:pt x="656315" y="-7125"/>
                        <a:pt x="749880" y="0"/>
                      </a:cubicBezTo>
                      <a:cubicBezTo>
                        <a:pt x="753931" y="184"/>
                        <a:pt x="757488" y="3431"/>
                        <a:pt x="757401" y="7521"/>
                      </a:cubicBezTo>
                      <a:cubicBezTo>
                        <a:pt x="743992" y="134476"/>
                        <a:pt x="741887" y="266386"/>
                        <a:pt x="757401" y="492583"/>
                      </a:cubicBezTo>
                      <a:cubicBezTo>
                        <a:pt x="772915" y="718780"/>
                        <a:pt x="759736" y="810774"/>
                        <a:pt x="757401" y="1018067"/>
                      </a:cubicBezTo>
                      <a:cubicBezTo>
                        <a:pt x="757451" y="1022320"/>
                        <a:pt x="753424" y="1025910"/>
                        <a:pt x="749880" y="1025588"/>
                      </a:cubicBezTo>
                      <a:cubicBezTo>
                        <a:pt x="594359" y="1027675"/>
                        <a:pt x="480086" y="1013904"/>
                        <a:pt x="371277" y="1025588"/>
                      </a:cubicBezTo>
                      <a:cubicBezTo>
                        <a:pt x="262468" y="1037272"/>
                        <a:pt x="171071" y="1038994"/>
                        <a:pt x="7521" y="1025588"/>
                      </a:cubicBezTo>
                      <a:cubicBezTo>
                        <a:pt x="3264" y="1025795"/>
                        <a:pt x="-330" y="1021784"/>
                        <a:pt x="0" y="1018067"/>
                      </a:cubicBezTo>
                      <a:cubicBezTo>
                        <a:pt x="-23509" y="842559"/>
                        <a:pt x="519" y="615144"/>
                        <a:pt x="0" y="502689"/>
                      </a:cubicBezTo>
                      <a:cubicBezTo>
                        <a:pt x="-519" y="390234"/>
                        <a:pt x="18416" y="118324"/>
                        <a:pt x="0" y="7521"/>
                      </a:cubicBezTo>
                      <a:close/>
                    </a:path>
                    <a:path w="757401" h="1025588" stroke="0" extrusionOk="0">
                      <a:moveTo>
                        <a:pt x="0" y="7521"/>
                      </a:moveTo>
                      <a:cubicBezTo>
                        <a:pt x="-364" y="3143"/>
                        <a:pt x="2783" y="219"/>
                        <a:pt x="7521" y="0"/>
                      </a:cubicBezTo>
                      <a:cubicBezTo>
                        <a:pt x="152106" y="-14437"/>
                        <a:pt x="267837" y="-11196"/>
                        <a:pt x="393548" y="0"/>
                      </a:cubicBezTo>
                      <a:cubicBezTo>
                        <a:pt x="519259" y="11196"/>
                        <a:pt x="582880" y="3188"/>
                        <a:pt x="749880" y="0"/>
                      </a:cubicBezTo>
                      <a:cubicBezTo>
                        <a:pt x="753498" y="-293"/>
                        <a:pt x="758105" y="3704"/>
                        <a:pt x="757401" y="7521"/>
                      </a:cubicBezTo>
                      <a:cubicBezTo>
                        <a:pt x="780753" y="234814"/>
                        <a:pt x="735527" y="387450"/>
                        <a:pt x="757401" y="492583"/>
                      </a:cubicBezTo>
                      <a:cubicBezTo>
                        <a:pt x="779275" y="597716"/>
                        <a:pt x="759109" y="837573"/>
                        <a:pt x="757401" y="1018067"/>
                      </a:cubicBezTo>
                      <a:cubicBezTo>
                        <a:pt x="757304" y="1021297"/>
                        <a:pt x="753620" y="1026163"/>
                        <a:pt x="749880" y="1025588"/>
                      </a:cubicBezTo>
                      <a:cubicBezTo>
                        <a:pt x="581976" y="1028192"/>
                        <a:pt x="562833" y="1007991"/>
                        <a:pt x="393548" y="1025588"/>
                      </a:cubicBezTo>
                      <a:cubicBezTo>
                        <a:pt x="224263" y="1043185"/>
                        <a:pt x="166891" y="1017020"/>
                        <a:pt x="7521" y="1025588"/>
                      </a:cubicBezTo>
                      <a:cubicBezTo>
                        <a:pt x="3477" y="1025751"/>
                        <a:pt x="90" y="1023156"/>
                        <a:pt x="0" y="1018067"/>
                      </a:cubicBezTo>
                      <a:cubicBezTo>
                        <a:pt x="-22571" y="916292"/>
                        <a:pt x="16824" y="766110"/>
                        <a:pt x="0" y="543110"/>
                      </a:cubicBezTo>
                      <a:cubicBezTo>
                        <a:pt x="-16824" y="320110"/>
                        <a:pt x="-17751" y="226844"/>
                        <a:pt x="0" y="752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oundRect">
                          <a:avLst>
                            <a:gd name="adj" fmla="val 993"/>
                          </a:avLst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6" name="Person Icon" descr="User">
                  <a:extLst>
                    <a:ext uri="{FF2B5EF4-FFF2-40B4-BE49-F238E27FC236}">
                      <a16:creationId xmlns:a16="http://schemas.microsoft.com/office/drawing/2014/main" id="{AD66F30C-C05F-4089-B139-D88D3CDF8D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9735" y="4493487"/>
                  <a:ext cx="403085" cy="403085"/>
                </a:xfrm>
                <a:prstGeom prst="rect">
                  <a:avLst/>
                </a:prstGeom>
              </p:spPr>
            </p:pic>
          </p:grpSp>
          <p:sp>
            <p:nvSpPr>
              <p:cNvPr id="97" name="Highlighted Text">
                <a:extLst>
                  <a:ext uri="{FF2B5EF4-FFF2-40B4-BE49-F238E27FC236}">
                    <a16:creationId xmlns:a16="http://schemas.microsoft.com/office/drawing/2014/main" id="{81E9388B-3D53-4762-8E2F-A6C3289C414A}"/>
                  </a:ext>
                </a:extLst>
              </p:cNvPr>
              <p:cNvSpPr txBox="1"/>
              <p:nvPr/>
            </p:nvSpPr>
            <p:spPr>
              <a:xfrm>
                <a:off x="6888333" y="5682740"/>
                <a:ext cx="375193" cy="61555"/>
              </a:xfrm>
              <a:prstGeom prst="rect">
                <a:avLst/>
              </a:prstGeom>
              <a:solidFill>
                <a:srgbClr val="C8C8C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</a:t>
                </a:r>
              </a:p>
            </p:txBody>
          </p:sp>
        </p:grpSp>
        <p:grpSp>
          <p:nvGrpSpPr>
            <p:cNvPr id="313" name="Shopping Item 1">
              <a:extLst>
                <a:ext uri="{FF2B5EF4-FFF2-40B4-BE49-F238E27FC236}">
                  <a16:creationId xmlns:a16="http://schemas.microsoft.com/office/drawing/2014/main" id="{0E3A172C-44A4-4BF5-9CA0-6D413912B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132876" y="4670586"/>
              <a:ext cx="645537" cy="1373036"/>
              <a:chOff x="6132876" y="4670586"/>
              <a:chExt cx="645537" cy="1373036"/>
            </a:xfrm>
          </p:grpSpPr>
          <p:sp>
            <p:nvSpPr>
              <p:cNvPr id="71" name="Text Placeholder">
                <a:extLst>
                  <a:ext uri="{FF2B5EF4-FFF2-40B4-BE49-F238E27FC236}">
                    <a16:creationId xmlns:a16="http://schemas.microsoft.com/office/drawing/2014/main" id="{F77836BA-F101-4BA1-9E3B-2F604D2980AA}"/>
                  </a:ext>
                </a:extLst>
              </p:cNvPr>
              <p:cNvSpPr txBox="1"/>
              <p:nvPr/>
            </p:nvSpPr>
            <p:spPr>
              <a:xfrm>
                <a:off x="6160159" y="5789706"/>
                <a:ext cx="603369" cy="253916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spAutoFit/>
              </a:bodyPr>
              <a:lstStyle/>
              <a:p>
                <a:r>
                  <a:rPr lang="en-U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Short Title</a:t>
                </a:r>
              </a:p>
              <a:p>
                <a:r>
                  <a:rPr lang="en-US" sz="6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Subtitle</a:t>
                </a:r>
              </a:p>
            </p:txBody>
          </p:sp>
          <p:grpSp>
            <p:nvGrpSpPr>
              <p:cNvPr id="16" name="Tall Photo Placeholder">
                <a:extLst>
                  <a:ext uri="{FF2B5EF4-FFF2-40B4-BE49-F238E27FC236}">
                    <a16:creationId xmlns:a16="http://schemas.microsoft.com/office/drawing/2014/main" id="{C6A95EF4-31A6-4AF7-A14F-14CE7519BF70}"/>
                  </a:ext>
                </a:extLst>
              </p:cNvPr>
              <p:cNvGrpSpPr/>
              <p:nvPr/>
            </p:nvGrpSpPr>
            <p:grpSpPr>
              <a:xfrm>
                <a:off x="6132876" y="4670586"/>
                <a:ext cx="645537" cy="963817"/>
                <a:chOff x="5841594" y="4162695"/>
                <a:chExt cx="757401" cy="1025588"/>
              </a:xfrm>
            </p:grpSpPr>
            <p:sp>
              <p:nvSpPr>
                <p:cNvPr id="70" name="Photo Placeholder">
                  <a:extLst>
                    <a:ext uri="{FF2B5EF4-FFF2-40B4-BE49-F238E27FC236}">
                      <a16:creationId xmlns:a16="http://schemas.microsoft.com/office/drawing/2014/main" id="{94D39877-F132-497D-8C35-14A00CE3F1DA}"/>
                    </a:ext>
                  </a:extLst>
                </p:cNvPr>
                <p:cNvSpPr/>
                <p:nvPr/>
              </p:nvSpPr>
              <p:spPr>
                <a:xfrm>
                  <a:off x="5841594" y="4162695"/>
                  <a:ext cx="757401" cy="1025588"/>
                </a:xfrm>
                <a:custGeom>
                  <a:avLst/>
                  <a:gdLst>
                    <a:gd name="connsiteX0" fmla="*/ 0 w 757401"/>
                    <a:gd name="connsiteY0" fmla="*/ 7521 h 1025588"/>
                    <a:gd name="connsiteX1" fmla="*/ 7521 w 757401"/>
                    <a:gd name="connsiteY1" fmla="*/ 0 h 1025588"/>
                    <a:gd name="connsiteX2" fmla="*/ 386124 w 757401"/>
                    <a:gd name="connsiteY2" fmla="*/ 0 h 1025588"/>
                    <a:gd name="connsiteX3" fmla="*/ 749880 w 757401"/>
                    <a:gd name="connsiteY3" fmla="*/ 0 h 1025588"/>
                    <a:gd name="connsiteX4" fmla="*/ 757401 w 757401"/>
                    <a:gd name="connsiteY4" fmla="*/ 7521 h 1025588"/>
                    <a:gd name="connsiteX5" fmla="*/ 757401 w 757401"/>
                    <a:gd name="connsiteY5" fmla="*/ 492583 h 1025588"/>
                    <a:gd name="connsiteX6" fmla="*/ 757401 w 757401"/>
                    <a:gd name="connsiteY6" fmla="*/ 1018067 h 1025588"/>
                    <a:gd name="connsiteX7" fmla="*/ 749880 w 757401"/>
                    <a:gd name="connsiteY7" fmla="*/ 1025588 h 1025588"/>
                    <a:gd name="connsiteX8" fmla="*/ 371277 w 757401"/>
                    <a:gd name="connsiteY8" fmla="*/ 1025588 h 1025588"/>
                    <a:gd name="connsiteX9" fmla="*/ 7521 w 757401"/>
                    <a:gd name="connsiteY9" fmla="*/ 1025588 h 1025588"/>
                    <a:gd name="connsiteX10" fmla="*/ 0 w 757401"/>
                    <a:gd name="connsiteY10" fmla="*/ 1018067 h 1025588"/>
                    <a:gd name="connsiteX11" fmla="*/ 0 w 757401"/>
                    <a:gd name="connsiteY11" fmla="*/ 502689 h 1025588"/>
                    <a:gd name="connsiteX12" fmla="*/ 0 w 757401"/>
                    <a:gd name="connsiteY12" fmla="*/ 7521 h 1025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7401" h="1025588" fill="none" extrusionOk="0">
                      <a:moveTo>
                        <a:pt x="0" y="7521"/>
                      </a:moveTo>
                      <a:cubicBezTo>
                        <a:pt x="-1016" y="3534"/>
                        <a:pt x="3247" y="-83"/>
                        <a:pt x="7521" y="0"/>
                      </a:cubicBezTo>
                      <a:cubicBezTo>
                        <a:pt x="187530" y="-8745"/>
                        <a:pt x="233081" y="-10457"/>
                        <a:pt x="386124" y="0"/>
                      </a:cubicBezTo>
                      <a:cubicBezTo>
                        <a:pt x="539167" y="10457"/>
                        <a:pt x="656315" y="-7125"/>
                        <a:pt x="749880" y="0"/>
                      </a:cubicBezTo>
                      <a:cubicBezTo>
                        <a:pt x="753931" y="184"/>
                        <a:pt x="757488" y="3431"/>
                        <a:pt x="757401" y="7521"/>
                      </a:cubicBezTo>
                      <a:cubicBezTo>
                        <a:pt x="743992" y="134476"/>
                        <a:pt x="741887" y="266386"/>
                        <a:pt x="757401" y="492583"/>
                      </a:cubicBezTo>
                      <a:cubicBezTo>
                        <a:pt x="772915" y="718780"/>
                        <a:pt x="759736" y="810774"/>
                        <a:pt x="757401" y="1018067"/>
                      </a:cubicBezTo>
                      <a:cubicBezTo>
                        <a:pt x="757451" y="1022320"/>
                        <a:pt x="753424" y="1025910"/>
                        <a:pt x="749880" y="1025588"/>
                      </a:cubicBezTo>
                      <a:cubicBezTo>
                        <a:pt x="594359" y="1027675"/>
                        <a:pt x="480086" y="1013904"/>
                        <a:pt x="371277" y="1025588"/>
                      </a:cubicBezTo>
                      <a:cubicBezTo>
                        <a:pt x="262468" y="1037272"/>
                        <a:pt x="171071" y="1038994"/>
                        <a:pt x="7521" y="1025588"/>
                      </a:cubicBezTo>
                      <a:cubicBezTo>
                        <a:pt x="3264" y="1025795"/>
                        <a:pt x="-330" y="1021784"/>
                        <a:pt x="0" y="1018067"/>
                      </a:cubicBezTo>
                      <a:cubicBezTo>
                        <a:pt x="-23509" y="842559"/>
                        <a:pt x="519" y="615144"/>
                        <a:pt x="0" y="502689"/>
                      </a:cubicBezTo>
                      <a:cubicBezTo>
                        <a:pt x="-519" y="390234"/>
                        <a:pt x="18416" y="118324"/>
                        <a:pt x="0" y="7521"/>
                      </a:cubicBezTo>
                      <a:close/>
                    </a:path>
                    <a:path w="757401" h="1025588" stroke="0" extrusionOk="0">
                      <a:moveTo>
                        <a:pt x="0" y="7521"/>
                      </a:moveTo>
                      <a:cubicBezTo>
                        <a:pt x="-364" y="3143"/>
                        <a:pt x="2783" y="219"/>
                        <a:pt x="7521" y="0"/>
                      </a:cubicBezTo>
                      <a:cubicBezTo>
                        <a:pt x="152106" y="-14437"/>
                        <a:pt x="267837" y="-11196"/>
                        <a:pt x="393548" y="0"/>
                      </a:cubicBezTo>
                      <a:cubicBezTo>
                        <a:pt x="519259" y="11196"/>
                        <a:pt x="582880" y="3188"/>
                        <a:pt x="749880" y="0"/>
                      </a:cubicBezTo>
                      <a:cubicBezTo>
                        <a:pt x="753498" y="-293"/>
                        <a:pt x="758105" y="3704"/>
                        <a:pt x="757401" y="7521"/>
                      </a:cubicBezTo>
                      <a:cubicBezTo>
                        <a:pt x="780753" y="234814"/>
                        <a:pt x="735527" y="387450"/>
                        <a:pt x="757401" y="492583"/>
                      </a:cubicBezTo>
                      <a:cubicBezTo>
                        <a:pt x="779275" y="597716"/>
                        <a:pt x="759109" y="837573"/>
                        <a:pt x="757401" y="1018067"/>
                      </a:cubicBezTo>
                      <a:cubicBezTo>
                        <a:pt x="757304" y="1021297"/>
                        <a:pt x="753620" y="1026163"/>
                        <a:pt x="749880" y="1025588"/>
                      </a:cubicBezTo>
                      <a:cubicBezTo>
                        <a:pt x="581976" y="1028192"/>
                        <a:pt x="562833" y="1007991"/>
                        <a:pt x="393548" y="1025588"/>
                      </a:cubicBezTo>
                      <a:cubicBezTo>
                        <a:pt x="224263" y="1043185"/>
                        <a:pt x="166891" y="1017020"/>
                        <a:pt x="7521" y="1025588"/>
                      </a:cubicBezTo>
                      <a:cubicBezTo>
                        <a:pt x="3477" y="1025751"/>
                        <a:pt x="90" y="1023156"/>
                        <a:pt x="0" y="1018067"/>
                      </a:cubicBezTo>
                      <a:cubicBezTo>
                        <a:pt x="-22571" y="916292"/>
                        <a:pt x="16824" y="766110"/>
                        <a:pt x="0" y="543110"/>
                      </a:cubicBezTo>
                      <a:cubicBezTo>
                        <a:pt x="-16824" y="320110"/>
                        <a:pt x="-17751" y="226844"/>
                        <a:pt x="0" y="752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oundRect">
                          <a:avLst>
                            <a:gd name="adj" fmla="val 993"/>
                          </a:avLst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2" name="Person Icon" descr="User">
                  <a:extLst>
                    <a:ext uri="{FF2B5EF4-FFF2-40B4-BE49-F238E27FC236}">
                      <a16:creationId xmlns:a16="http://schemas.microsoft.com/office/drawing/2014/main" id="{077C75F6-A467-4086-945E-530123073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9735" y="4493487"/>
                  <a:ext cx="403085" cy="403085"/>
                </a:xfrm>
                <a:prstGeom prst="rect">
                  <a:avLst/>
                </a:prstGeom>
              </p:spPr>
            </p:pic>
          </p:grpSp>
          <p:sp>
            <p:nvSpPr>
              <p:cNvPr id="96" name="Highlighted Text">
                <a:extLst>
                  <a:ext uri="{FF2B5EF4-FFF2-40B4-BE49-F238E27FC236}">
                    <a16:creationId xmlns:a16="http://schemas.microsoft.com/office/drawing/2014/main" id="{B52D97F7-2EA3-4714-86E3-2BECE0A4E8F3}"/>
                  </a:ext>
                </a:extLst>
              </p:cNvPr>
              <p:cNvSpPr txBox="1"/>
              <p:nvPr/>
            </p:nvSpPr>
            <p:spPr>
              <a:xfrm>
                <a:off x="6137387" y="5682740"/>
                <a:ext cx="375193" cy="61555"/>
              </a:xfrm>
              <a:prstGeom prst="rect">
                <a:avLst/>
              </a:prstGeom>
              <a:solidFill>
                <a:srgbClr val="C8C8C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</a:t>
                </a:r>
              </a:p>
            </p:txBody>
          </p:sp>
          <p:grpSp>
            <p:nvGrpSpPr>
              <p:cNvPr id="301" name="Quick Look Button">
                <a:extLst>
                  <a:ext uri="{FF2B5EF4-FFF2-40B4-BE49-F238E27FC236}">
                    <a16:creationId xmlns:a16="http://schemas.microsoft.com/office/drawing/2014/main" id="{6F862E13-1634-49A2-8E0B-2ED594D00738}"/>
                  </a:ext>
                </a:extLst>
              </p:cNvPr>
              <p:cNvGrpSpPr/>
              <p:nvPr/>
            </p:nvGrpSpPr>
            <p:grpSpPr>
              <a:xfrm>
                <a:off x="6184637" y="5274886"/>
                <a:ext cx="537036" cy="139451"/>
                <a:chOff x="6184637" y="5274886"/>
                <a:chExt cx="537036" cy="139451"/>
              </a:xfrm>
            </p:grpSpPr>
            <p:sp>
              <p:nvSpPr>
                <p:cNvPr id="123" name="Quick Look Box and Text">
                  <a:extLst>
                    <a:ext uri="{FF2B5EF4-FFF2-40B4-BE49-F238E27FC236}">
                      <a16:creationId xmlns:a16="http://schemas.microsoft.com/office/drawing/2014/main" id="{5FB1040C-000E-4846-A23B-DC05C08D66B7}"/>
                    </a:ext>
                  </a:extLst>
                </p:cNvPr>
                <p:cNvSpPr/>
                <p:nvPr/>
              </p:nvSpPr>
              <p:spPr>
                <a:xfrm>
                  <a:off x="6184637" y="5274886"/>
                  <a:ext cx="537036" cy="139451"/>
                </a:xfrm>
                <a:prstGeom prst="roundRect">
                  <a:avLst>
                    <a:gd name="adj" fmla="val 597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2024747198">
                        <a:custGeom>
                          <a:avLst/>
                          <a:gdLst>
                            <a:gd name="connsiteX0" fmla="*/ 0 w 1087393"/>
                            <a:gd name="connsiteY0" fmla="*/ 9720 h 222624"/>
                            <a:gd name="connsiteX1" fmla="*/ 9720 w 1087393"/>
                            <a:gd name="connsiteY1" fmla="*/ 0 h 222624"/>
                            <a:gd name="connsiteX2" fmla="*/ 522337 w 1087393"/>
                            <a:gd name="connsiteY2" fmla="*/ 0 h 222624"/>
                            <a:gd name="connsiteX3" fmla="*/ 1077673 w 1087393"/>
                            <a:gd name="connsiteY3" fmla="*/ 0 h 222624"/>
                            <a:gd name="connsiteX4" fmla="*/ 1087393 w 1087393"/>
                            <a:gd name="connsiteY4" fmla="*/ 9720 h 222624"/>
                            <a:gd name="connsiteX5" fmla="*/ 1087393 w 1087393"/>
                            <a:gd name="connsiteY5" fmla="*/ 212904 h 222624"/>
                            <a:gd name="connsiteX6" fmla="*/ 1077673 w 1087393"/>
                            <a:gd name="connsiteY6" fmla="*/ 222624 h 222624"/>
                            <a:gd name="connsiteX7" fmla="*/ 522337 w 1087393"/>
                            <a:gd name="connsiteY7" fmla="*/ 222624 h 222624"/>
                            <a:gd name="connsiteX8" fmla="*/ 9720 w 1087393"/>
                            <a:gd name="connsiteY8" fmla="*/ 222624 h 222624"/>
                            <a:gd name="connsiteX9" fmla="*/ 0 w 1087393"/>
                            <a:gd name="connsiteY9" fmla="*/ 212904 h 222624"/>
                            <a:gd name="connsiteX10" fmla="*/ 0 w 1087393"/>
                            <a:gd name="connsiteY10" fmla="*/ 9720 h 2226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1087393" h="222624" fill="none" extrusionOk="0">
                              <a:moveTo>
                                <a:pt x="0" y="9720"/>
                              </a:moveTo>
                              <a:cubicBezTo>
                                <a:pt x="60" y="3476"/>
                                <a:pt x="3747" y="1064"/>
                                <a:pt x="9720" y="0"/>
                              </a:cubicBezTo>
                              <a:cubicBezTo>
                                <a:pt x="136064" y="-4207"/>
                                <a:pt x="410953" y="-21449"/>
                                <a:pt x="522337" y="0"/>
                              </a:cubicBezTo>
                              <a:cubicBezTo>
                                <a:pt x="633721" y="21449"/>
                                <a:pt x="851849" y="13656"/>
                                <a:pt x="1077673" y="0"/>
                              </a:cubicBezTo>
                              <a:cubicBezTo>
                                <a:pt x="1082205" y="223"/>
                                <a:pt x="1087479" y="3398"/>
                                <a:pt x="1087393" y="9720"/>
                              </a:cubicBezTo>
                              <a:cubicBezTo>
                                <a:pt x="1082580" y="58902"/>
                                <a:pt x="1088751" y="143893"/>
                                <a:pt x="1087393" y="212904"/>
                              </a:cubicBezTo>
                              <a:cubicBezTo>
                                <a:pt x="1086895" y="219491"/>
                                <a:pt x="1083673" y="223688"/>
                                <a:pt x="1077673" y="222624"/>
                              </a:cubicBezTo>
                              <a:cubicBezTo>
                                <a:pt x="898233" y="210408"/>
                                <a:pt x="648669" y="242746"/>
                                <a:pt x="522337" y="222624"/>
                              </a:cubicBezTo>
                              <a:cubicBezTo>
                                <a:pt x="396005" y="202502"/>
                                <a:pt x="261719" y="230989"/>
                                <a:pt x="9720" y="222624"/>
                              </a:cubicBezTo>
                              <a:cubicBezTo>
                                <a:pt x="4359" y="223352"/>
                                <a:pt x="1104" y="217943"/>
                                <a:pt x="0" y="212904"/>
                              </a:cubicBezTo>
                              <a:cubicBezTo>
                                <a:pt x="10115" y="121888"/>
                                <a:pt x="-2116" y="106678"/>
                                <a:pt x="0" y="9720"/>
                              </a:cubicBezTo>
                              <a:close/>
                            </a:path>
                            <a:path w="1087393" h="222624" stroke="0" extrusionOk="0">
                              <a:moveTo>
                                <a:pt x="0" y="9720"/>
                              </a:moveTo>
                              <a:cubicBezTo>
                                <a:pt x="609" y="3201"/>
                                <a:pt x="3755" y="1152"/>
                                <a:pt x="9720" y="0"/>
                              </a:cubicBezTo>
                              <a:cubicBezTo>
                                <a:pt x="208498" y="-24618"/>
                                <a:pt x="301101" y="25266"/>
                                <a:pt x="554376" y="0"/>
                              </a:cubicBezTo>
                              <a:cubicBezTo>
                                <a:pt x="807651" y="-25266"/>
                                <a:pt x="882934" y="-2660"/>
                                <a:pt x="1077673" y="0"/>
                              </a:cubicBezTo>
                              <a:cubicBezTo>
                                <a:pt x="1083816" y="-217"/>
                                <a:pt x="1087815" y="4680"/>
                                <a:pt x="1087393" y="9720"/>
                              </a:cubicBezTo>
                              <a:cubicBezTo>
                                <a:pt x="1094347" y="110363"/>
                                <a:pt x="1088724" y="114396"/>
                                <a:pt x="1087393" y="212904"/>
                              </a:cubicBezTo>
                              <a:cubicBezTo>
                                <a:pt x="1086374" y="218130"/>
                                <a:pt x="1082853" y="222737"/>
                                <a:pt x="1077673" y="222624"/>
                              </a:cubicBezTo>
                              <a:cubicBezTo>
                                <a:pt x="878819" y="241731"/>
                                <a:pt x="756354" y="212666"/>
                                <a:pt x="522337" y="222624"/>
                              </a:cubicBezTo>
                              <a:cubicBezTo>
                                <a:pt x="288320" y="232582"/>
                                <a:pt x="180490" y="236260"/>
                                <a:pt x="9720" y="222624"/>
                              </a:cubicBezTo>
                              <a:cubicBezTo>
                                <a:pt x="4207" y="223205"/>
                                <a:pt x="-1195" y="218151"/>
                                <a:pt x="0" y="212904"/>
                              </a:cubicBezTo>
                              <a:cubicBezTo>
                                <a:pt x="-4823" y="150566"/>
                                <a:pt x="-4117" y="87626"/>
                                <a:pt x="0" y="972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  <ask:seed>2024747198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tlCol="0" anchor="ctr"/>
                <a:lstStyle/>
                <a:p>
                  <a:r>
                    <a:rPr lang="en-US" sz="58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Quick Look</a:t>
                  </a:r>
                </a:p>
              </p:txBody>
            </p:sp>
            <p:grpSp>
              <p:nvGrpSpPr>
                <p:cNvPr id="124" name="Quick Look Arrow">
                  <a:extLst>
                    <a:ext uri="{FF2B5EF4-FFF2-40B4-BE49-F238E27FC236}">
                      <a16:creationId xmlns:a16="http://schemas.microsoft.com/office/drawing/2014/main" id="{2C4D6F41-D35C-4DA4-9A01-88729B4962B5}"/>
                    </a:ext>
                  </a:extLst>
                </p:cNvPr>
                <p:cNvGrpSpPr/>
                <p:nvPr/>
              </p:nvGrpSpPr>
              <p:grpSpPr>
                <a:xfrm rot="13229624">
                  <a:off x="6620628" y="5323187"/>
                  <a:ext cx="45822" cy="45822"/>
                  <a:chOff x="1411369" y="3109610"/>
                  <a:chExt cx="182868" cy="191529"/>
                </a:xfrm>
              </p:grpSpPr>
              <p:cxnSp>
                <p:nvCxnSpPr>
                  <p:cNvPr id="125" name="Line 2">
                    <a:extLst>
                      <a:ext uri="{FF2B5EF4-FFF2-40B4-BE49-F238E27FC236}">
                        <a16:creationId xmlns:a16="http://schemas.microsoft.com/office/drawing/2014/main" id="{EFA16EF8-4C9E-45E0-93D2-F8672E2BAF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>
                    <a:off x="1484509" y="3191411"/>
                    <a:ext cx="109728" cy="109728"/>
                  </a:xfrm>
                  <a:prstGeom prst="line">
                    <a:avLst/>
                  </a:prstGeom>
                  <a:ln w="15875" cap="rnd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Line 1">
                    <a:extLst>
                      <a:ext uri="{FF2B5EF4-FFF2-40B4-BE49-F238E27FC236}">
                        <a16:creationId xmlns:a16="http://schemas.microsoft.com/office/drawing/2014/main" id="{3D4BEB44-357E-4BFB-9854-A88BBCDDAA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 flipV="1">
                    <a:off x="1411369" y="3109610"/>
                    <a:ext cx="109728" cy="109729"/>
                  </a:xfrm>
                  <a:prstGeom prst="line">
                    <a:avLst/>
                  </a:prstGeom>
                  <a:ln w="15875" cap="rnd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98" name="Dropdown Box">
              <a:extLst>
                <a:ext uri="{FF2B5EF4-FFF2-40B4-BE49-F238E27FC236}">
                  <a16:creationId xmlns:a16="http://schemas.microsoft.com/office/drawing/2014/main" id="{DAB9A067-3672-484E-8D8E-4FB105DC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196803" y="6136503"/>
              <a:ext cx="667435" cy="147568"/>
              <a:chOff x="5196803" y="6136503"/>
              <a:chExt cx="667435" cy="147568"/>
            </a:xfrm>
          </p:grpSpPr>
          <p:sp>
            <p:nvSpPr>
              <p:cNvPr id="148" name="Dropdown Box and Text">
                <a:extLst>
                  <a:ext uri="{FF2B5EF4-FFF2-40B4-BE49-F238E27FC236}">
                    <a16:creationId xmlns:a16="http://schemas.microsoft.com/office/drawing/2014/main" id="{9C1C7BDF-3C5B-47C9-8DAF-912BC35BF31C}"/>
                  </a:ext>
                </a:extLst>
              </p:cNvPr>
              <p:cNvSpPr/>
              <p:nvPr/>
            </p:nvSpPr>
            <p:spPr>
              <a:xfrm>
                <a:off x="5196803" y="6136503"/>
                <a:ext cx="667435" cy="147568"/>
              </a:xfrm>
              <a:custGeom>
                <a:avLst/>
                <a:gdLst>
                  <a:gd name="connsiteX0" fmla="*/ 0 w 667435"/>
                  <a:gd name="connsiteY0" fmla="*/ 8811 h 147568"/>
                  <a:gd name="connsiteX1" fmla="*/ 8811 w 667435"/>
                  <a:gd name="connsiteY1" fmla="*/ 0 h 147568"/>
                  <a:gd name="connsiteX2" fmla="*/ 658624 w 667435"/>
                  <a:gd name="connsiteY2" fmla="*/ 0 h 147568"/>
                  <a:gd name="connsiteX3" fmla="*/ 667435 w 667435"/>
                  <a:gd name="connsiteY3" fmla="*/ 8811 h 147568"/>
                  <a:gd name="connsiteX4" fmla="*/ 667435 w 667435"/>
                  <a:gd name="connsiteY4" fmla="*/ 138757 h 147568"/>
                  <a:gd name="connsiteX5" fmla="*/ 658624 w 667435"/>
                  <a:gd name="connsiteY5" fmla="*/ 147568 h 147568"/>
                  <a:gd name="connsiteX6" fmla="*/ 8811 w 667435"/>
                  <a:gd name="connsiteY6" fmla="*/ 147568 h 147568"/>
                  <a:gd name="connsiteX7" fmla="*/ 0 w 667435"/>
                  <a:gd name="connsiteY7" fmla="*/ 138757 h 147568"/>
                  <a:gd name="connsiteX8" fmla="*/ 0 w 667435"/>
                  <a:gd name="connsiteY8" fmla="*/ 8811 h 14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435" h="147568" fill="none" extrusionOk="0">
                    <a:moveTo>
                      <a:pt x="0" y="8811"/>
                    </a:moveTo>
                    <a:cubicBezTo>
                      <a:pt x="-163" y="3909"/>
                      <a:pt x="4025" y="-773"/>
                      <a:pt x="8811" y="0"/>
                    </a:cubicBezTo>
                    <a:cubicBezTo>
                      <a:pt x="182064" y="-14014"/>
                      <a:pt x="339039" y="-24489"/>
                      <a:pt x="658624" y="0"/>
                    </a:cubicBezTo>
                    <a:cubicBezTo>
                      <a:pt x="663572" y="176"/>
                      <a:pt x="667767" y="4820"/>
                      <a:pt x="667435" y="8811"/>
                    </a:cubicBezTo>
                    <a:cubicBezTo>
                      <a:pt x="672639" y="61165"/>
                      <a:pt x="673379" y="92514"/>
                      <a:pt x="667435" y="138757"/>
                    </a:cubicBezTo>
                    <a:cubicBezTo>
                      <a:pt x="666510" y="143869"/>
                      <a:pt x="663559" y="146798"/>
                      <a:pt x="658624" y="147568"/>
                    </a:cubicBezTo>
                    <a:cubicBezTo>
                      <a:pt x="337322" y="175721"/>
                      <a:pt x="148791" y="171699"/>
                      <a:pt x="8811" y="147568"/>
                    </a:cubicBezTo>
                    <a:cubicBezTo>
                      <a:pt x="3730" y="148094"/>
                      <a:pt x="406" y="144307"/>
                      <a:pt x="0" y="138757"/>
                    </a:cubicBezTo>
                    <a:cubicBezTo>
                      <a:pt x="4341" y="103900"/>
                      <a:pt x="3477" y="45891"/>
                      <a:pt x="0" y="8811"/>
                    </a:cubicBezTo>
                    <a:close/>
                  </a:path>
                  <a:path w="667435" h="147568" stroke="0" extrusionOk="0">
                    <a:moveTo>
                      <a:pt x="0" y="8811"/>
                    </a:moveTo>
                    <a:cubicBezTo>
                      <a:pt x="271" y="3433"/>
                      <a:pt x="3541" y="781"/>
                      <a:pt x="8811" y="0"/>
                    </a:cubicBezTo>
                    <a:cubicBezTo>
                      <a:pt x="303039" y="18060"/>
                      <a:pt x="485430" y="-4822"/>
                      <a:pt x="658624" y="0"/>
                    </a:cubicBezTo>
                    <a:cubicBezTo>
                      <a:pt x="662900" y="-26"/>
                      <a:pt x="667635" y="2747"/>
                      <a:pt x="667435" y="8811"/>
                    </a:cubicBezTo>
                    <a:cubicBezTo>
                      <a:pt x="662949" y="68177"/>
                      <a:pt x="661440" y="106157"/>
                      <a:pt x="667435" y="138757"/>
                    </a:cubicBezTo>
                    <a:cubicBezTo>
                      <a:pt x="667585" y="144012"/>
                      <a:pt x="663323" y="146468"/>
                      <a:pt x="658624" y="147568"/>
                    </a:cubicBezTo>
                    <a:cubicBezTo>
                      <a:pt x="486615" y="132795"/>
                      <a:pt x="210394" y="126564"/>
                      <a:pt x="8811" y="147568"/>
                    </a:cubicBezTo>
                    <a:cubicBezTo>
                      <a:pt x="3942" y="147288"/>
                      <a:pt x="-12" y="143312"/>
                      <a:pt x="0" y="138757"/>
                    </a:cubicBezTo>
                    <a:cubicBezTo>
                      <a:pt x="-1276" y="105839"/>
                      <a:pt x="1505" y="36826"/>
                      <a:pt x="0" y="88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F2F2F2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5971"/>
                        </a:avLst>
                      </a:prstGeom>
                      <ask:type>
                        <ask:lineSketchFreehand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53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Dropdown</a:t>
                </a:r>
              </a:p>
            </p:txBody>
          </p:sp>
          <p:grpSp>
            <p:nvGrpSpPr>
              <p:cNvPr id="149" name="Dropdown Icon">
                <a:extLst>
                  <a:ext uri="{FF2B5EF4-FFF2-40B4-BE49-F238E27FC236}">
                    <a16:creationId xmlns:a16="http://schemas.microsoft.com/office/drawing/2014/main" id="{EF1790BB-A96B-4919-ACE7-CA74D07365A5}"/>
                  </a:ext>
                </a:extLst>
              </p:cNvPr>
              <p:cNvGrpSpPr/>
              <p:nvPr/>
            </p:nvGrpSpPr>
            <p:grpSpPr>
              <a:xfrm rot="18629624">
                <a:off x="5258420" y="6188246"/>
                <a:ext cx="54014" cy="48256"/>
                <a:chOff x="1410993" y="3115414"/>
                <a:chExt cx="173443" cy="190603"/>
              </a:xfrm>
            </p:grpSpPr>
            <p:cxnSp>
              <p:nvCxnSpPr>
                <p:cNvPr id="150" name="Line 2">
                  <a:extLst>
                    <a:ext uri="{FF2B5EF4-FFF2-40B4-BE49-F238E27FC236}">
                      <a16:creationId xmlns:a16="http://schemas.microsoft.com/office/drawing/2014/main" id="{B44EABC0-B3C0-4FCB-B748-D167539B93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74709" y="3196292"/>
                  <a:ext cx="109727" cy="109725"/>
                </a:xfrm>
                <a:prstGeom prst="line">
                  <a:avLst/>
                </a:prstGeom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Line 1">
                  <a:extLst>
                    <a:ext uri="{FF2B5EF4-FFF2-40B4-BE49-F238E27FC236}">
                      <a16:creationId xmlns:a16="http://schemas.microsoft.com/office/drawing/2014/main" id="{A42DC5CE-93D8-40F6-9EA9-828F9AD92D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0993" y="3115414"/>
                  <a:ext cx="109727" cy="109729"/>
                </a:xfrm>
                <a:prstGeom prst="line">
                  <a:avLst/>
                </a:prstGeom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6" name="Separator Line">
              <a:extLst>
                <a:ext uri="{FF2B5EF4-FFF2-40B4-BE49-F238E27FC236}">
                  <a16:creationId xmlns:a16="http://schemas.microsoft.com/office/drawing/2014/main" id="{C13B9ED1-3B73-4AA9-B427-7AD40919E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96803" y="6090117"/>
              <a:ext cx="676656" cy="15993"/>
            </a:xfrm>
            <a:custGeom>
              <a:avLst/>
              <a:gdLst>
                <a:gd name="connsiteX0" fmla="*/ 0 w 676656"/>
                <a:gd name="connsiteY0" fmla="*/ 0 h 15993"/>
                <a:gd name="connsiteX1" fmla="*/ 676656 w 676656"/>
                <a:gd name="connsiteY1" fmla="*/ 0 h 15993"/>
                <a:gd name="connsiteX2" fmla="*/ 676656 w 676656"/>
                <a:gd name="connsiteY2" fmla="*/ 15993 h 15993"/>
                <a:gd name="connsiteX3" fmla="*/ 0 w 676656"/>
                <a:gd name="connsiteY3" fmla="*/ 15993 h 15993"/>
                <a:gd name="connsiteX4" fmla="*/ 0 w 676656"/>
                <a:gd name="connsiteY4" fmla="*/ 0 h 1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656" h="15993" fill="none" extrusionOk="0">
                  <a:moveTo>
                    <a:pt x="0" y="0"/>
                  </a:moveTo>
                  <a:cubicBezTo>
                    <a:pt x="310914" y="-4588"/>
                    <a:pt x="340019" y="32749"/>
                    <a:pt x="676656" y="0"/>
                  </a:cubicBezTo>
                  <a:cubicBezTo>
                    <a:pt x="676108" y="4133"/>
                    <a:pt x="677142" y="12529"/>
                    <a:pt x="676656" y="15993"/>
                  </a:cubicBezTo>
                  <a:cubicBezTo>
                    <a:pt x="475182" y="44309"/>
                    <a:pt x="298691" y="-11813"/>
                    <a:pt x="0" y="15993"/>
                  </a:cubicBezTo>
                  <a:cubicBezTo>
                    <a:pt x="472" y="10916"/>
                    <a:pt x="565" y="6401"/>
                    <a:pt x="0" y="0"/>
                  </a:cubicBezTo>
                  <a:close/>
                </a:path>
                <a:path w="676656" h="15993" stroke="0" extrusionOk="0">
                  <a:moveTo>
                    <a:pt x="0" y="0"/>
                  </a:moveTo>
                  <a:cubicBezTo>
                    <a:pt x="259497" y="3666"/>
                    <a:pt x="385878" y="3047"/>
                    <a:pt x="676656" y="0"/>
                  </a:cubicBezTo>
                  <a:cubicBezTo>
                    <a:pt x="676447" y="5241"/>
                    <a:pt x="676075" y="9118"/>
                    <a:pt x="676656" y="15993"/>
                  </a:cubicBezTo>
                  <a:cubicBezTo>
                    <a:pt x="489388" y="27860"/>
                    <a:pt x="204401" y="2759"/>
                    <a:pt x="0" y="15993"/>
                  </a:cubicBezTo>
                  <a:cubicBezTo>
                    <a:pt x="448" y="12321"/>
                    <a:pt x="557" y="5801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solidFill>
                <a:srgbClr val="E6E6E6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5" name="Dropdown Box">
              <a:extLst>
                <a:ext uri="{FF2B5EF4-FFF2-40B4-BE49-F238E27FC236}">
                  <a16:creationId xmlns:a16="http://schemas.microsoft.com/office/drawing/2014/main" id="{00F33D55-5B7F-466A-8A05-77A2481DB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200986" y="5898276"/>
              <a:ext cx="667435" cy="147568"/>
              <a:chOff x="5200986" y="5898276"/>
              <a:chExt cx="667435" cy="147568"/>
            </a:xfrm>
          </p:grpSpPr>
          <p:sp>
            <p:nvSpPr>
              <p:cNvPr id="142" name="Dropdown Box and Text">
                <a:extLst>
                  <a:ext uri="{FF2B5EF4-FFF2-40B4-BE49-F238E27FC236}">
                    <a16:creationId xmlns:a16="http://schemas.microsoft.com/office/drawing/2014/main" id="{8987FFDB-0669-409C-A024-28D9601BB872}"/>
                  </a:ext>
                </a:extLst>
              </p:cNvPr>
              <p:cNvSpPr/>
              <p:nvPr/>
            </p:nvSpPr>
            <p:spPr>
              <a:xfrm>
                <a:off x="5200986" y="5898276"/>
                <a:ext cx="667435" cy="147568"/>
              </a:xfrm>
              <a:custGeom>
                <a:avLst/>
                <a:gdLst>
                  <a:gd name="connsiteX0" fmla="*/ 0 w 667435"/>
                  <a:gd name="connsiteY0" fmla="*/ 8811 h 147568"/>
                  <a:gd name="connsiteX1" fmla="*/ 8811 w 667435"/>
                  <a:gd name="connsiteY1" fmla="*/ 0 h 147568"/>
                  <a:gd name="connsiteX2" fmla="*/ 658624 w 667435"/>
                  <a:gd name="connsiteY2" fmla="*/ 0 h 147568"/>
                  <a:gd name="connsiteX3" fmla="*/ 667435 w 667435"/>
                  <a:gd name="connsiteY3" fmla="*/ 8811 h 147568"/>
                  <a:gd name="connsiteX4" fmla="*/ 667435 w 667435"/>
                  <a:gd name="connsiteY4" fmla="*/ 138757 h 147568"/>
                  <a:gd name="connsiteX5" fmla="*/ 658624 w 667435"/>
                  <a:gd name="connsiteY5" fmla="*/ 147568 h 147568"/>
                  <a:gd name="connsiteX6" fmla="*/ 8811 w 667435"/>
                  <a:gd name="connsiteY6" fmla="*/ 147568 h 147568"/>
                  <a:gd name="connsiteX7" fmla="*/ 0 w 667435"/>
                  <a:gd name="connsiteY7" fmla="*/ 138757 h 147568"/>
                  <a:gd name="connsiteX8" fmla="*/ 0 w 667435"/>
                  <a:gd name="connsiteY8" fmla="*/ 8811 h 14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435" h="147568" fill="none" extrusionOk="0">
                    <a:moveTo>
                      <a:pt x="0" y="8811"/>
                    </a:moveTo>
                    <a:cubicBezTo>
                      <a:pt x="-163" y="3909"/>
                      <a:pt x="4025" y="-773"/>
                      <a:pt x="8811" y="0"/>
                    </a:cubicBezTo>
                    <a:cubicBezTo>
                      <a:pt x="182064" y="-14014"/>
                      <a:pt x="339039" y="-24489"/>
                      <a:pt x="658624" y="0"/>
                    </a:cubicBezTo>
                    <a:cubicBezTo>
                      <a:pt x="663572" y="176"/>
                      <a:pt x="667767" y="4820"/>
                      <a:pt x="667435" y="8811"/>
                    </a:cubicBezTo>
                    <a:cubicBezTo>
                      <a:pt x="672639" y="61165"/>
                      <a:pt x="673379" y="92514"/>
                      <a:pt x="667435" y="138757"/>
                    </a:cubicBezTo>
                    <a:cubicBezTo>
                      <a:pt x="666510" y="143869"/>
                      <a:pt x="663559" y="146798"/>
                      <a:pt x="658624" y="147568"/>
                    </a:cubicBezTo>
                    <a:cubicBezTo>
                      <a:pt x="337322" y="175721"/>
                      <a:pt x="148791" y="171699"/>
                      <a:pt x="8811" y="147568"/>
                    </a:cubicBezTo>
                    <a:cubicBezTo>
                      <a:pt x="3730" y="148094"/>
                      <a:pt x="406" y="144307"/>
                      <a:pt x="0" y="138757"/>
                    </a:cubicBezTo>
                    <a:cubicBezTo>
                      <a:pt x="4341" y="103900"/>
                      <a:pt x="3477" y="45891"/>
                      <a:pt x="0" y="8811"/>
                    </a:cubicBezTo>
                    <a:close/>
                  </a:path>
                  <a:path w="667435" h="147568" stroke="0" extrusionOk="0">
                    <a:moveTo>
                      <a:pt x="0" y="8811"/>
                    </a:moveTo>
                    <a:cubicBezTo>
                      <a:pt x="271" y="3433"/>
                      <a:pt x="3541" y="781"/>
                      <a:pt x="8811" y="0"/>
                    </a:cubicBezTo>
                    <a:cubicBezTo>
                      <a:pt x="303039" y="18060"/>
                      <a:pt x="485430" y="-4822"/>
                      <a:pt x="658624" y="0"/>
                    </a:cubicBezTo>
                    <a:cubicBezTo>
                      <a:pt x="662900" y="-26"/>
                      <a:pt x="667635" y="2747"/>
                      <a:pt x="667435" y="8811"/>
                    </a:cubicBezTo>
                    <a:cubicBezTo>
                      <a:pt x="662949" y="68177"/>
                      <a:pt x="661440" y="106157"/>
                      <a:pt x="667435" y="138757"/>
                    </a:cubicBezTo>
                    <a:cubicBezTo>
                      <a:pt x="667585" y="144012"/>
                      <a:pt x="663323" y="146468"/>
                      <a:pt x="658624" y="147568"/>
                    </a:cubicBezTo>
                    <a:cubicBezTo>
                      <a:pt x="486615" y="132795"/>
                      <a:pt x="210394" y="126564"/>
                      <a:pt x="8811" y="147568"/>
                    </a:cubicBezTo>
                    <a:cubicBezTo>
                      <a:pt x="3942" y="147288"/>
                      <a:pt x="-12" y="143312"/>
                      <a:pt x="0" y="138757"/>
                    </a:cubicBezTo>
                    <a:cubicBezTo>
                      <a:pt x="-1276" y="105839"/>
                      <a:pt x="1505" y="36826"/>
                      <a:pt x="0" y="88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F2F2F2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5971"/>
                        </a:avLst>
                      </a:prstGeom>
                      <ask:type>
                        <ask:lineSketchFreehand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53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Dropdown</a:t>
                </a:r>
              </a:p>
            </p:txBody>
          </p:sp>
          <p:grpSp>
            <p:nvGrpSpPr>
              <p:cNvPr id="143" name="Dropdown Icon">
                <a:extLst>
                  <a:ext uri="{FF2B5EF4-FFF2-40B4-BE49-F238E27FC236}">
                    <a16:creationId xmlns:a16="http://schemas.microsoft.com/office/drawing/2014/main" id="{E8F55FCE-8CF7-4CF1-8CBD-74226FE0F709}"/>
                  </a:ext>
                </a:extLst>
              </p:cNvPr>
              <p:cNvGrpSpPr/>
              <p:nvPr/>
            </p:nvGrpSpPr>
            <p:grpSpPr>
              <a:xfrm rot="13229624">
                <a:off x="5261332" y="5947358"/>
                <a:ext cx="55481" cy="48374"/>
                <a:chOff x="1416080" y="3110065"/>
                <a:chExt cx="178157" cy="191074"/>
              </a:xfrm>
            </p:grpSpPr>
            <p:cxnSp>
              <p:nvCxnSpPr>
                <p:cNvPr id="144" name="Line 2">
                  <a:extLst>
                    <a:ext uri="{FF2B5EF4-FFF2-40B4-BE49-F238E27FC236}">
                      <a16:creationId xmlns:a16="http://schemas.microsoft.com/office/drawing/2014/main" id="{5F6F64EC-85A6-438C-9122-6B16A026E2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4509" y="3191411"/>
                  <a:ext cx="109728" cy="109728"/>
                </a:xfrm>
                <a:prstGeom prst="line">
                  <a:avLst/>
                </a:prstGeom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Line 1">
                  <a:extLst>
                    <a:ext uri="{FF2B5EF4-FFF2-40B4-BE49-F238E27FC236}">
                      <a16:creationId xmlns:a16="http://schemas.microsoft.com/office/drawing/2014/main" id="{6E455D9F-B0AE-40AF-A6F5-FE062F0C3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6080" y="3110065"/>
                  <a:ext cx="109730" cy="109730"/>
                </a:xfrm>
                <a:prstGeom prst="line">
                  <a:avLst/>
                </a:prstGeom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" name="Separator Line">
              <a:extLst>
                <a:ext uri="{FF2B5EF4-FFF2-40B4-BE49-F238E27FC236}">
                  <a16:creationId xmlns:a16="http://schemas.microsoft.com/office/drawing/2014/main" id="{07BEB85B-10B4-493B-9329-296822B54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98956" y="5849549"/>
              <a:ext cx="676656" cy="15993"/>
            </a:xfrm>
            <a:custGeom>
              <a:avLst/>
              <a:gdLst>
                <a:gd name="connsiteX0" fmla="*/ 0 w 676656"/>
                <a:gd name="connsiteY0" fmla="*/ 0 h 15993"/>
                <a:gd name="connsiteX1" fmla="*/ 676656 w 676656"/>
                <a:gd name="connsiteY1" fmla="*/ 0 h 15993"/>
                <a:gd name="connsiteX2" fmla="*/ 676656 w 676656"/>
                <a:gd name="connsiteY2" fmla="*/ 15993 h 15993"/>
                <a:gd name="connsiteX3" fmla="*/ 0 w 676656"/>
                <a:gd name="connsiteY3" fmla="*/ 15993 h 15993"/>
                <a:gd name="connsiteX4" fmla="*/ 0 w 676656"/>
                <a:gd name="connsiteY4" fmla="*/ 0 h 1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656" h="15993" fill="none" extrusionOk="0">
                  <a:moveTo>
                    <a:pt x="0" y="0"/>
                  </a:moveTo>
                  <a:cubicBezTo>
                    <a:pt x="310914" y="-4588"/>
                    <a:pt x="340019" y="32749"/>
                    <a:pt x="676656" y="0"/>
                  </a:cubicBezTo>
                  <a:cubicBezTo>
                    <a:pt x="676108" y="4133"/>
                    <a:pt x="677142" y="12529"/>
                    <a:pt x="676656" y="15993"/>
                  </a:cubicBezTo>
                  <a:cubicBezTo>
                    <a:pt x="475182" y="44309"/>
                    <a:pt x="298691" y="-11813"/>
                    <a:pt x="0" y="15993"/>
                  </a:cubicBezTo>
                  <a:cubicBezTo>
                    <a:pt x="472" y="10916"/>
                    <a:pt x="565" y="6401"/>
                    <a:pt x="0" y="0"/>
                  </a:cubicBezTo>
                  <a:close/>
                </a:path>
                <a:path w="676656" h="15993" stroke="0" extrusionOk="0">
                  <a:moveTo>
                    <a:pt x="0" y="0"/>
                  </a:moveTo>
                  <a:cubicBezTo>
                    <a:pt x="259497" y="3666"/>
                    <a:pt x="385878" y="3047"/>
                    <a:pt x="676656" y="0"/>
                  </a:cubicBezTo>
                  <a:cubicBezTo>
                    <a:pt x="676447" y="5241"/>
                    <a:pt x="676075" y="9118"/>
                    <a:pt x="676656" y="15993"/>
                  </a:cubicBezTo>
                  <a:cubicBezTo>
                    <a:pt x="489388" y="27860"/>
                    <a:pt x="204401" y="2759"/>
                    <a:pt x="0" y="15993"/>
                  </a:cubicBezTo>
                  <a:cubicBezTo>
                    <a:pt x="448" y="12321"/>
                    <a:pt x="557" y="5801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solidFill>
                <a:srgbClr val="E6E6E6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Clear Filter Text">
              <a:extLst>
                <a:ext uri="{FF2B5EF4-FFF2-40B4-BE49-F238E27FC236}">
                  <a16:creationId xmlns:a16="http://schemas.microsoft.com/office/drawing/2014/main" id="{100A28B2-964B-472D-A35C-268B18655391}"/>
                </a:ext>
              </a:extLst>
            </p:cNvPr>
            <p:cNvSpPr txBox="1"/>
            <p:nvPr/>
          </p:nvSpPr>
          <p:spPr>
            <a:xfrm>
              <a:off x="5203835" y="5729188"/>
              <a:ext cx="639346" cy="66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70" dirty="0">
                  <a:solidFill>
                    <a:srgbClr val="286428"/>
                  </a:solidFill>
                </a:rPr>
                <a:t>CLEAR FILTERS</a:t>
              </a:r>
            </a:p>
          </p:txBody>
        </p:sp>
        <p:sp>
          <p:nvSpPr>
            <p:cNvPr id="139" name="Filters Heading Text">
              <a:extLst>
                <a:ext uri="{FF2B5EF4-FFF2-40B4-BE49-F238E27FC236}">
                  <a16:creationId xmlns:a16="http://schemas.microsoft.com/office/drawing/2014/main" id="{196601C5-6184-4672-934B-B9E1F85B3A98}"/>
                </a:ext>
              </a:extLst>
            </p:cNvPr>
            <p:cNvSpPr txBox="1"/>
            <p:nvPr/>
          </p:nvSpPr>
          <p:spPr>
            <a:xfrm>
              <a:off x="5198956" y="5570773"/>
              <a:ext cx="670913" cy="1063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90" dirty="0">
                  <a:solidFill>
                    <a:srgbClr val="484848"/>
                  </a:solidFill>
                </a:rPr>
                <a:t>Filters</a:t>
              </a:r>
            </a:p>
          </p:txBody>
        </p:sp>
        <p:grpSp>
          <p:nvGrpSpPr>
            <p:cNvPr id="334" name="All Games Text Listing">
              <a:extLst>
                <a:ext uri="{FF2B5EF4-FFF2-40B4-BE49-F238E27FC236}">
                  <a16:creationId xmlns:a16="http://schemas.microsoft.com/office/drawing/2014/main" id="{334D6FAB-CC39-4D27-A0C3-F859132EE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234155" y="4664983"/>
              <a:ext cx="644507" cy="800417"/>
              <a:chOff x="5234155" y="4664983"/>
              <a:chExt cx="644507" cy="800417"/>
            </a:xfrm>
          </p:grpSpPr>
          <p:sp>
            <p:nvSpPr>
              <p:cNvPr id="137" name="Option 5 Text">
                <a:extLst>
                  <a:ext uri="{FF2B5EF4-FFF2-40B4-BE49-F238E27FC236}">
                    <a16:creationId xmlns:a16="http://schemas.microsoft.com/office/drawing/2014/main" id="{7FB39543-99E7-4186-972E-45BDA462E29A}"/>
                  </a:ext>
                </a:extLst>
              </p:cNvPr>
              <p:cNvSpPr txBox="1"/>
              <p:nvPr/>
            </p:nvSpPr>
            <p:spPr>
              <a:xfrm>
                <a:off x="5238273" y="5389802"/>
                <a:ext cx="634266" cy="75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470" dirty="0">
                    <a:solidFill>
                      <a:srgbClr val="515151"/>
                    </a:solidFill>
                  </a:rPr>
                  <a:t>Option 5</a:t>
                </a:r>
              </a:p>
            </p:txBody>
          </p:sp>
          <p:sp>
            <p:nvSpPr>
              <p:cNvPr id="136" name="Option 4 Text">
                <a:extLst>
                  <a:ext uri="{FF2B5EF4-FFF2-40B4-BE49-F238E27FC236}">
                    <a16:creationId xmlns:a16="http://schemas.microsoft.com/office/drawing/2014/main" id="{B3D14F3A-1993-45CA-B4C4-71EBD410DF6E}"/>
                  </a:ext>
                </a:extLst>
              </p:cNvPr>
              <p:cNvSpPr txBox="1"/>
              <p:nvPr/>
            </p:nvSpPr>
            <p:spPr>
              <a:xfrm>
                <a:off x="5234155" y="5245578"/>
                <a:ext cx="634266" cy="75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470" dirty="0">
                    <a:solidFill>
                      <a:srgbClr val="515151"/>
                    </a:solidFill>
                  </a:rPr>
                  <a:t>Option 4</a:t>
                </a:r>
              </a:p>
            </p:txBody>
          </p:sp>
          <p:sp>
            <p:nvSpPr>
              <p:cNvPr id="135" name="Option 3 Text">
                <a:extLst>
                  <a:ext uri="{FF2B5EF4-FFF2-40B4-BE49-F238E27FC236}">
                    <a16:creationId xmlns:a16="http://schemas.microsoft.com/office/drawing/2014/main" id="{7778A2A8-0F72-4417-9D7E-662EF6FC70F1}"/>
                  </a:ext>
                </a:extLst>
              </p:cNvPr>
              <p:cNvSpPr txBox="1"/>
              <p:nvPr/>
            </p:nvSpPr>
            <p:spPr>
              <a:xfrm>
                <a:off x="5236291" y="5100429"/>
                <a:ext cx="634266" cy="75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470" dirty="0">
                    <a:solidFill>
                      <a:srgbClr val="515151"/>
                    </a:solidFill>
                  </a:rPr>
                  <a:t>Option 3</a:t>
                </a:r>
              </a:p>
            </p:txBody>
          </p:sp>
          <p:sp>
            <p:nvSpPr>
              <p:cNvPr id="134" name="Option 2 Text">
                <a:extLst>
                  <a:ext uri="{FF2B5EF4-FFF2-40B4-BE49-F238E27FC236}">
                    <a16:creationId xmlns:a16="http://schemas.microsoft.com/office/drawing/2014/main" id="{10D15443-89EC-44DA-B80A-04F462A61109}"/>
                  </a:ext>
                </a:extLst>
              </p:cNvPr>
              <p:cNvSpPr txBox="1"/>
              <p:nvPr/>
            </p:nvSpPr>
            <p:spPr>
              <a:xfrm>
                <a:off x="5238273" y="4955281"/>
                <a:ext cx="634266" cy="75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470" dirty="0">
                    <a:solidFill>
                      <a:srgbClr val="515151"/>
                    </a:solidFill>
                  </a:rPr>
                  <a:t>Option 2</a:t>
                </a:r>
              </a:p>
            </p:txBody>
          </p:sp>
          <p:sp>
            <p:nvSpPr>
              <p:cNvPr id="133" name="Option 1 Text">
                <a:extLst>
                  <a:ext uri="{FF2B5EF4-FFF2-40B4-BE49-F238E27FC236}">
                    <a16:creationId xmlns:a16="http://schemas.microsoft.com/office/drawing/2014/main" id="{F4EBC60B-F434-4EC3-8961-4BA9048FD691}"/>
                  </a:ext>
                </a:extLst>
              </p:cNvPr>
              <p:cNvSpPr txBox="1"/>
              <p:nvPr/>
            </p:nvSpPr>
            <p:spPr>
              <a:xfrm>
                <a:off x="5238273" y="4810132"/>
                <a:ext cx="634266" cy="66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470" dirty="0">
                    <a:solidFill>
                      <a:srgbClr val="515151"/>
                    </a:solidFill>
                  </a:rPr>
                  <a:t>Option 1</a:t>
                </a:r>
              </a:p>
            </p:txBody>
          </p:sp>
          <p:sp>
            <p:nvSpPr>
              <p:cNvPr id="132" name="All Xbox Games Text">
                <a:extLst>
                  <a:ext uri="{FF2B5EF4-FFF2-40B4-BE49-F238E27FC236}">
                    <a16:creationId xmlns:a16="http://schemas.microsoft.com/office/drawing/2014/main" id="{158624A9-8439-42F2-AD58-39FA0294A31A}"/>
                  </a:ext>
                </a:extLst>
              </p:cNvPr>
              <p:cNvSpPr txBox="1"/>
              <p:nvPr/>
            </p:nvSpPr>
            <p:spPr>
              <a:xfrm>
                <a:off x="5239316" y="4664983"/>
                <a:ext cx="639346" cy="75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470" dirty="0">
                    <a:solidFill>
                      <a:srgbClr val="286428"/>
                    </a:solidFill>
                  </a:rPr>
                  <a:t>All Contoso Products</a:t>
                </a:r>
              </a:p>
            </p:txBody>
          </p:sp>
        </p:grpSp>
        <p:sp>
          <p:nvSpPr>
            <p:cNvPr id="21" name="Separator Line">
              <a:extLst>
                <a:ext uri="{FF2B5EF4-FFF2-40B4-BE49-F238E27FC236}">
                  <a16:creationId xmlns:a16="http://schemas.microsoft.com/office/drawing/2014/main" id="{B6568B17-548C-48DC-BD26-0C79FB325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98956" y="4578991"/>
              <a:ext cx="676656" cy="15993"/>
            </a:xfrm>
            <a:custGeom>
              <a:avLst/>
              <a:gdLst>
                <a:gd name="connsiteX0" fmla="*/ 0 w 676656"/>
                <a:gd name="connsiteY0" fmla="*/ 0 h 15993"/>
                <a:gd name="connsiteX1" fmla="*/ 676656 w 676656"/>
                <a:gd name="connsiteY1" fmla="*/ 0 h 15993"/>
                <a:gd name="connsiteX2" fmla="*/ 676656 w 676656"/>
                <a:gd name="connsiteY2" fmla="*/ 15993 h 15993"/>
                <a:gd name="connsiteX3" fmla="*/ 0 w 676656"/>
                <a:gd name="connsiteY3" fmla="*/ 15993 h 15993"/>
                <a:gd name="connsiteX4" fmla="*/ 0 w 676656"/>
                <a:gd name="connsiteY4" fmla="*/ 0 h 1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656" h="15993" fill="none" extrusionOk="0">
                  <a:moveTo>
                    <a:pt x="0" y="0"/>
                  </a:moveTo>
                  <a:cubicBezTo>
                    <a:pt x="310914" y="-4588"/>
                    <a:pt x="340019" y="32749"/>
                    <a:pt x="676656" y="0"/>
                  </a:cubicBezTo>
                  <a:cubicBezTo>
                    <a:pt x="676108" y="4133"/>
                    <a:pt x="677142" y="12529"/>
                    <a:pt x="676656" y="15993"/>
                  </a:cubicBezTo>
                  <a:cubicBezTo>
                    <a:pt x="475182" y="44309"/>
                    <a:pt x="298691" y="-11813"/>
                    <a:pt x="0" y="15993"/>
                  </a:cubicBezTo>
                  <a:cubicBezTo>
                    <a:pt x="472" y="10916"/>
                    <a:pt x="565" y="6401"/>
                    <a:pt x="0" y="0"/>
                  </a:cubicBezTo>
                  <a:close/>
                </a:path>
                <a:path w="676656" h="15993" stroke="0" extrusionOk="0">
                  <a:moveTo>
                    <a:pt x="0" y="0"/>
                  </a:moveTo>
                  <a:cubicBezTo>
                    <a:pt x="259497" y="3666"/>
                    <a:pt x="385878" y="3047"/>
                    <a:pt x="676656" y="0"/>
                  </a:cubicBezTo>
                  <a:cubicBezTo>
                    <a:pt x="676447" y="5241"/>
                    <a:pt x="676075" y="9118"/>
                    <a:pt x="676656" y="15993"/>
                  </a:cubicBezTo>
                  <a:cubicBezTo>
                    <a:pt x="489388" y="27860"/>
                    <a:pt x="204401" y="2759"/>
                    <a:pt x="0" y="15993"/>
                  </a:cubicBezTo>
                  <a:cubicBezTo>
                    <a:pt x="448" y="12321"/>
                    <a:pt x="557" y="5801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solidFill>
                <a:srgbClr val="E6E6E6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ollections Subtitle">
              <a:extLst>
                <a:ext uri="{FF2B5EF4-FFF2-40B4-BE49-F238E27FC236}">
                  <a16:creationId xmlns:a16="http://schemas.microsoft.com/office/drawing/2014/main" id="{F0DC9DBC-C8A7-4646-9F71-7DDBF4472F83}"/>
                </a:ext>
              </a:extLst>
            </p:cNvPr>
            <p:cNvSpPr txBox="1"/>
            <p:nvPr/>
          </p:nvSpPr>
          <p:spPr>
            <a:xfrm>
              <a:off x="5201199" y="4356363"/>
              <a:ext cx="670913" cy="1997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" dirty="0">
                  <a:solidFill>
                    <a:srgbClr val="2E2E2E"/>
                  </a:solidFill>
                </a:rPr>
                <a:t>Duis aute irure dolor in reprehenderit in voluptate velit esse cillum dolore eu fugiat.</a:t>
              </a:r>
            </a:p>
          </p:txBody>
        </p:sp>
        <p:sp>
          <p:nvSpPr>
            <p:cNvPr id="17" name="Collections Title Text">
              <a:extLst>
                <a:ext uri="{FF2B5EF4-FFF2-40B4-BE49-F238E27FC236}">
                  <a16:creationId xmlns:a16="http://schemas.microsoft.com/office/drawing/2014/main" id="{7A4B6C20-37DB-4AFC-B158-1DFF7BB6B6B2}"/>
                </a:ext>
              </a:extLst>
            </p:cNvPr>
            <p:cNvSpPr txBox="1"/>
            <p:nvPr/>
          </p:nvSpPr>
          <p:spPr>
            <a:xfrm>
              <a:off x="5197508" y="4166612"/>
              <a:ext cx="670913" cy="1063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90" dirty="0">
                  <a:solidFill>
                    <a:srgbClr val="484848"/>
                  </a:solidFill>
                </a:rPr>
                <a:t>Collections</a:t>
              </a:r>
            </a:p>
          </p:txBody>
        </p:sp>
        <p:sp>
          <p:nvSpPr>
            <p:cNvPr id="153" name="Viewing Results Text">
              <a:extLst>
                <a:ext uri="{FF2B5EF4-FFF2-40B4-BE49-F238E27FC236}">
                  <a16:creationId xmlns:a16="http://schemas.microsoft.com/office/drawing/2014/main" id="{5249895E-363A-4270-B665-BE146E069B4C}"/>
                </a:ext>
              </a:extLst>
            </p:cNvPr>
            <p:cNvSpPr txBox="1"/>
            <p:nvPr/>
          </p:nvSpPr>
          <p:spPr>
            <a:xfrm>
              <a:off x="6137662" y="4200717"/>
              <a:ext cx="634266" cy="691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30" dirty="0">
                  <a:solidFill>
                    <a:srgbClr val="636363"/>
                  </a:solidFill>
                </a:rPr>
                <a:t>Viewing 1-50 of 837 results</a:t>
              </a:r>
            </a:p>
          </p:txBody>
        </p:sp>
        <p:grpSp>
          <p:nvGrpSpPr>
            <p:cNvPr id="284" name="Sort Text">
              <a:extLst>
                <a:ext uri="{FF2B5EF4-FFF2-40B4-BE49-F238E27FC236}">
                  <a16:creationId xmlns:a16="http://schemas.microsoft.com/office/drawing/2014/main" id="{48912A0B-E50C-4A1D-9F0D-107C98D70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488362" y="4307732"/>
              <a:ext cx="506027" cy="66111"/>
              <a:chOff x="9488362" y="4307732"/>
              <a:chExt cx="506027" cy="66111"/>
            </a:xfrm>
          </p:grpSpPr>
          <p:sp>
            <p:nvSpPr>
              <p:cNvPr id="154" name="Sort by Newest Text">
                <a:extLst>
                  <a:ext uri="{FF2B5EF4-FFF2-40B4-BE49-F238E27FC236}">
                    <a16:creationId xmlns:a16="http://schemas.microsoft.com/office/drawing/2014/main" id="{3762E435-8552-4CF1-8F71-638548143BF0}"/>
                  </a:ext>
                </a:extLst>
              </p:cNvPr>
              <p:cNvSpPr txBox="1"/>
              <p:nvPr/>
            </p:nvSpPr>
            <p:spPr>
              <a:xfrm>
                <a:off x="9488362" y="4307732"/>
                <a:ext cx="458996" cy="66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400" dirty="0">
                    <a:solidFill>
                      <a:srgbClr val="636363"/>
                    </a:solidFill>
                  </a:rPr>
                  <a:t>Sort: Newest</a:t>
                </a:r>
              </a:p>
            </p:txBody>
          </p:sp>
          <p:grpSp>
            <p:nvGrpSpPr>
              <p:cNvPr id="157" name="Dropdown Icon">
                <a:extLst>
                  <a:ext uri="{FF2B5EF4-FFF2-40B4-BE49-F238E27FC236}">
                    <a16:creationId xmlns:a16="http://schemas.microsoft.com/office/drawing/2014/main" id="{13C48AC3-40CF-438E-BB66-C6FF17F27D32}"/>
                  </a:ext>
                </a:extLst>
              </p:cNvPr>
              <p:cNvGrpSpPr/>
              <p:nvPr/>
            </p:nvGrpSpPr>
            <p:grpSpPr>
              <a:xfrm rot="18629624">
                <a:off x="9970399" y="4330876"/>
                <a:ext cx="23989" cy="23990"/>
                <a:chOff x="1411369" y="3109610"/>
                <a:chExt cx="182868" cy="191529"/>
              </a:xfrm>
            </p:grpSpPr>
            <p:cxnSp>
              <p:nvCxnSpPr>
                <p:cNvPr id="158" name="Line 2">
                  <a:extLst>
                    <a:ext uri="{FF2B5EF4-FFF2-40B4-BE49-F238E27FC236}">
                      <a16:creationId xmlns:a16="http://schemas.microsoft.com/office/drawing/2014/main" id="{C9977937-3B63-43D5-902D-1C1036BAB7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4509" y="3191411"/>
                  <a:ext cx="109728" cy="109728"/>
                </a:xfrm>
                <a:prstGeom prst="line">
                  <a:avLst/>
                </a:prstGeom>
                <a:ln w="6350" cap="rnd">
                  <a:solidFill>
                    <a:srgbClr val="8585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Line 1">
                  <a:extLst>
                    <a:ext uri="{FF2B5EF4-FFF2-40B4-BE49-F238E27FC236}">
                      <a16:creationId xmlns:a16="http://schemas.microsoft.com/office/drawing/2014/main" id="{7A1C78AB-F25D-4EE4-AF6C-2EFE71B713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1369" y="3109610"/>
                  <a:ext cx="109728" cy="109729"/>
                </a:xfrm>
                <a:prstGeom prst="line">
                  <a:avLst/>
                </a:prstGeom>
                <a:ln w="6350" cap="rnd">
                  <a:solidFill>
                    <a:srgbClr val="8585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3" name="Microsoft Logo">
              <a:extLst>
                <a:ext uri="{FF2B5EF4-FFF2-40B4-BE49-F238E27FC236}">
                  <a16:creationId xmlns:a16="http://schemas.microsoft.com/office/drawing/2014/main" id="{4ABDBE84-6A66-4148-BD5F-0E78E0A87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254540" y="2544923"/>
              <a:ext cx="421697" cy="85793"/>
              <a:chOff x="5254540" y="2544923"/>
              <a:chExt cx="421697" cy="85793"/>
            </a:xfrm>
          </p:grpSpPr>
          <p:grpSp>
            <p:nvGrpSpPr>
              <p:cNvPr id="229" name="Microsoft Logo Placeholder">
                <a:extLst>
                  <a:ext uri="{FF2B5EF4-FFF2-40B4-BE49-F238E27FC236}">
                    <a16:creationId xmlns:a16="http://schemas.microsoft.com/office/drawing/2014/main" id="{24FEBDFD-D872-4E94-BA8B-CC004D6B0128}"/>
                  </a:ext>
                </a:extLst>
              </p:cNvPr>
              <p:cNvGrpSpPr/>
              <p:nvPr/>
            </p:nvGrpSpPr>
            <p:grpSpPr>
              <a:xfrm>
                <a:off x="5254540" y="2548929"/>
                <a:ext cx="81411" cy="79956"/>
                <a:chOff x="1950533" y="1912092"/>
                <a:chExt cx="144420" cy="141838"/>
              </a:xfrm>
            </p:grpSpPr>
            <p:sp>
              <p:nvSpPr>
                <p:cNvPr id="230" name="Square">
                  <a:extLst>
                    <a:ext uri="{FF2B5EF4-FFF2-40B4-BE49-F238E27FC236}">
                      <a16:creationId xmlns:a16="http://schemas.microsoft.com/office/drawing/2014/main" id="{8608E210-DCB0-4E2F-98D0-D4E895D247E6}"/>
                    </a:ext>
                  </a:extLst>
                </p:cNvPr>
                <p:cNvSpPr/>
                <p:nvPr/>
              </p:nvSpPr>
              <p:spPr>
                <a:xfrm>
                  <a:off x="1952625" y="1913132"/>
                  <a:ext cx="141684" cy="140798"/>
                </a:xfrm>
                <a:custGeom>
                  <a:avLst/>
                  <a:gdLst>
                    <a:gd name="connsiteX0" fmla="*/ 0 w 141684"/>
                    <a:gd name="connsiteY0" fmla="*/ 0 h 140798"/>
                    <a:gd name="connsiteX1" fmla="*/ 141684 w 141684"/>
                    <a:gd name="connsiteY1" fmla="*/ 0 h 140798"/>
                    <a:gd name="connsiteX2" fmla="*/ 141684 w 141684"/>
                    <a:gd name="connsiteY2" fmla="*/ 140798 h 140798"/>
                    <a:gd name="connsiteX3" fmla="*/ 0 w 141684"/>
                    <a:gd name="connsiteY3" fmla="*/ 140798 h 140798"/>
                    <a:gd name="connsiteX4" fmla="*/ 0 w 141684"/>
                    <a:gd name="connsiteY4" fmla="*/ 0 h 140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684" h="140798" fill="none" extrusionOk="0">
                      <a:moveTo>
                        <a:pt x="0" y="0"/>
                      </a:moveTo>
                      <a:cubicBezTo>
                        <a:pt x="45991" y="1878"/>
                        <a:pt x="96569" y="5713"/>
                        <a:pt x="141684" y="0"/>
                      </a:cubicBezTo>
                      <a:cubicBezTo>
                        <a:pt x="138845" y="57765"/>
                        <a:pt x="145173" y="72590"/>
                        <a:pt x="141684" y="140798"/>
                      </a:cubicBezTo>
                      <a:cubicBezTo>
                        <a:pt x="80807" y="141118"/>
                        <a:pt x="31063" y="140290"/>
                        <a:pt x="0" y="140798"/>
                      </a:cubicBezTo>
                      <a:cubicBezTo>
                        <a:pt x="1379" y="91549"/>
                        <a:pt x="-187" y="55626"/>
                        <a:pt x="0" y="0"/>
                      </a:cubicBezTo>
                      <a:close/>
                    </a:path>
                    <a:path w="141684" h="140798" stroke="0" extrusionOk="0">
                      <a:moveTo>
                        <a:pt x="0" y="0"/>
                      </a:moveTo>
                      <a:cubicBezTo>
                        <a:pt x="62393" y="2102"/>
                        <a:pt x="83537" y="-1382"/>
                        <a:pt x="141684" y="0"/>
                      </a:cubicBezTo>
                      <a:cubicBezTo>
                        <a:pt x="135837" y="59974"/>
                        <a:pt x="144028" y="102945"/>
                        <a:pt x="141684" y="140798"/>
                      </a:cubicBezTo>
                      <a:cubicBezTo>
                        <a:pt x="95486" y="144697"/>
                        <a:pt x="42034" y="141879"/>
                        <a:pt x="0" y="140798"/>
                      </a:cubicBezTo>
                      <a:cubicBezTo>
                        <a:pt x="-996" y="102443"/>
                        <a:pt x="5794" y="61365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444446"/>
                  </a:solidFill>
                  <a:extLst>
                    <a:ext uri="{C807C97D-BFC1-408E-A445-0C87EB9F89A2}">
                      <ask:lineSketchStyleProps xmlns:ask="http://schemas.microsoft.com/office/drawing/2018/sketchyshapes" xmlns="" sd="1927782525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1927782525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1" name="Line 2">
                  <a:extLst>
                    <a:ext uri="{FF2B5EF4-FFF2-40B4-BE49-F238E27FC236}">
                      <a16:creationId xmlns:a16="http://schemas.microsoft.com/office/drawing/2014/main" id="{686CEC01-D58B-4C3D-B26E-84942D49FB57}"/>
                    </a:ext>
                  </a:extLst>
                </p:cNvPr>
                <p:cNvCxnSpPr/>
                <p:nvPr/>
              </p:nvCxnSpPr>
              <p:spPr>
                <a:xfrm>
                  <a:off x="1950533" y="1912092"/>
                  <a:ext cx="143776" cy="141838"/>
                </a:xfrm>
                <a:prstGeom prst="line">
                  <a:avLst/>
                </a:prstGeom>
                <a:ln>
                  <a:solidFill>
                    <a:srgbClr val="444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Line 1">
                  <a:extLst>
                    <a:ext uri="{FF2B5EF4-FFF2-40B4-BE49-F238E27FC236}">
                      <a16:creationId xmlns:a16="http://schemas.microsoft.com/office/drawing/2014/main" id="{1B63B532-7B11-4250-B2AE-46087343FD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51177" y="1912092"/>
                  <a:ext cx="143776" cy="141838"/>
                </a:xfrm>
                <a:prstGeom prst="line">
                  <a:avLst/>
                </a:prstGeom>
                <a:ln>
                  <a:solidFill>
                    <a:srgbClr val="444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3" name="Microsoft Text">
                <a:extLst>
                  <a:ext uri="{FF2B5EF4-FFF2-40B4-BE49-F238E27FC236}">
                    <a16:creationId xmlns:a16="http://schemas.microsoft.com/office/drawing/2014/main" id="{BDFC0A07-86B1-4DD6-80B9-A34EFA531489}"/>
                  </a:ext>
                </a:extLst>
              </p:cNvPr>
              <p:cNvSpPr txBox="1"/>
              <p:nvPr/>
            </p:nvSpPr>
            <p:spPr>
              <a:xfrm>
                <a:off x="5355075" y="2544923"/>
                <a:ext cx="321162" cy="85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550" dirty="0">
                    <a:solidFill>
                      <a:srgbClr val="676767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Contoso</a:t>
                </a:r>
              </a:p>
            </p:txBody>
          </p:sp>
        </p:grpSp>
        <p:grpSp>
          <p:nvGrpSpPr>
            <p:cNvPr id="241" name="Search Icon">
              <a:extLst>
                <a:ext uri="{FF2B5EF4-FFF2-40B4-BE49-F238E27FC236}">
                  <a16:creationId xmlns:a16="http://schemas.microsoft.com/office/drawing/2014/main" id="{7A9025C9-F127-4B39-9152-BBCA61F97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562129" y="2567893"/>
              <a:ext cx="50456" cy="47204"/>
              <a:chOff x="1450680" y="1960836"/>
              <a:chExt cx="92153" cy="86215"/>
            </a:xfrm>
          </p:grpSpPr>
          <p:sp>
            <p:nvSpPr>
              <p:cNvPr id="242" name="Circle">
                <a:extLst>
                  <a:ext uri="{FF2B5EF4-FFF2-40B4-BE49-F238E27FC236}">
                    <a16:creationId xmlns:a16="http://schemas.microsoft.com/office/drawing/2014/main" id="{9DA7B067-1B7C-4AC1-8F88-1E147B8A1B01}"/>
                  </a:ext>
                </a:extLst>
              </p:cNvPr>
              <p:cNvSpPr/>
              <p:nvPr/>
            </p:nvSpPr>
            <p:spPr>
              <a:xfrm>
                <a:off x="1490446" y="1960836"/>
                <a:ext cx="52387" cy="54864"/>
              </a:xfrm>
              <a:custGeom>
                <a:avLst/>
                <a:gdLst>
                  <a:gd name="connsiteX0" fmla="*/ 0 w 52387"/>
                  <a:gd name="connsiteY0" fmla="*/ 27432 h 54864"/>
                  <a:gd name="connsiteX1" fmla="*/ 26194 w 52387"/>
                  <a:gd name="connsiteY1" fmla="*/ 0 h 54864"/>
                  <a:gd name="connsiteX2" fmla="*/ 52388 w 52387"/>
                  <a:gd name="connsiteY2" fmla="*/ 27432 h 54864"/>
                  <a:gd name="connsiteX3" fmla="*/ 26194 w 52387"/>
                  <a:gd name="connsiteY3" fmla="*/ 54864 h 54864"/>
                  <a:gd name="connsiteX4" fmla="*/ 0 w 52387"/>
                  <a:gd name="connsiteY4" fmla="*/ 27432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4864" fill="none" extrusionOk="0">
                    <a:moveTo>
                      <a:pt x="0" y="27432"/>
                    </a:moveTo>
                    <a:cubicBezTo>
                      <a:pt x="1623" y="12475"/>
                      <a:pt x="12451" y="-1489"/>
                      <a:pt x="26194" y="0"/>
                    </a:cubicBezTo>
                    <a:cubicBezTo>
                      <a:pt x="38956" y="-261"/>
                      <a:pt x="50255" y="14290"/>
                      <a:pt x="52388" y="27432"/>
                    </a:cubicBezTo>
                    <a:cubicBezTo>
                      <a:pt x="52337" y="42093"/>
                      <a:pt x="38581" y="57754"/>
                      <a:pt x="26194" y="54864"/>
                    </a:cubicBezTo>
                    <a:cubicBezTo>
                      <a:pt x="13802" y="56026"/>
                      <a:pt x="406" y="42680"/>
                      <a:pt x="0" y="27432"/>
                    </a:cubicBezTo>
                    <a:close/>
                  </a:path>
                  <a:path w="52387" h="54864" stroke="0" extrusionOk="0">
                    <a:moveTo>
                      <a:pt x="0" y="27432"/>
                    </a:moveTo>
                    <a:cubicBezTo>
                      <a:pt x="-2890" y="10499"/>
                      <a:pt x="10147" y="593"/>
                      <a:pt x="26194" y="0"/>
                    </a:cubicBezTo>
                    <a:cubicBezTo>
                      <a:pt x="42736" y="437"/>
                      <a:pt x="48929" y="12392"/>
                      <a:pt x="52388" y="27432"/>
                    </a:cubicBezTo>
                    <a:cubicBezTo>
                      <a:pt x="50325" y="44597"/>
                      <a:pt x="40499" y="55758"/>
                      <a:pt x="26194" y="54864"/>
                    </a:cubicBezTo>
                    <a:cubicBezTo>
                      <a:pt x="9789" y="53804"/>
                      <a:pt x="2557" y="43804"/>
                      <a:pt x="0" y="2743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ellipse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Line">
                <a:extLst>
                  <a:ext uri="{FF2B5EF4-FFF2-40B4-BE49-F238E27FC236}">
                    <a16:creationId xmlns:a16="http://schemas.microsoft.com/office/drawing/2014/main" id="{B15E80C3-C488-4DD4-8BDC-7F62895A5207}"/>
                  </a:ext>
                </a:extLst>
              </p:cNvPr>
              <p:cNvCxnSpPr/>
              <p:nvPr/>
            </p:nvCxnSpPr>
            <p:spPr>
              <a:xfrm flipH="1">
                <a:off x="1450680" y="2007104"/>
                <a:ext cx="43554" cy="3994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Add New Profile Picture">
              <a:extLst>
                <a:ext uri="{FF2B5EF4-FFF2-40B4-BE49-F238E27FC236}">
                  <a16:creationId xmlns:a16="http://schemas.microsoft.com/office/drawing/2014/main" id="{BB159748-C3EA-46E0-B412-31EEF63A2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123870" y="2538212"/>
              <a:ext cx="97790" cy="97790"/>
              <a:chOff x="10123870" y="2538212"/>
              <a:chExt cx="97790" cy="97790"/>
            </a:xfrm>
          </p:grpSpPr>
          <p:sp>
            <p:nvSpPr>
              <p:cNvPr id="245" name="Circle">
                <a:extLst>
                  <a:ext uri="{FF2B5EF4-FFF2-40B4-BE49-F238E27FC236}">
                    <a16:creationId xmlns:a16="http://schemas.microsoft.com/office/drawing/2014/main" id="{E3F82980-A04A-4F50-8304-E914C722C604}"/>
                  </a:ext>
                </a:extLst>
              </p:cNvPr>
              <p:cNvSpPr/>
              <p:nvPr/>
            </p:nvSpPr>
            <p:spPr>
              <a:xfrm>
                <a:off x="10123870" y="2538212"/>
                <a:ext cx="97790" cy="97790"/>
              </a:xfrm>
              <a:custGeom>
                <a:avLst/>
                <a:gdLst>
                  <a:gd name="connsiteX0" fmla="*/ 0 w 97790"/>
                  <a:gd name="connsiteY0" fmla="*/ 48895 h 97790"/>
                  <a:gd name="connsiteX1" fmla="*/ 48895 w 97790"/>
                  <a:gd name="connsiteY1" fmla="*/ 0 h 97790"/>
                  <a:gd name="connsiteX2" fmla="*/ 97790 w 97790"/>
                  <a:gd name="connsiteY2" fmla="*/ 48895 h 97790"/>
                  <a:gd name="connsiteX3" fmla="*/ 48895 w 97790"/>
                  <a:gd name="connsiteY3" fmla="*/ 97790 h 97790"/>
                  <a:gd name="connsiteX4" fmla="*/ 0 w 97790"/>
                  <a:gd name="connsiteY4" fmla="*/ 48895 h 97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90" h="97790" fill="none" extrusionOk="0">
                    <a:moveTo>
                      <a:pt x="0" y="48895"/>
                    </a:moveTo>
                    <a:cubicBezTo>
                      <a:pt x="882" y="25000"/>
                      <a:pt x="17698" y="-1371"/>
                      <a:pt x="48895" y="0"/>
                    </a:cubicBezTo>
                    <a:cubicBezTo>
                      <a:pt x="78196" y="4506"/>
                      <a:pt x="95724" y="19193"/>
                      <a:pt x="97790" y="48895"/>
                    </a:cubicBezTo>
                    <a:cubicBezTo>
                      <a:pt x="98469" y="73463"/>
                      <a:pt x="77110" y="100495"/>
                      <a:pt x="48895" y="97790"/>
                    </a:cubicBezTo>
                    <a:cubicBezTo>
                      <a:pt x="21125" y="94829"/>
                      <a:pt x="407" y="73710"/>
                      <a:pt x="0" y="48895"/>
                    </a:cubicBezTo>
                    <a:close/>
                  </a:path>
                  <a:path w="97790" h="97790" stroke="0" extrusionOk="0">
                    <a:moveTo>
                      <a:pt x="0" y="48895"/>
                    </a:moveTo>
                    <a:cubicBezTo>
                      <a:pt x="-353" y="16685"/>
                      <a:pt x="23255" y="-4153"/>
                      <a:pt x="48895" y="0"/>
                    </a:cubicBezTo>
                    <a:cubicBezTo>
                      <a:pt x="79513" y="-1195"/>
                      <a:pt x="96488" y="20641"/>
                      <a:pt x="97790" y="48895"/>
                    </a:cubicBezTo>
                    <a:cubicBezTo>
                      <a:pt x="101877" y="72935"/>
                      <a:pt x="74757" y="95846"/>
                      <a:pt x="48895" y="97790"/>
                    </a:cubicBezTo>
                    <a:cubicBezTo>
                      <a:pt x="23962" y="101592"/>
                      <a:pt x="-20" y="79036"/>
                      <a:pt x="0" y="4889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737373"/>
                </a:solidFill>
                <a:extLst>
                  <a:ext uri="{C807C97D-BFC1-408E-A445-0C87EB9F89A2}">
                    <ask:lineSketchStyleProps xmlns:ask="http://schemas.microsoft.com/office/drawing/2018/sketchyshapes" xmlns="" sd="4121754831">
                      <a:prstGeom prst="ellipse">
                        <a:avLst/>
                      </a:prstGeom>
                      <ask:type>
                        <ask:lineSketchCurved/>
                      </ask:type>
                      <ask:seed>4121754831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6" name="Add New Profile Picture">
                <a:extLst>
                  <a:ext uri="{FF2B5EF4-FFF2-40B4-BE49-F238E27FC236}">
                    <a16:creationId xmlns:a16="http://schemas.microsoft.com/office/drawing/2014/main" id="{3A78425C-691E-4B67-8124-98407DD550C8}"/>
                  </a:ext>
                </a:extLst>
              </p:cNvPr>
              <p:cNvGrpSpPr/>
              <p:nvPr/>
            </p:nvGrpSpPr>
            <p:grpSpPr>
              <a:xfrm>
                <a:off x="10134459" y="2547547"/>
                <a:ext cx="73210" cy="60972"/>
                <a:chOff x="9251440" y="-1407160"/>
                <a:chExt cx="919926" cy="766149"/>
              </a:xfrm>
            </p:grpSpPr>
            <p:pic>
              <p:nvPicPr>
                <p:cNvPr id="247" name="Person Icon" descr="User">
                  <a:extLst>
                    <a:ext uri="{FF2B5EF4-FFF2-40B4-BE49-F238E27FC236}">
                      <a16:creationId xmlns:a16="http://schemas.microsoft.com/office/drawing/2014/main" id="{F08E380F-7789-4AF8-BE0A-4D01B60C37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b="17074"/>
                <a:stretch/>
              </p:blipFill>
              <p:spPr>
                <a:xfrm>
                  <a:off x="9251440" y="-1407160"/>
                  <a:ext cx="914400" cy="758269"/>
                </a:xfrm>
                <a:custGeom>
                  <a:avLst/>
                  <a:gdLst>
                    <a:gd name="connsiteX0" fmla="*/ 0 w 914400"/>
                    <a:gd name="connsiteY0" fmla="*/ 0 h 758269"/>
                    <a:gd name="connsiteX1" fmla="*/ 914400 w 914400"/>
                    <a:gd name="connsiteY1" fmla="*/ 0 h 758269"/>
                    <a:gd name="connsiteX2" fmla="*/ 914400 w 914400"/>
                    <a:gd name="connsiteY2" fmla="*/ 758269 h 758269"/>
                    <a:gd name="connsiteX3" fmla="*/ 854392 w 914400"/>
                    <a:gd name="connsiteY3" fmla="*/ 758269 h 758269"/>
                    <a:gd name="connsiteX4" fmla="*/ 876500 w 914400"/>
                    <a:gd name="connsiteY4" fmla="*/ 742484 h 758269"/>
                    <a:gd name="connsiteX5" fmla="*/ 911670 w 914400"/>
                    <a:gd name="connsiteY5" fmla="*/ 652566 h 758269"/>
                    <a:gd name="connsiteX6" fmla="*/ 791593 w 914400"/>
                    <a:gd name="connsiteY6" fmla="*/ 525403 h 758269"/>
                    <a:gd name="connsiteX7" fmla="*/ 671516 w 914400"/>
                    <a:gd name="connsiteY7" fmla="*/ 652566 h 758269"/>
                    <a:gd name="connsiteX8" fmla="*/ 706686 w 914400"/>
                    <a:gd name="connsiteY8" fmla="*/ 742484 h 758269"/>
                    <a:gd name="connsiteX9" fmla="*/ 728794 w 914400"/>
                    <a:gd name="connsiteY9" fmla="*/ 758269 h 758269"/>
                    <a:gd name="connsiteX10" fmla="*/ 0 w 914400"/>
                    <a:gd name="connsiteY10" fmla="*/ 758269 h 758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4400" h="758269">
                      <a:moveTo>
                        <a:pt x="0" y="0"/>
                      </a:moveTo>
                      <a:lnTo>
                        <a:pt x="914400" y="0"/>
                      </a:lnTo>
                      <a:lnTo>
                        <a:pt x="914400" y="758269"/>
                      </a:lnTo>
                      <a:lnTo>
                        <a:pt x="854392" y="758269"/>
                      </a:lnTo>
                      <a:lnTo>
                        <a:pt x="876500" y="742484"/>
                      </a:lnTo>
                      <a:cubicBezTo>
                        <a:pt x="898230" y="719472"/>
                        <a:pt x="911670" y="687681"/>
                        <a:pt x="911670" y="652566"/>
                      </a:cubicBezTo>
                      <a:cubicBezTo>
                        <a:pt x="911670" y="582336"/>
                        <a:pt x="857910" y="525403"/>
                        <a:pt x="791593" y="525403"/>
                      </a:cubicBezTo>
                      <a:cubicBezTo>
                        <a:pt x="725276" y="525403"/>
                        <a:pt x="671516" y="582336"/>
                        <a:pt x="671516" y="652566"/>
                      </a:cubicBezTo>
                      <a:cubicBezTo>
                        <a:pt x="671516" y="687681"/>
                        <a:pt x="684956" y="719472"/>
                        <a:pt x="706686" y="742484"/>
                      </a:cubicBezTo>
                      <a:lnTo>
                        <a:pt x="728794" y="758269"/>
                      </a:lnTo>
                      <a:lnTo>
                        <a:pt x="0" y="758269"/>
                      </a:lnTo>
                      <a:close/>
                    </a:path>
                  </a:pathLst>
                </a:custGeom>
              </p:spPr>
            </p:pic>
            <p:sp>
              <p:nvSpPr>
                <p:cNvPr id="248" name="Add Button">
                  <a:extLst>
                    <a:ext uri="{FF2B5EF4-FFF2-40B4-BE49-F238E27FC236}">
                      <a16:creationId xmlns:a16="http://schemas.microsoft.com/office/drawing/2014/main" id="{D4EBF465-E67B-4851-B618-2A85C1F2536F}"/>
                    </a:ext>
                  </a:extLst>
                </p:cNvPr>
                <p:cNvSpPr/>
                <p:nvPr/>
              </p:nvSpPr>
              <p:spPr>
                <a:xfrm>
                  <a:off x="9916890" y="-895487"/>
                  <a:ext cx="254476" cy="254476"/>
                </a:xfrm>
                <a:prstGeom prst="plus">
                  <a:avLst>
                    <a:gd name="adj" fmla="val 40191"/>
                  </a:avLst>
                </a:prstGeom>
                <a:solidFill>
                  <a:srgbClr val="6868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0" name="Line Separator">
              <a:extLst>
                <a:ext uri="{FF2B5EF4-FFF2-40B4-BE49-F238E27FC236}">
                  <a16:creationId xmlns:a16="http://schemas.microsoft.com/office/drawing/2014/main" id="{13C7CEFF-D66C-416C-8DD1-6120F63BD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08696" y="2543514"/>
              <a:ext cx="7997" cy="8583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 fill="none" extrusionOk="0">
                  <a:moveTo>
                    <a:pt x="0" y="0"/>
                  </a:moveTo>
                  <a:cubicBezTo>
                    <a:pt x="4791" y="327"/>
                    <a:pt x="6400" y="69"/>
                    <a:pt x="10000" y="0"/>
                  </a:cubicBezTo>
                  <a:cubicBezTo>
                    <a:pt x="9955" y="3464"/>
                    <a:pt x="10081" y="7866"/>
                    <a:pt x="10000" y="10000"/>
                  </a:cubicBezTo>
                  <a:cubicBezTo>
                    <a:pt x="6219" y="9793"/>
                    <a:pt x="4034" y="10351"/>
                    <a:pt x="0" y="10000"/>
                  </a:cubicBezTo>
                  <a:cubicBezTo>
                    <a:pt x="454" y="6185"/>
                    <a:pt x="74" y="2352"/>
                    <a:pt x="0" y="0"/>
                  </a:cubicBezTo>
                  <a:close/>
                </a:path>
                <a:path w="10000" h="10000" stroke="0" extrusionOk="0">
                  <a:moveTo>
                    <a:pt x="0" y="0"/>
                  </a:moveTo>
                  <a:cubicBezTo>
                    <a:pt x="3868" y="-313"/>
                    <a:pt x="7744" y="7"/>
                    <a:pt x="10000" y="0"/>
                  </a:cubicBezTo>
                  <a:cubicBezTo>
                    <a:pt x="10451" y="4945"/>
                    <a:pt x="10100" y="5440"/>
                    <a:pt x="10000" y="10000"/>
                  </a:cubicBezTo>
                  <a:cubicBezTo>
                    <a:pt x="7056" y="10499"/>
                    <a:pt x="4749" y="10060"/>
                    <a:pt x="0" y="10000"/>
                  </a:cubicBezTo>
                  <a:cubicBezTo>
                    <a:pt x="-33" y="7118"/>
                    <a:pt x="-309" y="315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9" name="Dropdown Menu Item">
              <a:extLst>
                <a:ext uri="{FF2B5EF4-FFF2-40B4-BE49-F238E27FC236}">
                  <a16:creationId xmlns:a16="http://schemas.microsoft.com/office/drawing/2014/main" id="{6268F70E-1A86-423D-8DA3-F6F132F57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832959" y="2549534"/>
              <a:ext cx="278364" cy="66111"/>
              <a:chOff x="5832959" y="2549534"/>
              <a:chExt cx="278364" cy="66111"/>
            </a:xfrm>
          </p:grpSpPr>
          <p:sp>
            <p:nvSpPr>
              <p:cNvPr id="223" name="Dropdown Text">
                <a:extLst>
                  <a:ext uri="{FF2B5EF4-FFF2-40B4-BE49-F238E27FC236}">
                    <a16:creationId xmlns:a16="http://schemas.microsoft.com/office/drawing/2014/main" id="{F88B037B-CCB9-48B9-A9BD-B45239F6DF5A}"/>
                  </a:ext>
                </a:extLst>
              </p:cNvPr>
              <p:cNvSpPr txBox="1"/>
              <p:nvPr/>
            </p:nvSpPr>
            <p:spPr>
              <a:xfrm>
                <a:off x="5832959" y="2549534"/>
                <a:ext cx="240655" cy="66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400" dirty="0">
                    <a:solidFill>
                      <a:srgbClr val="555555"/>
                    </a:solidFill>
                  </a:rPr>
                  <a:t>Dropdown</a:t>
                </a:r>
              </a:p>
            </p:txBody>
          </p:sp>
          <p:grpSp>
            <p:nvGrpSpPr>
              <p:cNvPr id="224" name="Dropdown Menu Item">
                <a:extLst>
                  <a:ext uri="{FF2B5EF4-FFF2-40B4-BE49-F238E27FC236}">
                    <a16:creationId xmlns:a16="http://schemas.microsoft.com/office/drawing/2014/main" id="{A0ECB1AE-78DB-4914-ACE9-905A906080AE}"/>
                  </a:ext>
                </a:extLst>
              </p:cNvPr>
              <p:cNvGrpSpPr/>
              <p:nvPr/>
            </p:nvGrpSpPr>
            <p:grpSpPr>
              <a:xfrm rot="18629624">
                <a:off x="6087310" y="2572684"/>
                <a:ext cx="24007" cy="24018"/>
                <a:chOff x="-167573" y="1172975"/>
                <a:chExt cx="183015" cy="191716"/>
              </a:xfrm>
            </p:grpSpPr>
            <p:cxnSp>
              <p:nvCxnSpPr>
                <p:cNvPr id="225" name="Line 2">
                  <a:extLst>
                    <a:ext uri="{FF2B5EF4-FFF2-40B4-BE49-F238E27FC236}">
                      <a16:creationId xmlns:a16="http://schemas.microsoft.com/office/drawing/2014/main" id="{94C6F7CF-36B7-46AB-8CB8-BABA8BF73B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-94312" y="1254983"/>
                  <a:ext cx="109754" cy="109708"/>
                </a:xfrm>
                <a:prstGeom prst="line">
                  <a:avLst/>
                </a:prstGeom>
                <a:ln w="6350" cap="rnd">
                  <a:solidFill>
                    <a:srgbClr val="5555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Line 1">
                  <a:extLst>
                    <a:ext uri="{FF2B5EF4-FFF2-40B4-BE49-F238E27FC236}">
                      <a16:creationId xmlns:a16="http://schemas.microsoft.com/office/drawing/2014/main" id="{6A0752C9-88C0-4CDD-B05E-F7E72F80A0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-167573" y="1172975"/>
                  <a:ext cx="109746" cy="109725"/>
                </a:xfrm>
                <a:prstGeom prst="line">
                  <a:avLst/>
                </a:prstGeom>
                <a:ln w="6350" cap="rnd">
                  <a:solidFill>
                    <a:srgbClr val="5555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8" name="Dropdown Menu Item">
              <a:extLst>
                <a:ext uri="{FF2B5EF4-FFF2-40B4-BE49-F238E27FC236}">
                  <a16:creationId xmlns:a16="http://schemas.microsoft.com/office/drawing/2014/main" id="{1D7A889B-8F00-4DD3-B056-FB36C0EB8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195939" y="2549027"/>
              <a:ext cx="278364" cy="66111"/>
              <a:chOff x="6195939" y="2549027"/>
              <a:chExt cx="278364" cy="66111"/>
            </a:xfrm>
          </p:grpSpPr>
          <p:sp>
            <p:nvSpPr>
              <p:cNvPr id="252" name="Dropdown Text">
                <a:extLst>
                  <a:ext uri="{FF2B5EF4-FFF2-40B4-BE49-F238E27FC236}">
                    <a16:creationId xmlns:a16="http://schemas.microsoft.com/office/drawing/2014/main" id="{6DDB9899-C2BB-40AD-BC36-E997B391CC56}"/>
                  </a:ext>
                </a:extLst>
              </p:cNvPr>
              <p:cNvSpPr txBox="1"/>
              <p:nvPr/>
            </p:nvSpPr>
            <p:spPr>
              <a:xfrm>
                <a:off x="6195939" y="2549027"/>
                <a:ext cx="240655" cy="66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400" dirty="0">
                    <a:solidFill>
                      <a:srgbClr val="555555"/>
                    </a:solidFill>
                  </a:rPr>
                  <a:t>Dropdown</a:t>
                </a:r>
              </a:p>
            </p:txBody>
          </p:sp>
          <p:grpSp>
            <p:nvGrpSpPr>
              <p:cNvPr id="253" name="Dropdown Menu Item">
                <a:extLst>
                  <a:ext uri="{FF2B5EF4-FFF2-40B4-BE49-F238E27FC236}">
                    <a16:creationId xmlns:a16="http://schemas.microsoft.com/office/drawing/2014/main" id="{F23D2F35-0566-443D-8177-E444130D887A}"/>
                  </a:ext>
                </a:extLst>
              </p:cNvPr>
              <p:cNvGrpSpPr/>
              <p:nvPr/>
            </p:nvGrpSpPr>
            <p:grpSpPr>
              <a:xfrm rot="18629624">
                <a:off x="6450290" y="2572177"/>
                <a:ext cx="24007" cy="24018"/>
                <a:chOff x="-167573" y="1172975"/>
                <a:chExt cx="183015" cy="191716"/>
              </a:xfrm>
            </p:grpSpPr>
            <p:cxnSp>
              <p:nvCxnSpPr>
                <p:cNvPr id="254" name="Line 2">
                  <a:extLst>
                    <a:ext uri="{FF2B5EF4-FFF2-40B4-BE49-F238E27FC236}">
                      <a16:creationId xmlns:a16="http://schemas.microsoft.com/office/drawing/2014/main" id="{F3DEF45D-480E-45FA-AC3B-85E96E538A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-94312" y="1254983"/>
                  <a:ext cx="109754" cy="109708"/>
                </a:xfrm>
                <a:prstGeom prst="line">
                  <a:avLst/>
                </a:prstGeom>
                <a:ln w="6350" cap="rnd">
                  <a:solidFill>
                    <a:srgbClr val="5555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Line 1">
                  <a:extLst>
                    <a:ext uri="{FF2B5EF4-FFF2-40B4-BE49-F238E27FC236}">
                      <a16:creationId xmlns:a16="http://schemas.microsoft.com/office/drawing/2014/main" id="{7B25F18B-CA77-4051-AA28-144FE5E4D5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-167573" y="1172975"/>
                  <a:ext cx="109746" cy="109725"/>
                </a:xfrm>
                <a:prstGeom prst="line">
                  <a:avLst/>
                </a:prstGeom>
                <a:ln w="6350" cap="rnd">
                  <a:solidFill>
                    <a:srgbClr val="5555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7" name="Dropdown Menu Item">
              <a:extLst>
                <a:ext uri="{FF2B5EF4-FFF2-40B4-BE49-F238E27FC236}">
                  <a16:creationId xmlns:a16="http://schemas.microsoft.com/office/drawing/2014/main" id="{29BF3B51-23DA-4BCB-B831-A625F683E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563704" y="2548520"/>
              <a:ext cx="278364" cy="66111"/>
              <a:chOff x="6563704" y="2548520"/>
              <a:chExt cx="278364" cy="66111"/>
            </a:xfrm>
          </p:grpSpPr>
          <p:sp>
            <p:nvSpPr>
              <p:cNvPr id="257" name="Dropdown Text">
                <a:extLst>
                  <a:ext uri="{FF2B5EF4-FFF2-40B4-BE49-F238E27FC236}">
                    <a16:creationId xmlns:a16="http://schemas.microsoft.com/office/drawing/2014/main" id="{5DA516CB-7870-4877-91A3-1CB92B3DA911}"/>
                  </a:ext>
                </a:extLst>
              </p:cNvPr>
              <p:cNvSpPr txBox="1"/>
              <p:nvPr/>
            </p:nvSpPr>
            <p:spPr>
              <a:xfrm>
                <a:off x="6563704" y="2548520"/>
                <a:ext cx="240655" cy="66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400" dirty="0">
                    <a:solidFill>
                      <a:srgbClr val="555555"/>
                    </a:solidFill>
                  </a:rPr>
                  <a:t>Dropdown</a:t>
                </a:r>
              </a:p>
            </p:txBody>
          </p:sp>
          <p:grpSp>
            <p:nvGrpSpPr>
              <p:cNvPr id="258" name="Dropdown Menu Item">
                <a:extLst>
                  <a:ext uri="{FF2B5EF4-FFF2-40B4-BE49-F238E27FC236}">
                    <a16:creationId xmlns:a16="http://schemas.microsoft.com/office/drawing/2014/main" id="{B92B2EC0-427F-423D-B815-2C9036A09548}"/>
                  </a:ext>
                </a:extLst>
              </p:cNvPr>
              <p:cNvGrpSpPr/>
              <p:nvPr/>
            </p:nvGrpSpPr>
            <p:grpSpPr>
              <a:xfrm rot="18629624">
                <a:off x="6818055" y="2571670"/>
                <a:ext cx="24007" cy="24018"/>
                <a:chOff x="-167573" y="1172975"/>
                <a:chExt cx="183015" cy="191716"/>
              </a:xfrm>
            </p:grpSpPr>
            <p:cxnSp>
              <p:nvCxnSpPr>
                <p:cNvPr id="259" name="Line 2">
                  <a:extLst>
                    <a:ext uri="{FF2B5EF4-FFF2-40B4-BE49-F238E27FC236}">
                      <a16:creationId xmlns:a16="http://schemas.microsoft.com/office/drawing/2014/main" id="{6F2C4E21-8724-4EBA-9768-7061736A4C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-94312" y="1254983"/>
                  <a:ext cx="109754" cy="109708"/>
                </a:xfrm>
                <a:prstGeom prst="line">
                  <a:avLst/>
                </a:prstGeom>
                <a:ln w="6350" cap="rnd">
                  <a:solidFill>
                    <a:srgbClr val="5555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Line 1">
                  <a:extLst>
                    <a:ext uri="{FF2B5EF4-FFF2-40B4-BE49-F238E27FC236}">
                      <a16:creationId xmlns:a16="http://schemas.microsoft.com/office/drawing/2014/main" id="{90E9EA5B-163F-4098-8644-F0154B15ED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-167573" y="1172975"/>
                  <a:ext cx="109746" cy="109725"/>
                </a:xfrm>
                <a:prstGeom prst="line">
                  <a:avLst/>
                </a:prstGeom>
                <a:ln w="6350" cap="rnd">
                  <a:solidFill>
                    <a:srgbClr val="5555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6" name="Dropdown Menu Item">
              <a:extLst>
                <a:ext uri="{FF2B5EF4-FFF2-40B4-BE49-F238E27FC236}">
                  <a16:creationId xmlns:a16="http://schemas.microsoft.com/office/drawing/2014/main" id="{D6E536AA-6CCB-4948-B765-74E8969DB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930228" y="2548013"/>
              <a:ext cx="278364" cy="66111"/>
              <a:chOff x="6930228" y="2548013"/>
              <a:chExt cx="278364" cy="66111"/>
            </a:xfrm>
          </p:grpSpPr>
          <p:sp>
            <p:nvSpPr>
              <p:cNvPr id="262" name="Dropdown Text">
                <a:extLst>
                  <a:ext uri="{FF2B5EF4-FFF2-40B4-BE49-F238E27FC236}">
                    <a16:creationId xmlns:a16="http://schemas.microsoft.com/office/drawing/2014/main" id="{8A41E481-1C29-4DCD-ACA4-855100AB229D}"/>
                  </a:ext>
                </a:extLst>
              </p:cNvPr>
              <p:cNvSpPr txBox="1"/>
              <p:nvPr/>
            </p:nvSpPr>
            <p:spPr>
              <a:xfrm>
                <a:off x="6930228" y="2548013"/>
                <a:ext cx="240655" cy="66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400" dirty="0">
                    <a:solidFill>
                      <a:srgbClr val="555555"/>
                    </a:solidFill>
                  </a:rPr>
                  <a:t>Dropdown</a:t>
                </a:r>
              </a:p>
            </p:txBody>
          </p:sp>
          <p:grpSp>
            <p:nvGrpSpPr>
              <p:cNvPr id="263" name="Dropdown Menu Item">
                <a:extLst>
                  <a:ext uri="{FF2B5EF4-FFF2-40B4-BE49-F238E27FC236}">
                    <a16:creationId xmlns:a16="http://schemas.microsoft.com/office/drawing/2014/main" id="{DDB973B7-150A-4E20-BEF8-0689F1F2932E}"/>
                  </a:ext>
                </a:extLst>
              </p:cNvPr>
              <p:cNvGrpSpPr/>
              <p:nvPr/>
            </p:nvGrpSpPr>
            <p:grpSpPr>
              <a:xfrm rot="18629624">
                <a:off x="7184579" y="2571163"/>
                <a:ext cx="24007" cy="24018"/>
                <a:chOff x="-167573" y="1172975"/>
                <a:chExt cx="183015" cy="191716"/>
              </a:xfrm>
            </p:grpSpPr>
            <p:cxnSp>
              <p:nvCxnSpPr>
                <p:cNvPr id="264" name="Line 2">
                  <a:extLst>
                    <a:ext uri="{FF2B5EF4-FFF2-40B4-BE49-F238E27FC236}">
                      <a16:creationId xmlns:a16="http://schemas.microsoft.com/office/drawing/2014/main" id="{FE492CFA-E3D6-4C4D-8064-9096DEAA60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-94312" y="1254983"/>
                  <a:ext cx="109754" cy="109708"/>
                </a:xfrm>
                <a:prstGeom prst="line">
                  <a:avLst/>
                </a:prstGeom>
                <a:ln w="6350" cap="rnd">
                  <a:solidFill>
                    <a:srgbClr val="5555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Line 1">
                  <a:extLst>
                    <a:ext uri="{FF2B5EF4-FFF2-40B4-BE49-F238E27FC236}">
                      <a16:creationId xmlns:a16="http://schemas.microsoft.com/office/drawing/2014/main" id="{22CCC962-B52D-4A2B-ADDA-CD98C1FCB5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-167573" y="1172975"/>
                  <a:ext cx="109746" cy="109725"/>
                </a:xfrm>
                <a:prstGeom prst="line">
                  <a:avLst/>
                </a:prstGeom>
                <a:ln w="6350" cap="rnd">
                  <a:solidFill>
                    <a:srgbClr val="5555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0" name="Dropdown Menu Item">
              <a:extLst>
                <a:ext uri="{FF2B5EF4-FFF2-40B4-BE49-F238E27FC236}">
                  <a16:creationId xmlns:a16="http://schemas.microsoft.com/office/drawing/2014/main" id="{954171A4-72FF-452B-8E8C-584BC4844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303590" y="2547506"/>
              <a:ext cx="278364" cy="66111"/>
              <a:chOff x="7303590" y="2547506"/>
              <a:chExt cx="278364" cy="66111"/>
            </a:xfrm>
          </p:grpSpPr>
          <p:sp>
            <p:nvSpPr>
              <p:cNvPr id="267" name="Dropdown Text">
                <a:extLst>
                  <a:ext uri="{FF2B5EF4-FFF2-40B4-BE49-F238E27FC236}">
                    <a16:creationId xmlns:a16="http://schemas.microsoft.com/office/drawing/2014/main" id="{295E80E0-0336-4E13-9041-04AF0396A6B1}"/>
                  </a:ext>
                </a:extLst>
              </p:cNvPr>
              <p:cNvSpPr txBox="1"/>
              <p:nvPr/>
            </p:nvSpPr>
            <p:spPr>
              <a:xfrm>
                <a:off x="7303590" y="2547506"/>
                <a:ext cx="240655" cy="66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400" dirty="0">
                    <a:solidFill>
                      <a:srgbClr val="555555"/>
                    </a:solidFill>
                  </a:rPr>
                  <a:t>Dropdown</a:t>
                </a:r>
              </a:p>
            </p:txBody>
          </p:sp>
          <p:grpSp>
            <p:nvGrpSpPr>
              <p:cNvPr id="268" name="Dropdown Menu Item">
                <a:extLst>
                  <a:ext uri="{FF2B5EF4-FFF2-40B4-BE49-F238E27FC236}">
                    <a16:creationId xmlns:a16="http://schemas.microsoft.com/office/drawing/2014/main" id="{99BE446F-3ECD-4942-A313-0884862E7D6B}"/>
                  </a:ext>
                </a:extLst>
              </p:cNvPr>
              <p:cNvGrpSpPr/>
              <p:nvPr/>
            </p:nvGrpSpPr>
            <p:grpSpPr>
              <a:xfrm rot="18629624">
                <a:off x="7557941" y="2570656"/>
                <a:ext cx="24007" cy="24018"/>
                <a:chOff x="-167573" y="1172975"/>
                <a:chExt cx="183015" cy="191716"/>
              </a:xfrm>
            </p:grpSpPr>
            <p:cxnSp>
              <p:nvCxnSpPr>
                <p:cNvPr id="269" name="Line 2">
                  <a:extLst>
                    <a:ext uri="{FF2B5EF4-FFF2-40B4-BE49-F238E27FC236}">
                      <a16:creationId xmlns:a16="http://schemas.microsoft.com/office/drawing/2014/main" id="{4505C21C-C235-4BBF-840B-532BBEB34B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-94312" y="1254983"/>
                  <a:ext cx="109754" cy="109708"/>
                </a:xfrm>
                <a:prstGeom prst="line">
                  <a:avLst/>
                </a:prstGeom>
                <a:ln w="6350" cap="rnd">
                  <a:solidFill>
                    <a:srgbClr val="5555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Line 1">
                  <a:extLst>
                    <a:ext uri="{FF2B5EF4-FFF2-40B4-BE49-F238E27FC236}">
                      <a16:creationId xmlns:a16="http://schemas.microsoft.com/office/drawing/2014/main" id="{8105335E-1519-4FD4-843B-5020EA4BB7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-167573" y="1172975"/>
                  <a:ext cx="109746" cy="109725"/>
                </a:xfrm>
                <a:prstGeom prst="line">
                  <a:avLst/>
                </a:prstGeom>
                <a:ln w="6350" cap="rnd">
                  <a:solidFill>
                    <a:srgbClr val="5555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7" name="Dropdown Menu Item">
              <a:extLst>
                <a:ext uri="{FF2B5EF4-FFF2-40B4-BE49-F238E27FC236}">
                  <a16:creationId xmlns:a16="http://schemas.microsoft.com/office/drawing/2014/main" id="{E6366F63-D711-488D-A672-586D9196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676332" y="2546998"/>
              <a:ext cx="278364" cy="66111"/>
              <a:chOff x="7676332" y="2546998"/>
              <a:chExt cx="278364" cy="66111"/>
            </a:xfrm>
          </p:grpSpPr>
          <p:sp>
            <p:nvSpPr>
              <p:cNvPr id="272" name="Dropdown Text">
                <a:extLst>
                  <a:ext uri="{FF2B5EF4-FFF2-40B4-BE49-F238E27FC236}">
                    <a16:creationId xmlns:a16="http://schemas.microsoft.com/office/drawing/2014/main" id="{A264B4FC-40CA-4D48-A082-E85D35850FA2}"/>
                  </a:ext>
                </a:extLst>
              </p:cNvPr>
              <p:cNvSpPr txBox="1"/>
              <p:nvPr/>
            </p:nvSpPr>
            <p:spPr>
              <a:xfrm>
                <a:off x="7676332" y="2546998"/>
                <a:ext cx="240655" cy="66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400" dirty="0">
                    <a:solidFill>
                      <a:srgbClr val="555555"/>
                    </a:solidFill>
                  </a:rPr>
                  <a:t>Dropdown</a:t>
                </a:r>
              </a:p>
            </p:txBody>
          </p:sp>
          <p:grpSp>
            <p:nvGrpSpPr>
              <p:cNvPr id="273" name="Dropdown Menu Item">
                <a:extLst>
                  <a:ext uri="{FF2B5EF4-FFF2-40B4-BE49-F238E27FC236}">
                    <a16:creationId xmlns:a16="http://schemas.microsoft.com/office/drawing/2014/main" id="{4CD60FD3-772A-4981-8062-D2894AC562F1}"/>
                  </a:ext>
                </a:extLst>
              </p:cNvPr>
              <p:cNvGrpSpPr/>
              <p:nvPr/>
            </p:nvGrpSpPr>
            <p:grpSpPr>
              <a:xfrm rot="18629624">
                <a:off x="7930683" y="2570148"/>
                <a:ext cx="24007" cy="24018"/>
                <a:chOff x="-167573" y="1172975"/>
                <a:chExt cx="183015" cy="191716"/>
              </a:xfrm>
            </p:grpSpPr>
            <p:cxnSp>
              <p:nvCxnSpPr>
                <p:cNvPr id="274" name="Line 2">
                  <a:extLst>
                    <a:ext uri="{FF2B5EF4-FFF2-40B4-BE49-F238E27FC236}">
                      <a16:creationId xmlns:a16="http://schemas.microsoft.com/office/drawing/2014/main" id="{E440B8C9-E2C5-4F35-9DC5-C652C07B73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-94312" y="1254983"/>
                  <a:ext cx="109754" cy="109708"/>
                </a:xfrm>
                <a:prstGeom prst="line">
                  <a:avLst/>
                </a:prstGeom>
                <a:ln w="6350" cap="rnd">
                  <a:solidFill>
                    <a:srgbClr val="5555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Line 1">
                  <a:extLst>
                    <a:ext uri="{FF2B5EF4-FFF2-40B4-BE49-F238E27FC236}">
                      <a16:creationId xmlns:a16="http://schemas.microsoft.com/office/drawing/2014/main" id="{054B2504-CDC0-4569-83B8-78F57CC27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-167573" y="1172975"/>
                  <a:ext cx="109746" cy="109725"/>
                </a:xfrm>
                <a:prstGeom prst="line">
                  <a:avLst/>
                </a:prstGeom>
                <a:ln w="6350" cap="rnd">
                  <a:solidFill>
                    <a:srgbClr val="5555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2" name="Sign In Text">
              <a:extLst>
                <a:ext uri="{FF2B5EF4-FFF2-40B4-BE49-F238E27FC236}">
                  <a16:creationId xmlns:a16="http://schemas.microsoft.com/office/drawing/2014/main" id="{E7640FD9-E709-4513-A4BB-B0886FD8BFCB}"/>
                </a:ext>
              </a:extLst>
            </p:cNvPr>
            <p:cNvSpPr txBox="1"/>
            <p:nvPr/>
          </p:nvSpPr>
          <p:spPr>
            <a:xfrm>
              <a:off x="9937682" y="2554436"/>
              <a:ext cx="161106" cy="66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400" dirty="0">
                  <a:solidFill>
                    <a:srgbClr val="636363"/>
                  </a:solidFill>
                </a:rPr>
                <a:t>Sign In</a:t>
              </a:r>
            </a:p>
          </p:txBody>
        </p:sp>
        <p:grpSp>
          <p:nvGrpSpPr>
            <p:cNvPr id="280" name="Cart Icon Placeholder">
              <a:extLst>
                <a:ext uri="{FF2B5EF4-FFF2-40B4-BE49-F238E27FC236}">
                  <a16:creationId xmlns:a16="http://schemas.microsoft.com/office/drawing/2014/main" id="{53BD1478-A940-40DE-8A6D-5691FAB1B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700111" y="2554051"/>
              <a:ext cx="179662" cy="66924"/>
              <a:chOff x="9700111" y="2554051"/>
              <a:chExt cx="179662" cy="66924"/>
            </a:xfrm>
          </p:grpSpPr>
          <p:pic>
            <p:nvPicPr>
              <p:cNvPr id="249" name="Cart Icon" descr="Shopping cart">
                <a:extLst>
                  <a:ext uri="{FF2B5EF4-FFF2-40B4-BE49-F238E27FC236}">
                    <a16:creationId xmlns:a16="http://schemas.microsoft.com/office/drawing/2014/main" id="{D02A30DA-7B7E-40DE-A86A-B620EB478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817249" y="2558451"/>
                <a:ext cx="62524" cy="62524"/>
              </a:xfrm>
              <a:prstGeom prst="rect">
                <a:avLst/>
              </a:prstGeom>
            </p:spPr>
          </p:pic>
          <p:sp>
            <p:nvSpPr>
              <p:cNvPr id="286" name="Cart Text">
                <a:extLst>
                  <a:ext uri="{FF2B5EF4-FFF2-40B4-BE49-F238E27FC236}">
                    <a16:creationId xmlns:a16="http://schemas.microsoft.com/office/drawing/2014/main" id="{50B19B96-CA22-4EE1-9BC7-C2D20331D987}"/>
                  </a:ext>
                </a:extLst>
              </p:cNvPr>
              <p:cNvSpPr txBox="1"/>
              <p:nvPr/>
            </p:nvSpPr>
            <p:spPr>
              <a:xfrm>
                <a:off x="9700111" y="2554051"/>
                <a:ext cx="96256" cy="66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400" dirty="0">
                    <a:solidFill>
                      <a:srgbClr val="636363"/>
                    </a:solidFill>
                  </a:rPr>
                  <a:t>Cart</a:t>
                </a:r>
              </a:p>
            </p:txBody>
          </p:sp>
        </p:grpSp>
        <p:sp>
          <p:nvSpPr>
            <p:cNvPr id="287" name="Search Text">
              <a:extLst>
                <a:ext uri="{FF2B5EF4-FFF2-40B4-BE49-F238E27FC236}">
                  <a16:creationId xmlns:a16="http://schemas.microsoft.com/office/drawing/2014/main" id="{D18F2A41-2E1D-4987-992E-D9148303ED85}"/>
                </a:ext>
              </a:extLst>
            </p:cNvPr>
            <p:cNvSpPr txBox="1"/>
            <p:nvPr/>
          </p:nvSpPr>
          <p:spPr>
            <a:xfrm>
              <a:off x="9379369" y="2553667"/>
              <a:ext cx="161106" cy="66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400" dirty="0">
                  <a:solidFill>
                    <a:srgbClr val="636363"/>
                  </a:solidFill>
                </a:rPr>
                <a:t>Search</a:t>
              </a:r>
            </a:p>
          </p:txBody>
        </p:sp>
        <p:grpSp>
          <p:nvGrpSpPr>
            <p:cNvPr id="214" name="Dropdown Menu Item">
              <a:extLst>
                <a:ext uri="{FF2B5EF4-FFF2-40B4-BE49-F238E27FC236}">
                  <a16:creationId xmlns:a16="http://schemas.microsoft.com/office/drawing/2014/main" id="{86AB4587-2E37-4AF6-A07C-74AECA5D4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947384" y="2556595"/>
              <a:ext cx="348155" cy="66111"/>
              <a:chOff x="8947384" y="2556595"/>
              <a:chExt cx="348155" cy="66111"/>
            </a:xfrm>
          </p:grpSpPr>
          <p:sp>
            <p:nvSpPr>
              <p:cNvPr id="289" name="Dropdown Text">
                <a:extLst>
                  <a:ext uri="{FF2B5EF4-FFF2-40B4-BE49-F238E27FC236}">
                    <a16:creationId xmlns:a16="http://schemas.microsoft.com/office/drawing/2014/main" id="{42E769D3-96E3-4ED0-8C33-7C65F482F7D6}"/>
                  </a:ext>
                </a:extLst>
              </p:cNvPr>
              <p:cNvSpPr txBox="1"/>
              <p:nvPr/>
            </p:nvSpPr>
            <p:spPr>
              <a:xfrm>
                <a:off x="8947384" y="2556595"/>
                <a:ext cx="301122" cy="66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400" dirty="0">
                    <a:solidFill>
                      <a:srgbClr val="636363"/>
                    </a:solidFill>
                  </a:rPr>
                  <a:t>Dropdown</a:t>
                </a:r>
              </a:p>
            </p:txBody>
          </p:sp>
          <p:grpSp>
            <p:nvGrpSpPr>
              <p:cNvPr id="290" name="Dropdown Icon">
                <a:extLst>
                  <a:ext uri="{FF2B5EF4-FFF2-40B4-BE49-F238E27FC236}">
                    <a16:creationId xmlns:a16="http://schemas.microsoft.com/office/drawing/2014/main" id="{4C7E9CBF-B716-40A7-AEF8-B4FA808BF6F7}"/>
                  </a:ext>
                </a:extLst>
              </p:cNvPr>
              <p:cNvGrpSpPr/>
              <p:nvPr/>
            </p:nvGrpSpPr>
            <p:grpSpPr>
              <a:xfrm rot="18629624">
                <a:off x="9271549" y="2579739"/>
                <a:ext cx="23989" cy="23990"/>
                <a:chOff x="1411369" y="3109610"/>
                <a:chExt cx="182868" cy="191529"/>
              </a:xfrm>
            </p:grpSpPr>
            <p:cxnSp>
              <p:nvCxnSpPr>
                <p:cNvPr id="291" name="Line 2">
                  <a:extLst>
                    <a:ext uri="{FF2B5EF4-FFF2-40B4-BE49-F238E27FC236}">
                      <a16:creationId xmlns:a16="http://schemas.microsoft.com/office/drawing/2014/main" id="{6F9B6FCA-14BD-4E66-8A13-71151FE49E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4509" y="3191411"/>
                  <a:ext cx="109728" cy="109728"/>
                </a:xfrm>
                <a:prstGeom prst="line">
                  <a:avLst/>
                </a:prstGeom>
                <a:ln w="6350" cap="rnd">
                  <a:solidFill>
                    <a:srgbClr val="8585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Line 1">
                  <a:extLst>
                    <a:ext uri="{FF2B5EF4-FFF2-40B4-BE49-F238E27FC236}">
                      <a16:creationId xmlns:a16="http://schemas.microsoft.com/office/drawing/2014/main" id="{5FABD9DC-73F6-435F-AA19-E72B96D5F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1369" y="3109610"/>
                  <a:ext cx="109728" cy="109729"/>
                </a:xfrm>
                <a:prstGeom prst="line">
                  <a:avLst/>
                </a:prstGeom>
                <a:ln w="6350" cap="rnd">
                  <a:solidFill>
                    <a:srgbClr val="8585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" name="Xbox Games Catalog Text">
              <a:extLst>
                <a:ext uri="{FF2B5EF4-FFF2-40B4-BE49-F238E27FC236}">
                  <a16:creationId xmlns:a16="http://schemas.microsoft.com/office/drawing/2014/main" id="{6AAEA79D-0F3F-43CA-BC62-4C592052E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950018" y="2682011"/>
              <a:ext cx="2980138" cy="924028"/>
              <a:chOff x="4950018" y="2682011"/>
              <a:chExt cx="2980138" cy="924028"/>
            </a:xfrm>
          </p:grpSpPr>
          <p:sp>
            <p:nvSpPr>
              <p:cNvPr id="152" name="Rectangle">
                <a:extLst>
                  <a:ext uri="{FF2B5EF4-FFF2-40B4-BE49-F238E27FC236}">
                    <a16:creationId xmlns:a16="http://schemas.microsoft.com/office/drawing/2014/main" id="{C6F3BD50-B52C-4DCB-BE27-FBE2402A25A3}"/>
                  </a:ext>
                </a:extLst>
              </p:cNvPr>
              <p:cNvSpPr/>
              <p:nvPr/>
            </p:nvSpPr>
            <p:spPr>
              <a:xfrm>
                <a:off x="4950018" y="2682011"/>
                <a:ext cx="2980138" cy="924028"/>
              </a:xfrm>
              <a:custGeom>
                <a:avLst/>
                <a:gdLst>
                  <a:gd name="connsiteX0" fmla="*/ 0 w 2980138"/>
                  <a:gd name="connsiteY0" fmla="*/ 0 h 924028"/>
                  <a:gd name="connsiteX1" fmla="*/ 655630 w 2980138"/>
                  <a:gd name="connsiteY1" fmla="*/ 0 h 924028"/>
                  <a:gd name="connsiteX2" fmla="*/ 1281459 w 2980138"/>
                  <a:gd name="connsiteY2" fmla="*/ 0 h 924028"/>
                  <a:gd name="connsiteX3" fmla="*/ 1907288 w 2980138"/>
                  <a:gd name="connsiteY3" fmla="*/ 0 h 924028"/>
                  <a:gd name="connsiteX4" fmla="*/ 2413912 w 2980138"/>
                  <a:gd name="connsiteY4" fmla="*/ 0 h 924028"/>
                  <a:gd name="connsiteX5" fmla="*/ 2980138 w 2980138"/>
                  <a:gd name="connsiteY5" fmla="*/ 0 h 924028"/>
                  <a:gd name="connsiteX6" fmla="*/ 2980138 w 2980138"/>
                  <a:gd name="connsiteY6" fmla="*/ 471254 h 924028"/>
                  <a:gd name="connsiteX7" fmla="*/ 2980138 w 2980138"/>
                  <a:gd name="connsiteY7" fmla="*/ 924028 h 924028"/>
                  <a:gd name="connsiteX8" fmla="*/ 2384110 w 2980138"/>
                  <a:gd name="connsiteY8" fmla="*/ 924028 h 924028"/>
                  <a:gd name="connsiteX9" fmla="*/ 1877487 w 2980138"/>
                  <a:gd name="connsiteY9" fmla="*/ 924028 h 924028"/>
                  <a:gd name="connsiteX10" fmla="*/ 1370863 w 2980138"/>
                  <a:gd name="connsiteY10" fmla="*/ 924028 h 924028"/>
                  <a:gd name="connsiteX11" fmla="*/ 745035 w 2980138"/>
                  <a:gd name="connsiteY11" fmla="*/ 924028 h 924028"/>
                  <a:gd name="connsiteX12" fmla="*/ 0 w 2980138"/>
                  <a:gd name="connsiteY12" fmla="*/ 924028 h 924028"/>
                  <a:gd name="connsiteX13" fmla="*/ 0 w 2980138"/>
                  <a:gd name="connsiteY13" fmla="*/ 443533 h 924028"/>
                  <a:gd name="connsiteX14" fmla="*/ 0 w 2980138"/>
                  <a:gd name="connsiteY14" fmla="*/ 0 h 92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80138" h="924028" fill="none" extrusionOk="0">
                    <a:moveTo>
                      <a:pt x="0" y="0"/>
                    </a:moveTo>
                    <a:cubicBezTo>
                      <a:pt x="152695" y="2249"/>
                      <a:pt x="330548" y="-9156"/>
                      <a:pt x="655630" y="0"/>
                    </a:cubicBezTo>
                    <a:cubicBezTo>
                      <a:pt x="980712" y="9156"/>
                      <a:pt x="1042644" y="-19363"/>
                      <a:pt x="1281459" y="0"/>
                    </a:cubicBezTo>
                    <a:cubicBezTo>
                      <a:pt x="1520274" y="19363"/>
                      <a:pt x="1733188" y="-8568"/>
                      <a:pt x="1907288" y="0"/>
                    </a:cubicBezTo>
                    <a:cubicBezTo>
                      <a:pt x="2081388" y="8568"/>
                      <a:pt x="2225732" y="23687"/>
                      <a:pt x="2413912" y="0"/>
                    </a:cubicBezTo>
                    <a:cubicBezTo>
                      <a:pt x="2602092" y="-23687"/>
                      <a:pt x="2801526" y="-24750"/>
                      <a:pt x="2980138" y="0"/>
                    </a:cubicBezTo>
                    <a:cubicBezTo>
                      <a:pt x="3002973" y="122057"/>
                      <a:pt x="2987578" y="280084"/>
                      <a:pt x="2980138" y="471254"/>
                    </a:cubicBezTo>
                    <a:cubicBezTo>
                      <a:pt x="2972698" y="662424"/>
                      <a:pt x="2972410" y="777795"/>
                      <a:pt x="2980138" y="924028"/>
                    </a:cubicBezTo>
                    <a:cubicBezTo>
                      <a:pt x="2857173" y="909599"/>
                      <a:pt x="2532980" y="919811"/>
                      <a:pt x="2384110" y="924028"/>
                    </a:cubicBezTo>
                    <a:cubicBezTo>
                      <a:pt x="2235240" y="928245"/>
                      <a:pt x="2108984" y="944688"/>
                      <a:pt x="1877487" y="924028"/>
                    </a:cubicBezTo>
                    <a:cubicBezTo>
                      <a:pt x="1645990" y="903368"/>
                      <a:pt x="1577648" y="902191"/>
                      <a:pt x="1370863" y="924028"/>
                    </a:cubicBezTo>
                    <a:cubicBezTo>
                      <a:pt x="1164078" y="945865"/>
                      <a:pt x="908678" y="923695"/>
                      <a:pt x="745035" y="924028"/>
                    </a:cubicBezTo>
                    <a:cubicBezTo>
                      <a:pt x="581392" y="924361"/>
                      <a:pt x="202936" y="917427"/>
                      <a:pt x="0" y="924028"/>
                    </a:cubicBezTo>
                    <a:cubicBezTo>
                      <a:pt x="22740" y="799581"/>
                      <a:pt x="16848" y="600476"/>
                      <a:pt x="0" y="443533"/>
                    </a:cubicBezTo>
                    <a:cubicBezTo>
                      <a:pt x="-16848" y="286591"/>
                      <a:pt x="-11367" y="184933"/>
                      <a:pt x="0" y="0"/>
                    </a:cubicBezTo>
                    <a:close/>
                  </a:path>
                  <a:path w="2980138" h="924028" stroke="0" extrusionOk="0">
                    <a:moveTo>
                      <a:pt x="0" y="0"/>
                    </a:moveTo>
                    <a:cubicBezTo>
                      <a:pt x="175554" y="-28191"/>
                      <a:pt x="289067" y="-22642"/>
                      <a:pt x="566226" y="0"/>
                    </a:cubicBezTo>
                    <a:cubicBezTo>
                      <a:pt x="843385" y="22642"/>
                      <a:pt x="963577" y="-6209"/>
                      <a:pt x="1072850" y="0"/>
                    </a:cubicBezTo>
                    <a:cubicBezTo>
                      <a:pt x="1182123" y="6209"/>
                      <a:pt x="1474485" y="9937"/>
                      <a:pt x="1728480" y="0"/>
                    </a:cubicBezTo>
                    <a:cubicBezTo>
                      <a:pt x="1982475" y="-9937"/>
                      <a:pt x="2133365" y="16453"/>
                      <a:pt x="2294706" y="0"/>
                    </a:cubicBezTo>
                    <a:cubicBezTo>
                      <a:pt x="2456047" y="-16453"/>
                      <a:pt x="2647752" y="28437"/>
                      <a:pt x="2980138" y="0"/>
                    </a:cubicBezTo>
                    <a:cubicBezTo>
                      <a:pt x="2960858" y="110471"/>
                      <a:pt x="2999014" y="283549"/>
                      <a:pt x="2980138" y="480495"/>
                    </a:cubicBezTo>
                    <a:cubicBezTo>
                      <a:pt x="2961262" y="677442"/>
                      <a:pt x="2980029" y="706021"/>
                      <a:pt x="2980138" y="924028"/>
                    </a:cubicBezTo>
                    <a:cubicBezTo>
                      <a:pt x="2775404" y="901683"/>
                      <a:pt x="2602389" y="905026"/>
                      <a:pt x="2384110" y="924028"/>
                    </a:cubicBezTo>
                    <a:cubicBezTo>
                      <a:pt x="2165831" y="943030"/>
                      <a:pt x="2031119" y="917702"/>
                      <a:pt x="1877487" y="924028"/>
                    </a:cubicBezTo>
                    <a:cubicBezTo>
                      <a:pt x="1723855" y="930354"/>
                      <a:pt x="1520622" y="936203"/>
                      <a:pt x="1281459" y="924028"/>
                    </a:cubicBezTo>
                    <a:cubicBezTo>
                      <a:pt x="1042296" y="911853"/>
                      <a:pt x="908775" y="952268"/>
                      <a:pt x="685432" y="924028"/>
                    </a:cubicBezTo>
                    <a:cubicBezTo>
                      <a:pt x="462089" y="895788"/>
                      <a:pt x="277542" y="926123"/>
                      <a:pt x="0" y="924028"/>
                    </a:cubicBezTo>
                    <a:cubicBezTo>
                      <a:pt x="-15482" y="754013"/>
                      <a:pt x="6130" y="566031"/>
                      <a:pt x="0" y="443533"/>
                    </a:cubicBezTo>
                    <a:cubicBezTo>
                      <a:pt x="-6130" y="321036"/>
                      <a:pt x="21691" y="16655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solidFill>
                  <a:srgbClr val="00000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Xbox Games Catalog Subtitle">
                <a:extLst>
                  <a:ext uri="{FF2B5EF4-FFF2-40B4-BE49-F238E27FC236}">
                    <a16:creationId xmlns:a16="http://schemas.microsoft.com/office/drawing/2014/main" id="{129B92DF-3D1B-4331-9951-BD5B65561C49}"/>
                  </a:ext>
                </a:extLst>
              </p:cNvPr>
              <p:cNvSpPr txBox="1"/>
              <p:nvPr/>
            </p:nvSpPr>
            <p:spPr>
              <a:xfrm>
                <a:off x="5306827" y="3206030"/>
                <a:ext cx="1703452" cy="162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5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Lorem ipsum dolor sit </a:t>
                </a:r>
                <a:r>
                  <a:rPr lang="en-US" sz="500" dirty="0" err="1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amet</a:t>
                </a:r>
                <a:r>
                  <a:rPr lang="en-US" sz="5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500" dirty="0" err="1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consectetur</a:t>
                </a:r>
                <a:r>
                  <a:rPr lang="en-US" sz="5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500" dirty="0" err="1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adipiscing</a:t>
                </a:r>
                <a:r>
                  <a:rPr lang="en-US" sz="5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500" dirty="0" err="1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elit</a:t>
                </a:r>
                <a:r>
                  <a:rPr lang="en-US" sz="5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sed do </a:t>
                </a:r>
                <a:r>
                  <a:rPr lang="en-US" sz="500" dirty="0" err="1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eiusmod</a:t>
                </a:r>
                <a:r>
                  <a:rPr lang="en-US" sz="5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500" dirty="0" err="1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tempor</a:t>
                </a:r>
                <a:r>
                  <a:rPr lang="en-US" sz="5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500" dirty="0" err="1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incididunt</a:t>
                </a:r>
                <a:r>
                  <a:rPr lang="en-US" sz="5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ut </a:t>
                </a:r>
                <a:r>
                  <a:rPr lang="en-US" sz="500" dirty="0" err="1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labore</a:t>
                </a:r>
                <a:r>
                  <a:rPr lang="en-US" sz="5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  <p:sp>
            <p:nvSpPr>
              <p:cNvPr id="293" name="Xbox Games Catalog Title">
                <a:extLst>
                  <a:ext uri="{FF2B5EF4-FFF2-40B4-BE49-F238E27FC236}">
                    <a16:creationId xmlns:a16="http://schemas.microsoft.com/office/drawing/2014/main" id="{AC08EF59-253A-4271-8A40-1D75B8C140BD}"/>
                  </a:ext>
                </a:extLst>
              </p:cNvPr>
              <p:cNvSpPr txBox="1"/>
              <p:nvPr/>
            </p:nvSpPr>
            <p:spPr>
              <a:xfrm>
                <a:off x="5307070" y="2945928"/>
                <a:ext cx="2037539" cy="188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Contoso Catalog</a:t>
                </a:r>
              </a:p>
            </p:txBody>
          </p:sp>
        </p:grpSp>
        <p:grpSp>
          <p:nvGrpSpPr>
            <p:cNvPr id="336" name="Address Bar Header">
              <a:extLst>
                <a:ext uri="{FF2B5EF4-FFF2-40B4-BE49-F238E27FC236}">
                  <a16:creationId xmlns:a16="http://schemas.microsoft.com/office/drawing/2014/main" id="{7D0790DC-2907-4BC1-8DE5-64060054C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967877" y="2266350"/>
              <a:ext cx="5627420" cy="244143"/>
              <a:chOff x="4967877" y="2266350"/>
              <a:chExt cx="5627420" cy="244143"/>
            </a:xfrm>
          </p:grpSpPr>
          <p:sp>
            <p:nvSpPr>
              <p:cNvPr id="2" name="Address Bar Header Full Background">
                <a:extLst>
                  <a:ext uri="{FF2B5EF4-FFF2-40B4-BE49-F238E27FC236}">
                    <a16:creationId xmlns:a16="http://schemas.microsoft.com/office/drawing/2014/main" id="{5D6B9BA1-958E-4E4B-A3E4-8E1305069429}"/>
                  </a:ext>
                </a:extLst>
              </p:cNvPr>
              <p:cNvSpPr/>
              <p:nvPr/>
            </p:nvSpPr>
            <p:spPr>
              <a:xfrm>
                <a:off x="4969003" y="2266350"/>
                <a:ext cx="5592857" cy="211612"/>
              </a:xfrm>
              <a:prstGeom prst="rect">
                <a:avLst/>
              </a:prstGeom>
              <a:solidFill>
                <a:srgbClr val="CBCB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0" name="See All Tabs Icon">
                <a:extLst>
                  <a:ext uri="{FF2B5EF4-FFF2-40B4-BE49-F238E27FC236}">
                    <a16:creationId xmlns:a16="http://schemas.microsoft.com/office/drawing/2014/main" id="{5E9B1F14-2A3D-49C7-B753-49D1B05CE9A0}"/>
                  </a:ext>
                </a:extLst>
              </p:cNvPr>
              <p:cNvGrpSpPr/>
              <p:nvPr/>
            </p:nvGrpSpPr>
            <p:grpSpPr>
              <a:xfrm>
                <a:off x="5026608" y="2276890"/>
                <a:ext cx="74136" cy="73515"/>
                <a:chOff x="4561159" y="1229706"/>
                <a:chExt cx="107805" cy="106902"/>
              </a:xfrm>
            </p:grpSpPr>
            <p:pic>
              <p:nvPicPr>
                <p:cNvPr id="296" name="Website Icon 2" descr="Browser window">
                  <a:extLst>
                    <a:ext uri="{FF2B5EF4-FFF2-40B4-BE49-F238E27FC236}">
                      <a16:creationId xmlns:a16="http://schemas.microsoft.com/office/drawing/2014/main" id="{EAB99AC6-2F3D-4388-9469-7C4EE60676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159" y="1229706"/>
                  <a:ext cx="91821" cy="91821"/>
                </a:xfrm>
                <a:prstGeom prst="rect">
                  <a:avLst/>
                </a:prstGeom>
              </p:spPr>
            </p:pic>
            <p:pic>
              <p:nvPicPr>
                <p:cNvPr id="297" name="Website Icon 1" descr="Browser window">
                  <a:extLst>
                    <a:ext uri="{FF2B5EF4-FFF2-40B4-BE49-F238E27FC236}">
                      <a16:creationId xmlns:a16="http://schemas.microsoft.com/office/drawing/2014/main" id="{D8E358C3-557D-40D6-AC72-73ED975568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7143" y="1244787"/>
                  <a:ext cx="91821" cy="91821"/>
                </a:xfrm>
                <a:prstGeom prst="rect">
                  <a:avLst/>
                </a:prstGeom>
              </p:spPr>
            </p:pic>
            <p:sp>
              <p:nvSpPr>
                <p:cNvPr id="299" name="Rectangle">
                  <a:extLst>
                    <a:ext uri="{FF2B5EF4-FFF2-40B4-BE49-F238E27FC236}">
                      <a16:creationId xmlns:a16="http://schemas.microsoft.com/office/drawing/2014/main" id="{EEC6C1A7-3AFD-488A-BAB2-82CE233B18F2}"/>
                    </a:ext>
                  </a:extLst>
                </p:cNvPr>
                <p:cNvSpPr/>
                <p:nvPr/>
              </p:nvSpPr>
              <p:spPr>
                <a:xfrm>
                  <a:off x="4589484" y="1274842"/>
                  <a:ext cx="64008" cy="36576"/>
                </a:xfrm>
                <a:prstGeom prst="rect">
                  <a:avLst/>
                </a:prstGeom>
                <a:solidFill>
                  <a:srgbClr val="CBCB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Dropdown Arrow">
                <a:extLst>
                  <a:ext uri="{FF2B5EF4-FFF2-40B4-BE49-F238E27FC236}">
                    <a16:creationId xmlns:a16="http://schemas.microsoft.com/office/drawing/2014/main" id="{5FD58304-2C8E-4B51-99C4-71A8E6266542}"/>
                  </a:ext>
                </a:extLst>
              </p:cNvPr>
              <p:cNvGrpSpPr/>
              <p:nvPr/>
            </p:nvGrpSpPr>
            <p:grpSpPr>
              <a:xfrm rot="18531467">
                <a:off x="5924692" y="2300805"/>
                <a:ext cx="31986" cy="31986"/>
                <a:chOff x="1411369" y="3109610"/>
                <a:chExt cx="182868" cy="191529"/>
              </a:xfrm>
            </p:grpSpPr>
            <p:cxnSp>
              <p:nvCxnSpPr>
                <p:cNvPr id="30" name="Line 2">
                  <a:extLst>
                    <a:ext uri="{FF2B5EF4-FFF2-40B4-BE49-F238E27FC236}">
                      <a16:creationId xmlns:a16="http://schemas.microsoft.com/office/drawing/2014/main" id="{7371056D-6829-4DFE-8AD1-FB896667D5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4509" y="3191411"/>
                  <a:ext cx="109728" cy="109728"/>
                </a:xfrm>
                <a:prstGeom prst="line">
                  <a:avLst/>
                </a:prstGeom>
                <a:ln w="6350" cap="rnd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Line 1">
                  <a:extLst>
                    <a:ext uri="{FF2B5EF4-FFF2-40B4-BE49-F238E27FC236}">
                      <a16:creationId xmlns:a16="http://schemas.microsoft.com/office/drawing/2014/main" id="{6FA9E789-E602-4070-B723-9E8B932226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1369" y="3109610"/>
                  <a:ext cx="109728" cy="109729"/>
                </a:xfrm>
                <a:prstGeom prst="line">
                  <a:avLst/>
                </a:prstGeom>
                <a:ln w="6350" cap="rnd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Address Bar Header Background">
                <a:extLst>
                  <a:ext uri="{FF2B5EF4-FFF2-40B4-BE49-F238E27FC236}">
                    <a16:creationId xmlns:a16="http://schemas.microsoft.com/office/drawing/2014/main" id="{D4688BE7-512B-45BD-AA60-E069CF4CBF52}"/>
                  </a:ext>
                </a:extLst>
              </p:cNvPr>
              <p:cNvSpPr/>
              <p:nvPr/>
            </p:nvSpPr>
            <p:spPr>
              <a:xfrm>
                <a:off x="4967877" y="2352880"/>
                <a:ext cx="5627420" cy="146768"/>
              </a:xfrm>
              <a:custGeom>
                <a:avLst/>
                <a:gdLst>
                  <a:gd name="connsiteX0" fmla="*/ 0 w 5627420"/>
                  <a:gd name="connsiteY0" fmla="*/ 0 h 146768"/>
                  <a:gd name="connsiteX1" fmla="*/ 512720 w 5627420"/>
                  <a:gd name="connsiteY1" fmla="*/ 0 h 146768"/>
                  <a:gd name="connsiteX2" fmla="*/ 1081715 w 5627420"/>
                  <a:gd name="connsiteY2" fmla="*/ 0 h 146768"/>
                  <a:gd name="connsiteX3" fmla="*/ 1594436 w 5627420"/>
                  <a:gd name="connsiteY3" fmla="*/ 0 h 146768"/>
                  <a:gd name="connsiteX4" fmla="*/ 2275979 w 5627420"/>
                  <a:gd name="connsiteY4" fmla="*/ 0 h 146768"/>
                  <a:gd name="connsiteX5" fmla="*/ 2901248 w 5627420"/>
                  <a:gd name="connsiteY5" fmla="*/ 0 h 146768"/>
                  <a:gd name="connsiteX6" fmla="*/ 3526517 w 5627420"/>
                  <a:gd name="connsiteY6" fmla="*/ 0 h 146768"/>
                  <a:gd name="connsiteX7" fmla="*/ 4264334 w 5627420"/>
                  <a:gd name="connsiteY7" fmla="*/ 0 h 146768"/>
                  <a:gd name="connsiteX8" fmla="*/ 4945877 w 5627420"/>
                  <a:gd name="connsiteY8" fmla="*/ 0 h 146768"/>
                  <a:gd name="connsiteX9" fmla="*/ 5627420 w 5627420"/>
                  <a:gd name="connsiteY9" fmla="*/ 0 h 146768"/>
                  <a:gd name="connsiteX10" fmla="*/ 5627420 w 5627420"/>
                  <a:gd name="connsiteY10" fmla="*/ 146768 h 146768"/>
                  <a:gd name="connsiteX11" fmla="*/ 5170974 w 5627420"/>
                  <a:gd name="connsiteY11" fmla="*/ 146768 h 146768"/>
                  <a:gd name="connsiteX12" fmla="*/ 4658253 w 5627420"/>
                  <a:gd name="connsiteY12" fmla="*/ 146768 h 146768"/>
                  <a:gd name="connsiteX13" fmla="*/ 3976710 w 5627420"/>
                  <a:gd name="connsiteY13" fmla="*/ 146768 h 146768"/>
                  <a:gd name="connsiteX14" fmla="*/ 3238893 w 5627420"/>
                  <a:gd name="connsiteY14" fmla="*/ 146768 h 146768"/>
                  <a:gd name="connsiteX15" fmla="*/ 2669898 w 5627420"/>
                  <a:gd name="connsiteY15" fmla="*/ 146768 h 146768"/>
                  <a:gd name="connsiteX16" fmla="*/ 1932081 w 5627420"/>
                  <a:gd name="connsiteY16" fmla="*/ 146768 h 146768"/>
                  <a:gd name="connsiteX17" fmla="*/ 1419360 w 5627420"/>
                  <a:gd name="connsiteY17" fmla="*/ 146768 h 146768"/>
                  <a:gd name="connsiteX18" fmla="*/ 962914 w 5627420"/>
                  <a:gd name="connsiteY18" fmla="*/ 146768 h 146768"/>
                  <a:gd name="connsiteX19" fmla="*/ 0 w 5627420"/>
                  <a:gd name="connsiteY19" fmla="*/ 146768 h 146768"/>
                  <a:gd name="connsiteX20" fmla="*/ 0 w 5627420"/>
                  <a:gd name="connsiteY20" fmla="*/ 0 h 146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27420" h="146768" fill="none" extrusionOk="0">
                    <a:moveTo>
                      <a:pt x="0" y="0"/>
                    </a:moveTo>
                    <a:cubicBezTo>
                      <a:pt x="249004" y="-1518"/>
                      <a:pt x="369933" y="24895"/>
                      <a:pt x="512720" y="0"/>
                    </a:cubicBezTo>
                    <a:cubicBezTo>
                      <a:pt x="655507" y="-24895"/>
                      <a:pt x="917099" y="-26932"/>
                      <a:pt x="1081715" y="0"/>
                    </a:cubicBezTo>
                    <a:cubicBezTo>
                      <a:pt x="1246332" y="26932"/>
                      <a:pt x="1459231" y="14574"/>
                      <a:pt x="1594436" y="0"/>
                    </a:cubicBezTo>
                    <a:cubicBezTo>
                      <a:pt x="1729641" y="-14574"/>
                      <a:pt x="2019947" y="33269"/>
                      <a:pt x="2275979" y="0"/>
                    </a:cubicBezTo>
                    <a:cubicBezTo>
                      <a:pt x="2532011" y="-33269"/>
                      <a:pt x="2704934" y="-21465"/>
                      <a:pt x="2901248" y="0"/>
                    </a:cubicBezTo>
                    <a:cubicBezTo>
                      <a:pt x="3097562" y="21465"/>
                      <a:pt x="3311969" y="-14914"/>
                      <a:pt x="3526517" y="0"/>
                    </a:cubicBezTo>
                    <a:cubicBezTo>
                      <a:pt x="3741065" y="14914"/>
                      <a:pt x="4103870" y="22641"/>
                      <a:pt x="4264334" y="0"/>
                    </a:cubicBezTo>
                    <a:cubicBezTo>
                      <a:pt x="4424798" y="-22641"/>
                      <a:pt x="4673412" y="27773"/>
                      <a:pt x="4945877" y="0"/>
                    </a:cubicBezTo>
                    <a:cubicBezTo>
                      <a:pt x="5218342" y="-27773"/>
                      <a:pt x="5317845" y="6109"/>
                      <a:pt x="5627420" y="0"/>
                    </a:cubicBezTo>
                    <a:cubicBezTo>
                      <a:pt x="5623180" y="66055"/>
                      <a:pt x="5631525" y="98292"/>
                      <a:pt x="5627420" y="146768"/>
                    </a:cubicBezTo>
                    <a:cubicBezTo>
                      <a:pt x="5424231" y="134960"/>
                      <a:pt x="5370779" y="128768"/>
                      <a:pt x="5170974" y="146768"/>
                    </a:cubicBezTo>
                    <a:cubicBezTo>
                      <a:pt x="4971169" y="164768"/>
                      <a:pt x="4784240" y="141638"/>
                      <a:pt x="4658253" y="146768"/>
                    </a:cubicBezTo>
                    <a:cubicBezTo>
                      <a:pt x="4532266" y="151898"/>
                      <a:pt x="4188252" y="139505"/>
                      <a:pt x="3976710" y="146768"/>
                    </a:cubicBezTo>
                    <a:cubicBezTo>
                      <a:pt x="3765168" y="154031"/>
                      <a:pt x="3388640" y="132812"/>
                      <a:pt x="3238893" y="146768"/>
                    </a:cubicBezTo>
                    <a:cubicBezTo>
                      <a:pt x="3089146" y="160724"/>
                      <a:pt x="2895701" y="162165"/>
                      <a:pt x="2669898" y="146768"/>
                    </a:cubicBezTo>
                    <a:cubicBezTo>
                      <a:pt x="2444096" y="131371"/>
                      <a:pt x="2085787" y="148627"/>
                      <a:pt x="1932081" y="146768"/>
                    </a:cubicBezTo>
                    <a:cubicBezTo>
                      <a:pt x="1778375" y="144909"/>
                      <a:pt x="1647417" y="126622"/>
                      <a:pt x="1419360" y="146768"/>
                    </a:cubicBezTo>
                    <a:cubicBezTo>
                      <a:pt x="1191303" y="166914"/>
                      <a:pt x="1058203" y="136907"/>
                      <a:pt x="962914" y="146768"/>
                    </a:cubicBezTo>
                    <a:cubicBezTo>
                      <a:pt x="867625" y="156629"/>
                      <a:pt x="280791" y="185533"/>
                      <a:pt x="0" y="146768"/>
                    </a:cubicBezTo>
                    <a:cubicBezTo>
                      <a:pt x="-5920" y="97231"/>
                      <a:pt x="-6953" y="33004"/>
                      <a:pt x="0" y="0"/>
                    </a:cubicBezTo>
                    <a:close/>
                  </a:path>
                  <a:path w="5627420" h="146768" stroke="0" extrusionOk="0">
                    <a:moveTo>
                      <a:pt x="0" y="0"/>
                    </a:moveTo>
                    <a:cubicBezTo>
                      <a:pt x="219799" y="22732"/>
                      <a:pt x="399250" y="22392"/>
                      <a:pt x="568995" y="0"/>
                    </a:cubicBezTo>
                    <a:cubicBezTo>
                      <a:pt x="738741" y="-22392"/>
                      <a:pt x="809811" y="-12522"/>
                      <a:pt x="1025441" y="0"/>
                    </a:cubicBezTo>
                    <a:cubicBezTo>
                      <a:pt x="1241071" y="12522"/>
                      <a:pt x="1501468" y="6168"/>
                      <a:pt x="1763258" y="0"/>
                    </a:cubicBezTo>
                    <a:cubicBezTo>
                      <a:pt x="2025048" y="-6168"/>
                      <a:pt x="2147962" y="21157"/>
                      <a:pt x="2332253" y="0"/>
                    </a:cubicBezTo>
                    <a:cubicBezTo>
                      <a:pt x="2516545" y="-21157"/>
                      <a:pt x="2699162" y="-19468"/>
                      <a:pt x="2901248" y="0"/>
                    </a:cubicBezTo>
                    <a:cubicBezTo>
                      <a:pt x="3103334" y="19468"/>
                      <a:pt x="3436627" y="8008"/>
                      <a:pt x="3639065" y="0"/>
                    </a:cubicBezTo>
                    <a:cubicBezTo>
                      <a:pt x="3841503" y="-8008"/>
                      <a:pt x="3900542" y="-13209"/>
                      <a:pt x="4151785" y="0"/>
                    </a:cubicBezTo>
                    <a:cubicBezTo>
                      <a:pt x="4403028" y="13209"/>
                      <a:pt x="4555611" y="-18469"/>
                      <a:pt x="4889603" y="0"/>
                    </a:cubicBezTo>
                    <a:cubicBezTo>
                      <a:pt x="5223595" y="18469"/>
                      <a:pt x="5344184" y="25114"/>
                      <a:pt x="5627420" y="0"/>
                    </a:cubicBezTo>
                    <a:cubicBezTo>
                      <a:pt x="5621987" y="34083"/>
                      <a:pt x="5633571" y="114997"/>
                      <a:pt x="5627420" y="146768"/>
                    </a:cubicBezTo>
                    <a:cubicBezTo>
                      <a:pt x="5485846" y="154451"/>
                      <a:pt x="5129258" y="124247"/>
                      <a:pt x="5002151" y="146768"/>
                    </a:cubicBezTo>
                    <a:cubicBezTo>
                      <a:pt x="4875044" y="169289"/>
                      <a:pt x="4609723" y="139235"/>
                      <a:pt x="4433156" y="146768"/>
                    </a:cubicBezTo>
                    <a:cubicBezTo>
                      <a:pt x="4256589" y="154301"/>
                      <a:pt x="4018811" y="166889"/>
                      <a:pt x="3695339" y="146768"/>
                    </a:cubicBezTo>
                    <a:cubicBezTo>
                      <a:pt x="3371867" y="126647"/>
                      <a:pt x="3151833" y="176136"/>
                      <a:pt x="2957522" y="146768"/>
                    </a:cubicBezTo>
                    <a:cubicBezTo>
                      <a:pt x="2763211" y="117400"/>
                      <a:pt x="2585222" y="168669"/>
                      <a:pt x="2444801" y="146768"/>
                    </a:cubicBezTo>
                    <a:cubicBezTo>
                      <a:pt x="2304380" y="124867"/>
                      <a:pt x="2058163" y="173937"/>
                      <a:pt x="1819532" y="146768"/>
                    </a:cubicBezTo>
                    <a:cubicBezTo>
                      <a:pt x="1580901" y="119599"/>
                      <a:pt x="1244896" y="150463"/>
                      <a:pt x="1081715" y="146768"/>
                    </a:cubicBezTo>
                    <a:cubicBezTo>
                      <a:pt x="918534" y="143073"/>
                      <a:pt x="432362" y="152062"/>
                      <a:pt x="0" y="146768"/>
                    </a:cubicBezTo>
                    <a:cubicBezTo>
                      <a:pt x="-5267" y="109840"/>
                      <a:pt x="-6821" y="65565"/>
                      <a:pt x="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solidFill>
                  <a:srgbClr val="CBCBCB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ddress Bar Background">
                <a:extLst>
                  <a:ext uri="{FF2B5EF4-FFF2-40B4-BE49-F238E27FC236}">
                    <a16:creationId xmlns:a16="http://schemas.microsoft.com/office/drawing/2014/main" id="{73A658F2-C3AF-45C5-A1B9-32BCAD4CAEFD}"/>
                  </a:ext>
                </a:extLst>
              </p:cNvPr>
              <p:cNvSpPr/>
              <p:nvPr/>
            </p:nvSpPr>
            <p:spPr>
              <a:xfrm>
                <a:off x="5514057" y="2383243"/>
                <a:ext cx="4593820" cy="84902"/>
              </a:xfrm>
              <a:custGeom>
                <a:avLst/>
                <a:gdLst>
                  <a:gd name="connsiteX0" fmla="*/ 0 w 4593820"/>
                  <a:gd name="connsiteY0" fmla="*/ 0 h 84902"/>
                  <a:gd name="connsiteX1" fmla="*/ 610322 w 4593820"/>
                  <a:gd name="connsiteY1" fmla="*/ 0 h 84902"/>
                  <a:gd name="connsiteX2" fmla="*/ 1128767 w 4593820"/>
                  <a:gd name="connsiteY2" fmla="*/ 0 h 84902"/>
                  <a:gd name="connsiteX3" fmla="*/ 1693151 w 4593820"/>
                  <a:gd name="connsiteY3" fmla="*/ 0 h 84902"/>
                  <a:gd name="connsiteX4" fmla="*/ 2395349 w 4593820"/>
                  <a:gd name="connsiteY4" fmla="*/ 0 h 84902"/>
                  <a:gd name="connsiteX5" fmla="*/ 3005671 w 4593820"/>
                  <a:gd name="connsiteY5" fmla="*/ 0 h 84902"/>
                  <a:gd name="connsiteX6" fmla="*/ 3570054 w 4593820"/>
                  <a:gd name="connsiteY6" fmla="*/ 0 h 84902"/>
                  <a:gd name="connsiteX7" fmla="*/ 4593820 w 4593820"/>
                  <a:gd name="connsiteY7" fmla="*/ 0 h 84902"/>
                  <a:gd name="connsiteX8" fmla="*/ 4593820 w 4593820"/>
                  <a:gd name="connsiteY8" fmla="*/ 84902 h 84902"/>
                  <a:gd name="connsiteX9" fmla="*/ 3937560 w 4593820"/>
                  <a:gd name="connsiteY9" fmla="*/ 84902 h 84902"/>
                  <a:gd name="connsiteX10" fmla="*/ 3373176 w 4593820"/>
                  <a:gd name="connsiteY10" fmla="*/ 84902 h 84902"/>
                  <a:gd name="connsiteX11" fmla="*/ 2625040 w 4593820"/>
                  <a:gd name="connsiteY11" fmla="*/ 84902 h 84902"/>
                  <a:gd name="connsiteX12" fmla="*/ 2014718 w 4593820"/>
                  <a:gd name="connsiteY12" fmla="*/ 84902 h 84902"/>
                  <a:gd name="connsiteX13" fmla="*/ 1496273 w 4593820"/>
                  <a:gd name="connsiteY13" fmla="*/ 84902 h 84902"/>
                  <a:gd name="connsiteX14" fmla="*/ 794075 w 4593820"/>
                  <a:gd name="connsiteY14" fmla="*/ 84902 h 84902"/>
                  <a:gd name="connsiteX15" fmla="*/ 0 w 4593820"/>
                  <a:gd name="connsiteY15" fmla="*/ 84902 h 84902"/>
                  <a:gd name="connsiteX16" fmla="*/ 0 w 4593820"/>
                  <a:gd name="connsiteY16" fmla="*/ 0 h 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93820" h="84902" fill="none" extrusionOk="0">
                    <a:moveTo>
                      <a:pt x="0" y="0"/>
                    </a:moveTo>
                    <a:cubicBezTo>
                      <a:pt x="184146" y="-15199"/>
                      <a:pt x="392840" y="-9586"/>
                      <a:pt x="610322" y="0"/>
                    </a:cubicBezTo>
                    <a:cubicBezTo>
                      <a:pt x="827804" y="9586"/>
                      <a:pt x="877715" y="8006"/>
                      <a:pt x="1128767" y="0"/>
                    </a:cubicBezTo>
                    <a:cubicBezTo>
                      <a:pt x="1379819" y="-8006"/>
                      <a:pt x="1481566" y="-27595"/>
                      <a:pt x="1693151" y="0"/>
                    </a:cubicBezTo>
                    <a:cubicBezTo>
                      <a:pt x="1904736" y="27595"/>
                      <a:pt x="2128721" y="-18005"/>
                      <a:pt x="2395349" y="0"/>
                    </a:cubicBezTo>
                    <a:cubicBezTo>
                      <a:pt x="2661977" y="18005"/>
                      <a:pt x="2745811" y="-11627"/>
                      <a:pt x="3005671" y="0"/>
                    </a:cubicBezTo>
                    <a:cubicBezTo>
                      <a:pt x="3265531" y="11627"/>
                      <a:pt x="3296113" y="17939"/>
                      <a:pt x="3570054" y="0"/>
                    </a:cubicBezTo>
                    <a:cubicBezTo>
                      <a:pt x="3843995" y="-17939"/>
                      <a:pt x="4190444" y="-20063"/>
                      <a:pt x="4593820" y="0"/>
                    </a:cubicBezTo>
                    <a:cubicBezTo>
                      <a:pt x="4593258" y="27104"/>
                      <a:pt x="4593224" y="55244"/>
                      <a:pt x="4593820" y="84902"/>
                    </a:cubicBezTo>
                    <a:cubicBezTo>
                      <a:pt x="4343477" y="110163"/>
                      <a:pt x="4152282" y="66973"/>
                      <a:pt x="3937560" y="84902"/>
                    </a:cubicBezTo>
                    <a:cubicBezTo>
                      <a:pt x="3722838" y="102831"/>
                      <a:pt x="3526748" y="100677"/>
                      <a:pt x="3373176" y="84902"/>
                    </a:cubicBezTo>
                    <a:cubicBezTo>
                      <a:pt x="3219604" y="69127"/>
                      <a:pt x="2936887" y="83060"/>
                      <a:pt x="2625040" y="84902"/>
                    </a:cubicBezTo>
                    <a:cubicBezTo>
                      <a:pt x="2313193" y="86744"/>
                      <a:pt x="2196676" y="90569"/>
                      <a:pt x="2014718" y="84902"/>
                    </a:cubicBezTo>
                    <a:cubicBezTo>
                      <a:pt x="1832760" y="79235"/>
                      <a:pt x="1665481" y="70062"/>
                      <a:pt x="1496273" y="84902"/>
                    </a:cubicBezTo>
                    <a:cubicBezTo>
                      <a:pt x="1327065" y="99742"/>
                      <a:pt x="1136994" y="86637"/>
                      <a:pt x="794075" y="84902"/>
                    </a:cubicBezTo>
                    <a:cubicBezTo>
                      <a:pt x="451156" y="83167"/>
                      <a:pt x="348460" y="48584"/>
                      <a:pt x="0" y="84902"/>
                    </a:cubicBezTo>
                    <a:cubicBezTo>
                      <a:pt x="337" y="52542"/>
                      <a:pt x="582" y="27801"/>
                      <a:pt x="0" y="0"/>
                    </a:cubicBezTo>
                    <a:close/>
                  </a:path>
                  <a:path w="4593820" h="84902" stroke="0" extrusionOk="0">
                    <a:moveTo>
                      <a:pt x="0" y="0"/>
                    </a:moveTo>
                    <a:cubicBezTo>
                      <a:pt x="243663" y="28465"/>
                      <a:pt x="434584" y="-20020"/>
                      <a:pt x="610322" y="0"/>
                    </a:cubicBezTo>
                    <a:cubicBezTo>
                      <a:pt x="786060" y="20020"/>
                      <a:pt x="988612" y="-632"/>
                      <a:pt x="1128767" y="0"/>
                    </a:cubicBezTo>
                    <a:cubicBezTo>
                      <a:pt x="1268922" y="632"/>
                      <a:pt x="1523113" y="26936"/>
                      <a:pt x="1876904" y="0"/>
                    </a:cubicBezTo>
                    <a:cubicBezTo>
                      <a:pt x="2230695" y="-26936"/>
                      <a:pt x="2199136" y="-21321"/>
                      <a:pt x="2487225" y="0"/>
                    </a:cubicBezTo>
                    <a:cubicBezTo>
                      <a:pt x="2775314" y="21321"/>
                      <a:pt x="2851493" y="-14744"/>
                      <a:pt x="3097547" y="0"/>
                    </a:cubicBezTo>
                    <a:cubicBezTo>
                      <a:pt x="3343601" y="14744"/>
                      <a:pt x="3566286" y="-17111"/>
                      <a:pt x="3845684" y="0"/>
                    </a:cubicBezTo>
                    <a:cubicBezTo>
                      <a:pt x="4125082" y="17111"/>
                      <a:pt x="4414169" y="23994"/>
                      <a:pt x="4593820" y="0"/>
                    </a:cubicBezTo>
                    <a:cubicBezTo>
                      <a:pt x="4591812" y="40259"/>
                      <a:pt x="4592030" y="47653"/>
                      <a:pt x="4593820" y="84902"/>
                    </a:cubicBezTo>
                    <a:cubicBezTo>
                      <a:pt x="4347807" y="99919"/>
                      <a:pt x="4303994" y="93382"/>
                      <a:pt x="4029436" y="84902"/>
                    </a:cubicBezTo>
                    <a:cubicBezTo>
                      <a:pt x="3754878" y="76422"/>
                      <a:pt x="3660223" y="76217"/>
                      <a:pt x="3373176" y="84902"/>
                    </a:cubicBezTo>
                    <a:cubicBezTo>
                      <a:pt x="3086129" y="93587"/>
                      <a:pt x="3028669" y="102103"/>
                      <a:pt x="2716916" y="84902"/>
                    </a:cubicBezTo>
                    <a:cubicBezTo>
                      <a:pt x="2405163" y="67701"/>
                      <a:pt x="2405885" y="105789"/>
                      <a:pt x="2106595" y="84902"/>
                    </a:cubicBezTo>
                    <a:cubicBezTo>
                      <a:pt x="1807305" y="64015"/>
                      <a:pt x="1529418" y="90463"/>
                      <a:pt x="1358458" y="84902"/>
                    </a:cubicBezTo>
                    <a:cubicBezTo>
                      <a:pt x="1187498" y="79341"/>
                      <a:pt x="793412" y="68774"/>
                      <a:pt x="610322" y="84902"/>
                    </a:cubicBezTo>
                    <a:cubicBezTo>
                      <a:pt x="427232" y="101030"/>
                      <a:pt x="224841" y="113789"/>
                      <a:pt x="0" y="84902"/>
                    </a:cubicBezTo>
                    <a:cubicBezTo>
                      <a:pt x="1504" y="64811"/>
                      <a:pt x="2191" y="2328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CBCBCB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7" name="Right Arrow">
                <a:extLst>
                  <a:ext uri="{FF2B5EF4-FFF2-40B4-BE49-F238E27FC236}">
                    <a16:creationId xmlns:a16="http://schemas.microsoft.com/office/drawing/2014/main" id="{FADC0E2C-F13E-444F-A964-E4E3805FF9B9}"/>
                  </a:ext>
                </a:extLst>
              </p:cNvPr>
              <p:cNvGrpSpPr/>
              <p:nvPr/>
            </p:nvGrpSpPr>
            <p:grpSpPr>
              <a:xfrm>
                <a:off x="5128197" y="2407559"/>
                <a:ext cx="55827" cy="39983"/>
                <a:chOff x="5128197" y="2407559"/>
                <a:chExt cx="55827" cy="39983"/>
              </a:xfrm>
            </p:grpSpPr>
            <p:grpSp>
              <p:nvGrpSpPr>
                <p:cNvPr id="52" name="Right Arrow">
                  <a:extLst>
                    <a:ext uri="{FF2B5EF4-FFF2-40B4-BE49-F238E27FC236}">
                      <a16:creationId xmlns:a16="http://schemas.microsoft.com/office/drawing/2014/main" id="{20078A84-EA77-4840-95D2-D81C4B49AE73}"/>
                    </a:ext>
                  </a:extLst>
                </p:cNvPr>
                <p:cNvGrpSpPr/>
                <p:nvPr/>
              </p:nvGrpSpPr>
              <p:grpSpPr>
                <a:xfrm rot="13370064">
                  <a:off x="5144041" y="2407559"/>
                  <a:ext cx="39983" cy="39983"/>
                  <a:chOff x="1411369" y="3109610"/>
                  <a:chExt cx="182868" cy="191529"/>
                </a:xfrm>
              </p:grpSpPr>
              <p:cxnSp>
                <p:nvCxnSpPr>
                  <p:cNvPr id="54" name="Line 2">
                    <a:extLst>
                      <a:ext uri="{FF2B5EF4-FFF2-40B4-BE49-F238E27FC236}">
                        <a16:creationId xmlns:a16="http://schemas.microsoft.com/office/drawing/2014/main" id="{08909908-AD42-487F-A097-315E5FECA3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>
                    <a:off x="1484509" y="3191411"/>
                    <a:ext cx="109728" cy="109728"/>
                  </a:xfrm>
                  <a:prstGeom prst="line">
                    <a:avLst/>
                  </a:prstGeom>
                  <a:ln w="6350" cap="rnd">
                    <a:solidFill>
                      <a:srgbClr val="09090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Line 1">
                    <a:extLst>
                      <a:ext uri="{FF2B5EF4-FFF2-40B4-BE49-F238E27FC236}">
                        <a16:creationId xmlns:a16="http://schemas.microsoft.com/office/drawing/2014/main" id="{404EBFE0-5FE9-4168-8CD3-41C94439CD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 flipV="1">
                    <a:off x="1411369" y="3109610"/>
                    <a:ext cx="109728" cy="109729"/>
                  </a:xfrm>
                  <a:prstGeom prst="line">
                    <a:avLst/>
                  </a:prstGeom>
                  <a:ln w="6350" cap="rnd">
                    <a:solidFill>
                      <a:srgbClr val="09090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1" name="Right Arrow">
                  <a:extLst>
                    <a:ext uri="{FF2B5EF4-FFF2-40B4-BE49-F238E27FC236}">
                      <a16:creationId xmlns:a16="http://schemas.microsoft.com/office/drawing/2014/main" id="{C770FD3C-E3D5-45CB-856C-8F66431D99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8197" y="2427402"/>
                  <a:ext cx="47979" cy="0"/>
                </a:xfrm>
                <a:prstGeom prst="line">
                  <a:avLst/>
                </a:prstGeom>
                <a:ln w="6350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1" name="Left Arrow">
                <a:extLst>
                  <a:ext uri="{FF2B5EF4-FFF2-40B4-BE49-F238E27FC236}">
                    <a16:creationId xmlns:a16="http://schemas.microsoft.com/office/drawing/2014/main" id="{96AE498E-918B-458A-9748-C0F81BBF6EE6}"/>
                  </a:ext>
                </a:extLst>
              </p:cNvPr>
              <p:cNvGrpSpPr/>
              <p:nvPr/>
            </p:nvGrpSpPr>
            <p:grpSpPr>
              <a:xfrm>
                <a:off x="5004663" y="2407440"/>
                <a:ext cx="56124" cy="39983"/>
                <a:chOff x="5004663" y="2407440"/>
                <a:chExt cx="56124" cy="39983"/>
              </a:xfrm>
            </p:grpSpPr>
            <p:grpSp>
              <p:nvGrpSpPr>
                <p:cNvPr id="58" name="Left Arrow">
                  <a:extLst>
                    <a:ext uri="{FF2B5EF4-FFF2-40B4-BE49-F238E27FC236}">
                      <a16:creationId xmlns:a16="http://schemas.microsoft.com/office/drawing/2014/main" id="{87368155-EE03-4268-9EEA-3580F37920BC}"/>
                    </a:ext>
                  </a:extLst>
                </p:cNvPr>
                <p:cNvGrpSpPr/>
                <p:nvPr/>
              </p:nvGrpSpPr>
              <p:grpSpPr>
                <a:xfrm rot="8229936" flipH="1">
                  <a:off x="5004663" y="2407440"/>
                  <a:ext cx="39983" cy="39983"/>
                  <a:chOff x="1411369" y="3109610"/>
                  <a:chExt cx="182868" cy="191529"/>
                </a:xfrm>
              </p:grpSpPr>
              <p:cxnSp>
                <p:nvCxnSpPr>
                  <p:cNvPr id="59" name="Line 2">
                    <a:extLst>
                      <a:ext uri="{FF2B5EF4-FFF2-40B4-BE49-F238E27FC236}">
                        <a16:creationId xmlns:a16="http://schemas.microsoft.com/office/drawing/2014/main" id="{4363E6E4-C2A2-4A02-8358-A1FB1D8AE6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>
                    <a:off x="1484509" y="3191411"/>
                    <a:ext cx="109728" cy="109728"/>
                  </a:xfrm>
                  <a:prstGeom prst="line">
                    <a:avLst/>
                  </a:prstGeom>
                  <a:ln w="6350" cap="rnd">
                    <a:solidFill>
                      <a:srgbClr val="09090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Line 1">
                    <a:extLst>
                      <a:ext uri="{FF2B5EF4-FFF2-40B4-BE49-F238E27FC236}">
                        <a16:creationId xmlns:a16="http://schemas.microsoft.com/office/drawing/2014/main" id="{C7F89F99-55D3-42EB-8499-A124728140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 flipV="1">
                    <a:off x="1411369" y="3109610"/>
                    <a:ext cx="109728" cy="109729"/>
                  </a:xfrm>
                  <a:prstGeom prst="line">
                    <a:avLst/>
                  </a:prstGeom>
                  <a:ln w="6350" cap="rnd">
                    <a:solidFill>
                      <a:srgbClr val="09090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Left Arrow">
                  <a:extLst>
                    <a:ext uri="{FF2B5EF4-FFF2-40B4-BE49-F238E27FC236}">
                      <a16:creationId xmlns:a16="http://schemas.microsoft.com/office/drawing/2014/main" id="{F59DD49B-6CD5-46F9-A4D2-F369B386CD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2808" y="2427402"/>
                  <a:ext cx="47979" cy="0"/>
                </a:xfrm>
                <a:prstGeom prst="line">
                  <a:avLst/>
                </a:prstGeom>
                <a:ln w="6350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3" name="Search Address Bar Icon" descr="Magnifying glass">
                <a:extLst>
                  <a:ext uri="{FF2B5EF4-FFF2-40B4-BE49-F238E27FC236}">
                    <a16:creationId xmlns:a16="http://schemas.microsoft.com/office/drawing/2014/main" id="{67A9775D-2F2C-47ED-A1B1-E0822F0B27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flipH="1">
                <a:off x="5539664" y="2402166"/>
                <a:ext cx="48632" cy="48632"/>
              </a:xfrm>
              <a:prstGeom prst="rect">
                <a:avLst/>
              </a:prstGeom>
            </p:spPr>
          </p:pic>
          <p:sp>
            <p:nvSpPr>
              <p:cNvPr id="64" name="Search Address Bar Text">
                <a:extLst>
                  <a:ext uri="{FF2B5EF4-FFF2-40B4-BE49-F238E27FC236}">
                    <a16:creationId xmlns:a16="http://schemas.microsoft.com/office/drawing/2014/main" id="{8D34F627-EEE2-475E-8814-3EE33B4FD5FB}"/>
                  </a:ext>
                </a:extLst>
              </p:cNvPr>
              <p:cNvSpPr txBox="1"/>
              <p:nvPr/>
            </p:nvSpPr>
            <p:spPr>
              <a:xfrm>
                <a:off x="5529550" y="2361221"/>
                <a:ext cx="1335040" cy="149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0" dirty="0">
                    <a:solidFill>
                      <a:srgbClr val="AEAEAE"/>
                    </a:solidFill>
                  </a:rPr>
                  <a:t>Search or enter web address</a:t>
                </a:r>
              </a:p>
            </p:txBody>
          </p:sp>
          <p:pic>
            <p:nvPicPr>
              <p:cNvPr id="32" name="Refresh Button" descr="Refresh">
                <a:extLst>
                  <a:ext uri="{FF2B5EF4-FFF2-40B4-BE49-F238E27FC236}">
                    <a16:creationId xmlns:a16="http://schemas.microsoft.com/office/drawing/2014/main" id="{5545E9B2-F1A4-4A42-964C-DE20F53B8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 rot="17611513">
                <a:off x="5247646" y="2397778"/>
                <a:ext cx="59306" cy="59306"/>
              </a:xfrm>
              <a:prstGeom prst="rect">
                <a:avLst/>
              </a:prstGeom>
            </p:spPr>
          </p:pic>
          <p:pic>
            <p:nvPicPr>
              <p:cNvPr id="34" name="Home Button" descr="Home">
                <a:extLst>
                  <a:ext uri="{FF2B5EF4-FFF2-40B4-BE49-F238E27FC236}">
                    <a16:creationId xmlns:a16="http://schemas.microsoft.com/office/drawing/2014/main" id="{F49C9E1E-3129-4F22-BE9E-F6B2CE2B4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371550" y="2399299"/>
                <a:ext cx="59306" cy="59306"/>
              </a:xfrm>
              <a:prstGeom prst="rect">
                <a:avLst/>
              </a:prstGeom>
            </p:spPr>
          </p:pic>
          <p:grpSp>
            <p:nvGrpSpPr>
              <p:cNvPr id="13" name="Address Bar Settings Button">
                <a:extLst>
                  <a:ext uri="{FF2B5EF4-FFF2-40B4-BE49-F238E27FC236}">
                    <a16:creationId xmlns:a16="http://schemas.microsoft.com/office/drawing/2014/main" id="{1307BE35-02CB-46DD-B709-F264CBB7E293}"/>
                  </a:ext>
                </a:extLst>
              </p:cNvPr>
              <p:cNvGrpSpPr/>
              <p:nvPr/>
            </p:nvGrpSpPr>
            <p:grpSpPr>
              <a:xfrm>
                <a:off x="10462995" y="2419434"/>
                <a:ext cx="64798" cy="15993"/>
                <a:chOff x="10790691" y="1400190"/>
                <a:chExt cx="74096" cy="18288"/>
              </a:xfrm>
            </p:grpSpPr>
            <p:sp>
              <p:nvSpPr>
                <p:cNvPr id="12" name="Circle">
                  <a:extLst>
                    <a:ext uri="{FF2B5EF4-FFF2-40B4-BE49-F238E27FC236}">
                      <a16:creationId xmlns:a16="http://schemas.microsoft.com/office/drawing/2014/main" id="{A740A62D-3568-40C2-86F4-E6B6983DB35C}"/>
                    </a:ext>
                  </a:extLst>
                </p:cNvPr>
                <p:cNvSpPr/>
                <p:nvPr/>
              </p:nvSpPr>
              <p:spPr>
                <a:xfrm>
                  <a:off x="10846499" y="1400190"/>
                  <a:ext cx="18288" cy="1828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Circle">
                  <a:extLst>
                    <a:ext uri="{FF2B5EF4-FFF2-40B4-BE49-F238E27FC236}">
                      <a16:creationId xmlns:a16="http://schemas.microsoft.com/office/drawing/2014/main" id="{2F0BAD91-AD3D-466D-9E57-3A773DB062F0}"/>
                    </a:ext>
                  </a:extLst>
                </p:cNvPr>
                <p:cNvSpPr/>
                <p:nvPr/>
              </p:nvSpPr>
              <p:spPr>
                <a:xfrm>
                  <a:off x="10818595" y="1400190"/>
                  <a:ext cx="18288" cy="1828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Circle">
                  <a:extLst>
                    <a:ext uri="{FF2B5EF4-FFF2-40B4-BE49-F238E27FC236}">
                      <a16:creationId xmlns:a16="http://schemas.microsoft.com/office/drawing/2014/main" id="{6ADF748B-04C3-4BBD-967A-5B1871F515D8}"/>
                    </a:ext>
                  </a:extLst>
                </p:cNvPr>
                <p:cNvSpPr/>
                <p:nvPr/>
              </p:nvSpPr>
              <p:spPr>
                <a:xfrm>
                  <a:off x="10790691" y="1400190"/>
                  <a:ext cx="18288" cy="1828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6" name="Add Button">
                <a:extLst>
                  <a:ext uri="{FF2B5EF4-FFF2-40B4-BE49-F238E27FC236}">
                    <a16:creationId xmlns:a16="http://schemas.microsoft.com/office/drawing/2014/main" id="{BD91FE3E-614B-4DF5-9349-B0E18D996BE8}"/>
                  </a:ext>
                </a:extLst>
              </p:cNvPr>
              <p:cNvGrpSpPr/>
              <p:nvPr/>
            </p:nvGrpSpPr>
            <p:grpSpPr>
              <a:xfrm>
                <a:off x="5822685" y="2296671"/>
                <a:ext cx="39983" cy="39983"/>
                <a:chOff x="5822685" y="2296671"/>
                <a:chExt cx="39983" cy="39983"/>
              </a:xfrm>
            </p:grpSpPr>
            <p:cxnSp>
              <p:nvCxnSpPr>
                <p:cNvPr id="65" name="Line 2">
                  <a:extLst>
                    <a:ext uri="{FF2B5EF4-FFF2-40B4-BE49-F238E27FC236}">
                      <a16:creationId xmlns:a16="http://schemas.microsoft.com/office/drawing/2014/main" id="{C25DF936-F983-4769-9F94-EAEF3F2EA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2685" y="2315861"/>
                  <a:ext cx="39983" cy="0"/>
                </a:xfrm>
                <a:prstGeom prst="line">
                  <a:avLst/>
                </a:prstGeom>
                <a:ln w="6350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Line 1">
                  <a:extLst>
                    <a:ext uri="{FF2B5EF4-FFF2-40B4-BE49-F238E27FC236}">
                      <a16:creationId xmlns:a16="http://schemas.microsoft.com/office/drawing/2014/main" id="{CF158BCA-D82B-4CFB-B8FD-DB394E7995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821643" y="2316663"/>
                  <a:ext cx="39983" cy="0"/>
                </a:xfrm>
                <a:prstGeom prst="line">
                  <a:avLst/>
                </a:prstGeom>
                <a:ln w="6350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6" name="Close Button" descr="Close">
                <a:extLst>
                  <a:ext uri="{FF2B5EF4-FFF2-40B4-BE49-F238E27FC236}">
                    <a16:creationId xmlns:a16="http://schemas.microsoft.com/office/drawing/2014/main" id="{82A6540B-5A45-432F-BB49-AC8E8F9BE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0465079" y="2296563"/>
                <a:ext cx="44638" cy="44638"/>
              </a:xfrm>
              <a:prstGeom prst="rect">
                <a:avLst/>
              </a:prstGeom>
            </p:spPr>
          </p:pic>
          <p:sp>
            <p:nvSpPr>
              <p:cNvPr id="5" name="Maximize Button">
                <a:extLst>
                  <a:ext uri="{FF2B5EF4-FFF2-40B4-BE49-F238E27FC236}">
                    <a16:creationId xmlns:a16="http://schemas.microsoft.com/office/drawing/2014/main" id="{C77E1B50-6CA7-4FD8-A794-15A9989B1B45}"/>
                  </a:ext>
                </a:extLst>
              </p:cNvPr>
              <p:cNvSpPr/>
              <p:nvPr/>
            </p:nvSpPr>
            <p:spPr>
              <a:xfrm>
                <a:off x="10328833" y="2301847"/>
                <a:ext cx="31986" cy="31986"/>
              </a:xfrm>
              <a:prstGeom prst="rect">
                <a:avLst/>
              </a:prstGeom>
              <a:noFill/>
              <a:ln w="6350">
                <a:solidFill>
                  <a:srgbClr val="0909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Minimize Button">
                <a:extLst>
                  <a:ext uri="{FF2B5EF4-FFF2-40B4-BE49-F238E27FC236}">
                    <a16:creationId xmlns:a16="http://schemas.microsoft.com/office/drawing/2014/main" id="{181EEFDA-47B4-45D9-BB9E-D60922A0F8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0145" y="2316798"/>
                <a:ext cx="31986" cy="0"/>
              </a:xfrm>
              <a:prstGeom prst="line">
                <a:avLst/>
              </a:prstGeom>
              <a:ln w="63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Webpage Small Title Background">
                <a:extLst>
                  <a:ext uri="{FF2B5EF4-FFF2-40B4-BE49-F238E27FC236}">
                    <a16:creationId xmlns:a16="http://schemas.microsoft.com/office/drawing/2014/main" id="{06751922-9AB8-448C-B269-212909059B3D}"/>
                  </a:ext>
                </a:extLst>
              </p:cNvPr>
              <p:cNvSpPr/>
              <p:nvPr/>
            </p:nvSpPr>
            <p:spPr>
              <a:xfrm>
                <a:off x="5167332" y="2270515"/>
                <a:ext cx="622646" cy="104134"/>
              </a:xfrm>
              <a:custGeom>
                <a:avLst/>
                <a:gdLst>
                  <a:gd name="connsiteX0" fmla="*/ 0 w 622646"/>
                  <a:gd name="connsiteY0" fmla="*/ 0 h 104134"/>
                  <a:gd name="connsiteX1" fmla="*/ 622646 w 622646"/>
                  <a:gd name="connsiteY1" fmla="*/ 0 h 104134"/>
                  <a:gd name="connsiteX2" fmla="*/ 622646 w 622646"/>
                  <a:gd name="connsiteY2" fmla="*/ 104134 h 104134"/>
                  <a:gd name="connsiteX3" fmla="*/ 0 w 622646"/>
                  <a:gd name="connsiteY3" fmla="*/ 104134 h 104134"/>
                  <a:gd name="connsiteX4" fmla="*/ 0 w 622646"/>
                  <a:gd name="connsiteY4" fmla="*/ 0 h 10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646" h="104134" fill="none" extrusionOk="0">
                    <a:moveTo>
                      <a:pt x="0" y="0"/>
                    </a:moveTo>
                    <a:cubicBezTo>
                      <a:pt x="303527" y="-11224"/>
                      <a:pt x="347830" y="-2420"/>
                      <a:pt x="622646" y="0"/>
                    </a:cubicBezTo>
                    <a:cubicBezTo>
                      <a:pt x="617543" y="49713"/>
                      <a:pt x="627647" y="70936"/>
                      <a:pt x="622646" y="104134"/>
                    </a:cubicBezTo>
                    <a:cubicBezTo>
                      <a:pt x="427445" y="95508"/>
                      <a:pt x="185225" y="129744"/>
                      <a:pt x="0" y="104134"/>
                    </a:cubicBezTo>
                    <a:cubicBezTo>
                      <a:pt x="-1595" y="70651"/>
                      <a:pt x="3854" y="34322"/>
                      <a:pt x="0" y="0"/>
                    </a:cubicBezTo>
                    <a:close/>
                  </a:path>
                  <a:path w="622646" h="104134" stroke="0" extrusionOk="0">
                    <a:moveTo>
                      <a:pt x="0" y="0"/>
                    </a:moveTo>
                    <a:cubicBezTo>
                      <a:pt x="270705" y="-8460"/>
                      <a:pt x="453983" y="-12708"/>
                      <a:pt x="622646" y="0"/>
                    </a:cubicBezTo>
                    <a:cubicBezTo>
                      <a:pt x="619928" y="35983"/>
                      <a:pt x="619772" y="62275"/>
                      <a:pt x="622646" y="104134"/>
                    </a:cubicBezTo>
                    <a:cubicBezTo>
                      <a:pt x="357335" y="87148"/>
                      <a:pt x="268814" y="119323"/>
                      <a:pt x="0" y="104134"/>
                    </a:cubicBezTo>
                    <a:cubicBezTo>
                      <a:pt x="933" y="57310"/>
                      <a:pt x="-398" y="29390"/>
                      <a:pt x="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solidFill>
                  <a:srgbClr val="CBCBCB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7" name="Webpage Close Icon" descr="Close">
                <a:extLst>
                  <a:ext uri="{FF2B5EF4-FFF2-40B4-BE49-F238E27FC236}">
                    <a16:creationId xmlns:a16="http://schemas.microsoft.com/office/drawing/2014/main" id="{F4D71EF8-34BF-4AEA-B8B2-B46025EB13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717383" y="2296983"/>
                <a:ext cx="44638" cy="44638"/>
              </a:xfrm>
              <a:prstGeom prst="rect">
                <a:avLst/>
              </a:prstGeom>
            </p:spPr>
          </p:pic>
          <p:sp>
            <p:nvSpPr>
              <p:cNvPr id="68" name="Webpage Name">
                <a:extLst>
                  <a:ext uri="{FF2B5EF4-FFF2-40B4-BE49-F238E27FC236}">
                    <a16:creationId xmlns:a16="http://schemas.microsoft.com/office/drawing/2014/main" id="{5B6DB7DF-A1B9-4E0D-9EBD-5C6539A99FB1}"/>
                  </a:ext>
                </a:extLst>
              </p:cNvPr>
              <p:cNvSpPr txBox="1"/>
              <p:nvPr/>
            </p:nvSpPr>
            <p:spPr>
              <a:xfrm>
                <a:off x="5272180" y="2289186"/>
                <a:ext cx="138919" cy="53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" dirty="0">
                    <a:solidFill>
                      <a:srgbClr val="555555"/>
                    </a:solidFill>
                  </a:rPr>
                  <a:t>Start</a:t>
                </a:r>
              </a:p>
            </p:txBody>
          </p:sp>
          <p:grpSp>
            <p:nvGrpSpPr>
              <p:cNvPr id="302" name="Website Icon Placeholder">
                <a:extLst>
                  <a:ext uri="{FF2B5EF4-FFF2-40B4-BE49-F238E27FC236}">
                    <a16:creationId xmlns:a16="http://schemas.microsoft.com/office/drawing/2014/main" id="{025B4B13-F354-459C-964D-4BF34379E3F6}"/>
                  </a:ext>
                </a:extLst>
              </p:cNvPr>
              <p:cNvGrpSpPr/>
              <p:nvPr/>
            </p:nvGrpSpPr>
            <p:grpSpPr>
              <a:xfrm>
                <a:off x="5204508" y="2295596"/>
                <a:ext cx="41452" cy="40711"/>
                <a:chOff x="1950533" y="1912092"/>
                <a:chExt cx="144420" cy="141838"/>
              </a:xfrm>
            </p:grpSpPr>
            <p:sp>
              <p:nvSpPr>
                <p:cNvPr id="304" name="Square">
                  <a:extLst>
                    <a:ext uri="{FF2B5EF4-FFF2-40B4-BE49-F238E27FC236}">
                      <a16:creationId xmlns:a16="http://schemas.microsoft.com/office/drawing/2014/main" id="{66CC0390-0F02-4344-9C1F-B6FD88CC1F93}"/>
                    </a:ext>
                  </a:extLst>
                </p:cNvPr>
                <p:cNvSpPr/>
                <p:nvPr/>
              </p:nvSpPr>
              <p:spPr>
                <a:xfrm>
                  <a:off x="1952625" y="1913132"/>
                  <a:ext cx="141684" cy="140798"/>
                </a:xfrm>
                <a:custGeom>
                  <a:avLst/>
                  <a:gdLst>
                    <a:gd name="connsiteX0" fmla="*/ 0 w 141684"/>
                    <a:gd name="connsiteY0" fmla="*/ 0 h 140798"/>
                    <a:gd name="connsiteX1" fmla="*/ 141684 w 141684"/>
                    <a:gd name="connsiteY1" fmla="*/ 0 h 140798"/>
                    <a:gd name="connsiteX2" fmla="*/ 141684 w 141684"/>
                    <a:gd name="connsiteY2" fmla="*/ 140798 h 140798"/>
                    <a:gd name="connsiteX3" fmla="*/ 0 w 141684"/>
                    <a:gd name="connsiteY3" fmla="*/ 140798 h 140798"/>
                    <a:gd name="connsiteX4" fmla="*/ 0 w 141684"/>
                    <a:gd name="connsiteY4" fmla="*/ 0 h 140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684" h="140798" fill="none" extrusionOk="0">
                      <a:moveTo>
                        <a:pt x="0" y="0"/>
                      </a:moveTo>
                      <a:cubicBezTo>
                        <a:pt x="45991" y="1878"/>
                        <a:pt x="96569" y="5713"/>
                        <a:pt x="141684" y="0"/>
                      </a:cubicBezTo>
                      <a:cubicBezTo>
                        <a:pt x="138845" y="57765"/>
                        <a:pt x="145173" y="72590"/>
                        <a:pt x="141684" y="140798"/>
                      </a:cubicBezTo>
                      <a:cubicBezTo>
                        <a:pt x="80807" y="141118"/>
                        <a:pt x="31063" y="140290"/>
                        <a:pt x="0" y="140798"/>
                      </a:cubicBezTo>
                      <a:cubicBezTo>
                        <a:pt x="1379" y="91549"/>
                        <a:pt x="-187" y="55626"/>
                        <a:pt x="0" y="0"/>
                      </a:cubicBezTo>
                      <a:close/>
                    </a:path>
                    <a:path w="141684" h="140798" stroke="0" extrusionOk="0">
                      <a:moveTo>
                        <a:pt x="0" y="0"/>
                      </a:moveTo>
                      <a:cubicBezTo>
                        <a:pt x="62393" y="2102"/>
                        <a:pt x="83537" y="-1382"/>
                        <a:pt x="141684" y="0"/>
                      </a:cubicBezTo>
                      <a:cubicBezTo>
                        <a:pt x="135837" y="59974"/>
                        <a:pt x="144028" y="102945"/>
                        <a:pt x="141684" y="140798"/>
                      </a:cubicBezTo>
                      <a:cubicBezTo>
                        <a:pt x="95486" y="144697"/>
                        <a:pt x="42034" y="141879"/>
                        <a:pt x="0" y="140798"/>
                      </a:cubicBezTo>
                      <a:cubicBezTo>
                        <a:pt x="-996" y="102443"/>
                        <a:pt x="5794" y="61365"/>
                        <a:pt x="0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3175">
                  <a:solidFill>
                    <a:srgbClr val="444446"/>
                  </a:solidFill>
                  <a:extLst>
                    <a:ext uri="{C807C97D-BFC1-408E-A445-0C87EB9F89A2}">
                      <ask:lineSketchStyleProps xmlns:ask="http://schemas.microsoft.com/office/drawing/2018/sketchyshapes" xmlns="" sd="1927782525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1927782525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5" name="Line 2">
                  <a:extLst>
                    <a:ext uri="{FF2B5EF4-FFF2-40B4-BE49-F238E27FC236}">
                      <a16:creationId xmlns:a16="http://schemas.microsoft.com/office/drawing/2014/main" id="{3A350A19-B221-4607-8AA1-7879DEF96E30}"/>
                    </a:ext>
                  </a:extLst>
                </p:cNvPr>
                <p:cNvCxnSpPr/>
                <p:nvPr/>
              </p:nvCxnSpPr>
              <p:spPr>
                <a:xfrm>
                  <a:off x="1950533" y="1912092"/>
                  <a:ext cx="143776" cy="141838"/>
                </a:xfrm>
                <a:prstGeom prst="line">
                  <a:avLst/>
                </a:prstGeom>
                <a:ln w="3175">
                  <a:solidFill>
                    <a:srgbClr val="444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Line 1">
                  <a:extLst>
                    <a:ext uri="{FF2B5EF4-FFF2-40B4-BE49-F238E27FC236}">
                      <a16:creationId xmlns:a16="http://schemas.microsoft.com/office/drawing/2014/main" id="{C4400289-332B-4784-9D26-FA03CE806F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51177" y="1912092"/>
                  <a:ext cx="143776" cy="141838"/>
                </a:xfrm>
                <a:prstGeom prst="line">
                  <a:avLst/>
                </a:prstGeom>
                <a:ln w="3175">
                  <a:solidFill>
                    <a:srgbClr val="444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" name="Third Header">
              <a:extLst>
                <a:ext uri="{FF2B5EF4-FFF2-40B4-BE49-F238E27FC236}">
                  <a16:creationId xmlns:a16="http://schemas.microsoft.com/office/drawing/2014/main" id="{7155693D-D821-46C4-AF97-B1E5EE47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974966" y="3577060"/>
              <a:ext cx="5534750" cy="476665"/>
              <a:chOff x="4974966" y="3577060"/>
              <a:chExt cx="5534750" cy="476665"/>
            </a:xfrm>
          </p:grpSpPr>
          <p:sp>
            <p:nvSpPr>
              <p:cNvPr id="27" name="Third Header Background">
                <a:extLst>
                  <a:ext uri="{FF2B5EF4-FFF2-40B4-BE49-F238E27FC236}">
                    <a16:creationId xmlns:a16="http://schemas.microsoft.com/office/drawing/2014/main" id="{FBCB9B12-FB5B-480F-8979-41138F7D85C7}"/>
                  </a:ext>
                </a:extLst>
              </p:cNvPr>
              <p:cNvSpPr/>
              <p:nvPr/>
            </p:nvSpPr>
            <p:spPr>
              <a:xfrm>
                <a:off x="4974966" y="3577060"/>
                <a:ext cx="5534750" cy="476665"/>
              </a:xfrm>
              <a:custGeom>
                <a:avLst/>
                <a:gdLst>
                  <a:gd name="connsiteX0" fmla="*/ 0 w 5534750"/>
                  <a:gd name="connsiteY0" fmla="*/ 0 h 476665"/>
                  <a:gd name="connsiteX1" fmla="*/ 581149 w 5534750"/>
                  <a:gd name="connsiteY1" fmla="*/ 0 h 476665"/>
                  <a:gd name="connsiteX2" fmla="*/ 1328340 w 5534750"/>
                  <a:gd name="connsiteY2" fmla="*/ 0 h 476665"/>
                  <a:gd name="connsiteX3" fmla="*/ 1964836 w 5534750"/>
                  <a:gd name="connsiteY3" fmla="*/ 0 h 476665"/>
                  <a:gd name="connsiteX4" fmla="*/ 2545985 w 5534750"/>
                  <a:gd name="connsiteY4" fmla="*/ 0 h 476665"/>
                  <a:gd name="connsiteX5" fmla="*/ 3293176 w 5534750"/>
                  <a:gd name="connsiteY5" fmla="*/ 0 h 476665"/>
                  <a:gd name="connsiteX6" fmla="*/ 3985020 w 5534750"/>
                  <a:gd name="connsiteY6" fmla="*/ 0 h 476665"/>
                  <a:gd name="connsiteX7" fmla="*/ 4676864 w 5534750"/>
                  <a:gd name="connsiteY7" fmla="*/ 0 h 476665"/>
                  <a:gd name="connsiteX8" fmla="*/ 5534750 w 5534750"/>
                  <a:gd name="connsiteY8" fmla="*/ 0 h 476665"/>
                  <a:gd name="connsiteX9" fmla="*/ 5534750 w 5534750"/>
                  <a:gd name="connsiteY9" fmla="*/ 476665 h 476665"/>
                  <a:gd name="connsiteX10" fmla="*/ 4953601 w 5534750"/>
                  <a:gd name="connsiteY10" fmla="*/ 476665 h 476665"/>
                  <a:gd name="connsiteX11" fmla="*/ 4427800 w 5534750"/>
                  <a:gd name="connsiteY11" fmla="*/ 476665 h 476665"/>
                  <a:gd name="connsiteX12" fmla="*/ 3680609 w 5534750"/>
                  <a:gd name="connsiteY12" fmla="*/ 476665 h 476665"/>
                  <a:gd name="connsiteX13" fmla="*/ 3099460 w 5534750"/>
                  <a:gd name="connsiteY13" fmla="*/ 476665 h 476665"/>
                  <a:gd name="connsiteX14" fmla="*/ 2352269 w 5534750"/>
                  <a:gd name="connsiteY14" fmla="*/ 476665 h 476665"/>
                  <a:gd name="connsiteX15" fmla="*/ 1549730 w 5534750"/>
                  <a:gd name="connsiteY15" fmla="*/ 476665 h 476665"/>
                  <a:gd name="connsiteX16" fmla="*/ 913234 w 5534750"/>
                  <a:gd name="connsiteY16" fmla="*/ 476665 h 476665"/>
                  <a:gd name="connsiteX17" fmla="*/ 0 w 5534750"/>
                  <a:gd name="connsiteY17" fmla="*/ 476665 h 476665"/>
                  <a:gd name="connsiteX18" fmla="*/ 0 w 5534750"/>
                  <a:gd name="connsiteY18" fmla="*/ 0 h 47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34750" h="476665" fill="none" extrusionOk="0">
                    <a:moveTo>
                      <a:pt x="0" y="0"/>
                    </a:moveTo>
                    <a:cubicBezTo>
                      <a:pt x="226220" y="-10526"/>
                      <a:pt x="444328" y="-22394"/>
                      <a:pt x="581149" y="0"/>
                    </a:cubicBezTo>
                    <a:cubicBezTo>
                      <a:pt x="717970" y="22394"/>
                      <a:pt x="1109500" y="-8409"/>
                      <a:pt x="1328340" y="0"/>
                    </a:cubicBezTo>
                    <a:cubicBezTo>
                      <a:pt x="1547180" y="8409"/>
                      <a:pt x="1672839" y="-28540"/>
                      <a:pt x="1964836" y="0"/>
                    </a:cubicBezTo>
                    <a:cubicBezTo>
                      <a:pt x="2256833" y="28540"/>
                      <a:pt x="2407620" y="20399"/>
                      <a:pt x="2545985" y="0"/>
                    </a:cubicBezTo>
                    <a:cubicBezTo>
                      <a:pt x="2684350" y="-20399"/>
                      <a:pt x="2982220" y="19289"/>
                      <a:pt x="3293176" y="0"/>
                    </a:cubicBezTo>
                    <a:cubicBezTo>
                      <a:pt x="3604132" y="-19289"/>
                      <a:pt x="3739565" y="-22429"/>
                      <a:pt x="3985020" y="0"/>
                    </a:cubicBezTo>
                    <a:cubicBezTo>
                      <a:pt x="4230475" y="22429"/>
                      <a:pt x="4531431" y="25559"/>
                      <a:pt x="4676864" y="0"/>
                    </a:cubicBezTo>
                    <a:cubicBezTo>
                      <a:pt x="4822297" y="-25559"/>
                      <a:pt x="5172795" y="26497"/>
                      <a:pt x="5534750" y="0"/>
                    </a:cubicBezTo>
                    <a:cubicBezTo>
                      <a:pt x="5553419" y="195077"/>
                      <a:pt x="5513077" y="325095"/>
                      <a:pt x="5534750" y="476665"/>
                    </a:cubicBezTo>
                    <a:cubicBezTo>
                      <a:pt x="5413628" y="481370"/>
                      <a:pt x="5237981" y="504840"/>
                      <a:pt x="4953601" y="476665"/>
                    </a:cubicBezTo>
                    <a:cubicBezTo>
                      <a:pt x="4669221" y="448490"/>
                      <a:pt x="4574877" y="486443"/>
                      <a:pt x="4427800" y="476665"/>
                    </a:cubicBezTo>
                    <a:cubicBezTo>
                      <a:pt x="4280723" y="466887"/>
                      <a:pt x="3977593" y="472217"/>
                      <a:pt x="3680609" y="476665"/>
                    </a:cubicBezTo>
                    <a:cubicBezTo>
                      <a:pt x="3383625" y="481113"/>
                      <a:pt x="3352682" y="480366"/>
                      <a:pt x="3099460" y="476665"/>
                    </a:cubicBezTo>
                    <a:cubicBezTo>
                      <a:pt x="2846238" y="472964"/>
                      <a:pt x="2651075" y="497952"/>
                      <a:pt x="2352269" y="476665"/>
                    </a:cubicBezTo>
                    <a:cubicBezTo>
                      <a:pt x="2053463" y="455378"/>
                      <a:pt x="1792537" y="443486"/>
                      <a:pt x="1549730" y="476665"/>
                    </a:cubicBezTo>
                    <a:cubicBezTo>
                      <a:pt x="1306923" y="509844"/>
                      <a:pt x="1182807" y="491764"/>
                      <a:pt x="913234" y="476665"/>
                    </a:cubicBezTo>
                    <a:cubicBezTo>
                      <a:pt x="643661" y="461566"/>
                      <a:pt x="227635" y="453721"/>
                      <a:pt x="0" y="476665"/>
                    </a:cubicBezTo>
                    <a:cubicBezTo>
                      <a:pt x="16956" y="241080"/>
                      <a:pt x="-16541" y="155627"/>
                      <a:pt x="0" y="0"/>
                    </a:cubicBezTo>
                    <a:close/>
                  </a:path>
                  <a:path w="5534750" h="476665" stroke="0" extrusionOk="0">
                    <a:moveTo>
                      <a:pt x="0" y="0"/>
                    </a:moveTo>
                    <a:cubicBezTo>
                      <a:pt x="209951" y="2556"/>
                      <a:pt x="364705" y="-12908"/>
                      <a:pt x="636496" y="0"/>
                    </a:cubicBezTo>
                    <a:cubicBezTo>
                      <a:pt x="908287" y="12908"/>
                      <a:pt x="1028134" y="-16315"/>
                      <a:pt x="1162298" y="0"/>
                    </a:cubicBezTo>
                    <a:cubicBezTo>
                      <a:pt x="1296462" y="16315"/>
                      <a:pt x="1752390" y="24046"/>
                      <a:pt x="1964836" y="0"/>
                    </a:cubicBezTo>
                    <a:cubicBezTo>
                      <a:pt x="2177282" y="-24046"/>
                      <a:pt x="2403234" y="28488"/>
                      <a:pt x="2601333" y="0"/>
                    </a:cubicBezTo>
                    <a:cubicBezTo>
                      <a:pt x="2799432" y="-28488"/>
                      <a:pt x="3097571" y="6773"/>
                      <a:pt x="3237829" y="0"/>
                    </a:cubicBezTo>
                    <a:cubicBezTo>
                      <a:pt x="3378087" y="-6773"/>
                      <a:pt x="3751299" y="13300"/>
                      <a:pt x="4040368" y="0"/>
                    </a:cubicBezTo>
                    <a:cubicBezTo>
                      <a:pt x="4329437" y="-13300"/>
                      <a:pt x="4414982" y="43"/>
                      <a:pt x="4621516" y="0"/>
                    </a:cubicBezTo>
                    <a:cubicBezTo>
                      <a:pt x="4828050" y="-43"/>
                      <a:pt x="5221638" y="-27378"/>
                      <a:pt x="5534750" y="0"/>
                    </a:cubicBezTo>
                    <a:cubicBezTo>
                      <a:pt x="5536158" y="179279"/>
                      <a:pt x="5528519" y="332776"/>
                      <a:pt x="5534750" y="476665"/>
                    </a:cubicBezTo>
                    <a:cubicBezTo>
                      <a:pt x="5393450" y="467810"/>
                      <a:pt x="5088552" y="482363"/>
                      <a:pt x="4953601" y="476665"/>
                    </a:cubicBezTo>
                    <a:cubicBezTo>
                      <a:pt x="4818650" y="470967"/>
                      <a:pt x="4435564" y="471373"/>
                      <a:pt x="4261758" y="476665"/>
                    </a:cubicBezTo>
                    <a:cubicBezTo>
                      <a:pt x="4087952" y="481957"/>
                      <a:pt x="3781496" y="478168"/>
                      <a:pt x="3625261" y="476665"/>
                    </a:cubicBezTo>
                    <a:cubicBezTo>
                      <a:pt x="3469026" y="475162"/>
                      <a:pt x="3100729" y="482220"/>
                      <a:pt x="2822723" y="476665"/>
                    </a:cubicBezTo>
                    <a:cubicBezTo>
                      <a:pt x="2544717" y="471110"/>
                      <a:pt x="2414615" y="486845"/>
                      <a:pt x="2020184" y="476665"/>
                    </a:cubicBezTo>
                    <a:cubicBezTo>
                      <a:pt x="1625753" y="466485"/>
                      <a:pt x="1665873" y="454549"/>
                      <a:pt x="1439035" y="476665"/>
                    </a:cubicBezTo>
                    <a:cubicBezTo>
                      <a:pt x="1212197" y="498781"/>
                      <a:pt x="935423" y="468990"/>
                      <a:pt x="747191" y="476665"/>
                    </a:cubicBezTo>
                    <a:cubicBezTo>
                      <a:pt x="558959" y="484340"/>
                      <a:pt x="334324" y="473837"/>
                      <a:pt x="0" y="476665"/>
                    </a:cubicBezTo>
                    <a:cubicBezTo>
                      <a:pt x="-14113" y="299305"/>
                      <a:pt x="3486" y="134184"/>
                      <a:pt x="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solidFill>
                  <a:srgbClr val="F2F2F2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Search Bar">
                <a:extLst>
                  <a:ext uri="{FF2B5EF4-FFF2-40B4-BE49-F238E27FC236}">
                    <a16:creationId xmlns:a16="http://schemas.microsoft.com/office/drawing/2014/main" id="{60FDC7C1-6596-4EDF-B463-7306E682D35F}"/>
                  </a:ext>
                </a:extLst>
              </p:cNvPr>
              <p:cNvGrpSpPr/>
              <p:nvPr/>
            </p:nvGrpSpPr>
            <p:grpSpPr>
              <a:xfrm>
                <a:off x="5212327" y="3743941"/>
                <a:ext cx="1080903" cy="166199"/>
                <a:chOff x="5212327" y="3743941"/>
                <a:chExt cx="1012165" cy="166199"/>
              </a:xfrm>
            </p:grpSpPr>
            <p:sp>
              <p:nvSpPr>
                <p:cNvPr id="90" name="Search Placeholder">
                  <a:extLst>
                    <a:ext uri="{FF2B5EF4-FFF2-40B4-BE49-F238E27FC236}">
                      <a16:creationId xmlns:a16="http://schemas.microsoft.com/office/drawing/2014/main" id="{B91798FF-661C-4F6E-A17A-BF5B6894F9C0}"/>
                    </a:ext>
                  </a:extLst>
                </p:cNvPr>
                <p:cNvSpPr/>
                <p:nvPr/>
              </p:nvSpPr>
              <p:spPr>
                <a:xfrm>
                  <a:off x="5255834" y="3757383"/>
                  <a:ext cx="968658" cy="123904"/>
                </a:xfrm>
                <a:custGeom>
                  <a:avLst/>
                  <a:gdLst>
                    <a:gd name="connsiteX0" fmla="*/ 0 w 968658"/>
                    <a:gd name="connsiteY0" fmla="*/ 6074 h 123904"/>
                    <a:gd name="connsiteX1" fmla="*/ 6074 w 968658"/>
                    <a:gd name="connsiteY1" fmla="*/ 0 h 123904"/>
                    <a:gd name="connsiteX2" fmla="*/ 465199 w 968658"/>
                    <a:gd name="connsiteY2" fmla="*/ 0 h 123904"/>
                    <a:gd name="connsiteX3" fmla="*/ 962584 w 968658"/>
                    <a:gd name="connsiteY3" fmla="*/ 0 h 123904"/>
                    <a:gd name="connsiteX4" fmla="*/ 968658 w 968658"/>
                    <a:gd name="connsiteY4" fmla="*/ 6074 h 123904"/>
                    <a:gd name="connsiteX5" fmla="*/ 968658 w 968658"/>
                    <a:gd name="connsiteY5" fmla="*/ 117830 h 123904"/>
                    <a:gd name="connsiteX6" fmla="*/ 962584 w 968658"/>
                    <a:gd name="connsiteY6" fmla="*/ 123904 h 123904"/>
                    <a:gd name="connsiteX7" fmla="*/ 465199 w 968658"/>
                    <a:gd name="connsiteY7" fmla="*/ 123904 h 123904"/>
                    <a:gd name="connsiteX8" fmla="*/ 6074 w 968658"/>
                    <a:gd name="connsiteY8" fmla="*/ 123904 h 123904"/>
                    <a:gd name="connsiteX9" fmla="*/ 0 w 968658"/>
                    <a:gd name="connsiteY9" fmla="*/ 117830 h 123904"/>
                    <a:gd name="connsiteX10" fmla="*/ 0 w 968658"/>
                    <a:gd name="connsiteY10" fmla="*/ 6074 h 1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68658" h="123904" fill="none" extrusionOk="0">
                      <a:moveTo>
                        <a:pt x="0" y="6074"/>
                      </a:moveTo>
                      <a:cubicBezTo>
                        <a:pt x="38" y="2164"/>
                        <a:pt x="2365" y="623"/>
                        <a:pt x="6074" y="0"/>
                      </a:cubicBezTo>
                      <a:cubicBezTo>
                        <a:pt x="101799" y="-19685"/>
                        <a:pt x="319782" y="-9293"/>
                        <a:pt x="465199" y="0"/>
                      </a:cubicBezTo>
                      <a:cubicBezTo>
                        <a:pt x="610617" y="9293"/>
                        <a:pt x="745944" y="20619"/>
                        <a:pt x="962584" y="0"/>
                      </a:cubicBezTo>
                      <a:cubicBezTo>
                        <a:pt x="965498" y="118"/>
                        <a:pt x="968714" y="2100"/>
                        <a:pt x="968658" y="6074"/>
                      </a:cubicBezTo>
                      <a:cubicBezTo>
                        <a:pt x="970374" y="56560"/>
                        <a:pt x="970993" y="75727"/>
                        <a:pt x="968658" y="117830"/>
                      </a:cubicBezTo>
                      <a:cubicBezTo>
                        <a:pt x="968477" y="121627"/>
                        <a:pt x="966320" y="124545"/>
                        <a:pt x="962584" y="123904"/>
                      </a:cubicBezTo>
                      <a:cubicBezTo>
                        <a:pt x="792466" y="105696"/>
                        <a:pt x="690087" y="117019"/>
                        <a:pt x="465199" y="123904"/>
                      </a:cubicBezTo>
                      <a:cubicBezTo>
                        <a:pt x="240311" y="130789"/>
                        <a:pt x="131875" y="140167"/>
                        <a:pt x="6074" y="123904"/>
                      </a:cubicBezTo>
                      <a:cubicBezTo>
                        <a:pt x="2721" y="124066"/>
                        <a:pt x="337" y="121084"/>
                        <a:pt x="0" y="117830"/>
                      </a:cubicBezTo>
                      <a:cubicBezTo>
                        <a:pt x="4986" y="83946"/>
                        <a:pt x="610" y="52854"/>
                        <a:pt x="0" y="6074"/>
                      </a:cubicBezTo>
                      <a:close/>
                    </a:path>
                    <a:path w="968658" h="123904" stroke="0" extrusionOk="0">
                      <a:moveTo>
                        <a:pt x="0" y="6074"/>
                      </a:moveTo>
                      <a:cubicBezTo>
                        <a:pt x="352" y="2054"/>
                        <a:pt x="2431" y="555"/>
                        <a:pt x="6074" y="0"/>
                      </a:cubicBezTo>
                      <a:cubicBezTo>
                        <a:pt x="141916" y="23477"/>
                        <a:pt x="385077" y="11993"/>
                        <a:pt x="493894" y="0"/>
                      </a:cubicBezTo>
                      <a:cubicBezTo>
                        <a:pt x="602711" y="-11993"/>
                        <a:pt x="793366" y="23139"/>
                        <a:pt x="962584" y="0"/>
                      </a:cubicBezTo>
                      <a:cubicBezTo>
                        <a:pt x="966521" y="-163"/>
                        <a:pt x="968849" y="2867"/>
                        <a:pt x="968658" y="6074"/>
                      </a:cubicBezTo>
                      <a:cubicBezTo>
                        <a:pt x="969259" y="31334"/>
                        <a:pt x="970774" y="75197"/>
                        <a:pt x="968658" y="117830"/>
                      </a:cubicBezTo>
                      <a:cubicBezTo>
                        <a:pt x="968256" y="121129"/>
                        <a:pt x="965666" y="124068"/>
                        <a:pt x="962584" y="123904"/>
                      </a:cubicBezTo>
                      <a:cubicBezTo>
                        <a:pt x="808315" y="134252"/>
                        <a:pt x="638291" y="127241"/>
                        <a:pt x="465199" y="123904"/>
                      </a:cubicBezTo>
                      <a:cubicBezTo>
                        <a:pt x="292108" y="120567"/>
                        <a:pt x="180128" y="139354"/>
                        <a:pt x="6074" y="123904"/>
                      </a:cubicBezTo>
                      <a:cubicBezTo>
                        <a:pt x="2588" y="124430"/>
                        <a:pt x="-802" y="121104"/>
                        <a:pt x="0" y="117830"/>
                      </a:cubicBezTo>
                      <a:cubicBezTo>
                        <a:pt x="3768" y="70301"/>
                        <a:pt x="4070" y="32202"/>
                        <a:pt x="0" y="6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666666"/>
                  </a:solidFill>
                  <a:extLst>
                    <a:ext uri="{C807C97D-BFC1-408E-A445-0C87EB9F89A2}">
                      <ask:lineSketchStyleProps xmlns:ask="http://schemas.microsoft.com/office/drawing/2018/sketchyshapes" xmlns="" sd="2024747198">
                        <a:prstGeom prst="roundRect">
                          <a:avLst>
                            <a:gd name="adj" fmla="val 4902"/>
                          </a:avLst>
                        </a:prstGeom>
                        <ask:type>
                          <ask:lineSketchFreehand/>
                        </ask:type>
                        <ask:seed>2024747198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1" name="Search Icon" descr="Magnifying glass">
                  <a:extLst>
                    <a:ext uri="{FF2B5EF4-FFF2-40B4-BE49-F238E27FC236}">
                      <a16:creationId xmlns:a16="http://schemas.microsoft.com/office/drawing/2014/main" id="{9FB0CF22-4214-445B-8FD6-BEE8869602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7979" y="3780953"/>
                  <a:ext cx="76572" cy="76572"/>
                </a:xfrm>
                <a:prstGeom prst="rect">
                  <a:avLst/>
                </a:prstGeom>
              </p:spPr>
            </p:pic>
            <p:sp>
              <p:nvSpPr>
                <p:cNvPr id="92" name="Search Text">
                  <a:extLst>
                    <a:ext uri="{FF2B5EF4-FFF2-40B4-BE49-F238E27FC236}">
                      <a16:creationId xmlns:a16="http://schemas.microsoft.com/office/drawing/2014/main" id="{19D3675B-AD06-428D-8F0B-328A9EC3C21B}"/>
                    </a:ext>
                  </a:extLst>
                </p:cNvPr>
                <p:cNvSpPr txBox="1"/>
                <p:nvPr/>
              </p:nvSpPr>
              <p:spPr>
                <a:xfrm>
                  <a:off x="5212327" y="3743941"/>
                  <a:ext cx="457951" cy="166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" dirty="0">
                      <a:solidFill>
                        <a:srgbClr val="7D7D7D"/>
                      </a:solidFill>
                    </a:rPr>
                    <a:t>Search…</a:t>
                  </a:r>
                </a:p>
              </p:txBody>
            </p:sp>
          </p:grpSp>
          <p:grpSp>
            <p:nvGrpSpPr>
              <p:cNvPr id="185" name="Gift Card Placeholder">
                <a:extLst>
                  <a:ext uri="{FF2B5EF4-FFF2-40B4-BE49-F238E27FC236}">
                    <a16:creationId xmlns:a16="http://schemas.microsoft.com/office/drawing/2014/main" id="{8A0E00E0-8971-4292-8060-D57FB87CEAFC}"/>
                  </a:ext>
                </a:extLst>
              </p:cNvPr>
              <p:cNvGrpSpPr/>
              <p:nvPr/>
            </p:nvGrpSpPr>
            <p:grpSpPr>
              <a:xfrm>
                <a:off x="9508467" y="3716774"/>
                <a:ext cx="313573" cy="220318"/>
                <a:chOff x="9508467" y="3716774"/>
                <a:chExt cx="313573" cy="220318"/>
              </a:xfrm>
            </p:grpSpPr>
            <p:grpSp>
              <p:nvGrpSpPr>
                <p:cNvPr id="314" name="Gift Card Icon Placeholder">
                  <a:extLst>
                    <a:ext uri="{FF2B5EF4-FFF2-40B4-BE49-F238E27FC236}">
                      <a16:creationId xmlns:a16="http://schemas.microsoft.com/office/drawing/2014/main" id="{A4A08438-935B-430A-AE33-686222C63E5F}"/>
                    </a:ext>
                  </a:extLst>
                </p:cNvPr>
                <p:cNvGrpSpPr/>
                <p:nvPr/>
              </p:nvGrpSpPr>
              <p:grpSpPr>
                <a:xfrm>
                  <a:off x="9559109" y="3716774"/>
                  <a:ext cx="199945" cy="139523"/>
                  <a:chOff x="1930203" y="1912092"/>
                  <a:chExt cx="144417" cy="141838"/>
                </a:xfrm>
              </p:grpSpPr>
              <p:sp>
                <p:nvSpPr>
                  <p:cNvPr id="315" name="Box">
                    <a:extLst>
                      <a:ext uri="{FF2B5EF4-FFF2-40B4-BE49-F238E27FC236}">
                        <a16:creationId xmlns:a16="http://schemas.microsoft.com/office/drawing/2014/main" id="{6C37AF82-CA67-45DC-A4D8-7EB6961DD11E}"/>
                      </a:ext>
                    </a:extLst>
                  </p:cNvPr>
                  <p:cNvSpPr/>
                  <p:nvPr/>
                </p:nvSpPr>
                <p:spPr>
                  <a:xfrm>
                    <a:off x="1932289" y="1913132"/>
                    <a:ext cx="141684" cy="140798"/>
                  </a:xfrm>
                  <a:custGeom>
                    <a:avLst/>
                    <a:gdLst>
                      <a:gd name="connsiteX0" fmla="*/ 0 w 141684"/>
                      <a:gd name="connsiteY0" fmla="*/ 0 h 140798"/>
                      <a:gd name="connsiteX1" fmla="*/ 141684 w 141684"/>
                      <a:gd name="connsiteY1" fmla="*/ 0 h 140798"/>
                      <a:gd name="connsiteX2" fmla="*/ 141684 w 141684"/>
                      <a:gd name="connsiteY2" fmla="*/ 140798 h 140798"/>
                      <a:gd name="connsiteX3" fmla="*/ 0 w 141684"/>
                      <a:gd name="connsiteY3" fmla="*/ 140798 h 140798"/>
                      <a:gd name="connsiteX4" fmla="*/ 0 w 141684"/>
                      <a:gd name="connsiteY4" fmla="*/ 0 h 14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684" h="140798" fill="none" extrusionOk="0">
                        <a:moveTo>
                          <a:pt x="0" y="0"/>
                        </a:moveTo>
                        <a:cubicBezTo>
                          <a:pt x="45991" y="1878"/>
                          <a:pt x="96569" y="5713"/>
                          <a:pt x="141684" y="0"/>
                        </a:cubicBezTo>
                        <a:cubicBezTo>
                          <a:pt x="138845" y="57765"/>
                          <a:pt x="145173" y="72590"/>
                          <a:pt x="141684" y="140798"/>
                        </a:cubicBezTo>
                        <a:cubicBezTo>
                          <a:pt x="80807" y="141118"/>
                          <a:pt x="31063" y="140290"/>
                          <a:pt x="0" y="140798"/>
                        </a:cubicBezTo>
                        <a:cubicBezTo>
                          <a:pt x="1379" y="91549"/>
                          <a:pt x="-187" y="55626"/>
                          <a:pt x="0" y="0"/>
                        </a:cubicBezTo>
                        <a:close/>
                      </a:path>
                      <a:path w="141684" h="140798" stroke="0" extrusionOk="0">
                        <a:moveTo>
                          <a:pt x="0" y="0"/>
                        </a:moveTo>
                        <a:cubicBezTo>
                          <a:pt x="62393" y="2102"/>
                          <a:pt x="83537" y="-1382"/>
                          <a:pt x="141684" y="0"/>
                        </a:cubicBezTo>
                        <a:cubicBezTo>
                          <a:pt x="135837" y="59974"/>
                          <a:pt x="144028" y="102945"/>
                          <a:pt x="141684" y="140798"/>
                        </a:cubicBezTo>
                        <a:cubicBezTo>
                          <a:pt x="95486" y="144697"/>
                          <a:pt x="42034" y="141879"/>
                          <a:pt x="0" y="140798"/>
                        </a:cubicBezTo>
                        <a:cubicBezTo>
                          <a:pt x="-996" y="102443"/>
                          <a:pt x="5794" y="6136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6350">
                    <a:solidFill>
                      <a:srgbClr val="444446"/>
                    </a:solidFill>
                    <a:extLst>
                      <a:ext uri="{C807C97D-BFC1-408E-A445-0C87EB9F89A2}">
                        <ask:lineSketchStyleProps xmlns:ask="http://schemas.microsoft.com/office/drawing/2018/sketchyshapes" xmlns="" sd="1927782525">
                          <a:prstGeom prst="rect">
                            <a:avLst/>
                          </a:prstGeom>
                          <ask:type>
                            <ask:lineSketchFreehand/>
                          </ask:type>
                          <ask:seed>1927782525</ask:seed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16" name="Line 2">
                    <a:extLst>
                      <a:ext uri="{FF2B5EF4-FFF2-40B4-BE49-F238E27FC236}">
                        <a16:creationId xmlns:a16="http://schemas.microsoft.com/office/drawing/2014/main" id="{8356976A-3B6B-4DB3-BC4B-920A025AC31C}"/>
                      </a:ext>
                    </a:extLst>
                  </p:cNvPr>
                  <p:cNvCxnSpPr/>
                  <p:nvPr/>
                </p:nvCxnSpPr>
                <p:spPr>
                  <a:xfrm>
                    <a:off x="1930203" y="1912092"/>
                    <a:ext cx="143776" cy="141838"/>
                  </a:xfrm>
                  <a:prstGeom prst="line">
                    <a:avLst/>
                  </a:prstGeom>
                  <a:ln>
                    <a:solidFill>
                      <a:srgbClr val="44444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Line 1">
                    <a:extLst>
                      <a:ext uri="{FF2B5EF4-FFF2-40B4-BE49-F238E27FC236}">
                        <a16:creationId xmlns:a16="http://schemas.microsoft.com/office/drawing/2014/main" id="{6070CACF-6655-4719-85AA-4790A83204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30844" y="1912092"/>
                    <a:ext cx="143776" cy="141838"/>
                  </a:xfrm>
                  <a:prstGeom prst="line">
                    <a:avLst/>
                  </a:prstGeom>
                  <a:ln>
                    <a:solidFill>
                      <a:srgbClr val="44444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8" name="Gift Card Text">
                  <a:extLst>
                    <a:ext uri="{FF2B5EF4-FFF2-40B4-BE49-F238E27FC236}">
                      <a16:creationId xmlns:a16="http://schemas.microsoft.com/office/drawing/2014/main" id="{E75D728A-1538-4765-BE05-A0A367A9CD2A}"/>
                    </a:ext>
                  </a:extLst>
                </p:cNvPr>
                <p:cNvSpPr txBox="1"/>
                <p:nvPr/>
              </p:nvSpPr>
              <p:spPr>
                <a:xfrm>
                  <a:off x="9508467" y="3885223"/>
                  <a:ext cx="313573" cy="518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sz="330" dirty="0">
                      <a:solidFill>
                        <a:srgbClr val="676767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BUY GIFT CARD</a:t>
                  </a:r>
                </a:p>
              </p:txBody>
            </p:sp>
          </p:grpSp>
          <p:grpSp>
            <p:nvGrpSpPr>
              <p:cNvPr id="180" name="Redeem Placeholder">
                <a:extLst>
                  <a:ext uri="{FF2B5EF4-FFF2-40B4-BE49-F238E27FC236}">
                    <a16:creationId xmlns:a16="http://schemas.microsoft.com/office/drawing/2014/main" id="{BFC2026D-48A8-460A-957C-6B46395C77F4}"/>
                  </a:ext>
                </a:extLst>
              </p:cNvPr>
              <p:cNvGrpSpPr/>
              <p:nvPr/>
            </p:nvGrpSpPr>
            <p:grpSpPr>
              <a:xfrm>
                <a:off x="9947500" y="3716774"/>
                <a:ext cx="313573" cy="218960"/>
                <a:chOff x="9947500" y="3716774"/>
                <a:chExt cx="313573" cy="218960"/>
              </a:xfrm>
            </p:grpSpPr>
            <p:grpSp>
              <p:nvGrpSpPr>
                <p:cNvPr id="319" name="Redeem Icon Placeholder">
                  <a:extLst>
                    <a:ext uri="{FF2B5EF4-FFF2-40B4-BE49-F238E27FC236}">
                      <a16:creationId xmlns:a16="http://schemas.microsoft.com/office/drawing/2014/main" id="{C5AFA4DF-BD3E-4AB3-9A4B-E6C85E312C9B}"/>
                    </a:ext>
                  </a:extLst>
                </p:cNvPr>
                <p:cNvGrpSpPr/>
                <p:nvPr/>
              </p:nvGrpSpPr>
              <p:grpSpPr>
                <a:xfrm>
                  <a:off x="9998528" y="3716774"/>
                  <a:ext cx="199949" cy="139523"/>
                  <a:chOff x="1950533" y="1912092"/>
                  <a:chExt cx="144420" cy="141838"/>
                </a:xfrm>
              </p:grpSpPr>
              <p:sp>
                <p:nvSpPr>
                  <p:cNvPr id="320" name="Box">
                    <a:extLst>
                      <a:ext uri="{FF2B5EF4-FFF2-40B4-BE49-F238E27FC236}">
                        <a16:creationId xmlns:a16="http://schemas.microsoft.com/office/drawing/2014/main" id="{1363E057-D178-4E99-BBB5-93A9169CA977}"/>
                      </a:ext>
                    </a:extLst>
                  </p:cNvPr>
                  <p:cNvSpPr/>
                  <p:nvPr/>
                </p:nvSpPr>
                <p:spPr>
                  <a:xfrm>
                    <a:off x="1952625" y="1913132"/>
                    <a:ext cx="141684" cy="140798"/>
                  </a:xfrm>
                  <a:custGeom>
                    <a:avLst/>
                    <a:gdLst>
                      <a:gd name="connsiteX0" fmla="*/ 0 w 141684"/>
                      <a:gd name="connsiteY0" fmla="*/ 0 h 140798"/>
                      <a:gd name="connsiteX1" fmla="*/ 141684 w 141684"/>
                      <a:gd name="connsiteY1" fmla="*/ 0 h 140798"/>
                      <a:gd name="connsiteX2" fmla="*/ 141684 w 141684"/>
                      <a:gd name="connsiteY2" fmla="*/ 140798 h 140798"/>
                      <a:gd name="connsiteX3" fmla="*/ 0 w 141684"/>
                      <a:gd name="connsiteY3" fmla="*/ 140798 h 140798"/>
                      <a:gd name="connsiteX4" fmla="*/ 0 w 141684"/>
                      <a:gd name="connsiteY4" fmla="*/ 0 h 14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684" h="140798" fill="none" extrusionOk="0">
                        <a:moveTo>
                          <a:pt x="0" y="0"/>
                        </a:moveTo>
                        <a:cubicBezTo>
                          <a:pt x="45991" y="1878"/>
                          <a:pt x="96569" y="5713"/>
                          <a:pt x="141684" y="0"/>
                        </a:cubicBezTo>
                        <a:cubicBezTo>
                          <a:pt x="138845" y="57765"/>
                          <a:pt x="145173" y="72590"/>
                          <a:pt x="141684" y="140798"/>
                        </a:cubicBezTo>
                        <a:cubicBezTo>
                          <a:pt x="80807" y="141118"/>
                          <a:pt x="31063" y="140290"/>
                          <a:pt x="0" y="140798"/>
                        </a:cubicBezTo>
                        <a:cubicBezTo>
                          <a:pt x="1379" y="91549"/>
                          <a:pt x="-187" y="55626"/>
                          <a:pt x="0" y="0"/>
                        </a:cubicBezTo>
                        <a:close/>
                      </a:path>
                      <a:path w="141684" h="140798" stroke="0" extrusionOk="0">
                        <a:moveTo>
                          <a:pt x="0" y="0"/>
                        </a:moveTo>
                        <a:cubicBezTo>
                          <a:pt x="62393" y="2102"/>
                          <a:pt x="83537" y="-1382"/>
                          <a:pt x="141684" y="0"/>
                        </a:cubicBezTo>
                        <a:cubicBezTo>
                          <a:pt x="135837" y="59974"/>
                          <a:pt x="144028" y="102945"/>
                          <a:pt x="141684" y="140798"/>
                        </a:cubicBezTo>
                        <a:cubicBezTo>
                          <a:pt x="95486" y="144697"/>
                          <a:pt x="42034" y="141879"/>
                          <a:pt x="0" y="140798"/>
                        </a:cubicBezTo>
                        <a:cubicBezTo>
                          <a:pt x="-996" y="102443"/>
                          <a:pt x="5794" y="6136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6350">
                    <a:solidFill>
                      <a:srgbClr val="444446"/>
                    </a:solidFill>
                    <a:extLst>
                      <a:ext uri="{C807C97D-BFC1-408E-A445-0C87EB9F89A2}">
                        <ask:lineSketchStyleProps xmlns:ask="http://schemas.microsoft.com/office/drawing/2018/sketchyshapes" xmlns="" sd="1927782525">
                          <a:prstGeom prst="rect">
                            <a:avLst/>
                          </a:prstGeom>
                          <ask:type>
                            <ask:lineSketchFreehand/>
                          </ask:type>
                          <ask:seed>1927782525</ask:seed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21" name="Line 2">
                    <a:extLst>
                      <a:ext uri="{FF2B5EF4-FFF2-40B4-BE49-F238E27FC236}">
                        <a16:creationId xmlns:a16="http://schemas.microsoft.com/office/drawing/2014/main" id="{C46FA87D-1454-494F-933E-9815F11593DC}"/>
                      </a:ext>
                    </a:extLst>
                  </p:cNvPr>
                  <p:cNvCxnSpPr/>
                  <p:nvPr/>
                </p:nvCxnSpPr>
                <p:spPr>
                  <a:xfrm>
                    <a:off x="1950533" y="1912092"/>
                    <a:ext cx="143776" cy="141838"/>
                  </a:xfrm>
                  <a:prstGeom prst="line">
                    <a:avLst/>
                  </a:prstGeom>
                  <a:ln>
                    <a:solidFill>
                      <a:srgbClr val="44444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Line 1">
                    <a:extLst>
                      <a:ext uri="{FF2B5EF4-FFF2-40B4-BE49-F238E27FC236}">
                        <a16:creationId xmlns:a16="http://schemas.microsoft.com/office/drawing/2014/main" id="{D20BA705-8DEA-4F9F-B31F-AF9D4FCA06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51177" y="1912092"/>
                    <a:ext cx="143776" cy="141838"/>
                  </a:xfrm>
                  <a:prstGeom prst="line">
                    <a:avLst/>
                  </a:prstGeom>
                  <a:ln>
                    <a:solidFill>
                      <a:srgbClr val="44444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3" name="Redeem Code Text">
                  <a:extLst>
                    <a:ext uri="{FF2B5EF4-FFF2-40B4-BE49-F238E27FC236}">
                      <a16:creationId xmlns:a16="http://schemas.microsoft.com/office/drawing/2014/main" id="{6205EFCA-A23F-48B0-B722-B11BD74C2F80}"/>
                    </a:ext>
                  </a:extLst>
                </p:cNvPr>
                <p:cNvSpPr txBox="1"/>
                <p:nvPr/>
              </p:nvSpPr>
              <p:spPr>
                <a:xfrm>
                  <a:off x="9947500" y="3884181"/>
                  <a:ext cx="313573" cy="51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sz="330" dirty="0">
                      <a:solidFill>
                        <a:srgbClr val="676767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REDEEM CODE</a:t>
                  </a:r>
                </a:p>
              </p:txBody>
            </p:sp>
          </p:grpSp>
        </p:grpSp>
        <p:grpSp>
          <p:nvGrpSpPr>
            <p:cNvPr id="187" name="Scroll Bar">
              <a:extLst>
                <a:ext uri="{FF2B5EF4-FFF2-40B4-BE49-F238E27FC236}">
                  <a16:creationId xmlns:a16="http://schemas.microsoft.com/office/drawing/2014/main" id="{9C66945B-7A55-471E-8F14-C38F79B1E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502264" y="2493396"/>
              <a:ext cx="53259" cy="3757867"/>
              <a:chOff x="10502264" y="2493396"/>
              <a:chExt cx="53259" cy="3757867"/>
            </a:xfrm>
          </p:grpSpPr>
          <p:sp>
            <p:nvSpPr>
              <p:cNvPr id="227" name="Scroll Bar Area">
                <a:extLst>
                  <a:ext uri="{FF2B5EF4-FFF2-40B4-BE49-F238E27FC236}">
                    <a16:creationId xmlns:a16="http://schemas.microsoft.com/office/drawing/2014/main" id="{1788598B-080D-497B-A3BB-FB26E451A7CB}"/>
                  </a:ext>
                </a:extLst>
              </p:cNvPr>
              <p:cNvSpPr/>
              <p:nvPr/>
            </p:nvSpPr>
            <p:spPr>
              <a:xfrm>
                <a:off x="10502264" y="2493396"/>
                <a:ext cx="52133" cy="3757867"/>
              </a:xfrm>
              <a:custGeom>
                <a:avLst/>
                <a:gdLst>
                  <a:gd name="connsiteX0" fmla="*/ 0 w 52133"/>
                  <a:gd name="connsiteY0" fmla="*/ 0 h 3757867"/>
                  <a:gd name="connsiteX1" fmla="*/ 52133 w 52133"/>
                  <a:gd name="connsiteY1" fmla="*/ 0 h 3757867"/>
                  <a:gd name="connsiteX2" fmla="*/ 52133 w 52133"/>
                  <a:gd name="connsiteY2" fmla="*/ 663890 h 3757867"/>
                  <a:gd name="connsiteX3" fmla="*/ 52133 w 52133"/>
                  <a:gd name="connsiteY3" fmla="*/ 1177465 h 3757867"/>
                  <a:gd name="connsiteX4" fmla="*/ 52133 w 52133"/>
                  <a:gd name="connsiteY4" fmla="*/ 1728619 h 3757867"/>
                  <a:gd name="connsiteX5" fmla="*/ 52133 w 52133"/>
                  <a:gd name="connsiteY5" fmla="*/ 2430087 h 3757867"/>
                  <a:gd name="connsiteX6" fmla="*/ 52133 w 52133"/>
                  <a:gd name="connsiteY6" fmla="*/ 3056398 h 3757867"/>
                  <a:gd name="connsiteX7" fmla="*/ 52133 w 52133"/>
                  <a:gd name="connsiteY7" fmla="*/ 3757867 h 3757867"/>
                  <a:gd name="connsiteX8" fmla="*/ 0 w 52133"/>
                  <a:gd name="connsiteY8" fmla="*/ 3757867 h 3757867"/>
                  <a:gd name="connsiteX9" fmla="*/ 0 w 52133"/>
                  <a:gd name="connsiteY9" fmla="*/ 3244292 h 3757867"/>
                  <a:gd name="connsiteX10" fmla="*/ 0 w 52133"/>
                  <a:gd name="connsiteY10" fmla="*/ 2542823 h 3757867"/>
                  <a:gd name="connsiteX11" fmla="*/ 0 w 52133"/>
                  <a:gd name="connsiteY11" fmla="*/ 1878934 h 3757867"/>
                  <a:gd name="connsiteX12" fmla="*/ 0 w 52133"/>
                  <a:gd name="connsiteY12" fmla="*/ 1365358 h 3757867"/>
                  <a:gd name="connsiteX13" fmla="*/ 0 w 52133"/>
                  <a:gd name="connsiteY13" fmla="*/ 776626 h 3757867"/>
                  <a:gd name="connsiteX14" fmla="*/ 0 w 52133"/>
                  <a:gd name="connsiteY14" fmla="*/ 0 h 375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133" h="3757867" fill="none" extrusionOk="0">
                    <a:moveTo>
                      <a:pt x="0" y="0"/>
                    </a:moveTo>
                    <a:cubicBezTo>
                      <a:pt x="15372" y="-917"/>
                      <a:pt x="27543" y="166"/>
                      <a:pt x="52133" y="0"/>
                    </a:cubicBezTo>
                    <a:cubicBezTo>
                      <a:pt x="70609" y="317402"/>
                      <a:pt x="70474" y="506721"/>
                      <a:pt x="52133" y="663890"/>
                    </a:cubicBezTo>
                    <a:cubicBezTo>
                      <a:pt x="33793" y="821059"/>
                      <a:pt x="43239" y="978111"/>
                      <a:pt x="52133" y="1177465"/>
                    </a:cubicBezTo>
                    <a:cubicBezTo>
                      <a:pt x="61027" y="1376820"/>
                      <a:pt x="58789" y="1612221"/>
                      <a:pt x="52133" y="1728619"/>
                    </a:cubicBezTo>
                    <a:cubicBezTo>
                      <a:pt x="45477" y="1845017"/>
                      <a:pt x="34569" y="2206769"/>
                      <a:pt x="52133" y="2430087"/>
                    </a:cubicBezTo>
                    <a:cubicBezTo>
                      <a:pt x="69697" y="2653405"/>
                      <a:pt x="60432" y="2890557"/>
                      <a:pt x="52133" y="3056398"/>
                    </a:cubicBezTo>
                    <a:cubicBezTo>
                      <a:pt x="43834" y="3222239"/>
                      <a:pt x="85356" y="3461122"/>
                      <a:pt x="52133" y="3757867"/>
                    </a:cubicBezTo>
                    <a:cubicBezTo>
                      <a:pt x="26436" y="3757303"/>
                      <a:pt x="23000" y="3759501"/>
                      <a:pt x="0" y="3757867"/>
                    </a:cubicBezTo>
                    <a:cubicBezTo>
                      <a:pt x="9218" y="3607307"/>
                      <a:pt x="24510" y="3359381"/>
                      <a:pt x="0" y="3244292"/>
                    </a:cubicBezTo>
                    <a:cubicBezTo>
                      <a:pt x="-24510" y="3129203"/>
                      <a:pt x="-28228" y="2774839"/>
                      <a:pt x="0" y="2542823"/>
                    </a:cubicBezTo>
                    <a:cubicBezTo>
                      <a:pt x="28228" y="2310807"/>
                      <a:pt x="2008" y="2193040"/>
                      <a:pt x="0" y="1878934"/>
                    </a:cubicBezTo>
                    <a:cubicBezTo>
                      <a:pt x="-2008" y="1564828"/>
                      <a:pt x="-5095" y="1619517"/>
                      <a:pt x="0" y="1365358"/>
                    </a:cubicBezTo>
                    <a:cubicBezTo>
                      <a:pt x="5095" y="1111199"/>
                      <a:pt x="17219" y="1041579"/>
                      <a:pt x="0" y="776626"/>
                    </a:cubicBezTo>
                    <a:cubicBezTo>
                      <a:pt x="-17219" y="511673"/>
                      <a:pt x="-27132" y="308248"/>
                      <a:pt x="0" y="0"/>
                    </a:cubicBezTo>
                    <a:close/>
                  </a:path>
                  <a:path w="52133" h="3757867" stroke="0" extrusionOk="0">
                    <a:moveTo>
                      <a:pt x="0" y="0"/>
                    </a:moveTo>
                    <a:cubicBezTo>
                      <a:pt x="21915" y="-657"/>
                      <a:pt x="39437" y="2072"/>
                      <a:pt x="52133" y="0"/>
                    </a:cubicBezTo>
                    <a:cubicBezTo>
                      <a:pt x="76900" y="243369"/>
                      <a:pt x="72699" y="381867"/>
                      <a:pt x="52133" y="513575"/>
                    </a:cubicBezTo>
                    <a:cubicBezTo>
                      <a:pt x="31567" y="645283"/>
                      <a:pt x="30661" y="981540"/>
                      <a:pt x="52133" y="1215044"/>
                    </a:cubicBezTo>
                    <a:cubicBezTo>
                      <a:pt x="73605" y="1448548"/>
                      <a:pt x="31276" y="1689708"/>
                      <a:pt x="52133" y="1841355"/>
                    </a:cubicBezTo>
                    <a:cubicBezTo>
                      <a:pt x="72990" y="1993002"/>
                      <a:pt x="76796" y="2154769"/>
                      <a:pt x="52133" y="2392509"/>
                    </a:cubicBezTo>
                    <a:cubicBezTo>
                      <a:pt x="27470" y="2630249"/>
                      <a:pt x="31890" y="2698274"/>
                      <a:pt x="52133" y="2943662"/>
                    </a:cubicBezTo>
                    <a:cubicBezTo>
                      <a:pt x="72376" y="3189050"/>
                      <a:pt x="46300" y="3551294"/>
                      <a:pt x="52133" y="3757867"/>
                    </a:cubicBezTo>
                    <a:cubicBezTo>
                      <a:pt x="29010" y="3759904"/>
                      <a:pt x="13548" y="3757558"/>
                      <a:pt x="0" y="3757867"/>
                    </a:cubicBezTo>
                    <a:cubicBezTo>
                      <a:pt x="-9942" y="3621751"/>
                      <a:pt x="-14842" y="3384448"/>
                      <a:pt x="0" y="3244292"/>
                    </a:cubicBezTo>
                    <a:cubicBezTo>
                      <a:pt x="14842" y="3104136"/>
                      <a:pt x="-1457" y="2885807"/>
                      <a:pt x="0" y="2655559"/>
                    </a:cubicBezTo>
                    <a:cubicBezTo>
                      <a:pt x="1457" y="2425311"/>
                      <a:pt x="22671" y="2282539"/>
                      <a:pt x="0" y="2066827"/>
                    </a:cubicBezTo>
                    <a:cubicBezTo>
                      <a:pt x="-22671" y="1851115"/>
                      <a:pt x="-11701" y="1707769"/>
                      <a:pt x="0" y="1402937"/>
                    </a:cubicBezTo>
                    <a:cubicBezTo>
                      <a:pt x="11701" y="1098105"/>
                      <a:pt x="-17168" y="1027286"/>
                      <a:pt x="0" y="814205"/>
                    </a:cubicBezTo>
                    <a:cubicBezTo>
                      <a:pt x="17168" y="601124"/>
                      <a:pt x="-18960" y="213816"/>
                      <a:pt x="0" y="0"/>
                    </a:cubicBezTo>
                    <a:close/>
                  </a:path>
                </a:pathLst>
              </a:custGeom>
              <a:solidFill>
                <a:srgbClr val="E4E4E4"/>
              </a:solidFill>
              <a:ln w="3175">
                <a:noFill/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croll Bar">
                <a:extLst>
                  <a:ext uri="{FF2B5EF4-FFF2-40B4-BE49-F238E27FC236}">
                    <a16:creationId xmlns:a16="http://schemas.microsoft.com/office/drawing/2014/main" id="{A84E4B9C-2912-4128-9326-3D4E2920B107}"/>
                  </a:ext>
                </a:extLst>
              </p:cNvPr>
              <p:cNvSpPr/>
              <p:nvPr/>
            </p:nvSpPr>
            <p:spPr>
              <a:xfrm>
                <a:off x="10503390" y="2557074"/>
                <a:ext cx="52133" cy="747379"/>
              </a:xfrm>
              <a:custGeom>
                <a:avLst/>
                <a:gdLst>
                  <a:gd name="connsiteX0" fmla="*/ 0 w 52133"/>
                  <a:gd name="connsiteY0" fmla="*/ 0 h 747379"/>
                  <a:gd name="connsiteX1" fmla="*/ 52133 w 52133"/>
                  <a:gd name="connsiteY1" fmla="*/ 0 h 747379"/>
                  <a:gd name="connsiteX2" fmla="*/ 52133 w 52133"/>
                  <a:gd name="connsiteY2" fmla="*/ 358742 h 747379"/>
                  <a:gd name="connsiteX3" fmla="*/ 52133 w 52133"/>
                  <a:gd name="connsiteY3" fmla="*/ 747379 h 747379"/>
                  <a:gd name="connsiteX4" fmla="*/ 0 w 52133"/>
                  <a:gd name="connsiteY4" fmla="*/ 747379 h 747379"/>
                  <a:gd name="connsiteX5" fmla="*/ 0 w 52133"/>
                  <a:gd name="connsiteY5" fmla="*/ 381163 h 747379"/>
                  <a:gd name="connsiteX6" fmla="*/ 0 w 52133"/>
                  <a:gd name="connsiteY6" fmla="*/ 0 h 74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133" h="747379" fill="none" extrusionOk="0">
                    <a:moveTo>
                      <a:pt x="0" y="0"/>
                    </a:moveTo>
                    <a:cubicBezTo>
                      <a:pt x="15514" y="-9"/>
                      <a:pt x="39696" y="1574"/>
                      <a:pt x="52133" y="0"/>
                    </a:cubicBezTo>
                    <a:cubicBezTo>
                      <a:pt x="43868" y="94976"/>
                      <a:pt x="35619" y="202427"/>
                      <a:pt x="52133" y="358742"/>
                    </a:cubicBezTo>
                    <a:cubicBezTo>
                      <a:pt x="68647" y="515057"/>
                      <a:pt x="40261" y="627803"/>
                      <a:pt x="52133" y="747379"/>
                    </a:cubicBezTo>
                    <a:cubicBezTo>
                      <a:pt x="40366" y="749383"/>
                      <a:pt x="13905" y="749142"/>
                      <a:pt x="0" y="747379"/>
                    </a:cubicBezTo>
                    <a:cubicBezTo>
                      <a:pt x="-3795" y="651179"/>
                      <a:pt x="-8281" y="541977"/>
                      <a:pt x="0" y="381163"/>
                    </a:cubicBezTo>
                    <a:cubicBezTo>
                      <a:pt x="8281" y="220349"/>
                      <a:pt x="2958" y="134261"/>
                      <a:pt x="0" y="0"/>
                    </a:cubicBezTo>
                    <a:close/>
                  </a:path>
                  <a:path w="52133" h="747379" stroke="0" extrusionOk="0">
                    <a:moveTo>
                      <a:pt x="0" y="0"/>
                    </a:moveTo>
                    <a:cubicBezTo>
                      <a:pt x="21915" y="-657"/>
                      <a:pt x="39437" y="2072"/>
                      <a:pt x="52133" y="0"/>
                    </a:cubicBezTo>
                    <a:cubicBezTo>
                      <a:pt x="44811" y="79153"/>
                      <a:pt x="39733" y="222964"/>
                      <a:pt x="52133" y="351268"/>
                    </a:cubicBezTo>
                    <a:cubicBezTo>
                      <a:pt x="64533" y="479572"/>
                      <a:pt x="53646" y="558458"/>
                      <a:pt x="52133" y="747379"/>
                    </a:cubicBezTo>
                    <a:cubicBezTo>
                      <a:pt x="32839" y="746562"/>
                      <a:pt x="18810" y="747174"/>
                      <a:pt x="0" y="747379"/>
                    </a:cubicBezTo>
                    <a:cubicBezTo>
                      <a:pt x="11735" y="603052"/>
                      <a:pt x="-1673" y="530707"/>
                      <a:pt x="0" y="381163"/>
                    </a:cubicBezTo>
                    <a:cubicBezTo>
                      <a:pt x="1673" y="231619"/>
                      <a:pt x="-18569" y="91634"/>
                      <a:pt x="0" y="0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solidFill>
                  <a:srgbClr val="C1C1C1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Up Arrow">
                <a:extLst>
                  <a:ext uri="{FF2B5EF4-FFF2-40B4-BE49-F238E27FC236}">
                    <a16:creationId xmlns:a16="http://schemas.microsoft.com/office/drawing/2014/main" id="{DB5B8CC1-F836-4290-95AA-F7F9355D3F5A}"/>
                  </a:ext>
                </a:extLst>
              </p:cNvPr>
              <p:cNvSpPr/>
              <p:nvPr/>
            </p:nvSpPr>
            <p:spPr>
              <a:xfrm>
                <a:off x="10518055" y="2519137"/>
                <a:ext cx="23990" cy="15993"/>
              </a:xfrm>
              <a:prstGeom prst="triangle">
                <a:avLst/>
              </a:prstGeom>
              <a:solidFill>
                <a:srgbClr val="BC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Down Arrow">
                <a:extLst>
                  <a:ext uri="{FF2B5EF4-FFF2-40B4-BE49-F238E27FC236}">
                    <a16:creationId xmlns:a16="http://schemas.microsoft.com/office/drawing/2014/main" id="{F5A32C06-C2BE-47CD-BDBE-70FCBE9C5981}"/>
                  </a:ext>
                </a:extLst>
              </p:cNvPr>
              <p:cNvSpPr/>
              <p:nvPr/>
            </p:nvSpPr>
            <p:spPr>
              <a:xfrm flipH="1" flipV="1">
                <a:off x="10515680" y="6210432"/>
                <a:ext cx="23990" cy="15993"/>
              </a:xfrm>
              <a:prstGeom prst="triangle">
                <a:avLst/>
              </a:prstGeom>
              <a:solidFill>
                <a:srgbClr val="BC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Tablet Placeholder" descr="A mockup of website interface on a tablet.">
              <a:extLst>
                <a:ext uri="{FF2B5EF4-FFF2-40B4-BE49-F238E27FC236}">
                  <a16:creationId xmlns:a16="http://schemas.microsoft.com/office/drawing/2014/main" id="{A6156678-3AC6-4D90-A255-3F887B5E827F}"/>
                </a:ext>
              </a:extLst>
            </p:cNvPr>
            <p:cNvGrpSpPr/>
            <p:nvPr/>
          </p:nvGrpSpPr>
          <p:grpSpPr>
            <a:xfrm rot="16200000">
              <a:off x="5666819" y="1099658"/>
              <a:ext cx="4453647" cy="6316453"/>
              <a:chOff x="4740346" y="2465294"/>
              <a:chExt cx="1802369" cy="2556237"/>
            </a:xfrm>
          </p:grpSpPr>
          <p:sp>
            <p:nvSpPr>
              <p:cNvPr id="53" name="Tablet Outline and Screen">
                <a:extLst>
                  <a:ext uri="{FF2B5EF4-FFF2-40B4-BE49-F238E27FC236}">
                    <a16:creationId xmlns:a16="http://schemas.microsoft.com/office/drawing/2014/main" id="{0E157B01-E326-4B6A-846C-38CE26F23935}"/>
                  </a:ext>
                </a:extLst>
              </p:cNvPr>
              <p:cNvSpPr/>
              <p:nvPr/>
            </p:nvSpPr>
            <p:spPr>
              <a:xfrm rot="5400000">
                <a:off x="4363640" y="2842456"/>
                <a:ext cx="2555781" cy="1802369"/>
              </a:xfrm>
              <a:custGeom>
                <a:avLst/>
                <a:gdLst>
                  <a:gd name="connsiteX0" fmla="*/ 98312 w 2555781"/>
                  <a:gd name="connsiteY0" fmla="*/ 1707597 h 1802369"/>
                  <a:gd name="connsiteX1" fmla="*/ 2354723 w 2555781"/>
                  <a:gd name="connsiteY1" fmla="*/ 1707597 h 1802369"/>
                  <a:gd name="connsiteX2" fmla="*/ 2354723 w 2555781"/>
                  <a:gd name="connsiteY2" fmla="*/ 94770 h 1802369"/>
                  <a:gd name="connsiteX3" fmla="*/ 98312 w 2555781"/>
                  <a:gd name="connsiteY3" fmla="*/ 94770 h 1802369"/>
                  <a:gd name="connsiteX4" fmla="*/ 0 w 2555781"/>
                  <a:gd name="connsiteY4" fmla="*/ 1732509 h 1802369"/>
                  <a:gd name="connsiteX5" fmla="*/ 0 w 2555781"/>
                  <a:gd name="connsiteY5" fmla="*/ 69860 h 1802369"/>
                  <a:gd name="connsiteX6" fmla="*/ 69860 w 2555781"/>
                  <a:gd name="connsiteY6" fmla="*/ 0 h 1802369"/>
                  <a:gd name="connsiteX7" fmla="*/ 2485921 w 2555781"/>
                  <a:gd name="connsiteY7" fmla="*/ 0 h 1802369"/>
                  <a:gd name="connsiteX8" fmla="*/ 2555781 w 2555781"/>
                  <a:gd name="connsiteY8" fmla="*/ 69860 h 1802369"/>
                  <a:gd name="connsiteX9" fmla="*/ 2555781 w 2555781"/>
                  <a:gd name="connsiteY9" fmla="*/ 1732509 h 1802369"/>
                  <a:gd name="connsiteX10" fmla="*/ 2485921 w 2555781"/>
                  <a:gd name="connsiteY10" fmla="*/ 1802369 h 1802369"/>
                  <a:gd name="connsiteX11" fmla="*/ 69860 w 2555781"/>
                  <a:gd name="connsiteY11" fmla="*/ 1802369 h 1802369"/>
                  <a:gd name="connsiteX12" fmla="*/ 0 w 2555781"/>
                  <a:gd name="connsiteY12" fmla="*/ 1732509 h 180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5781" h="1802369">
                    <a:moveTo>
                      <a:pt x="98312" y="1707597"/>
                    </a:moveTo>
                    <a:lnTo>
                      <a:pt x="2354723" y="1707597"/>
                    </a:lnTo>
                    <a:lnTo>
                      <a:pt x="2354723" y="94770"/>
                    </a:lnTo>
                    <a:lnTo>
                      <a:pt x="98312" y="94770"/>
                    </a:lnTo>
                    <a:close/>
                    <a:moveTo>
                      <a:pt x="0" y="1732509"/>
                    </a:moveTo>
                    <a:lnTo>
                      <a:pt x="0" y="69860"/>
                    </a:lnTo>
                    <a:cubicBezTo>
                      <a:pt x="0" y="31277"/>
                      <a:pt x="31277" y="0"/>
                      <a:pt x="69860" y="0"/>
                    </a:cubicBezTo>
                    <a:lnTo>
                      <a:pt x="2485921" y="0"/>
                    </a:lnTo>
                    <a:cubicBezTo>
                      <a:pt x="2524504" y="0"/>
                      <a:pt x="2555781" y="31277"/>
                      <a:pt x="2555781" y="69860"/>
                    </a:cubicBezTo>
                    <a:lnTo>
                      <a:pt x="2555781" y="1732509"/>
                    </a:lnTo>
                    <a:cubicBezTo>
                      <a:pt x="2555781" y="1771092"/>
                      <a:pt x="2524504" y="1802369"/>
                      <a:pt x="2485921" y="1802369"/>
                    </a:cubicBezTo>
                    <a:lnTo>
                      <a:pt x="69860" y="1802369"/>
                    </a:lnTo>
                    <a:cubicBezTo>
                      <a:pt x="31277" y="1802369"/>
                      <a:pt x="0" y="1771092"/>
                      <a:pt x="0" y="17325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Tablet Home Button">
                <a:extLst>
                  <a:ext uri="{FF2B5EF4-FFF2-40B4-BE49-F238E27FC236}">
                    <a16:creationId xmlns:a16="http://schemas.microsoft.com/office/drawing/2014/main" id="{2D7CF243-70E0-4561-A3AF-E6EC36F03BA7}"/>
                  </a:ext>
                </a:extLst>
              </p:cNvPr>
              <p:cNvSpPr/>
              <p:nvPr/>
            </p:nvSpPr>
            <p:spPr>
              <a:xfrm rot="5400000">
                <a:off x="5573142" y="4850882"/>
                <a:ext cx="136777" cy="13677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Tablet Outline">
                <a:extLst>
                  <a:ext uri="{FF2B5EF4-FFF2-40B4-BE49-F238E27FC236}">
                    <a16:creationId xmlns:a16="http://schemas.microsoft.com/office/drawing/2014/main" id="{E16BF0FA-D098-4DF8-9EC5-D61AA326145C}"/>
                  </a:ext>
                </a:extLst>
              </p:cNvPr>
              <p:cNvSpPr/>
              <p:nvPr/>
            </p:nvSpPr>
            <p:spPr>
              <a:xfrm rot="5400000">
                <a:off x="4363640" y="2842000"/>
                <a:ext cx="2555781" cy="1802369"/>
              </a:xfrm>
              <a:prstGeom prst="roundRect">
                <a:avLst>
                  <a:gd name="adj" fmla="val 387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0" name="Mobile Device Outline" descr="A mockup of mobile interface on a phone.">
            <a:extLst>
              <a:ext uri="{FF2B5EF4-FFF2-40B4-BE49-F238E27FC236}">
                <a16:creationId xmlns:a16="http://schemas.microsoft.com/office/drawing/2014/main" id="{C3B8FC29-AC1D-4BA1-BD25-E531CF6C9787}"/>
              </a:ext>
            </a:extLst>
          </p:cNvPr>
          <p:cNvGrpSpPr/>
          <p:nvPr/>
        </p:nvGrpSpPr>
        <p:grpSpPr>
          <a:xfrm>
            <a:off x="1357224" y="2005431"/>
            <a:ext cx="2449955" cy="4490624"/>
            <a:chOff x="1357224" y="2005431"/>
            <a:chExt cx="2449955" cy="4490624"/>
          </a:xfrm>
        </p:grpSpPr>
        <p:grpSp>
          <p:nvGrpSpPr>
            <p:cNvPr id="138" name="Shopping Item 2">
              <a:extLst>
                <a:ext uri="{FF2B5EF4-FFF2-40B4-BE49-F238E27FC236}">
                  <a16:creationId xmlns:a16="http://schemas.microsoft.com/office/drawing/2014/main" id="{4304B016-4EC4-44EA-9122-B34B45265CB6}"/>
                </a:ext>
              </a:extLst>
            </p:cNvPr>
            <p:cNvGrpSpPr/>
            <p:nvPr/>
          </p:nvGrpSpPr>
          <p:grpSpPr>
            <a:xfrm>
              <a:off x="2652047" y="4448435"/>
              <a:ext cx="761896" cy="1504448"/>
              <a:chOff x="2652047" y="4448435"/>
              <a:chExt cx="761896" cy="1504448"/>
            </a:xfrm>
          </p:grpSpPr>
          <p:sp>
            <p:nvSpPr>
              <p:cNvPr id="112" name="Text Placeholder">
                <a:extLst>
                  <a:ext uri="{FF2B5EF4-FFF2-40B4-BE49-F238E27FC236}">
                    <a16:creationId xmlns:a16="http://schemas.microsoft.com/office/drawing/2014/main" id="{5EEBB435-5F68-4EAB-9B05-0AEBF335BEC0}"/>
                  </a:ext>
                </a:extLst>
              </p:cNvPr>
              <p:cNvSpPr txBox="1"/>
              <p:nvPr/>
            </p:nvSpPr>
            <p:spPr>
              <a:xfrm>
                <a:off x="2664399" y="5769277"/>
                <a:ext cx="712127" cy="183606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spAutoFit/>
              </a:bodyPr>
              <a:lstStyle/>
              <a:p>
                <a:r>
                  <a:rPr lang="en-U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Short Title</a:t>
                </a:r>
              </a:p>
              <a:p>
                <a:r>
                  <a:rPr lang="en-US" sz="6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Subtitle</a:t>
                </a:r>
              </a:p>
            </p:txBody>
          </p:sp>
          <p:grpSp>
            <p:nvGrpSpPr>
              <p:cNvPr id="113" name="Tall Photo Placeholder">
                <a:extLst>
                  <a:ext uri="{FF2B5EF4-FFF2-40B4-BE49-F238E27FC236}">
                    <a16:creationId xmlns:a16="http://schemas.microsoft.com/office/drawing/2014/main" id="{BE20C875-9430-4EEF-9FD0-B4A73E50F80F}"/>
                  </a:ext>
                </a:extLst>
              </p:cNvPr>
              <p:cNvGrpSpPr/>
              <p:nvPr/>
            </p:nvGrpSpPr>
            <p:grpSpPr>
              <a:xfrm>
                <a:off x="2652047" y="4448435"/>
                <a:ext cx="761896" cy="1137546"/>
                <a:chOff x="5841594" y="4162695"/>
                <a:chExt cx="757401" cy="1025588"/>
              </a:xfrm>
            </p:grpSpPr>
            <p:sp>
              <p:nvSpPr>
                <p:cNvPr id="115" name="Image Placeholder">
                  <a:extLst>
                    <a:ext uri="{FF2B5EF4-FFF2-40B4-BE49-F238E27FC236}">
                      <a16:creationId xmlns:a16="http://schemas.microsoft.com/office/drawing/2014/main" id="{A1837A06-5AC6-4377-B69F-35E046536069}"/>
                    </a:ext>
                  </a:extLst>
                </p:cNvPr>
                <p:cNvSpPr/>
                <p:nvPr/>
              </p:nvSpPr>
              <p:spPr>
                <a:xfrm>
                  <a:off x="5841594" y="4162695"/>
                  <a:ext cx="757401" cy="1025588"/>
                </a:xfrm>
                <a:custGeom>
                  <a:avLst/>
                  <a:gdLst>
                    <a:gd name="connsiteX0" fmla="*/ 0 w 757401"/>
                    <a:gd name="connsiteY0" fmla="*/ 7521 h 1025588"/>
                    <a:gd name="connsiteX1" fmla="*/ 7521 w 757401"/>
                    <a:gd name="connsiteY1" fmla="*/ 0 h 1025588"/>
                    <a:gd name="connsiteX2" fmla="*/ 386124 w 757401"/>
                    <a:gd name="connsiteY2" fmla="*/ 0 h 1025588"/>
                    <a:gd name="connsiteX3" fmla="*/ 749880 w 757401"/>
                    <a:gd name="connsiteY3" fmla="*/ 0 h 1025588"/>
                    <a:gd name="connsiteX4" fmla="*/ 757401 w 757401"/>
                    <a:gd name="connsiteY4" fmla="*/ 7521 h 1025588"/>
                    <a:gd name="connsiteX5" fmla="*/ 757401 w 757401"/>
                    <a:gd name="connsiteY5" fmla="*/ 492583 h 1025588"/>
                    <a:gd name="connsiteX6" fmla="*/ 757401 w 757401"/>
                    <a:gd name="connsiteY6" fmla="*/ 1018067 h 1025588"/>
                    <a:gd name="connsiteX7" fmla="*/ 749880 w 757401"/>
                    <a:gd name="connsiteY7" fmla="*/ 1025588 h 1025588"/>
                    <a:gd name="connsiteX8" fmla="*/ 371277 w 757401"/>
                    <a:gd name="connsiteY8" fmla="*/ 1025588 h 1025588"/>
                    <a:gd name="connsiteX9" fmla="*/ 7521 w 757401"/>
                    <a:gd name="connsiteY9" fmla="*/ 1025588 h 1025588"/>
                    <a:gd name="connsiteX10" fmla="*/ 0 w 757401"/>
                    <a:gd name="connsiteY10" fmla="*/ 1018067 h 1025588"/>
                    <a:gd name="connsiteX11" fmla="*/ 0 w 757401"/>
                    <a:gd name="connsiteY11" fmla="*/ 502689 h 1025588"/>
                    <a:gd name="connsiteX12" fmla="*/ 0 w 757401"/>
                    <a:gd name="connsiteY12" fmla="*/ 7521 h 1025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7401" h="1025588" fill="none" extrusionOk="0">
                      <a:moveTo>
                        <a:pt x="0" y="7521"/>
                      </a:moveTo>
                      <a:cubicBezTo>
                        <a:pt x="-1016" y="3534"/>
                        <a:pt x="3247" y="-83"/>
                        <a:pt x="7521" y="0"/>
                      </a:cubicBezTo>
                      <a:cubicBezTo>
                        <a:pt x="187530" y="-8745"/>
                        <a:pt x="233081" y="-10457"/>
                        <a:pt x="386124" y="0"/>
                      </a:cubicBezTo>
                      <a:cubicBezTo>
                        <a:pt x="539167" y="10457"/>
                        <a:pt x="656315" y="-7125"/>
                        <a:pt x="749880" y="0"/>
                      </a:cubicBezTo>
                      <a:cubicBezTo>
                        <a:pt x="753931" y="184"/>
                        <a:pt x="757488" y="3431"/>
                        <a:pt x="757401" y="7521"/>
                      </a:cubicBezTo>
                      <a:cubicBezTo>
                        <a:pt x="743992" y="134476"/>
                        <a:pt x="741887" y="266386"/>
                        <a:pt x="757401" y="492583"/>
                      </a:cubicBezTo>
                      <a:cubicBezTo>
                        <a:pt x="772915" y="718780"/>
                        <a:pt x="759736" y="810774"/>
                        <a:pt x="757401" y="1018067"/>
                      </a:cubicBezTo>
                      <a:cubicBezTo>
                        <a:pt x="757451" y="1022320"/>
                        <a:pt x="753424" y="1025910"/>
                        <a:pt x="749880" y="1025588"/>
                      </a:cubicBezTo>
                      <a:cubicBezTo>
                        <a:pt x="594359" y="1027675"/>
                        <a:pt x="480086" y="1013904"/>
                        <a:pt x="371277" y="1025588"/>
                      </a:cubicBezTo>
                      <a:cubicBezTo>
                        <a:pt x="262468" y="1037272"/>
                        <a:pt x="171071" y="1038994"/>
                        <a:pt x="7521" y="1025588"/>
                      </a:cubicBezTo>
                      <a:cubicBezTo>
                        <a:pt x="3264" y="1025795"/>
                        <a:pt x="-330" y="1021784"/>
                        <a:pt x="0" y="1018067"/>
                      </a:cubicBezTo>
                      <a:cubicBezTo>
                        <a:pt x="-23509" y="842559"/>
                        <a:pt x="519" y="615144"/>
                        <a:pt x="0" y="502689"/>
                      </a:cubicBezTo>
                      <a:cubicBezTo>
                        <a:pt x="-519" y="390234"/>
                        <a:pt x="18416" y="118324"/>
                        <a:pt x="0" y="7521"/>
                      </a:cubicBezTo>
                      <a:close/>
                    </a:path>
                    <a:path w="757401" h="1025588" stroke="0" extrusionOk="0">
                      <a:moveTo>
                        <a:pt x="0" y="7521"/>
                      </a:moveTo>
                      <a:cubicBezTo>
                        <a:pt x="-364" y="3143"/>
                        <a:pt x="2783" y="219"/>
                        <a:pt x="7521" y="0"/>
                      </a:cubicBezTo>
                      <a:cubicBezTo>
                        <a:pt x="152106" y="-14437"/>
                        <a:pt x="267837" y="-11196"/>
                        <a:pt x="393548" y="0"/>
                      </a:cubicBezTo>
                      <a:cubicBezTo>
                        <a:pt x="519259" y="11196"/>
                        <a:pt x="582880" y="3188"/>
                        <a:pt x="749880" y="0"/>
                      </a:cubicBezTo>
                      <a:cubicBezTo>
                        <a:pt x="753498" y="-293"/>
                        <a:pt x="758105" y="3704"/>
                        <a:pt x="757401" y="7521"/>
                      </a:cubicBezTo>
                      <a:cubicBezTo>
                        <a:pt x="780753" y="234814"/>
                        <a:pt x="735527" y="387450"/>
                        <a:pt x="757401" y="492583"/>
                      </a:cubicBezTo>
                      <a:cubicBezTo>
                        <a:pt x="779275" y="597716"/>
                        <a:pt x="759109" y="837573"/>
                        <a:pt x="757401" y="1018067"/>
                      </a:cubicBezTo>
                      <a:cubicBezTo>
                        <a:pt x="757304" y="1021297"/>
                        <a:pt x="753620" y="1026163"/>
                        <a:pt x="749880" y="1025588"/>
                      </a:cubicBezTo>
                      <a:cubicBezTo>
                        <a:pt x="581976" y="1028192"/>
                        <a:pt x="562833" y="1007991"/>
                        <a:pt x="393548" y="1025588"/>
                      </a:cubicBezTo>
                      <a:cubicBezTo>
                        <a:pt x="224263" y="1043185"/>
                        <a:pt x="166891" y="1017020"/>
                        <a:pt x="7521" y="1025588"/>
                      </a:cubicBezTo>
                      <a:cubicBezTo>
                        <a:pt x="3477" y="1025751"/>
                        <a:pt x="90" y="1023156"/>
                        <a:pt x="0" y="1018067"/>
                      </a:cubicBezTo>
                      <a:cubicBezTo>
                        <a:pt x="-22571" y="916292"/>
                        <a:pt x="16824" y="766110"/>
                        <a:pt x="0" y="543110"/>
                      </a:cubicBezTo>
                      <a:cubicBezTo>
                        <a:pt x="-16824" y="320110"/>
                        <a:pt x="-17751" y="226844"/>
                        <a:pt x="0" y="752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oundRect">
                          <a:avLst>
                            <a:gd name="adj" fmla="val 993"/>
                          </a:avLst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6" name="Person Icon" descr="User">
                  <a:extLst>
                    <a:ext uri="{FF2B5EF4-FFF2-40B4-BE49-F238E27FC236}">
                      <a16:creationId xmlns:a16="http://schemas.microsoft.com/office/drawing/2014/main" id="{BE88BEF1-F055-4FEE-BDD7-B63947DB9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9735" y="4493487"/>
                  <a:ext cx="403085" cy="403085"/>
                </a:xfrm>
                <a:prstGeom prst="rect">
                  <a:avLst/>
                </a:prstGeom>
              </p:spPr>
            </p:pic>
          </p:grpSp>
          <p:sp>
            <p:nvSpPr>
              <p:cNvPr id="114" name="Highlighted Text">
                <a:extLst>
                  <a:ext uri="{FF2B5EF4-FFF2-40B4-BE49-F238E27FC236}">
                    <a16:creationId xmlns:a16="http://schemas.microsoft.com/office/drawing/2014/main" id="{F3D97E8E-1812-404C-898F-C8C87C2BDA27}"/>
                  </a:ext>
                </a:extLst>
              </p:cNvPr>
              <p:cNvSpPr txBox="1"/>
              <p:nvPr/>
            </p:nvSpPr>
            <p:spPr>
              <a:xfrm>
                <a:off x="2652047" y="5655472"/>
                <a:ext cx="442822" cy="79417"/>
              </a:xfrm>
              <a:prstGeom prst="rect">
                <a:avLst/>
              </a:prstGeom>
              <a:solidFill>
                <a:srgbClr val="C8C8C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</a:t>
                </a:r>
              </a:p>
            </p:txBody>
          </p:sp>
        </p:grpSp>
        <p:grpSp>
          <p:nvGrpSpPr>
            <p:cNvPr id="141" name="Shopping Item 1">
              <a:extLst>
                <a:ext uri="{FF2B5EF4-FFF2-40B4-BE49-F238E27FC236}">
                  <a16:creationId xmlns:a16="http://schemas.microsoft.com/office/drawing/2014/main" id="{4C7C74BB-A7FD-4A98-ACC5-4075D44D2C3E}"/>
                </a:ext>
              </a:extLst>
            </p:cNvPr>
            <p:cNvGrpSpPr/>
            <p:nvPr/>
          </p:nvGrpSpPr>
          <p:grpSpPr>
            <a:xfrm>
              <a:off x="1754945" y="4466233"/>
              <a:ext cx="761896" cy="1504448"/>
              <a:chOff x="1754945" y="4466233"/>
              <a:chExt cx="761896" cy="1504448"/>
            </a:xfrm>
          </p:grpSpPr>
          <p:sp>
            <p:nvSpPr>
              <p:cNvPr id="101" name="Text Placeholder">
                <a:extLst>
                  <a:ext uri="{FF2B5EF4-FFF2-40B4-BE49-F238E27FC236}">
                    <a16:creationId xmlns:a16="http://schemas.microsoft.com/office/drawing/2014/main" id="{347F1DA8-E231-445B-87CB-961351CB1E3B}"/>
                  </a:ext>
                </a:extLst>
              </p:cNvPr>
              <p:cNvSpPr txBox="1"/>
              <p:nvPr/>
            </p:nvSpPr>
            <p:spPr>
              <a:xfrm>
                <a:off x="1767297" y="5787075"/>
                <a:ext cx="712127" cy="183606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spAutoFit/>
              </a:bodyPr>
              <a:lstStyle/>
              <a:p>
                <a:r>
                  <a:rPr lang="en-U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Short Title</a:t>
                </a:r>
              </a:p>
              <a:p>
                <a:r>
                  <a:rPr lang="en-US" sz="6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Subtitle</a:t>
                </a:r>
              </a:p>
            </p:txBody>
          </p:sp>
          <p:grpSp>
            <p:nvGrpSpPr>
              <p:cNvPr id="107" name="Tall Photo Placeholder">
                <a:extLst>
                  <a:ext uri="{FF2B5EF4-FFF2-40B4-BE49-F238E27FC236}">
                    <a16:creationId xmlns:a16="http://schemas.microsoft.com/office/drawing/2014/main" id="{8A9F7A36-E6DD-4A0E-812A-8123820A0B14}"/>
                  </a:ext>
                </a:extLst>
              </p:cNvPr>
              <p:cNvGrpSpPr/>
              <p:nvPr/>
            </p:nvGrpSpPr>
            <p:grpSpPr>
              <a:xfrm>
                <a:off x="1754945" y="4466233"/>
                <a:ext cx="761896" cy="1137546"/>
                <a:chOff x="5841594" y="4162695"/>
                <a:chExt cx="757401" cy="1025588"/>
              </a:xfrm>
            </p:grpSpPr>
            <p:sp>
              <p:nvSpPr>
                <p:cNvPr id="108" name="Image Placeholder">
                  <a:extLst>
                    <a:ext uri="{FF2B5EF4-FFF2-40B4-BE49-F238E27FC236}">
                      <a16:creationId xmlns:a16="http://schemas.microsoft.com/office/drawing/2014/main" id="{EF545625-7E5C-4BC3-BE65-42EFC6863F8E}"/>
                    </a:ext>
                  </a:extLst>
                </p:cNvPr>
                <p:cNvSpPr/>
                <p:nvPr/>
              </p:nvSpPr>
              <p:spPr>
                <a:xfrm>
                  <a:off x="5841594" y="4162695"/>
                  <a:ext cx="757401" cy="1025588"/>
                </a:xfrm>
                <a:custGeom>
                  <a:avLst/>
                  <a:gdLst>
                    <a:gd name="connsiteX0" fmla="*/ 0 w 757401"/>
                    <a:gd name="connsiteY0" fmla="*/ 7521 h 1025588"/>
                    <a:gd name="connsiteX1" fmla="*/ 7521 w 757401"/>
                    <a:gd name="connsiteY1" fmla="*/ 0 h 1025588"/>
                    <a:gd name="connsiteX2" fmla="*/ 386124 w 757401"/>
                    <a:gd name="connsiteY2" fmla="*/ 0 h 1025588"/>
                    <a:gd name="connsiteX3" fmla="*/ 749880 w 757401"/>
                    <a:gd name="connsiteY3" fmla="*/ 0 h 1025588"/>
                    <a:gd name="connsiteX4" fmla="*/ 757401 w 757401"/>
                    <a:gd name="connsiteY4" fmla="*/ 7521 h 1025588"/>
                    <a:gd name="connsiteX5" fmla="*/ 757401 w 757401"/>
                    <a:gd name="connsiteY5" fmla="*/ 492583 h 1025588"/>
                    <a:gd name="connsiteX6" fmla="*/ 757401 w 757401"/>
                    <a:gd name="connsiteY6" fmla="*/ 1018067 h 1025588"/>
                    <a:gd name="connsiteX7" fmla="*/ 749880 w 757401"/>
                    <a:gd name="connsiteY7" fmla="*/ 1025588 h 1025588"/>
                    <a:gd name="connsiteX8" fmla="*/ 371277 w 757401"/>
                    <a:gd name="connsiteY8" fmla="*/ 1025588 h 1025588"/>
                    <a:gd name="connsiteX9" fmla="*/ 7521 w 757401"/>
                    <a:gd name="connsiteY9" fmla="*/ 1025588 h 1025588"/>
                    <a:gd name="connsiteX10" fmla="*/ 0 w 757401"/>
                    <a:gd name="connsiteY10" fmla="*/ 1018067 h 1025588"/>
                    <a:gd name="connsiteX11" fmla="*/ 0 w 757401"/>
                    <a:gd name="connsiteY11" fmla="*/ 502689 h 1025588"/>
                    <a:gd name="connsiteX12" fmla="*/ 0 w 757401"/>
                    <a:gd name="connsiteY12" fmla="*/ 7521 h 1025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7401" h="1025588" fill="none" extrusionOk="0">
                      <a:moveTo>
                        <a:pt x="0" y="7521"/>
                      </a:moveTo>
                      <a:cubicBezTo>
                        <a:pt x="-1016" y="3534"/>
                        <a:pt x="3247" y="-83"/>
                        <a:pt x="7521" y="0"/>
                      </a:cubicBezTo>
                      <a:cubicBezTo>
                        <a:pt x="187530" y="-8745"/>
                        <a:pt x="233081" y="-10457"/>
                        <a:pt x="386124" y="0"/>
                      </a:cubicBezTo>
                      <a:cubicBezTo>
                        <a:pt x="539167" y="10457"/>
                        <a:pt x="656315" y="-7125"/>
                        <a:pt x="749880" y="0"/>
                      </a:cubicBezTo>
                      <a:cubicBezTo>
                        <a:pt x="753931" y="184"/>
                        <a:pt x="757488" y="3431"/>
                        <a:pt x="757401" y="7521"/>
                      </a:cubicBezTo>
                      <a:cubicBezTo>
                        <a:pt x="743992" y="134476"/>
                        <a:pt x="741887" y="266386"/>
                        <a:pt x="757401" y="492583"/>
                      </a:cubicBezTo>
                      <a:cubicBezTo>
                        <a:pt x="772915" y="718780"/>
                        <a:pt x="759736" y="810774"/>
                        <a:pt x="757401" y="1018067"/>
                      </a:cubicBezTo>
                      <a:cubicBezTo>
                        <a:pt x="757451" y="1022320"/>
                        <a:pt x="753424" y="1025910"/>
                        <a:pt x="749880" y="1025588"/>
                      </a:cubicBezTo>
                      <a:cubicBezTo>
                        <a:pt x="594359" y="1027675"/>
                        <a:pt x="480086" y="1013904"/>
                        <a:pt x="371277" y="1025588"/>
                      </a:cubicBezTo>
                      <a:cubicBezTo>
                        <a:pt x="262468" y="1037272"/>
                        <a:pt x="171071" y="1038994"/>
                        <a:pt x="7521" y="1025588"/>
                      </a:cubicBezTo>
                      <a:cubicBezTo>
                        <a:pt x="3264" y="1025795"/>
                        <a:pt x="-330" y="1021784"/>
                        <a:pt x="0" y="1018067"/>
                      </a:cubicBezTo>
                      <a:cubicBezTo>
                        <a:pt x="-23509" y="842559"/>
                        <a:pt x="519" y="615144"/>
                        <a:pt x="0" y="502689"/>
                      </a:cubicBezTo>
                      <a:cubicBezTo>
                        <a:pt x="-519" y="390234"/>
                        <a:pt x="18416" y="118324"/>
                        <a:pt x="0" y="7521"/>
                      </a:cubicBezTo>
                      <a:close/>
                    </a:path>
                    <a:path w="757401" h="1025588" stroke="0" extrusionOk="0">
                      <a:moveTo>
                        <a:pt x="0" y="7521"/>
                      </a:moveTo>
                      <a:cubicBezTo>
                        <a:pt x="-364" y="3143"/>
                        <a:pt x="2783" y="219"/>
                        <a:pt x="7521" y="0"/>
                      </a:cubicBezTo>
                      <a:cubicBezTo>
                        <a:pt x="152106" y="-14437"/>
                        <a:pt x="267837" y="-11196"/>
                        <a:pt x="393548" y="0"/>
                      </a:cubicBezTo>
                      <a:cubicBezTo>
                        <a:pt x="519259" y="11196"/>
                        <a:pt x="582880" y="3188"/>
                        <a:pt x="749880" y="0"/>
                      </a:cubicBezTo>
                      <a:cubicBezTo>
                        <a:pt x="753498" y="-293"/>
                        <a:pt x="758105" y="3704"/>
                        <a:pt x="757401" y="7521"/>
                      </a:cubicBezTo>
                      <a:cubicBezTo>
                        <a:pt x="780753" y="234814"/>
                        <a:pt x="735527" y="387450"/>
                        <a:pt x="757401" y="492583"/>
                      </a:cubicBezTo>
                      <a:cubicBezTo>
                        <a:pt x="779275" y="597716"/>
                        <a:pt x="759109" y="837573"/>
                        <a:pt x="757401" y="1018067"/>
                      </a:cubicBezTo>
                      <a:cubicBezTo>
                        <a:pt x="757304" y="1021297"/>
                        <a:pt x="753620" y="1026163"/>
                        <a:pt x="749880" y="1025588"/>
                      </a:cubicBezTo>
                      <a:cubicBezTo>
                        <a:pt x="581976" y="1028192"/>
                        <a:pt x="562833" y="1007991"/>
                        <a:pt x="393548" y="1025588"/>
                      </a:cubicBezTo>
                      <a:cubicBezTo>
                        <a:pt x="224263" y="1043185"/>
                        <a:pt x="166891" y="1017020"/>
                        <a:pt x="7521" y="1025588"/>
                      </a:cubicBezTo>
                      <a:cubicBezTo>
                        <a:pt x="3477" y="1025751"/>
                        <a:pt x="90" y="1023156"/>
                        <a:pt x="0" y="1018067"/>
                      </a:cubicBezTo>
                      <a:cubicBezTo>
                        <a:pt x="-22571" y="916292"/>
                        <a:pt x="16824" y="766110"/>
                        <a:pt x="0" y="543110"/>
                      </a:cubicBezTo>
                      <a:cubicBezTo>
                        <a:pt x="-16824" y="320110"/>
                        <a:pt x="-17751" y="226844"/>
                        <a:pt x="0" y="752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oundRect">
                          <a:avLst>
                            <a:gd name="adj" fmla="val 993"/>
                          </a:avLst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9" name="Person Icon" descr="User">
                  <a:extLst>
                    <a:ext uri="{FF2B5EF4-FFF2-40B4-BE49-F238E27FC236}">
                      <a16:creationId xmlns:a16="http://schemas.microsoft.com/office/drawing/2014/main" id="{222574D0-1A8C-4220-80CC-2E5369693D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9735" y="4493487"/>
                  <a:ext cx="403085" cy="403085"/>
                </a:xfrm>
                <a:prstGeom prst="rect">
                  <a:avLst/>
                </a:prstGeom>
              </p:spPr>
            </p:pic>
          </p:grpSp>
          <p:sp>
            <p:nvSpPr>
              <p:cNvPr id="110" name="Highlighted Text">
                <a:extLst>
                  <a:ext uri="{FF2B5EF4-FFF2-40B4-BE49-F238E27FC236}">
                    <a16:creationId xmlns:a16="http://schemas.microsoft.com/office/drawing/2014/main" id="{B0E023B8-F0FC-482F-8A27-F0C47DD5A94F}"/>
                  </a:ext>
                </a:extLst>
              </p:cNvPr>
              <p:cNvSpPr txBox="1"/>
              <p:nvPr/>
            </p:nvSpPr>
            <p:spPr>
              <a:xfrm>
                <a:off x="1754945" y="5673270"/>
                <a:ext cx="442822" cy="79417"/>
              </a:xfrm>
              <a:prstGeom prst="rect">
                <a:avLst/>
              </a:prstGeom>
              <a:solidFill>
                <a:srgbClr val="C8C8C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</a:t>
                </a:r>
              </a:p>
            </p:txBody>
          </p:sp>
          <p:grpSp>
            <p:nvGrpSpPr>
              <p:cNvPr id="131" name="Quick Look Button">
                <a:extLst>
                  <a:ext uri="{FF2B5EF4-FFF2-40B4-BE49-F238E27FC236}">
                    <a16:creationId xmlns:a16="http://schemas.microsoft.com/office/drawing/2014/main" id="{E3E525C7-21D7-4EAB-A3DB-5042463A816A}"/>
                  </a:ext>
                </a:extLst>
              </p:cNvPr>
              <p:cNvGrpSpPr/>
              <p:nvPr/>
            </p:nvGrpSpPr>
            <p:grpSpPr>
              <a:xfrm>
                <a:off x="1848751" y="5187350"/>
                <a:ext cx="616878" cy="160183"/>
                <a:chOff x="1848751" y="5187350"/>
                <a:chExt cx="616878" cy="160183"/>
              </a:xfrm>
            </p:grpSpPr>
            <p:sp>
              <p:nvSpPr>
                <p:cNvPr id="118" name="Quick Look Placeholder">
                  <a:extLst>
                    <a:ext uri="{FF2B5EF4-FFF2-40B4-BE49-F238E27FC236}">
                      <a16:creationId xmlns:a16="http://schemas.microsoft.com/office/drawing/2014/main" id="{4F5AECD8-AFB1-4905-9D2B-5CEA9723426C}"/>
                    </a:ext>
                  </a:extLst>
                </p:cNvPr>
                <p:cNvSpPr/>
                <p:nvPr/>
              </p:nvSpPr>
              <p:spPr>
                <a:xfrm>
                  <a:off x="1848751" y="5187350"/>
                  <a:ext cx="616878" cy="160183"/>
                </a:xfrm>
                <a:prstGeom prst="roundRect">
                  <a:avLst>
                    <a:gd name="adj" fmla="val 597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2024747198">
                        <a:custGeom>
                          <a:avLst/>
                          <a:gdLst>
                            <a:gd name="connsiteX0" fmla="*/ 0 w 1087393"/>
                            <a:gd name="connsiteY0" fmla="*/ 9720 h 222624"/>
                            <a:gd name="connsiteX1" fmla="*/ 9720 w 1087393"/>
                            <a:gd name="connsiteY1" fmla="*/ 0 h 222624"/>
                            <a:gd name="connsiteX2" fmla="*/ 522337 w 1087393"/>
                            <a:gd name="connsiteY2" fmla="*/ 0 h 222624"/>
                            <a:gd name="connsiteX3" fmla="*/ 1077673 w 1087393"/>
                            <a:gd name="connsiteY3" fmla="*/ 0 h 222624"/>
                            <a:gd name="connsiteX4" fmla="*/ 1087393 w 1087393"/>
                            <a:gd name="connsiteY4" fmla="*/ 9720 h 222624"/>
                            <a:gd name="connsiteX5" fmla="*/ 1087393 w 1087393"/>
                            <a:gd name="connsiteY5" fmla="*/ 212904 h 222624"/>
                            <a:gd name="connsiteX6" fmla="*/ 1077673 w 1087393"/>
                            <a:gd name="connsiteY6" fmla="*/ 222624 h 222624"/>
                            <a:gd name="connsiteX7" fmla="*/ 522337 w 1087393"/>
                            <a:gd name="connsiteY7" fmla="*/ 222624 h 222624"/>
                            <a:gd name="connsiteX8" fmla="*/ 9720 w 1087393"/>
                            <a:gd name="connsiteY8" fmla="*/ 222624 h 222624"/>
                            <a:gd name="connsiteX9" fmla="*/ 0 w 1087393"/>
                            <a:gd name="connsiteY9" fmla="*/ 212904 h 222624"/>
                            <a:gd name="connsiteX10" fmla="*/ 0 w 1087393"/>
                            <a:gd name="connsiteY10" fmla="*/ 9720 h 2226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1087393" h="222624" fill="none" extrusionOk="0">
                              <a:moveTo>
                                <a:pt x="0" y="9720"/>
                              </a:moveTo>
                              <a:cubicBezTo>
                                <a:pt x="60" y="3476"/>
                                <a:pt x="3747" y="1064"/>
                                <a:pt x="9720" y="0"/>
                              </a:cubicBezTo>
                              <a:cubicBezTo>
                                <a:pt x="136064" y="-4207"/>
                                <a:pt x="410953" y="-21449"/>
                                <a:pt x="522337" y="0"/>
                              </a:cubicBezTo>
                              <a:cubicBezTo>
                                <a:pt x="633721" y="21449"/>
                                <a:pt x="851849" y="13656"/>
                                <a:pt x="1077673" y="0"/>
                              </a:cubicBezTo>
                              <a:cubicBezTo>
                                <a:pt x="1082205" y="223"/>
                                <a:pt x="1087479" y="3398"/>
                                <a:pt x="1087393" y="9720"/>
                              </a:cubicBezTo>
                              <a:cubicBezTo>
                                <a:pt x="1082580" y="58902"/>
                                <a:pt x="1088751" y="143893"/>
                                <a:pt x="1087393" y="212904"/>
                              </a:cubicBezTo>
                              <a:cubicBezTo>
                                <a:pt x="1086895" y="219491"/>
                                <a:pt x="1083673" y="223688"/>
                                <a:pt x="1077673" y="222624"/>
                              </a:cubicBezTo>
                              <a:cubicBezTo>
                                <a:pt x="898233" y="210408"/>
                                <a:pt x="648669" y="242746"/>
                                <a:pt x="522337" y="222624"/>
                              </a:cubicBezTo>
                              <a:cubicBezTo>
                                <a:pt x="396005" y="202502"/>
                                <a:pt x="261719" y="230989"/>
                                <a:pt x="9720" y="222624"/>
                              </a:cubicBezTo>
                              <a:cubicBezTo>
                                <a:pt x="4359" y="223352"/>
                                <a:pt x="1104" y="217943"/>
                                <a:pt x="0" y="212904"/>
                              </a:cubicBezTo>
                              <a:cubicBezTo>
                                <a:pt x="10115" y="121888"/>
                                <a:pt x="-2116" y="106678"/>
                                <a:pt x="0" y="9720"/>
                              </a:cubicBezTo>
                              <a:close/>
                            </a:path>
                            <a:path w="1087393" h="222624" stroke="0" extrusionOk="0">
                              <a:moveTo>
                                <a:pt x="0" y="9720"/>
                              </a:moveTo>
                              <a:cubicBezTo>
                                <a:pt x="609" y="3201"/>
                                <a:pt x="3755" y="1152"/>
                                <a:pt x="9720" y="0"/>
                              </a:cubicBezTo>
                              <a:cubicBezTo>
                                <a:pt x="208498" y="-24618"/>
                                <a:pt x="301101" y="25266"/>
                                <a:pt x="554376" y="0"/>
                              </a:cubicBezTo>
                              <a:cubicBezTo>
                                <a:pt x="807651" y="-25266"/>
                                <a:pt x="882934" y="-2660"/>
                                <a:pt x="1077673" y="0"/>
                              </a:cubicBezTo>
                              <a:cubicBezTo>
                                <a:pt x="1083816" y="-217"/>
                                <a:pt x="1087815" y="4680"/>
                                <a:pt x="1087393" y="9720"/>
                              </a:cubicBezTo>
                              <a:cubicBezTo>
                                <a:pt x="1094347" y="110363"/>
                                <a:pt x="1088724" y="114396"/>
                                <a:pt x="1087393" y="212904"/>
                              </a:cubicBezTo>
                              <a:cubicBezTo>
                                <a:pt x="1086374" y="218130"/>
                                <a:pt x="1082853" y="222737"/>
                                <a:pt x="1077673" y="222624"/>
                              </a:cubicBezTo>
                              <a:cubicBezTo>
                                <a:pt x="878819" y="241731"/>
                                <a:pt x="756354" y="212666"/>
                                <a:pt x="522337" y="222624"/>
                              </a:cubicBezTo>
                              <a:cubicBezTo>
                                <a:pt x="288320" y="232582"/>
                                <a:pt x="180490" y="236260"/>
                                <a:pt x="9720" y="222624"/>
                              </a:cubicBezTo>
                              <a:cubicBezTo>
                                <a:pt x="4207" y="223205"/>
                                <a:pt x="-1195" y="218151"/>
                                <a:pt x="0" y="212904"/>
                              </a:cubicBezTo>
                              <a:cubicBezTo>
                                <a:pt x="-4823" y="150566"/>
                                <a:pt x="-4117" y="87626"/>
                                <a:pt x="0" y="972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  <ask:seed>2024747198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tlCol="0" anchor="ctr"/>
                <a:lstStyle/>
                <a:p>
                  <a:r>
                    <a:rPr lang="en-US" sz="7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Quick Look</a:t>
                  </a:r>
                </a:p>
              </p:txBody>
            </p:sp>
            <p:grpSp>
              <p:nvGrpSpPr>
                <p:cNvPr id="119" name="Arrow Icon">
                  <a:extLst>
                    <a:ext uri="{FF2B5EF4-FFF2-40B4-BE49-F238E27FC236}">
                      <a16:creationId xmlns:a16="http://schemas.microsoft.com/office/drawing/2014/main" id="{C54B9DB7-2B7C-46F7-8DE3-A0FA739FE06C}"/>
                    </a:ext>
                  </a:extLst>
                </p:cNvPr>
                <p:cNvGrpSpPr/>
                <p:nvPr/>
              </p:nvGrpSpPr>
              <p:grpSpPr>
                <a:xfrm rot="13229624">
                  <a:off x="2352405" y="5240676"/>
                  <a:ext cx="52637" cy="52635"/>
                  <a:chOff x="1403371" y="3116765"/>
                  <a:chExt cx="182879" cy="191528"/>
                </a:xfrm>
              </p:grpSpPr>
              <p:cxnSp>
                <p:nvCxnSpPr>
                  <p:cNvPr id="120" name="Line 2">
                    <a:extLst>
                      <a:ext uri="{FF2B5EF4-FFF2-40B4-BE49-F238E27FC236}">
                        <a16:creationId xmlns:a16="http://schemas.microsoft.com/office/drawing/2014/main" id="{EC37F16C-DC21-4519-A5A0-ABE1B150AF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>
                    <a:off x="1476520" y="3198562"/>
                    <a:ext cx="109730" cy="109731"/>
                  </a:xfrm>
                  <a:prstGeom prst="line">
                    <a:avLst/>
                  </a:prstGeom>
                  <a:ln w="9525" cap="rnd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Line 1">
                    <a:extLst>
                      <a:ext uri="{FF2B5EF4-FFF2-40B4-BE49-F238E27FC236}">
                        <a16:creationId xmlns:a16="http://schemas.microsoft.com/office/drawing/2014/main" id="{72FC9CD6-D231-4390-86F0-CA73030DB9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 flipV="1">
                    <a:off x="1403371" y="3116765"/>
                    <a:ext cx="109728" cy="109728"/>
                  </a:xfrm>
                  <a:prstGeom prst="line">
                    <a:avLst/>
                  </a:prstGeom>
                  <a:ln w="9525" cap="rnd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47" name="Mobile Header Text">
              <a:extLst>
                <a:ext uri="{FF2B5EF4-FFF2-40B4-BE49-F238E27FC236}">
                  <a16:creationId xmlns:a16="http://schemas.microsoft.com/office/drawing/2014/main" id="{FA9C013F-D60E-4745-900B-456BCC75A000}"/>
                </a:ext>
              </a:extLst>
            </p:cNvPr>
            <p:cNvGrpSpPr/>
            <p:nvPr/>
          </p:nvGrpSpPr>
          <p:grpSpPr>
            <a:xfrm>
              <a:off x="1599744" y="3813799"/>
              <a:ext cx="1876013" cy="529869"/>
              <a:chOff x="1599744" y="3813799"/>
              <a:chExt cx="1876013" cy="529869"/>
            </a:xfrm>
          </p:grpSpPr>
          <p:grpSp>
            <p:nvGrpSpPr>
              <p:cNvPr id="129" name="Sort Text">
                <a:extLst>
                  <a:ext uri="{FF2B5EF4-FFF2-40B4-BE49-F238E27FC236}">
                    <a16:creationId xmlns:a16="http://schemas.microsoft.com/office/drawing/2014/main" id="{A1B59891-58F3-4289-92C8-1B04A0519080}"/>
                  </a:ext>
                </a:extLst>
              </p:cNvPr>
              <p:cNvGrpSpPr/>
              <p:nvPr/>
            </p:nvGrpSpPr>
            <p:grpSpPr>
              <a:xfrm>
                <a:off x="2719512" y="3813799"/>
                <a:ext cx="756245" cy="122213"/>
                <a:chOff x="2719512" y="3813799"/>
                <a:chExt cx="756245" cy="122213"/>
              </a:xfrm>
            </p:grpSpPr>
            <p:grpSp>
              <p:nvGrpSpPr>
                <p:cNvPr id="170" name="Sort Dropdown">
                  <a:extLst>
                    <a:ext uri="{FF2B5EF4-FFF2-40B4-BE49-F238E27FC236}">
                      <a16:creationId xmlns:a16="http://schemas.microsoft.com/office/drawing/2014/main" id="{DEC8ED28-D8A3-4F26-A9CC-9C8B095ACDFD}"/>
                    </a:ext>
                  </a:extLst>
                </p:cNvPr>
                <p:cNvGrpSpPr/>
                <p:nvPr/>
              </p:nvGrpSpPr>
              <p:grpSpPr>
                <a:xfrm rot="18629624">
                  <a:off x="3435452" y="3857044"/>
                  <a:ext cx="40305" cy="40305"/>
                  <a:chOff x="1411369" y="3109610"/>
                  <a:chExt cx="182868" cy="191529"/>
                </a:xfrm>
              </p:grpSpPr>
              <p:cxnSp>
                <p:nvCxnSpPr>
                  <p:cNvPr id="171" name="Line 2">
                    <a:extLst>
                      <a:ext uri="{FF2B5EF4-FFF2-40B4-BE49-F238E27FC236}">
                        <a16:creationId xmlns:a16="http://schemas.microsoft.com/office/drawing/2014/main" id="{38CF9925-50BF-48E3-BE43-88C858168E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>
                    <a:off x="1484509" y="3191411"/>
                    <a:ext cx="109728" cy="109728"/>
                  </a:xfrm>
                  <a:prstGeom prst="line">
                    <a:avLst/>
                  </a:prstGeom>
                  <a:ln w="6350" cap="rnd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Line 1">
                    <a:extLst>
                      <a:ext uri="{FF2B5EF4-FFF2-40B4-BE49-F238E27FC236}">
                        <a16:creationId xmlns:a16="http://schemas.microsoft.com/office/drawing/2014/main" id="{FF4E85EF-0C65-49CF-9F41-C6FD026364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 flipV="1">
                    <a:off x="1411369" y="3109610"/>
                    <a:ext cx="109728" cy="109729"/>
                  </a:xfrm>
                  <a:prstGeom prst="line">
                    <a:avLst/>
                  </a:prstGeom>
                  <a:ln w="6350" cap="rnd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9" name="Sort by Newest Text">
                  <a:extLst>
                    <a:ext uri="{FF2B5EF4-FFF2-40B4-BE49-F238E27FC236}">
                      <a16:creationId xmlns:a16="http://schemas.microsoft.com/office/drawing/2014/main" id="{4448D3FB-7CDD-45A0-BC14-ABFA0A687781}"/>
                    </a:ext>
                  </a:extLst>
                </p:cNvPr>
                <p:cNvSpPr txBox="1"/>
                <p:nvPr/>
              </p:nvSpPr>
              <p:spPr>
                <a:xfrm>
                  <a:off x="2719512" y="3813799"/>
                  <a:ext cx="659620" cy="1222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10000"/>
                    </a:lnSpc>
                  </a:pPr>
                  <a:r>
                    <a:rPr lang="en-US" sz="760" dirty="0">
                      <a:solidFill>
                        <a:srgbClr val="000000"/>
                      </a:solidFill>
                    </a:rPr>
                    <a:t>Sort: Newest</a:t>
                  </a:r>
                </a:p>
              </p:txBody>
            </p:sp>
          </p:grpSp>
          <p:sp>
            <p:nvSpPr>
              <p:cNvPr id="173" name="Clear Filters Text">
                <a:extLst>
                  <a:ext uri="{FF2B5EF4-FFF2-40B4-BE49-F238E27FC236}">
                    <a16:creationId xmlns:a16="http://schemas.microsoft.com/office/drawing/2014/main" id="{6916F0C9-A208-47BF-972D-86058FED2103}"/>
                  </a:ext>
                </a:extLst>
              </p:cNvPr>
              <p:cNvSpPr txBox="1"/>
              <p:nvPr/>
            </p:nvSpPr>
            <p:spPr>
              <a:xfrm>
                <a:off x="1599744" y="3869069"/>
                <a:ext cx="659620" cy="103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650" b="1" dirty="0">
                    <a:solidFill>
                      <a:srgbClr val="13500F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CLEAR FILTERS</a:t>
                </a:r>
              </a:p>
            </p:txBody>
          </p:sp>
          <p:sp>
            <p:nvSpPr>
              <p:cNvPr id="178" name="Website Subtitle">
                <a:extLst>
                  <a:ext uri="{FF2B5EF4-FFF2-40B4-BE49-F238E27FC236}">
                    <a16:creationId xmlns:a16="http://schemas.microsoft.com/office/drawing/2014/main" id="{C04D812C-E437-4133-86D8-1A5BA85A3946}"/>
                  </a:ext>
                </a:extLst>
              </p:cNvPr>
              <p:cNvSpPr txBox="1"/>
              <p:nvPr/>
            </p:nvSpPr>
            <p:spPr>
              <a:xfrm>
                <a:off x="2002081" y="4257875"/>
                <a:ext cx="1162351" cy="85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5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Viewing 1-50 of 844 results</a:t>
                </a:r>
              </a:p>
            </p:txBody>
          </p:sp>
          <p:sp>
            <p:nvSpPr>
              <p:cNvPr id="177" name="Website Title">
                <a:extLst>
                  <a:ext uri="{FF2B5EF4-FFF2-40B4-BE49-F238E27FC236}">
                    <a16:creationId xmlns:a16="http://schemas.microsoft.com/office/drawing/2014/main" id="{B6EF587D-7D60-48A8-B2D1-57EC2CCEA31F}"/>
                  </a:ext>
                </a:extLst>
              </p:cNvPr>
              <p:cNvSpPr txBox="1"/>
              <p:nvPr/>
            </p:nvSpPr>
            <p:spPr>
              <a:xfrm>
                <a:off x="1751975" y="4082289"/>
                <a:ext cx="1661968" cy="156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980" dirty="0">
                    <a:solidFill>
                      <a:srgbClr val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All Contoso Products</a:t>
                </a:r>
              </a:p>
            </p:txBody>
          </p:sp>
        </p:grpSp>
        <p:grpSp>
          <p:nvGrpSpPr>
            <p:cNvPr id="39" name="Filter Option">
              <a:extLst>
                <a:ext uri="{FF2B5EF4-FFF2-40B4-BE49-F238E27FC236}">
                  <a16:creationId xmlns:a16="http://schemas.microsoft.com/office/drawing/2014/main" id="{4CC5A0FA-47F4-4968-8045-42BC5EC38658}"/>
                </a:ext>
              </a:extLst>
            </p:cNvPr>
            <p:cNvGrpSpPr/>
            <p:nvPr/>
          </p:nvGrpSpPr>
          <p:grpSpPr>
            <a:xfrm>
              <a:off x="1591166" y="3593904"/>
              <a:ext cx="676776" cy="229747"/>
              <a:chOff x="1158499" y="3029184"/>
              <a:chExt cx="767676" cy="260605"/>
            </a:xfrm>
          </p:grpSpPr>
          <p:sp>
            <p:nvSpPr>
              <p:cNvPr id="161" name="Filter Option Text and Box">
                <a:extLst>
                  <a:ext uri="{FF2B5EF4-FFF2-40B4-BE49-F238E27FC236}">
                    <a16:creationId xmlns:a16="http://schemas.microsoft.com/office/drawing/2014/main" id="{BC3384CA-9CB9-45E0-8BDD-5D8EB36DFD1D}"/>
                  </a:ext>
                </a:extLst>
              </p:cNvPr>
              <p:cNvSpPr/>
              <p:nvPr/>
            </p:nvSpPr>
            <p:spPr>
              <a:xfrm>
                <a:off x="1158499" y="3029184"/>
                <a:ext cx="767676" cy="260605"/>
              </a:xfrm>
              <a:custGeom>
                <a:avLst/>
                <a:gdLst>
                  <a:gd name="connsiteX0" fmla="*/ 0 w 767676"/>
                  <a:gd name="connsiteY0" fmla="*/ 15561 h 260605"/>
                  <a:gd name="connsiteX1" fmla="*/ 15561 w 767676"/>
                  <a:gd name="connsiteY1" fmla="*/ 0 h 260605"/>
                  <a:gd name="connsiteX2" fmla="*/ 369107 w 767676"/>
                  <a:gd name="connsiteY2" fmla="*/ 0 h 260605"/>
                  <a:gd name="connsiteX3" fmla="*/ 752115 w 767676"/>
                  <a:gd name="connsiteY3" fmla="*/ 0 h 260605"/>
                  <a:gd name="connsiteX4" fmla="*/ 767676 w 767676"/>
                  <a:gd name="connsiteY4" fmla="*/ 15561 h 260605"/>
                  <a:gd name="connsiteX5" fmla="*/ 767676 w 767676"/>
                  <a:gd name="connsiteY5" fmla="*/ 245044 h 260605"/>
                  <a:gd name="connsiteX6" fmla="*/ 752115 w 767676"/>
                  <a:gd name="connsiteY6" fmla="*/ 260605 h 260605"/>
                  <a:gd name="connsiteX7" fmla="*/ 369107 w 767676"/>
                  <a:gd name="connsiteY7" fmla="*/ 260605 h 260605"/>
                  <a:gd name="connsiteX8" fmla="*/ 15561 w 767676"/>
                  <a:gd name="connsiteY8" fmla="*/ 260605 h 260605"/>
                  <a:gd name="connsiteX9" fmla="*/ 0 w 767676"/>
                  <a:gd name="connsiteY9" fmla="*/ 245044 h 260605"/>
                  <a:gd name="connsiteX10" fmla="*/ 0 w 767676"/>
                  <a:gd name="connsiteY10" fmla="*/ 15561 h 26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7676" h="260605" fill="none" extrusionOk="0">
                    <a:moveTo>
                      <a:pt x="0" y="15561"/>
                    </a:moveTo>
                    <a:cubicBezTo>
                      <a:pt x="112" y="5328"/>
                      <a:pt x="6483" y="851"/>
                      <a:pt x="15561" y="0"/>
                    </a:cubicBezTo>
                    <a:cubicBezTo>
                      <a:pt x="133738" y="-7432"/>
                      <a:pt x="216528" y="-3432"/>
                      <a:pt x="369107" y="0"/>
                    </a:cubicBezTo>
                    <a:cubicBezTo>
                      <a:pt x="521686" y="3432"/>
                      <a:pt x="644378" y="-7762"/>
                      <a:pt x="752115" y="0"/>
                    </a:cubicBezTo>
                    <a:cubicBezTo>
                      <a:pt x="759394" y="350"/>
                      <a:pt x="767758" y="6058"/>
                      <a:pt x="767676" y="15561"/>
                    </a:cubicBezTo>
                    <a:cubicBezTo>
                      <a:pt x="761434" y="88415"/>
                      <a:pt x="761004" y="140158"/>
                      <a:pt x="767676" y="245044"/>
                    </a:cubicBezTo>
                    <a:cubicBezTo>
                      <a:pt x="767550" y="253945"/>
                      <a:pt x="760972" y="261048"/>
                      <a:pt x="752115" y="260605"/>
                    </a:cubicBezTo>
                    <a:cubicBezTo>
                      <a:pt x="561063" y="262214"/>
                      <a:pt x="499765" y="265849"/>
                      <a:pt x="369107" y="260605"/>
                    </a:cubicBezTo>
                    <a:cubicBezTo>
                      <a:pt x="238449" y="255361"/>
                      <a:pt x="155484" y="260140"/>
                      <a:pt x="15561" y="260605"/>
                    </a:cubicBezTo>
                    <a:cubicBezTo>
                      <a:pt x="6971" y="260975"/>
                      <a:pt x="1725" y="253124"/>
                      <a:pt x="0" y="245044"/>
                    </a:cubicBezTo>
                    <a:cubicBezTo>
                      <a:pt x="-7888" y="150434"/>
                      <a:pt x="-5515" y="127971"/>
                      <a:pt x="0" y="15561"/>
                    </a:cubicBezTo>
                    <a:close/>
                  </a:path>
                  <a:path w="767676" h="260605" stroke="0" extrusionOk="0">
                    <a:moveTo>
                      <a:pt x="0" y="15561"/>
                    </a:moveTo>
                    <a:cubicBezTo>
                      <a:pt x="996" y="5084"/>
                      <a:pt x="6688" y="539"/>
                      <a:pt x="15561" y="0"/>
                    </a:cubicBezTo>
                    <a:cubicBezTo>
                      <a:pt x="130033" y="16377"/>
                      <a:pt x="262722" y="-8893"/>
                      <a:pt x="391204" y="0"/>
                    </a:cubicBezTo>
                    <a:cubicBezTo>
                      <a:pt x="519686" y="8893"/>
                      <a:pt x="575818" y="226"/>
                      <a:pt x="752115" y="0"/>
                    </a:cubicBezTo>
                    <a:cubicBezTo>
                      <a:pt x="761028" y="-89"/>
                      <a:pt x="768342" y="7484"/>
                      <a:pt x="767676" y="15561"/>
                    </a:cubicBezTo>
                    <a:cubicBezTo>
                      <a:pt x="777480" y="115381"/>
                      <a:pt x="771694" y="143756"/>
                      <a:pt x="767676" y="245044"/>
                    </a:cubicBezTo>
                    <a:cubicBezTo>
                      <a:pt x="767374" y="253596"/>
                      <a:pt x="759335" y="261432"/>
                      <a:pt x="752115" y="260605"/>
                    </a:cubicBezTo>
                    <a:cubicBezTo>
                      <a:pt x="597759" y="256222"/>
                      <a:pt x="528139" y="243591"/>
                      <a:pt x="369107" y="260605"/>
                    </a:cubicBezTo>
                    <a:cubicBezTo>
                      <a:pt x="210075" y="277619"/>
                      <a:pt x="163702" y="255449"/>
                      <a:pt x="15561" y="260605"/>
                    </a:cubicBezTo>
                    <a:cubicBezTo>
                      <a:pt x="6727" y="261571"/>
                      <a:pt x="-784" y="253559"/>
                      <a:pt x="0" y="245044"/>
                    </a:cubicBezTo>
                    <a:cubicBezTo>
                      <a:pt x="4506" y="145876"/>
                      <a:pt x="8984" y="111849"/>
                      <a:pt x="0" y="1556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solidFill>
                  <a:schemeClr val="bg1">
                    <a:lumMod val="95000"/>
                    <a:alpha val="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5971"/>
                        </a:avLst>
                      </a:prstGeom>
                      <ask:type>
                        <ask:lineSketchFreehand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6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Filter Option</a:t>
                </a:r>
              </a:p>
            </p:txBody>
          </p:sp>
          <p:sp>
            <p:nvSpPr>
              <p:cNvPr id="162" name="Delete Icon">
                <a:extLst>
                  <a:ext uri="{FF2B5EF4-FFF2-40B4-BE49-F238E27FC236}">
                    <a16:creationId xmlns:a16="http://schemas.microsoft.com/office/drawing/2014/main" id="{4B7C5A56-E24F-4B2F-B7EF-74181D2F904C}"/>
                  </a:ext>
                </a:extLst>
              </p:cNvPr>
              <p:cNvSpPr/>
              <p:nvPr/>
            </p:nvSpPr>
            <p:spPr>
              <a:xfrm rot="16200000">
                <a:off x="1741551" y="3082213"/>
                <a:ext cx="154545" cy="154545"/>
              </a:xfrm>
              <a:prstGeom prst="mathMultiply">
                <a:avLst>
                  <a:gd name="adj1" fmla="val 577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0" name="Filters Dropdown">
              <a:extLst>
                <a:ext uri="{FF2B5EF4-FFF2-40B4-BE49-F238E27FC236}">
                  <a16:creationId xmlns:a16="http://schemas.microsoft.com/office/drawing/2014/main" id="{2FE04AC0-AD75-4810-A53A-BF59DE0D6677}"/>
                </a:ext>
              </a:extLst>
            </p:cNvPr>
            <p:cNvGrpSpPr/>
            <p:nvPr/>
          </p:nvGrpSpPr>
          <p:grpSpPr>
            <a:xfrm>
              <a:off x="1593140" y="3277720"/>
              <a:ext cx="1267698" cy="249421"/>
              <a:chOff x="1593140" y="3277720"/>
              <a:chExt cx="1267698" cy="249421"/>
            </a:xfrm>
          </p:grpSpPr>
          <p:sp>
            <p:nvSpPr>
              <p:cNvPr id="164" name="Filter Placeholder Box">
                <a:extLst>
                  <a:ext uri="{FF2B5EF4-FFF2-40B4-BE49-F238E27FC236}">
                    <a16:creationId xmlns:a16="http://schemas.microsoft.com/office/drawing/2014/main" id="{806A9231-FB5E-4E94-8017-FF616C0614F9}"/>
                  </a:ext>
                </a:extLst>
              </p:cNvPr>
              <p:cNvSpPr/>
              <p:nvPr/>
            </p:nvSpPr>
            <p:spPr>
              <a:xfrm>
                <a:off x="1593140" y="3277720"/>
                <a:ext cx="1267698" cy="249421"/>
              </a:xfrm>
              <a:custGeom>
                <a:avLst/>
                <a:gdLst>
                  <a:gd name="connsiteX0" fmla="*/ 0 w 1267698"/>
                  <a:gd name="connsiteY0" fmla="*/ 14893 h 249421"/>
                  <a:gd name="connsiteX1" fmla="*/ 14893 w 1267698"/>
                  <a:gd name="connsiteY1" fmla="*/ 0 h 249421"/>
                  <a:gd name="connsiteX2" fmla="*/ 609091 w 1267698"/>
                  <a:gd name="connsiteY2" fmla="*/ 0 h 249421"/>
                  <a:gd name="connsiteX3" fmla="*/ 1252805 w 1267698"/>
                  <a:gd name="connsiteY3" fmla="*/ 0 h 249421"/>
                  <a:gd name="connsiteX4" fmla="*/ 1267698 w 1267698"/>
                  <a:gd name="connsiteY4" fmla="*/ 14893 h 249421"/>
                  <a:gd name="connsiteX5" fmla="*/ 1267698 w 1267698"/>
                  <a:gd name="connsiteY5" fmla="*/ 234528 h 249421"/>
                  <a:gd name="connsiteX6" fmla="*/ 1252805 w 1267698"/>
                  <a:gd name="connsiteY6" fmla="*/ 249421 h 249421"/>
                  <a:gd name="connsiteX7" fmla="*/ 609091 w 1267698"/>
                  <a:gd name="connsiteY7" fmla="*/ 249421 h 249421"/>
                  <a:gd name="connsiteX8" fmla="*/ 14893 w 1267698"/>
                  <a:gd name="connsiteY8" fmla="*/ 249421 h 249421"/>
                  <a:gd name="connsiteX9" fmla="*/ 0 w 1267698"/>
                  <a:gd name="connsiteY9" fmla="*/ 234528 h 249421"/>
                  <a:gd name="connsiteX10" fmla="*/ 0 w 1267698"/>
                  <a:gd name="connsiteY10" fmla="*/ 14893 h 24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7698" h="249421" fill="none" extrusionOk="0">
                    <a:moveTo>
                      <a:pt x="0" y="14893"/>
                    </a:moveTo>
                    <a:cubicBezTo>
                      <a:pt x="139" y="4624"/>
                      <a:pt x="6558" y="194"/>
                      <a:pt x="14893" y="0"/>
                    </a:cubicBezTo>
                    <a:cubicBezTo>
                      <a:pt x="275337" y="-18723"/>
                      <a:pt x="482852" y="2511"/>
                      <a:pt x="609091" y="0"/>
                    </a:cubicBezTo>
                    <a:cubicBezTo>
                      <a:pt x="735330" y="-2511"/>
                      <a:pt x="1037634" y="9407"/>
                      <a:pt x="1252805" y="0"/>
                    </a:cubicBezTo>
                    <a:cubicBezTo>
                      <a:pt x="1259929" y="293"/>
                      <a:pt x="1267767" y="5904"/>
                      <a:pt x="1267698" y="14893"/>
                    </a:cubicBezTo>
                    <a:cubicBezTo>
                      <a:pt x="1263100" y="93018"/>
                      <a:pt x="1272742" y="172349"/>
                      <a:pt x="1267698" y="234528"/>
                    </a:cubicBezTo>
                    <a:cubicBezTo>
                      <a:pt x="1266936" y="244617"/>
                      <a:pt x="1261761" y="250652"/>
                      <a:pt x="1252805" y="249421"/>
                    </a:cubicBezTo>
                    <a:cubicBezTo>
                      <a:pt x="959896" y="243288"/>
                      <a:pt x="854067" y="263421"/>
                      <a:pt x="609091" y="249421"/>
                    </a:cubicBezTo>
                    <a:cubicBezTo>
                      <a:pt x="364115" y="235421"/>
                      <a:pt x="196985" y="230076"/>
                      <a:pt x="14893" y="249421"/>
                    </a:cubicBezTo>
                    <a:cubicBezTo>
                      <a:pt x="6686" y="251236"/>
                      <a:pt x="355" y="242647"/>
                      <a:pt x="0" y="234528"/>
                    </a:cubicBezTo>
                    <a:cubicBezTo>
                      <a:pt x="-8531" y="150368"/>
                      <a:pt x="5840" y="75555"/>
                      <a:pt x="0" y="14893"/>
                    </a:cubicBezTo>
                    <a:close/>
                  </a:path>
                  <a:path w="1267698" h="249421" stroke="0" extrusionOk="0">
                    <a:moveTo>
                      <a:pt x="0" y="14893"/>
                    </a:moveTo>
                    <a:cubicBezTo>
                      <a:pt x="698" y="5349"/>
                      <a:pt x="6050" y="1193"/>
                      <a:pt x="14893" y="0"/>
                    </a:cubicBezTo>
                    <a:cubicBezTo>
                      <a:pt x="283976" y="22796"/>
                      <a:pt x="484849" y="-2258"/>
                      <a:pt x="646228" y="0"/>
                    </a:cubicBezTo>
                    <a:cubicBezTo>
                      <a:pt x="807608" y="2258"/>
                      <a:pt x="949715" y="21470"/>
                      <a:pt x="1252805" y="0"/>
                    </a:cubicBezTo>
                    <a:cubicBezTo>
                      <a:pt x="1261771" y="-207"/>
                      <a:pt x="1268493" y="7285"/>
                      <a:pt x="1267698" y="14893"/>
                    </a:cubicBezTo>
                    <a:cubicBezTo>
                      <a:pt x="1270961" y="90368"/>
                      <a:pt x="1269859" y="138279"/>
                      <a:pt x="1267698" y="234528"/>
                    </a:cubicBezTo>
                    <a:cubicBezTo>
                      <a:pt x="1266339" y="242564"/>
                      <a:pt x="1260524" y="249726"/>
                      <a:pt x="1252805" y="249421"/>
                    </a:cubicBezTo>
                    <a:cubicBezTo>
                      <a:pt x="947997" y="264170"/>
                      <a:pt x="903873" y="230360"/>
                      <a:pt x="609091" y="249421"/>
                    </a:cubicBezTo>
                    <a:cubicBezTo>
                      <a:pt x="314309" y="268482"/>
                      <a:pt x="308927" y="253459"/>
                      <a:pt x="14893" y="249421"/>
                    </a:cubicBezTo>
                    <a:cubicBezTo>
                      <a:pt x="6611" y="249650"/>
                      <a:pt x="-1489" y="242603"/>
                      <a:pt x="0" y="234528"/>
                    </a:cubicBezTo>
                    <a:cubicBezTo>
                      <a:pt x="4560" y="153223"/>
                      <a:pt x="3547" y="107436"/>
                      <a:pt x="0" y="14893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solidFill>
                  <a:srgbClr val="F2F2F2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5971"/>
                        </a:avLst>
                      </a:prstGeom>
                      <ask:type>
                        <ask:lineSketchFreehand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8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</a:t>
                </a:r>
                <a:r>
                  <a:rPr lang="en-US" sz="850" b="1" dirty="0">
                    <a:solidFill>
                      <a:srgbClr val="2F2F2F"/>
                    </a:solidFill>
                  </a:rPr>
                  <a:t>Collection &amp; Filters</a:t>
                </a:r>
              </a:p>
            </p:txBody>
          </p:sp>
          <p:grpSp>
            <p:nvGrpSpPr>
              <p:cNvPr id="165" name="Dropdown Icon">
                <a:extLst>
                  <a:ext uri="{FF2B5EF4-FFF2-40B4-BE49-F238E27FC236}">
                    <a16:creationId xmlns:a16="http://schemas.microsoft.com/office/drawing/2014/main" id="{A0E197FD-260E-4CA3-9AAF-98A27CAA6C69}"/>
                  </a:ext>
                </a:extLst>
              </p:cNvPr>
              <p:cNvGrpSpPr/>
              <p:nvPr/>
            </p:nvGrpSpPr>
            <p:grpSpPr>
              <a:xfrm rot="13229624">
                <a:off x="1678078" y="3360662"/>
                <a:ext cx="93784" cy="81757"/>
                <a:chOff x="1440759" y="3084143"/>
                <a:chExt cx="178179" cy="191055"/>
              </a:xfrm>
            </p:grpSpPr>
            <p:cxnSp>
              <p:nvCxnSpPr>
                <p:cNvPr id="166" name="Line 2">
                  <a:extLst>
                    <a:ext uri="{FF2B5EF4-FFF2-40B4-BE49-F238E27FC236}">
                      <a16:creationId xmlns:a16="http://schemas.microsoft.com/office/drawing/2014/main" id="{64474C29-4A40-47CB-8171-8B6EBFA6F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509209" y="3165469"/>
                  <a:ext cx="109729" cy="109729"/>
                </a:xfrm>
                <a:prstGeom prst="line">
                  <a:avLst/>
                </a:prstGeom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Line 1">
                  <a:extLst>
                    <a:ext uri="{FF2B5EF4-FFF2-40B4-BE49-F238E27FC236}">
                      <a16:creationId xmlns:a16="http://schemas.microsoft.com/office/drawing/2014/main" id="{75581E8A-349B-4F1F-9D66-9E644E9101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40759" y="3084143"/>
                  <a:ext cx="109729" cy="109730"/>
                </a:xfrm>
                <a:prstGeom prst="line">
                  <a:avLst/>
                </a:prstGeom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2" name="Xbox Logo">
              <a:extLst>
                <a:ext uri="{FF2B5EF4-FFF2-40B4-BE49-F238E27FC236}">
                  <a16:creationId xmlns:a16="http://schemas.microsoft.com/office/drawing/2014/main" id="{599AE37F-0A92-495D-B7A5-F333F35767E9}"/>
                </a:ext>
              </a:extLst>
            </p:cNvPr>
            <p:cNvGrpSpPr/>
            <p:nvPr/>
          </p:nvGrpSpPr>
          <p:grpSpPr>
            <a:xfrm>
              <a:off x="1596170" y="3106415"/>
              <a:ext cx="449309" cy="85793"/>
              <a:chOff x="1596170" y="3106415"/>
              <a:chExt cx="449309" cy="85793"/>
            </a:xfrm>
          </p:grpSpPr>
          <p:grpSp>
            <p:nvGrpSpPr>
              <p:cNvPr id="174" name="Xbox Dropdown Icon">
                <a:extLst>
                  <a:ext uri="{FF2B5EF4-FFF2-40B4-BE49-F238E27FC236}">
                    <a16:creationId xmlns:a16="http://schemas.microsoft.com/office/drawing/2014/main" id="{AFE1782F-115A-4208-AEDC-407A024AC295}"/>
                  </a:ext>
                </a:extLst>
              </p:cNvPr>
              <p:cNvGrpSpPr/>
              <p:nvPr/>
            </p:nvGrpSpPr>
            <p:grpSpPr>
              <a:xfrm rot="18629624">
                <a:off x="1997316" y="3140913"/>
                <a:ext cx="48159" cy="48167"/>
                <a:chOff x="1436802" y="3086869"/>
                <a:chExt cx="182849" cy="191541"/>
              </a:xfrm>
            </p:grpSpPr>
            <p:cxnSp>
              <p:nvCxnSpPr>
                <p:cNvPr id="175" name="Line 2">
                  <a:extLst>
                    <a:ext uri="{FF2B5EF4-FFF2-40B4-BE49-F238E27FC236}">
                      <a16:creationId xmlns:a16="http://schemas.microsoft.com/office/drawing/2014/main" id="{AC8E8B4D-9772-4145-8C89-C36B247D99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509919" y="3168680"/>
                  <a:ext cx="109732" cy="109730"/>
                </a:xfrm>
                <a:prstGeom prst="line">
                  <a:avLst/>
                </a:prstGeom>
                <a:ln w="6350" cap="rnd">
                  <a:solidFill>
                    <a:srgbClr val="4E4E4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Line 1">
                  <a:extLst>
                    <a:ext uri="{FF2B5EF4-FFF2-40B4-BE49-F238E27FC236}">
                      <a16:creationId xmlns:a16="http://schemas.microsoft.com/office/drawing/2014/main" id="{3962BA42-83A3-4EB4-AD9B-9EB2C978CA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36802" y="3086869"/>
                  <a:ext cx="109731" cy="109733"/>
                </a:xfrm>
                <a:prstGeom prst="line">
                  <a:avLst/>
                </a:prstGeom>
                <a:ln w="6350" cap="rnd">
                  <a:solidFill>
                    <a:srgbClr val="4E4E4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3" name="Xbox Text Placeholder">
                <a:extLst>
                  <a:ext uri="{FF2B5EF4-FFF2-40B4-BE49-F238E27FC236}">
                    <a16:creationId xmlns:a16="http://schemas.microsoft.com/office/drawing/2014/main" id="{5EC78322-CFB8-4ACE-8E59-8B0FA39284A3}"/>
                  </a:ext>
                </a:extLst>
              </p:cNvPr>
              <p:cNvSpPr txBox="1"/>
              <p:nvPr/>
            </p:nvSpPr>
            <p:spPr>
              <a:xfrm>
                <a:off x="1596170" y="3106415"/>
                <a:ext cx="348033" cy="85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550" dirty="0">
                    <a:solidFill>
                      <a:srgbClr val="555555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CONTOSO</a:t>
                </a:r>
              </a:p>
            </p:txBody>
          </p:sp>
        </p:grpSp>
        <p:grpSp>
          <p:nvGrpSpPr>
            <p:cNvPr id="156" name="Mobile Site Header">
              <a:extLst>
                <a:ext uri="{FF2B5EF4-FFF2-40B4-BE49-F238E27FC236}">
                  <a16:creationId xmlns:a16="http://schemas.microsoft.com/office/drawing/2014/main" id="{7DFD9F81-105B-4693-8BAA-FB786F8D8AC5}"/>
                </a:ext>
              </a:extLst>
            </p:cNvPr>
            <p:cNvGrpSpPr/>
            <p:nvPr/>
          </p:nvGrpSpPr>
          <p:grpSpPr>
            <a:xfrm>
              <a:off x="1469622" y="2841972"/>
              <a:ext cx="2231136" cy="213666"/>
              <a:chOff x="1469622" y="2841972"/>
              <a:chExt cx="2231136" cy="213666"/>
            </a:xfrm>
          </p:grpSpPr>
          <p:sp>
            <p:nvSpPr>
              <p:cNvPr id="179" name="Line">
                <a:extLst>
                  <a:ext uri="{FF2B5EF4-FFF2-40B4-BE49-F238E27FC236}">
                    <a16:creationId xmlns:a16="http://schemas.microsoft.com/office/drawing/2014/main" id="{A5740E0B-0C9D-47BD-9D67-4F6BD6341397}"/>
                  </a:ext>
                </a:extLst>
              </p:cNvPr>
              <p:cNvSpPr/>
              <p:nvPr/>
            </p:nvSpPr>
            <p:spPr>
              <a:xfrm>
                <a:off x="1469622" y="3046494"/>
                <a:ext cx="2231136" cy="914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 fill="none" extrusionOk="0">
                    <a:moveTo>
                      <a:pt x="0" y="0"/>
                    </a:moveTo>
                    <a:cubicBezTo>
                      <a:pt x="4791" y="327"/>
                      <a:pt x="6400" y="69"/>
                      <a:pt x="10000" y="0"/>
                    </a:cubicBezTo>
                    <a:cubicBezTo>
                      <a:pt x="9955" y="3464"/>
                      <a:pt x="10081" y="7866"/>
                      <a:pt x="10000" y="10000"/>
                    </a:cubicBezTo>
                    <a:cubicBezTo>
                      <a:pt x="6219" y="9793"/>
                      <a:pt x="4034" y="10351"/>
                      <a:pt x="0" y="10000"/>
                    </a:cubicBezTo>
                    <a:cubicBezTo>
                      <a:pt x="454" y="6185"/>
                      <a:pt x="74" y="2352"/>
                      <a:pt x="0" y="0"/>
                    </a:cubicBezTo>
                    <a:close/>
                  </a:path>
                  <a:path w="10000" h="10000" stroke="0" extrusionOk="0">
                    <a:moveTo>
                      <a:pt x="0" y="0"/>
                    </a:moveTo>
                    <a:cubicBezTo>
                      <a:pt x="3868" y="-313"/>
                      <a:pt x="7744" y="7"/>
                      <a:pt x="10000" y="0"/>
                    </a:cubicBezTo>
                    <a:cubicBezTo>
                      <a:pt x="10451" y="4945"/>
                      <a:pt x="10100" y="5440"/>
                      <a:pt x="10000" y="10000"/>
                    </a:cubicBezTo>
                    <a:cubicBezTo>
                      <a:pt x="7056" y="10499"/>
                      <a:pt x="4749" y="10060"/>
                      <a:pt x="0" y="10000"/>
                    </a:cubicBezTo>
                    <a:cubicBezTo>
                      <a:pt x="-33" y="7118"/>
                      <a:pt x="-309" y="3157"/>
                      <a:pt x="0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solidFill>
                  <a:srgbClr val="E6E6E6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Add New Profile Picture">
                <a:extLst>
                  <a:ext uri="{FF2B5EF4-FFF2-40B4-BE49-F238E27FC236}">
                    <a16:creationId xmlns:a16="http://schemas.microsoft.com/office/drawing/2014/main" id="{9436BD26-84B5-477B-9285-EAC0AE1775C9}"/>
                  </a:ext>
                </a:extLst>
              </p:cNvPr>
              <p:cNvGrpSpPr/>
              <p:nvPr/>
            </p:nvGrpSpPr>
            <p:grpSpPr>
              <a:xfrm>
                <a:off x="3437256" y="2851578"/>
                <a:ext cx="160841" cy="160841"/>
                <a:chOff x="3437256" y="2851578"/>
                <a:chExt cx="160841" cy="160841"/>
              </a:xfrm>
            </p:grpSpPr>
            <p:grpSp>
              <p:nvGrpSpPr>
                <p:cNvPr id="191" name="Add New Profile Picture">
                  <a:extLst>
                    <a:ext uri="{FF2B5EF4-FFF2-40B4-BE49-F238E27FC236}">
                      <a16:creationId xmlns:a16="http://schemas.microsoft.com/office/drawing/2014/main" id="{58684860-5832-4B81-880D-9FEE9C53FEAD}"/>
                    </a:ext>
                  </a:extLst>
                </p:cNvPr>
                <p:cNvGrpSpPr/>
                <p:nvPr/>
              </p:nvGrpSpPr>
              <p:grpSpPr>
                <a:xfrm>
                  <a:off x="3454673" y="2866931"/>
                  <a:ext cx="120412" cy="100284"/>
                  <a:chOff x="9251440" y="-1407160"/>
                  <a:chExt cx="919926" cy="766149"/>
                </a:xfrm>
              </p:grpSpPr>
              <p:pic>
                <p:nvPicPr>
                  <p:cNvPr id="192" name="Person Icon" descr="User">
                    <a:extLst>
                      <a:ext uri="{FF2B5EF4-FFF2-40B4-BE49-F238E27FC236}">
                        <a16:creationId xmlns:a16="http://schemas.microsoft.com/office/drawing/2014/main" id="{81948A47-00A0-4260-B9B9-314623821F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 b="17074"/>
                  <a:stretch/>
                </p:blipFill>
                <p:spPr>
                  <a:xfrm>
                    <a:off x="9251440" y="-1407160"/>
                    <a:ext cx="914400" cy="758269"/>
                  </a:xfrm>
                  <a:custGeom>
                    <a:avLst/>
                    <a:gdLst>
                      <a:gd name="connsiteX0" fmla="*/ 0 w 914400"/>
                      <a:gd name="connsiteY0" fmla="*/ 0 h 758269"/>
                      <a:gd name="connsiteX1" fmla="*/ 914400 w 914400"/>
                      <a:gd name="connsiteY1" fmla="*/ 0 h 758269"/>
                      <a:gd name="connsiteX2" fmla="*/ 914400 w 914400"/>
                      <a:gd name="connsiteY2" fmla="*/ 758269 h 758269"/>
                      <a:gd name="connsiteX3" fmla="*/ 854392 w 914400"/>
                      <a:gd name="connsiteY3" fmla="*/ 758269 h 758269"/>
                      <a:gd name="connsiteX4" fmla="*/ 876500 w 914400"/>
                      <a:gd name="connsiteY4" fmla="*/ 742484 h 758269"/>
                      <a:gd name="connsiteX5" fmla="*/ 911670 w 914400"/>
                      <a:gd name="connsiteY5" fmla="*/ 652566 h 758269"/>
                      <a:gd name="connsiteX6" fmla="*/ 791593 w 914400"/>
                      <a:gd name="connsiteY6" fmla="*/ 525403 h 758269"/>
                      <a:gd name="connsiteX7" fmla="*/ 671516 w 914400"/>
                      <a:gd name="connsiteY7" fmla="*/ 652566 h 758269"/>
                      <a:gd name="connsiteX8" fmla="*/ 706686 w 914400"/>
                      <a:gd name="connsiteY8" fmla="*/ 742484 h 758269"/>
                      <a:gd name="connsiteX9" fmla="*/ 728794 w 914400"/>
                      <a:gd name="connsiteY9" fmla="*/ 758269 h 758269"/>
                      <a:gd name="connsiteX10" fmla="*/ 0 w 914400"/>
                      <a:gd name="connsiteY10" fmla="*/ 758269 h 75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4400" h="758269">
                        <a:moveTo>
                          <a:pt x="0" y="0"/>
                        </a:moveTo>
                        <a:lnTo>
                          <a:pt x="914400" y="0"/>
                        </a:lnTo>
                        <a:lnTo>
                          <a:pt x="914400" y="758269"/>
                        </a:lnTo>
                        <a:lnTo>
                          <a:pt x="854392" y="758269"/>
                        </a:lnTo>
                        <a:lnTo>
                          <a:pt x="876500" y="742484"/>
                        </a:lnTo>
                        <a:cubicBezTo>
                          <a:pt x="898230" y="719472"/>
                          <a:pt x="911670" y="687681"/>
                          <a:pt x="911670" y="652566"/>
                        </a:cubicBezTo>
                        <a:cubicBezTo>
                          <a:pt x="911670" y="582336"/>
                          <a:pt x="857910" y="525403"/>
                          <a:pt x="791593" y="525403"/>
                        </a:cubicBezTo>
                        <a:cubicBezTo>
                          <a:pt x="725276" y="525403"/>
                          <a:pt x="671516" y="582336"/>
                          <a:pt x="671516" y="652566"/>
                        </a:cubicBezTo>
                        <a:cubicBezTo>
                          <a:pt x="671516" y="687681"/>
                          <a:pt x="684956" y="719472"/>
                          <a:pt x="706686" y="742484"/>
                        </a:cubicBezTo>
                        <a:lnTo>
                          <a:pt x="728794" y="758269"/>
                        </a:lnTo>
                        <a:lnTo>
                          <a:pt x="0" y="75826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93" name="Add Button">
                    <a:extLst>
                      <a:ext uri="{FF2B5EF4-FFF2-40B4-BE49-F238E27FC236}">
                        <a16:creationId xmlns:a16="http://schemas.microsoft.com/office/drawing/2014/main" id="{0BA21006-18D5-403F-81A3-C0BCDAFA18CE}"/>
                      </a:ext>
                    </a:extLst>
                  </p:cNvPr>
                  <p:cNvSpPr/>
                  <p:nvPr/>
                </p:nvSpPr>
                <p:spPr>
                  <a:xfrm>
                    <a:off x="9916890" y="-895487"/>
                    <a:ext cx="254476" cy="254476"/>
                  </a:xfrm>
                  <a:prstGeom prst="plus">
                    <a:avLst>
                      <a:gd name="adj" fmla="val 40191"/>
                    </a:avLst>
                  </a:prstGeom>
                  <a:solidFill>
                    <a:srgbClr val="6868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0" name="Circle">
                  <a:extLst>
                    <a:ext uri="{FF2B5EF4-FFF2-40B4-BE49-F238E27FC236}">
                      <a16:creationId xmlns:a16="http://schemas.microsoft.com/office/drawing/2014/main" id="{57E6A5ED-F857-466A-995E-7B5D7535C6AA}"/>
                    </a:ext>
                  </a:extLst>
                </p:cNvPr>
                <p:cNvSpPr/>
                <p:nvPr/>
              </p:nvSpPr>
              <p:spPr>
                <a:xfrm>
                  <a:off x="3437256" y="2851578"/>
                  <a:ext cx="160841" cy="160841"/>
                </a:xfrm>
                <a:custGeom>
                  <a:avLst/>
                  <a:gdLst>
                    <a:gd name="connsiteX0" fmla="*/ 0 w 160841"/>
                    <a:gd name="connsiteY0" fmla="*/ 80421 h 160841"/>
                    <a:gd name="connsiteX1" fmla="*/ 80421 w 160841"/>
                    <a:gd name="connsiteY1" fmla="*/ 0 h 160841"/>
                    <a:gd name="connsiteX2" fmla="*/ 160842 w 160841"/>
                    <a:gd name="connsiteY2" fmla="*/ 80421 h 160841"/>
                    <a:gd name="connsiteX3" fmla="*/ 80421 w 160841"/>
                    <a:gd name="connsiteY3" fmla="*/ 160842 h 160841"/>
                    <a:gd name="connsiteX4" fmla="*/ 0 w 160841"/>
                    <a:gd name="connsiteY4" fmla="*/ 80421 h 160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841" h="160841" extrusionOk="0">
                      <a:moveTo>
                        <a:pt x="0" y="80421"/>
                      </a:moveTo>
                      <a:cubicBezTo>
                        <a:pt x="-405" y="30043"/>
                        <a:pt x="36716" y="-2162"/>
                        <a:pt x="80421" y="0"/>
                      </a:cubicBezTo>
                      <a:cubicBezTo>
                        <a:pt x="127228" y="-791"/>
                        <a:pt x="155336" y="30719"/>
                        <a:pt x="160842" y="80421"/>
                      </a:cubicBezTo>
                      <a:cubicBezTo>
                        <a:pt x="161968" y="124020"/>
                        <a:pt x="124158" y="159688"/>
                        <a:pt x="80421" y="160842"/>
                      </a:cubicBezTo>
                      <a:cubicBezTo>
                        <a:pt x="39107" y="166534"/>
                        <a:pt x="-25" y="128733"/>
                        <a:pt x="0" y="8042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737373"/>
                  </a:solidFill>
                  <a:extLst>
                    <a:ext uri="{C807C97D-BFC1-408E-A445-0C87EB9F89A2}">
                      <ask:lineSketchStyleProps xmlns:ask="http://schemas.microsoft.com/office/drawing/2018/sketchyshapes" xmlns="" sd="4121754831">
                        <a:prstGeom prst="ellipse">
                          <a:avLst/>
                        </a:prstGeom>
                        <ask:type>
                          <ask:lineSketchCurved/>
                        </ask:type>
                        <ask:seed>4121754831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Microsoft Logo">
                <a:extLst>
                  <a:ext uri="{FF2B5EF4-FFF2-40B4-BE49-F238E27FC236}">
                    <a16:creationId xmlns:a16="http://schemas.microsoft.com/office/drawing/2014/main" id="{3FD6D8C8-B162-4E23-BB98-F65A95C7D443}"/>
                  </a:ext>
                </a:extLst>
              </p:cNvPr>
              <p:cNvGrpSpPr/>
              <p:nvPr/>
            </p:nvGrpSpPr>
            <p:grpSpPr>
              <a:xfrm>
                <a:off x="2283117" y="2841972"/>
                <a:ext cx="657794" cy="134819"/>
                <a:chOff x="2283117" y="2841972"/>
                <a:chExt cx="657794" cy="134819"/>
              </a:xfrm>
            </p:grpSpPr>
            <p:grpSp>
              <p:nvGrpSpPr>
                <p:cNvPr id="198" name="Microsoft Logo Placeholder">
                  <a:extLst>
                    <a:ext uri="{FF2B5EF4-FFF2-40B4-BE49-F238E27FC236}">
                      <a16:creationId xmlns:a16="http://schemas.microsoft.com/office/drawing/2014/main" id="{60339686-646A-4FB0-AEC3-E157431C5588}"/>
                    </a:ext>
                  </a:extLst>
                </p:cNvPr>
                <p:cNvGrpSpPr/>
                <p:nvPr/>
              </p:nvGrpSpPr>
              <p:grpSpPr>
                <a:xfrm>
                  <a:off x="2283117" y="2848236"/>
                  <a:ext cx="127319" cy="125043"/>
                  <a:chOff x="1950533" y="1912092"/>
                  <a:chExt cx="144420" cy="141838"/>
                </a:xfrm>
              </p:grpSpPr>
              <p:sp>
                <p:nvSpPr>
                  <p:cNvPr id="194" name="Square">
                    <a:extLst>
                      <a:ext uri="{FF2B5EF4-FFF2-40B4-BE49-F238E27FC236}">
                        <a16:creationId xmlns:a16="http://schemas.microsoft.com/office/drawing/2014/main" id="{7B3C90CB-CA5D-453A-A3B7-98260B84C393}"/>
                      </a:ext>
                    </a:extLst>
                  </p:cNvPr>
                  <p:cNvSpPr/>
                  <p:nvPr/>
                </p:nvSpPr>
                <p:spPr>
                  <a:xfrm>
                    <a:off x="1952625" y="1913132"/>
                    <a:ext cx="141684" cy="140798"/>
                  </a:xfrm>
                  <a:custGeom>
                    <a:avLst/>
                    <a:gdLst>
                      <a:gd name="connsiteX0" fmla="*/ 0 w 141684"/>
                      <a:gd name="connsiteY0" fmla="*/ 0 h 140798"/>
                      <a:gd name="connsiteX1" fmla="*/ 141684 w 141684"/>
                      <a:gd name="connsiteY1" fmla="*/ 0 h 140798"/>
                      <a:gd name="connsiteX2" fmla="*/ 141684 w 141684"/>
                      <a:gd name="connsiteY2" fmla="*/ 140798 h 140798"/>
                      <a:gd name="connsiteX3" fmla="*/ 0 w 141684"/>
                      <a:gd name="connsiteY3" fmla="*/ 140798 h 140798"/>
                      <a:gd name="connsiteX4" fmla="*/ 0 w 141684"/>
                      <a:gd name="connsiteY4" fmla="*/ 0 h 14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684" h="140798" fill="none" extrusionOk="0">
                        <a:moveTo>
                          <a:pt x="0" y="0"/>
                        </a:moveTo>
                        <a:cubicBezTo>
                          <a:pt x="45991" y="1878"/>
                          <a:pt x="96569" y="5713"/>
                          <a:pt x="141684" y="0"/>
                        </a:cubicBezTo>
                        <a:cubicBezTo>
                          <a:pt x="138845" y="57765"/>
                          <a:pt x="145173" y="72590"/>
                          <a:pt x="141684" y="140798"/>
                        </a:cubicBezTo>
                        <a:cubicBezTo>
                          <a:pt x="80807" y="141118"/>
                          <a:pt x="31063" y="140290"/>
                          <a:pt x="0" y="140798"/>
                        </a:cubicBezTo>
                        <a:cubicBezTo>
                          <a:pt x="1379" y="91549"/>
                          <a:pt x="-187" y="55626"/>
                          <a:pt x="0" y="0"/>
                        </a:cubicBezTo>
                        <a:close/>
                      </a:path>
                      <a:path w="141684" h="140798" stroke="0" extrusionOk="0">
                        <a:moveTo>
                          <a:pt x="0" y="0"/>
                        </a:moveTo>
                        <a:cubicBezTo>
                          <a:pt x="62393" y="2102"/>
                          <a:pt x="83537" y="-1382"/>
                          <a:pt x="141684" y="0"/>
                        </a:cubicBezTo>
                        <a:cubicBezTo>
                          <a:pt x="135837" y="59974"/>
                          <a:pt x="144028" y="102945"/>
                          <a:pt x="141684" y="140798"/>
                        </a:cubicBezTo>
                        <a:cubicBezTo>
                          <a:pt x="95486" y="144697"/>
                          <a:pt x="42034" y="141879"/>
                          <a:pt x="0" y="140798"/>
                        </a:cubicBezTo>
                        <a:cubicBezTo>
                          <a:pt x="-996" y="102443"/>
                          <a:pt x="5794" y="61365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rgbClr val="444446"/>
                    </a:solidFill>
                    <a:extLst>
                      <a:ext uri="{C807C97D-BFC1-408E-A445-0C87EB9F89A2}">
                        <ask:lineSketchStyleProps xmlns:ask="http://schemas.microsoft.com/office/drawing/2018/sketchyshapes" xmlns="" sd="1927782525">
                          <a:prstGeom prst="rect">
                            <a:avLst/>
                          </a:prstGeom>
                          <ask:type>
                            <ask:lineSketchFreehand/>
                          </ask:type>
                          <ask:seed>1927782525</ask:seed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6" name="Line 2">
                    <a:extLst>
                      <a:ext uri="{FF2B5EF4-FFF2-40B4-BE49-F238E27FC236}">
                        <a16:creationId xmlns:a16="http://schemas.microsoft.com/office/drawing/2014/main" id="{006BA059-EFB9-4886-9C2F-B4B0EC6686FD}"/>
                      </a:ext>
                    </a:extLst>
                  </p:cNvPr>
                  <p:cNvCxnSpPr/>
                  <p:nvPr/>
                </p:nvCxnSpPr>
                <p:spPr>
                  <a:xfrm>
                    <a:off x="1950533" y="1912092"/>
                    <a:ext cx="143776" cy="141838"/>
                  </a:xfrm>
                  <a:prstGeom prst="line">
                    <a:avLst/>
                  </a:prstGeom>
                  <a:ln>
                    <a:solidFill>
                      <a:srgbClr val="44444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Line 1">
                    <a:extLst>
                      <a:ext uri="{FF2B5EF4-FFF2-40B4-BE49-F238E27FC236}">
                        <a16:creationId xmlns:a16="http://schemas.microsoft.com/office/drawing/2014/main" id="{4A7DB76C-CB49-448B-92DF-2AACF15ABA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51177" y="1912092"/>
                    <a:ext cx="143776" cy="141838"/>
                  </a:xfrm>
                  <a:prstGeom prst="line">
                    <a:avLst/>
                  </a:prstGeom>
                  <a:ln>
                    <a:solidFill>
                      <a:srgbClr val="44444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9" name="Microsoft Text">
                  <a:extLst>
                    <a:ext uri="{FF2B5EF4-FFF2-40B4-BE49-F238E27FC236}">
                      <a16:creationId xmlns:a16="http://schemas.microsoft.com/office/drawing/2014/main" id="{367523E8-BD65-4A44-9395-6D43D4719576}"/>
                    </a:ext>
                  </a:extLst>
                </p:cNvPr>
                <p:cNvSpPr txBox="1"/>
                <p:nvPr/>
              </p:nvSpPr>
              <p:spPr>
                <a:xfrm>
                  <a:off x="2440343" y="2841972"/>
                  <a:ext cx="500568" cy="134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850" dirty="0">
                      <a:solidFill>
                        <a:srgbClr val="676767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Contoso</a:t>
                  </a:r>
                </a:p>
              </p:txBody>
            </p:sp>
          </p:grpSp>
          <p:grpSp>
            <p:nvGrpSpPr>
              <p:cNvPr id="200" name="Menu Button">
                <a:extLst>
                  <a:ext uri="{FF2B5EF4-FFF2-40B4-BE49-F238E27FC236}">
                    <a16:creationId xmlns:a16="http://schemas.microsoft.com/office/drawing/2014/main" id="{D32DC159-1BE0-410A-B06F-B7F3121D1A72}"/>
                  </a:ext>
                </a:extLst>
              </p:cNvPr>
              <p:cNvGrpSpPr/>
              <p:nvPr/>
            </p:nvGrpSpPr>
            <p:grpSpPr>
              <a:xfrm>
                <a:off x="1569107" y="2886215"/>
                <a:ext cx="109676" cy="69358"/>
                <a:chOff x="4321834" y="7099539"/>
                <a:chExt cx="189781" cy="135090"/>
              </a:xfrm>
            </p:grpSpPr>
            <p:sp>
              <p:nvSpPr>
                <p:cNvPr id="203" name="Rectangle 3">
                  <a:extLst>
                    <a:ext uri="{FF2B5EF4-FFF2-40B4-BE49-F238E27FC236}">
                      <a16:creationId xmlns:a16="http://schemas.microsoft.com/office/drawing/2014/main" id="{A54B59A0-E9F6-4CD7-9B08-1D767904699D}"/>
                    </a:ext>
                  </a:extLst>
                </p:cNvPr>
                <p:cNvSpPr/>
                <p:nvPr/>
              </p:nvSpPr>
              <p:spPr>
                <a:xfrm>
                  <a:off x="4321834" y="7207197"/>
                  <a:ext cx="189781" cy="27432"/>
                </a:xfrm>
                <a:custGeom>
                  <a:avLst/>
                  <a:gdLst>
                    <a:gd name="connsiteX0" fmla="*/ 0 w 189781"/>
                    <a:gd name="connsiteY0" fmla="*/ 0 h 27432"/>
                    <a:gd name="connsiteX1" fmla="*/ 189781 w 189781"/>
                    <a:gd name="connsiteY1" fmla="*/ 0 h 27432"/>
                    <a:gd name="connsiteX2" fmla="*/ 189781 w 189781"/>
                    <a:gd name="connsiteY2" fmla="*/ 27432 h 27432"/>
                    <a:gd name="connsiteX3" fmla="*/ 0 w 189781"/>
                    <a:gd name="connsiteY3" fmla="*/ 27432 h 27432"/>
                    <a:gd name="connsiteX4" fmla="*/ 0 w 189781"/>
                    <a:gd name="connsiteY4" fmla="*/ 0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781" h="27432" fill="none" extrusionOk="0">
                      <a:moveTo>
                        <a:pt x="0" y="0"/>
                      </a:moveTo>
                      <a:cubicBezTo>
                        <a:pt x="63962" y="7429"/>
                        <a:pt x="101364" y="-89"/>
                        <a:pt x="189781" y="0"/>
                      </a:cubicBezTo>
                      <a:cubicBezTo>
                        <a:pt x="188633" y="6730"/>
                        <a:pt x="188830" y="20567"/>
                        <a:pt x="189781" y="27432"/>
                      </a:cubicBezTo>
                      <a:cubicBezTo>
                        <a:pt x="150627" y="23840"/>
                        <a:pt x="44296" y="31223"/>
                        <a:pt x="0" y="27432"/>
                      </a:cubicBezTo>
                      <a:cubicBezTo>
                        <a:pt x="1024" y="16170"/>
                        <a:pt x="1366" y="10545"/>
                        <a:pt x="0" y="0"/>
                      </a:cubicBezTo>
                      <a:close/>
                    </a:path>
                    <a:path w="189781" h="27432" stroke="0" extrusionOk="0">
                      <a:moveTo>
                        <a:pt x="0" y="0"/>
                      </a:moveTo>
                      <a:cubicBezTo>
                        <a:pt x="75930" y="-5552"/>
                        <a:pt x="108091" y="-5520"/>
                        <a:pt x="189781" y="0"/>
                      </a:cubicBezTo>
                      <a:cubicBezTo>
                        <a:pt x="190708" y="8872"/>
                        <a:pt x="190410" y="19259"/>
                        <a:pt x="189781" y="27432"/>
                      </a:cubicBezTo>
                      <a:cubicBezTo>
                        <a:pt x="116200" y="32360"/>
                        <a:pt x="87791" y="33405"/>
                        <a:pt x="0" y="27432"/>
                      </a:cubicBezTo>
                      <a:cubicBezTo>
                        <a:pt x="482" y="16935"/>
                        <a:pt x="799" y="7801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solidFill>
                    <a:srgbClr val="404040">
                      <a:alpha val="0"/>
                    </a:srgbClr>
                  </a:solidFill>
                  <a:extLst>
                    <a:ext uri="{C807C97D-BFC1-408E-A445-0C87EB9F89A2}">
                      <ask:lineSketchStyleProps xmlns:ask="http://schemas.microsoft.com/office/drawing/2018/sketchyshapes" xmlns="" sd="1927782525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1927782525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">
                  <a:extLst>
                    <a:ext uri="{FF2B5EF4-FFF2-40B4-BE49-F238E27FC236}">
                      <a16:creationId xmlns:a16="http://schemas.microsoft.com/office/drawing/2014/main" id="{79D92377-C101-4AD4-9CC1-EA6E79B780C3}"/>
                    </a:ext>
                  </a:extLst>
                </p:cNvPr>
                <p:cNvSpPr/>
                <p:nvPr/>
              </p:nvSpPr>
              <p:spPr>
                <a:xfrm>
                  <a:off x="4321834" y="7153368"/>
                  <a:ext cx="189781" cy="27432"/>
                </a:xfrm>
                <a:custGeom>
                  <a:avLst/>
                  <a:gdLst>
                    <a:gd name="connsiteX0" fmla="*/ 0 w 189781"/>
                    <a:gd name="connsiteY0" fmla="*/ 0 h 27432"/>
                    <a:gd name="connsiteX1" fmla="*/ 189781 w 189781"/>
                    <a:gd name="connsiteY1" fmla="*/ 0 h 27432"/>
                    <a:gd name="connsiteX2" fmla="*/ 189781 w 189781"/>
                    <a:gd name="connsiteY2" fmla="*/ 27432 h 27432"/>
                    <a:gd name="connsiteX3" fmla="*/ 0 w 189781"/>
                    <a:gd name="connsiteY3" fmla="*/ 27432 h 27432"/>
                    <a:gd name="connsiteX4" fmla="*/ 0 w 189781"/>
                    <a:gd name="connsiteY4" fmla="*/ 0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781" h="27432" fill="none" extrusionOk="0">
                      <a:moveTo>
                        <a:pt x="0" y="0"/>
                      </a:moveTo>
                      <a:cubicBezTo>
                        <a:pt x="57165" y="-7750"/>
                        <a:pt x="125307" y="5611"/>
                        <a:pt x="189781" y="0"/>
                      </a:cubicBezTo>
                      <a:cubicBezTo>
                        <a:pt x="190755" y="12107"/>
                        <a:pt x="189205" y="21011"/>
                        <a:pt x="189781" y="27432"/>
                      </a:cubicBezTo>
                      <a:cubicBezTo>
                        <a:pt x="123752" y="31664"/>
                        <a:pt x="94305" y="33629"/>
                        <a:pt x="0" y="27432"/>
                      </a:cubicBezTo>
                      <a:cubicBezTo>
                        <a:pt x="-1046" y="20317"/>
                        <a:pt x="476" y="8994"/>
                        <a:pt x="0" y="0"/>
                      </a:cubicBezTo>
                      <a:close/>
                    </a:path>
                    <a:path w="189781" h="27432" stroke="0" extrusionOk="0">
                      <a:moveTo>
                        <a:pt x="0" y="0"/>
                      </a:moveTo>
                      <a:cubicBezTo>
                        <a:pt x="65242" y="6257"/>
                        <a:pt x="147427" y="6702"/>
                        <a:pt x="189781" y="0"/>
                      </a:cubicBezTo>
                      <a:cubicBezTo>
                        <a:pt x="190696" y="7294"/>
                        <a:pt x="189295" y="19060"/>
                        <a:pt x="189781" y="27432"/>
                      </a:cubicBezTo>
                      <a:cubicBezTo>
                        <a:pt x="107007" y="26560"/>
                        <a:pt x="39824" y="33230"/>
                        <a:pt x="0" y="27432"/>
                      </a:cubicBezTo>
                      <a:cubicBezTo>
                        <a:pt x="-172" y="17752"/>
                        <a:pt x="682" y="11766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solidFill>
                    <a:srgbClr val="404040">
                      <a:alpha val="0"/>
                    </a:srgbClr>
                  </a:solidFill>
                  <a:extLst>
                    <a:ext uri="{C807C97D-BFC1-408E-A445-0C87EB9F89A2}">
                      <ask:lineSketchStyleProps xmlns:ask="http://schemas.microsoft.com/office/drawing/2018/sketchyshapes" xmlns="" sd="1670402538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1670402538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1">
                  <a:extLst>
                    <a:ext uri="{FF2B5EF4-FFF2-40B4-BE49-F238E27FC236}">
                      <a16:creationId xmlns:a16="http://schemas.microsoft.com/office/drawing/2014/main" id="{8AB4E919-F589-4E44-B548-4F9F17AFA88D}"/>
                    </a:ext>
                  </a:extLst>
                </p:cNvPr>
                <p:cNvSpPr/>
                <p:nvPr/>
              </p:nvSpPr>
              <p:spPr>
                <a:xfrm>
                  <a:off x="4321834" y="7099539"/>
                  <a:ext cx="189781" cy="27432"/>
                </a:xfrm>
                <a:custGeom>
                  <a:avLst/>
                  <a:gdLst>
                    <a:gd name="connsiteX0" fmla="*/ 0 w 189781"/>
                    <a:gd name="connsiteY0" fmla="*/ 0 h 27432"/>
                    <a:gd name="connsiteX1" fmla="*/ 189781 w 189781"/>
                    <a:gd name="connsiteY1" fmla="*/ 0 h 27432"/>
                    <a:gd name="connsiteX2" fmla="*/ 189781 w 189781"/>
                    <a:gd name="connsiteY2" fmla="*/ 27432 h 27432"/>
                    <a:gd name="connsiteX3" fmla="*/ 0 w 189781"/>
                    <a:gd name="connsiteY3" fmla="*/ 27432 h 27432"/>
                    <a:gd name="connsiteX4" fmla="*/ 0 w 189781"/>
                    <a:gd name="connsiteY4" fmla="*/ 0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781" h="27432" fill="none" extrusionOk="0">
                      <a:moveTo>
                        <a:pt x="0" y="0"/>
                      </a:moveTo>
                      <a:cubicBezTo>
                        <a:pt x="45288" y="3986"/>
                        <a:pt x="114206" y="5823"/>
                        <a:pt x="189781" y="0"/>
                      </a:cubicBezTo>
                      <a:cubicBezTo>
                        <a:pt x="191059" y="11470"/>
                        <a:pt x="189052" y="16780"/>
                        <a:pt x="189781" y="27432"/>
                      </a:cubicBezTo>
                      <a:cubicBezTo>
                        <a:pt x="130582" y="27305"/>
                        <a:pt x="78470" y="36817"/>
                        <a:pt x="0" y="27432"/>
                      </a:cubicBezTo>
                      <a:cubicBezTo>
                        <a:pt x="1360" y="17268"/>
                        <a:pt x="-83" y="8055"/>
                        <a:pt x="0" y="0"/>
                      </a:cubicBezTo>
                      <a:close/>
                    </a:path>
                    <a:path w="189781" h="27432" stroke="0" extrusionOk="0">
                      <a:moveTo>
                        <a:pt x="0" y="0"/>
                      </a:moveTo>
                      <a:cubicBezTo>
                        <a:pt x="49502" y="-8745"/>
                        <a:pt x="111935" y="4472"/>
                        <a:pt x="189781" y="0"/>
                      </a:cubicBezTo>
                      <a:cubicBezTo>
                        <a:pt x="189888" y="13381"/>
                        <a:pt x="189582" y="15985"/>
                        <a:pt x="189781" y="27432"/>
                      </a:cubicBezTo>
                      <a:cubicBezTo>
                        <a:pt x="137396" y="28207"/>
                        <a:pt x="51979" y="35208"/>
                        <a:pt x="0" y="27432"/>
                      </a:cubicBezTo>
                      <a:cubicBezTo>
                        <a:pt x="207" y="17000"/>
                        <a:pt x="-193" y="6553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solidFill>
                    <a:srgbClr val="404040">
                      <a:alpha val="0"/>
                    </a:srgbClr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Search Icon">
                <a:extLst>
                  <a:ext uri="{FF2B5EF4-FFF2-40B4-BE49-F238E27FC236}">
                    <a16:creationId xmlns:a16="http://schemas.microsoft.com/office/drawing/2014/main" id="{A02735D6-273B-4B3B-BE68-68EC77110960}"/>
                  </a:ext>
                </a:extLst>
              </p:cNvPr>
              <p:cNvGrpSpPr/>
              <p:nvPr/>
            </p:nvGrpSpPr>
            <p:grpSpPr>
              <a:xfrm>
                <a:off x="1848751" y="2891209"/>
                <a:ext cx="81241" cy="76006"/>
                <a:chOff x="1450680" y="1960836"/>
                <a:chExt cx="92153" cy="86215"/>
              </a:xfrm>
            </p:grpSpPr>
            <p:sp>
              <p:nvSpPr>
                <p:cNvPr id="204" name="Circle">
                  <a:extLst>
                    <a:ext uri="{FF2B5EF4-FFF2-40B4-BE49-F238E27FC236}">
                      <a16:creationId xmlns:a16="http://schemas.microsoft.com/office/drawing/2014/main" id="{F508779B-CEF6-4C74-9963-2CC1B42B487C}"/>
                    </a:ext>
                  </a:extLst>
                </p:cNvPr>
                <p:cNvSpPr/>
                <p:nvPr/>
              </p:nvSpPr>
              <p:spPr>
                <a:xfrm>
                  <a:off x="1490446" y="1960836"/>
                  <a:ext cx="52387" cy="54864"/>
                </a:xfrm>
                <a:custGeom>
                  <a:avLst/>
                  <a:gdLst>
                    <a:gd name="connsiteX0" fmla="*/ 0 w 52387"/>
                    <a:gd name="connsiteY0" fmla="*/ 27432 h 54864"/>
                    <a:gd name="connsiteX1" fmla="*/ 26194 w 52387"/>
                    <a:gd name="connsiteY1" fmla="*/ 0 h 54864"/>
                    <a:gd name="connsiteX2" fmla="*/ 52388 w 52387"/>
                    <a:gd name="connsiteY2" fmla="*/ 27432 h 54864"/>
                    <a:gd name="connsiteX3" fmla="*/ 26194 w 52387"/>
                    <a:gd name="connsiteY3" fmla="*/ 54864 h 54864"/>
                    <a:gd name="connsiteX4" fmla="*/ 0 w 52387"/>
                    <a:gd name="connsiteY4" fmla="*/ 27432 h 54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87" h="54864" fill="none" extrusionOk="0">
                      <a:moveTo>
                        <a:pt x="0" y="27432"/>
                      </a:moveTo>
                      <a:cubicBezTo>
                        <a:pt x="1623" y="12475"/>
                        <a:pt x="12451" y="-1489"/>
                        <a:pt x="26194" y="0"/>
                      </a:cubicBezTo>
                      <a:cubicBezTo>
                        <a:pt x="38956" y="-261"/>
                        <a:pt x="50255" y="14290"/>
                        <a:pt x="52388" y="27432"/>
                      </a:cubicBezTo>
                      <a:cubicBezTo>
                        <a:pt x="52337" y="42093"/>
                        <a:pt x="38581" y="57754"/>
                        <a:pt x="26194" y="54864"/>
                      </a:cubicBezTo>
                      <a:cubicBezTo>
                        <a:pt x="13802" y="56026"/>
                        <a:pt x="406" y="42680"/>
                        <a:pt x="0" y="27432"/>
                      </a:cubicBezTo>
                      <a:close/>
                    </a:path>
                    <a:path w="52387" h="54864" stroke="0" extrusionOk="0">
                      <a:moveTo>
                        <a:pt x="0" y="27432"/>
                      </a:moveTo>
                      <a:cubicBezTo>
                        <a:pt x="-2890" y="10499"/>
                        <a:pt x="10147" y="593"/>
                        <a:pt x="26194" y="0"/>
                      </a:cubicBezTo>
                      <a:cubicBezTo>
                        <a:pt x="42736" y="437"/>
                        <a:pt x="48929" y="12392"/>
                        <a:pt x="52388" y="27432"/>
                      </a:cubicBezTo>
                      <a:cubicBezTo>
                        <a:pt x="50325" y="44597"/>
                        <a:pt x="40499" y="55758"/>
                        <a:pt x="26194" y="54864"/>
                      </a:cubicBezTo>
                      <a:cubicBezTo>
                        <a:pt x="9789" y="53804"/>
                        <a:pt x="2557" y="43804"/>
                        <a:pt x="0" y="274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444446"/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ellipse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6" name="Line">
                  <a:extLst>
                    <a:ext uri="{FF2B5EF4-FFF2-40B4-BE49-F238E27FC236}">
                      <a16:creationId xmlns:a16="http://schemas.microsoft.com/office/drawing/2014/main" id="{E12CAF77-9DB9-479E-8E69-36595E595636}"/>
                    </a:ext>
                  </a:extLst>
                </p:cNvPr>
                <p:cNvCxnSpPr/>
                <p:nvPr/>
              </p:nvCxnSpPr>
              <p:spPr>
                <a:xfrm flipH="1">
                  <a:off x="1450680" y="2007104"/>
                  <a:ext cx="43554" cy="39947"/>
                </a:xfrm>
                <a:prstGeom prst="line">
                  <a:avLst/>
                </a:prstGeom>
                <a:ln>
                  <a:solidFill>
                    <a:srgbClr val="444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21" name="Cart Icon" descr="Shopping cart">
                <a:extLst>
                  <a:ext uri="{FF2B5EF4-FFF2-40B4-BE49-F238E27FC236}">
                    <a16:creationId xmlns:a16="http://schemas.microsoft.com/office/drawing/2014/main" id="{BB93E62F-47DA-48A4-B2A7-89C728CC9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180883" y="2874768"/>
                <a:ext cx="97056" cy="97056"/>
              </a:xfrm>
              <a:prstGeom prst="rect">
                <a:avLst/>
              </a:prstGeom>
            </p:spPr>
          </p:pic>
        </p:grpSp>
        <p:sp>
          <p:nvSpPr>
            <p:cNvPr id="182" name="Menu Header Background">
              <a:extLst>
                <a:ext uri="{FF2B5EF4-FFF2-40B4-BE49-F238E27FC236}">
                  <a16:creationId xmlns:a16="http://schemas.microsoft.com/office/drawing/2014/main" id="{978ED70A-BCAA-40D0-8E5F-49A1186153F8}"/>
                </a:ext>
              </a:extLst>
            </p:cNvPr>
            <p:cNvSpPr/>
            <p:nvPr/>
          </p:nvSpPr>
          <p:spPr>
            <a:xfrm>
              <a:off x="1466781" y="2387397"/>
              <a:ext cx="2232972" cy="402586"/>
            </a:xfrm>
            <a:custGeom>
              <a:avLst/>
              <a:gdLst>
                <a:gd name="connsiteX0" fmla="*/ 0 w 2232972"/>
                <a:gd name="connsiteY0" fmla="*/ 0 h 402586"/>
                <a:gd name="connsiteX1" fmla="*/ 0 w 2232972"/>
                <a:gd name="connsiteY1" fmla="*/ 0 h 402586"/>
                <a:gd name="connsiteX2" fmla="*/ 535913 w 2232972"/>
                <a:gd name="connsiteY2" fmla="*/ 0 h 402586"/>
                <a:gd name="connsiteX3" fmla="*/ 1094156 w 2232972"/>
                <a:gd name="connsiteY3" fmla="*/ 0 h 402586"/>
                <a:gd name="connsiteX4" fmla="*/ 1652399 w 2232972"/>
                <a:gd name="connsiteY4" fmla="*/ 0 h 402586"/>
                <a:gd name="connsiteX5" fmla="*/ 2232972 w 2232972"/>
                <a:gd name="connsiteY5" fmla="*/ 0 h 402586"/>
                <a:gd name="connsiteX6" fmla="*/ 2232972 w 2232972"/>
                <a:gd name="connsiteY6" fmla="*/ 0 h 402586"/>
                <a:gd name="connsiteX7" fmla="*/ 2232972 w 2232972"/>
                <a:gd name="connsiteY7" fmla="*/ 402586 h 402586"/>
                <a:gd name="connsiteX8" fmla="*/ 2232972 w 2232972"/>
                <a:gd name="connsiteY8" fmla="*/ 402586 h 402586"/>
                <a:gd name="connsiteX9" fmla="*/ 1674729 w 2232972"/>
                <a:gd name="connsiteY9" fmla="*/ 402586 h 402586"/>
                <a:gd name="connsiteX10" fmla="*/ 1161145 w 2232972"/>
                <a:gd name="connsiteY10" fmla="*/ 402586 h 402586"/>
                <a:gd name="connsiteX11" fmla="*/ 647562 w 2232972"/>
                <a:gd name="connsiteY11" fmla="*/ 402586 h 402586"/>
                <a:gd name="connsiteX12" fmla="*/ 0 w 2232972"/>
                <a:gd name="connsiteY12" fmla="*/ 402586 h 402586"/>
                <a:gd name="connsiteX13" fmla="*/ 0 w 2232972"/>
                <a:gd name="connsiteY13" fmla="*/ 402586 h 402586"/>
                <a:gd name="connsiteX14" fmla="*/ 0 w 2232972"/>
                <a:gd name="connsiteY14" fmla="*/ 0 h 40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2972" h="402586" fill="none" extrusionOk="0">
                  <a:moveTo>
                    <a:pt x="0" y="0"/>
                  </a:moveTo>
                  <a:lnTo>
                    <a:pt x="0" y="0"/>
                  </a:lnTo>
                  <a:cubicBezTo>
                    <a:pt x="147406" y="-11487"/>
                    <a:pt x="272346" y="7094"/>
                    <a:pt x="535913" y="0"/>
                  </a:cubicBezTo>
                  <a:cubicBezTo>
                    <a:pt x="799480" y="-7094"/>
                    <a:pt x="890176" y="14257"/>
                    <a:pt x="1094156" y="0"/>
                  </a:cubicBezTo>
                  <a:cubicBezTo>
                    <a:pt x="1298136" y="-14257"/>
                    <a:pt x="1530231" y="1464"/>
                    <a:pt x="1652399" y="0"/>
                  </a:cubicBezTo>
                  <a:cubicBezTo>
                    <a:pt x="1774567" y="-1464"/>
                    <a:pt x="2039451" y="26039"/>
                    <a:pt x="2232972" y="0"/>
                  </a:cubicBezTo>
                  <a:lnTo>
                    <a:pt x="2232972" y="0"/>
                  </a:lnTo>
                  <a:cubicBezTo>
                    <a:pt x="2219879" y="83520"/>
                    <a:pt x="2246032" y="273696"/>
                    <a:pt x="2232972" y="402586"/>
                  </a:cubicBezTo>
                  <a:lnTo>
                    <a:pt x="2232972" y="402586"/>
                  </a:lnTo>
                  <a:cubicBezTo>
                    <a:pt x="2065325" y="414939"/>
                    <a:pt x="1843769" y="402560"/>
                    <a:pt x="1674729" y="402586"/>
                  </a:cubicBezTo>
                  <a:cubicBezTo>
                    <a:pt x="1505689" y="402612"/>
                    <a:pt x="1378045" y="379808"/>
                    <a:pt x="1161145" y="402586"/>
                  </a:cubicBezTo>
                  <a:cubicBezTo>
                    <a:pt x="944245" y="425364"/>
                    <a:pt x="877932" y="399227"/>
                    <a:pt x="647562" y="402586"/>
                  </a:cubicBezTo>
                  <a:cubicBezTo>
                    <a:pt x="417192" y="405945"/>
                    <a:pt x="293594" y="374392"/>
                    <a:pt x="0" y="402586"/>
                  </a:cubicBezTo>
                  <a:lnTo>
                    <a:pt x="0" y="402586"/>
                  </a:lnTo>
                  <a:cubicBezTo>
                    <a:pt x="8541" y="294937"/>
                    <a:pt x="-19623" y="103718"/>
                    <a:pt x="0" y="0"/>
                  </a:cubicBezTo>
                  <a:close/>
                </a:path>
                <a:path w="2232972" h="402586" stroke="0" extrusionOk="0">
                  <a:moveTo>
                    <a:pt x="0" y="0"/>
                  </a:moveTo>
                  <a:lnTo>
                    <a:pt x="0" y="0"/>
                  </a:lnTo>
                  <a:cubicBezTo>
                    <a:pt x="242604" y="-9532"/>
                    <a:pt x="414600" y="-17151"/>
                    <a:pt x="535913" y="0"/>
                  </a:cubicBezTo>
                  <a:cubicBezTo>
                    <a:pt x="657226" y="17151"/>
                    <a:pt x="907053" y="-21676"/>
                    <a:pt x="1027167" y="0"/>
                  </a:cubicBezTo>
                  <a:cubicBezTo>
                    <a:pt x="1147281" y="21676"/>
                    <a:pt x="1506001" y="-16517"/>
                    <a:pt x="1630070" y="0"/>
                  </a:cubicBezTo>
                  <a:cubicBezTo>
                    <a:pt x="1754139" y="16517"/>
                    <a:pt x="2036633" y="-11698"/>
                    <a:pt x="2232972" y="0"/>
                  </a:cubicBezTo>
                  <a:lnTo>
                    <a:pt x="2232972" y="0"/>
                  </a:lnTo>
                  <a:cubicBezTo>
                    <a:pt x="2219488" y="169416"/>
                    <a:pt x="2240019" y="289193"/>
                    <a:pt x="2232972" y="402586"/>
                  </a:cubicBezTo>
                  <a:lnTo>
                    <a:pt x="2232972" y="402586"/>
                  </a:lnTo>
                  <a:cubicBezTo>
                    <a:pt x="1999455" y="420234"/>
                    <a:pt x="1921617" y="381245"/>
                    <a:pt x="1719388" y="402586"/>
                  </a:cubicBezTo>
                  <a:cubicBezTo>
                    <a:pt x="1517159" y="423927"/>
                    <a:pt x="1316657" y="395772"/>
                    <a:pt x="1205805" y="402586"/>
                  </a:cubicBezTo>
                  <a:cubicBezTo>
                    <a:pt x="1094953" y="409400"/>
                    <a:pt x="734157" y="416370"/>
                    <a:pt x="602902" y="402586"/>
                  </a:cubicBezTo>
                  <a:cubicBezTo>
                    <a:pt x="471647" y="388802"/>
                    <a:pt x="171528" y="432641"/>
                    <a:pt x="0" y="402586"/>
                  </a:cubicBezTo>
                  <a:lnTo>
                    <a:pt x="0" y="402586"/>
                  </a:lnTo>
                  <a:cubicBezTo>
                    <a:pt x="10091" y="221488"/>
                    <a:pt x="166" y="108559"/>
                    <a:pt x="0" y="0"/>
                  </a:cubicBezTo>
                  <a:close/>
                </a:path>
              </a:pathLst>
            </a:custGeom>
            <a:solidFill>
              <a:srgbClr val="FAF9F9"/>
            </a:solidFill>
            <a:ln w="3175">
              <a:solidFill>
                <a:srgbClr val="B8B8B8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Address Bar">
              <a:extLst>
                <a:ext uri="{FF2B5EF4-FFF2-40B4-BE49-F238E27FC236}">
                  <a16:creationId xmlns:a16="http://schemas.microsoft.com/office/drawing/2014/main" id="{B635C4E4-CD8C-47D1-B33E-84E9C24527DB}"/>
                </a:ext>
              </a:extLst>
            </p:cNvPr>
            <p:cNvGrpSpPr/>
            <p:nvPr/>
          </p:nvGrpSpPr>
          <p:grpSpPr>
            <a:xfrm>
              <a:off x="1551469" y="2537917"/>
              <a:ext cx="2063593" cy="200859"/>
              <a:chOff x="1551469" y="2537917"/>
              <a:chExt cx="2063593" cy="200859"/>
            </a:xfrm>
          </p:grpSpPr>
          <p:sp>
            <p:nvSpPr>
              <p:cNvPr id="219" name="Address Bar Placeholder">
                <a:extLst>
                  <a:ext uri="{FF2B5EF4-FFF2-40B4-BE49-F238E27FC236}">
                    <a16:creationId xmlns:a16="http://schemas.microsoft.com/office/drawing/2014/main" id="{6A112399-31F1-4BA7-8338-95CA1623E884}"/>
                  </a:ext>
                </a:extLst>
              </p:cNvPr>
              <p:cNvSpPr/>
              <p:nvPr/>
            </p:nvSpPr>
            <p:spPr>
              <a:xfrm>
                <a:off x="1551469" y="2537917"/>
                <a:ext cx="2063593" cy="200859"/>
              </a:xfrm>
              <a:custGeom>
                <a:avLst/>
                <a:gdLst>
                  <a:gd name="connsiteX0" fmla="*/ 0 w 2063593"/>
                  <a:gd name="connsiteY0" fmla="*/ 33477 h 200859"/>
                  <a:gd name="connsiteX1" fmla="*/ 33477 w 2063593"/>
                  <a:gd name="connsiteY1" fmla="*/ 0 h 200859"/>
                  <a:gd name="connsiteX2" fmla="*/ 718990 w 2063593"/>
                  <a:gd name="connsiteY2" fmla="*/ 0 h 200859"/>
                  <a:gd name="connsiteX3" fmla="*/ 1384536 w 2063593"/>
                  <a:gd name="connsiteY3" fmla="*/ 0 h 200859"/>
                  <a:gd name="connsiteX4" fmla="*/ 2030116 w 2063593"/>
                  <a:gd name="connsiteY4" fmla="*/ 0 h 200859"/>
                  <a:gd name="connsiteX5" fmla="*/ 2063593 w 2063593"/>
                  <a:gd name="connsiteY5" fmla="*/ 33477 h 200859"/>
                  <a:gd name="connsiteX6" fmla="*/ 2063593 w 2063593"/>
                  <a:gd name="connsiteY6" fmla="*/ 167382 h 200859"/>
                  <a:gd name="connsiteX7" fmla="*/ 2030116 w 2063593"/>
                  <a:gd name="connsiteY7" fmla="*/ 200859 h 200859"/>
                  <a:gd name="connsiteX8" fmla="*/ 1344603 w 2063593"/>
                  <a:gd name="connsiteY8" fmla="*/ 200859 h 200859"/>
                  <a:gd name="connsiteX9" fmla="*/ 738956 w 2063593"/>
                  <a:gd name="connsiteY9" fmla="*/ 200859 h 200859"/>
                  <a:gd name="connsiteX10" fmla="*/ 33477 w 2063593"/>
                  <a:gd name="connsiteY10" fmla="*/ 200859 h 200859"/>
                  <a:gd name="connsiteX11" fmla="*/ 0 w 2063593"/>
                  <a:gd name="connsiteY11" fmla="*/ 167382 h 200859"/>
                  <a:gd name="connsiteX12" fmla="*/ 0 w 2063593"/>
                  <a:gd name="connsiteY12" fmla="*/ 33477 h 20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593" h="200859" fill="none" extrusionOk="0">
                    <a:moveTo>
                      <a:pt x="0" y="33477"/>
                    </a:moveTo>
                    <a:cubicBezTo>
                      <a:pt x="-4028" y="15650"/>
                      <a:pt x="14180" y="-557"/>
                      <a:pt x="33477" y="0"/>
                    </a:cubicBezTo>
                    <a:cubicBezTo>
                      <a:pt x="327232" y="16354"/>
                      <a:pt x="563256" y="25531"/>
                      <a:pt x="718990" y="0"/>
                    </a:cubicBezTo>
                    <a:cubicBezTo>
                      <a:pt x="874724" y="-25531"/>
                      <a:pt x="1249272" y="-12811"/>
                      <a:pt x="1384536" y="0"/>
                    </a:cubicBezTo>
                    <a:cubicBezTo>
                      <a:pt x="1519800" y="12811"/>
                      <a:pt x="1805807" y="-1158"/>
                      <a:pt x="2030116" y="0"/>
                    </a:cubicBezTo>
                    <a:cubicBezTo>
                      <a:pt x="2046373" y="92"/>
                      <a:pt x="2063904" y="14428"/>
                      <a:pt x="2063593" y="33477"/>
                    </a:cubicBezTo>
                    <a:cubicBezTo>
                      <a:pt x="2064905" y="74049"/>
                      <a:pt x="2061901" y="107762"/>
                      <a:pt x="2063593" y="167382"/>
                    </a:cubicBezTo>
                    <a:cubicBezTo>
                      <a:pt x="2064639" y="187941"/>
                      <a:pt x="2047733" y="201319"/>
                      <a:pt x="2030116" y="200859"/>
                    </a:cubicBezTo>
                    <a:cubicBezTo>
                      <a:pt x="1848501" y="230173"/>
                      <a:pt x="1573211" y="175859"/>
                      <a:pt x="1344603" y="200859"/>
                    </a:cubicBezTo>
                    <a:cubicBezTo>
                      <a:pt x="1115995" y="225859"/>
                      <a:pt x="933411" y="207364"/>
                      <a:pt x="738956" y="200859"/>
                    </a:cubicBezTo>
                    <a:cubicBezTo>
                      <a:pt x="544501" y="194354"/>
                      <a:pt x="359529" y="215920"/>
                      <a:pt x="33477" y="200859"/>
                    </a:cubicBezTo>
                    <a:cubicBezTo>
                      <a:pt x="18248" y="202000"/>
                      <a:pt x="873" y="188810"/>
                      <a:pt x="0" y="167382"/>
                    </a:cubicBezTo>
                    <a:cubicBezTo>
                      <a:pt x="-5280" y="131818"/>
                      <a:pt x="4609" y="88914"/>
                      <a:pt x="0" y="33477"/>
                    </a:cubicBezTo>
                    <a:close/>
                  </a:path>
                  <a:path w="2063593" h="200859" stroke="0" extrusionOk="0">
                    <a:moveTo>
                      <a:pt x="0" y="33477"/>
                    </a:moveTo>
                    <a:cubicBezTo>
                      <a:pt x="-816" y="14484"/>
                      <a:pt x="11940" y="1144"/>
                      <a:pt x="33477" y="0"/>
                    </a:cubicBezTo>
                    <a:cubicBezTo>
                      <a:pt x="372115" y="-502"/>
                      <a:pt x="569535" y="19379"/>
                      <a:pt x="738956" y="0"/>
                    </a:cubicBezTo>
                    <a:cubicBezTo>
                      <a:pt x="908377" y="-19379"/>
                      <a:pt x="1093092" y="25059"/>
                      <a:pt x="1384536" y="0"/>
                    </a:cubicBezTo>
                    <a:cubicBezTo>
                      <a:pt x="1675980" y="-25059"/>
                      <a:pt x="1745014" y="-18367"/>
                      <a:pt x="2030116" y="0"/>
                    </a:cubicBezTo>
                    <a:cubicBezTo>
                      <a:pt x="2047982" y="-2008"/>
                      <a:pt x="2064700" y="10890"/>
                      <a:pt x="2063593" y="33477"/>
                    </a:cubicBezTo>
                    <a:cubicBezTo>
                      <a:pt x="2066029" y="78774"/>
                      <a:pt x="2058004" y="115532"/>
                      <a:pt x="2063593" y="167382"/>
                    </a:cubicBezTo>
                    <a:cubicBezTo>
                      <a:pt x="2063452" y="184523"/>
                      <a:pt x="2047555" y="202318"/>
                      <a:pt x="2030116" y="200859"/>
                    </a:cubicBezTo>
                    <a:cubicBezTo>
                      <a:pt x="1810516" y="211454"/>
                      <a:pt x="1692292" y="179922"/>
                      <a:pt x="1404502" y="200859"/>
                    </a:cubicBezTo>
                    <a:cubicBezTo>
                      <a:pt x="1116712" y="221796"/>
                      <a:pt x="1059382" y="200369"/>
                      <a:pt x="738956" y="200859"/>
                    </a:cubicBezTo>
                    <a:cubicBezTo>
                      <a:pt x="418530" y="201349"/>
                      <a:pt x="315099" y="188202"/>
                      <a:pt x="33477" y="200859"/>
                    </a:cubicBezTo>
                    <a:cubicBezTo>
                      <a:pt x="16940" y="198930"/>
                      <a:pt x="2263" y="184412"/>
                      <a:pt x="0" y="167382"/>
                    </a:cubicBezTo>
                    <a:cubicBezTo>
                      <a:pt x="1482" y="124762"/>
                      <a:pt x="-4443" y="82703"/>
                      <a:pt x="0" y="33477"/>
                    </a:cubicBezTo>
                    <a:close/>
                  </a:path>
                </a:pathLst>
              </a:custGeom>
              <a:solidFill>
                <a:srgbClr val="E7E7EA"/>
              </a:solidFill>
              <a:ln>
                <a:solidFill>
                  <a:srgbClr val="E7E7EA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ound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Website Text Placeholder">
                <a:extLst>
                  <a:ext uri="{FF2B5EF4-FFF2-40B4-BE49-F238E27FC236}">
                    <a16:creationId xmlns:a16="http://schemas.microsoft.com/office/drawing/2014/main" id="{F1D4E6FE-B960-4E42-BBF9-409F51D201FA}"/>
                  </a:ext>
                </a:extLst>
              </p:cNvPr>
              <p:cNvSpPr txBox="1"/>
              <p:nvPr/>
            </p:nvSpPr>
            <p:spPr>
              <a:xfrm>
                <a:off x="2173982" y="2574236"/>
                <a:ext cx="837064" cy="123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contoso.com</a:t>
                </a:r>
              </a:p>
            </p:txBody>
          </p:sp>
          <p:pic>
            <p:nvPicPr>
              <p:cNvPr id="216" name="Refresh Graphic" descr="Refresh">
                <a:extLst>
                  <a:ext uri="{FF2B5EF4-FFF2-40B4-BE49-F238E27FC236}">
                    <a16:creationId xmlns:a16="http://schemas.microsoft.com/office/drawing/2014/main" id="{DB82A3BE-75E2-4507-B19B-754181FAA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 rot="18246195">
                <a:off x="3460112" y="2586875"/>
                <a:ext cx="117597" cy="117597"/>
              </a:xfrm>
              <a:prstGeom prst="rect">
                <a:avLst/>
              </a:prstGeom>
            </p:spPr>
          </p:pic>
        </p:grpSp>
        <p:grpSp>
          <p:nvGrpSpPr>
            <p:cNvPr id="155" name="Mobile Header">
              <a:extLst>
                <a:ext uri="{FF2B5EF4-FFF2-40B4-BE49-F238E27FC236}">
                  <a16:creationId xmlns:a16="http://schemas.microsoft.com/office/drawing/2014/main" id="{99720B41-E7BF-474F-A1F0-44C335AA4657}"/>
                </a:ext>
              </a:extLst>
            </p:cNvPr>
            <p:cNvGrpSpPr/>
            <p:nvPr/>
          </p:nvGrpSpPr>
          <p:grpSpPr>
            <a:xfrm>
              <a:off x="1519184" y="2406489"/>
              <a:ext cx="2129699" cy="115185"/>
              <a:chOff x="1519184" y="2406489"/>
              <a:chExt cx="2129699" cy="115185"/>
            </a:xfrm>
          </p:grpSpPr>
          <p:grpSp>
            <p:nvGrpSpPr>
              <p:cNvPr id="4" name="Wifi Graphic">
                <a:extLst>
                  <a:ext uri="{FF2B5EF4-FFF2-40B4-BE49-F238E27FC236}">
                    <a16:creationId xmlns:a16="http://schemas.microsoft.com/office/drawing/2014/main" id="{C32FA10C-68EE-4A62-A9CB-2E7F3299185D}"/>
                  </a:ext>
                </a:extLst>
              </p:cNvPr>
              <p:cNvGrpSpPr/>
              <p:nvPr/>
            </p:nvGrpSpPr>
            <p:grpSpPr>
              <a:xfrm>
                <a:off x="1519184" y="2443972"/>
                <a:ext cx="76986" cy="49748"/>
                <a:chOff x="1519184" y="2443972"/>
                <a:chExt cx="76986" cy="49748"/>
              </a:xfrm>
            </p:grpSpPr>
            <p:sp>
              <p:nvSpPr>
                <p:cNvPr id="211" name="Rectangle 4">
                  <a:extLst>
                    <a:ext uri="{FF2B5EF4-FFF2-40B4-BE49-F238E27FC236}">
                      <a16:creationId xmlns:a16="http://schemas.microsoft.com/office/drawing/2014/main" id="{BC630784-9BF2-49ED-AA6D-F8CEC7ED5C01}"/>
                    </a:ext>
                  </a:extLst>
                </p:cNvPr>
                <p:cNvSpPr/>
                <p:nvPr/>
              </p:nvSpPr>
              <p:spPr>
                <a:xfrm>
                  <a:off x="1588109" y="2443972"/>
                  <a:ext cx="8061" cy="483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 fill="none" extrusionOk="0">
                      <a:moveTo>
                        <a:pt x="0" y="0"/>
                      </a:moveTo>
                      <a:cubicBezTo>
                        <a:pt x="4791" y="327"/>
                        <a:pt x="6400" y="69"/>
                        <a:pt x="10000" y="0"/>
                      </a:cubicBezTo>
                      <a:cubicBezTo>
                        <a:pt x="9955" y="3464"/>
                        <a:pt x="10081" y="7866"/>
                        <a:pt x="10000" y="10000"/>
                      </a:cubicBezTo>
                      <a:cubicBezTo>
                        <a:pt x="6219" y="9793"/>
                        <a:pt x="4034" y="10351"/>
                        <a:pt x="0" y="10000"/>
                      </a:cubicBezTo>
                      <a:cubicBezTo>
                        <a:pt x="454" y="6185"/>
                        <a:pt x="74" y="2352"/>
                        <a:pt x="0" y="0"/>
                      </a:cubicBezTo>
                      <a:close/>
                    </a:path>
                    <a:path w="10000" h="10000" stroke="0" extrusionOk="0">
                      <a:moveTo>
                        <a:pt x="0" y="0"/>
                      </a:moveTo>
                      <a:cubicBezTo>
                        <a:pt x="3868" y="-313"/>
                        <a:pt x="7744" y="7"/>
                        <a:pt x="10000" y="0"/>
                      </a:cubicBezTo>
                      <a:cubicBezTo>
                        <a:pt x="10451" y="4945"/>
                        <a:pt x="10100" y="5440"/>
                        <a:pt x="10000" y="10000"/>
                      </a:cubicBezTo>
                      <a:cubicBezTo>
                        <a:pt x="7056" y="10499"/>
                        <a:pt x="4749" y="10060"/>
                        <a:pt x="0" y="10000"/>
                      </a:cubicBezTo>
                      <a:cubicBezTo>
                        <a:pt x="-33" y="7118"/>
                        <a:pt x="-309" y="3157"/>
                        <a:pt x="0" y="0"/>
                      </a:cubicBezTo>
                      <a:close/>
                    </a:path>
                  </a:pathLst>
                </a:custGeom>
                <a:solidFill>
                  <a:srgbClr val="444446"/>
                </a:solidFill>
                <a:ln w="6350">
                  <a:solidFill>
                    <a:srgbClr val="444446"/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3">
                  <a:extLst>
                    <a:ext uri="{FF2B5EF4-FFF2-40B4-BE49-F238E27FC236}">
                      <a16:creationId xmlns:a16="http://schemas.microsoft.com/office/drawing/2014/main" id="{B84EC67C-91AF-4649-A46A-69F62E1899F2}"/>
                    </a:ext>
                  </a:extLst>
                </p:cNvPr>
                <p:cNvSpPr/>
                <p:nvPr/>
              </p:nvSpPr>
              <p:spPr>
                <a:xfrm>
                  <a:off x="1566245" y="2451826"/>
                  <a:ext cx="8061" cy="40306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 fill="none" extrusionOk="0">
                      <a:moveTo>
                        <a:pt x="0" y="0"/>
                      </a:moveTo>
                      <a:cubicBezTo>
                        <a:pt x="4791" y="327"/>
                        <a:pt x="6400" y="69"/>
                        <a:pt x="10000" y="0"/>
                      </a:cubicBezTo>
                      <a:cubicBezTo>
                        <a:pt x="9955" y="3464"/>
                        <a:pt x="10081" y="7866"/>
                        <a:pt x="10000" y="10000"/>
                      </a:cubicBezTo>
                      <a:cubicBezTo>
                        <a:pt x="6219" y="9793"/>
                        <a:pt x="4034" y="10351"/>
                        <a:pt x="0" y="10000"/>
                      </a:cubicBezTo>
                      <a:cubicBezTo>
                        <a:pt x="454" y="6185"/>
                        <a:pt x="74" y="2352"/>
                        <a:pt x="0" y="0"/>
                      </a:cubicBezTo>
                      <a:close/>
                    </a:path>
                    <a:path w="10000" h="10000" stroke="0" extrusionOk="0">
                      <a:moveTo>
                        <a:pt x="0" y="0"/>
                      </a:moveTo>
                      <a:cubicBezTo>
                        <a:pt x="3868" y="-313"/>
                        <a:pt x="7744" y="7"/>
                        <a:pt x="10000" y="0"/>
                      </a:cubicBezTo>
                      <a:cubicBezTo>
                        <a:pt x="10451" y="4945"/>
                        <a:pt x="10100" y="5440"/>
                        <a:pt x="10000" y="10000"/>
                      </a:cubicBezTo>
                      <a:cubicBezTo>
                        <a:pt x="7056" y="10499"/>
                        <a:pt x="4749" y="10060"/>
                        <a:pt x="0" y="10000"/>
                      </a:cubicBezTo>
                      <a:cubicBezTo>
                        <a:pt x="-33" y="7118"/>
                        <a:pt x="-309" y="3157"/>
                        <a:pt x="0" y="0"/>
                      </a:cubicBezTo>
                      <a:close/>
                    </a:path>
                  </a:pathLst>
                </a:custGeom>
                <a:solidFill>
                  <a:srgbClr val="444446"/>
                </a:solidFill>
                <a:ln w="6350">
                  <a:solidFill>
                    <a:srgbClr val="444446"/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">
                  <a:extLst>
                    <a:ext uri="{FF2B5EF4-FFF2-40B4-BE49-F238E27FC236}">
                      <a16:creationId xmlns:a16="http://schemas.microsoft.com/office/drawing/2014/main" id="{1BFC8F03-E2E4-457B-8F00-7B4C66A3E84F}"/>
                    </a:ext>
                  </a:extLst>
                </p:cNvPr>
                <p:cNvSpPr/>
                <p:nvPr/>
              </p:nvSpPr>
              <p:spPr>
                <a:xfrm>
                  <a:off x="1542714" y="2461475"/>
                  <a:ext cx="8061" cy="32245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 fill="none" extrusionOk="0">
                      <a:moveTo>
                        <a:pt x="0" y="0"/>
                      </a:moveTo>
                      <a:cubicBezTo>
                        <a:pt x="4791" y="327"/>
                        <a:pt x="6400" y="69"/>
                        <a:pt x="10000" y="0"/>
                      </a:cubicBezTo>
                      <a:cubicBezTo>
                        <a:pt x="9955" y="3464"/>
                        <a:pt x="10081" y="7866"/>
                        <a:pt x="10000" y="10000"/>
                      </a:cubicBezTo>
                      <a:cubicBezTo>
                        <a:pt x="6219" y="9793"/>
                        <a:pt x="4034" y="10351"/>
                        <a:pt x="0" y="10000"/>
                      </a:cubicBezTo>
                      <a:cubicBezTo>
                        <a:pt x="454" y="6185"/>
                        <a:pt x="74" y="2352"/>
                        <a:pt x="0" y="0"/>
                      </a:cubicBezTo>
                      <a:close/>
                    </a:path>
                    <a:path w="10000" h="10000" stroke="0" extrusionOk="0">
                      <a:moveTo>
                        <a:pt x="0" y="0"/>
                      </a:moveTo>
                      <a:cubicBezTo>
                        <a:pt x="3868" y="-313"/>
                        <a:pt x="7744" y="7"/>
                        <a:pt x="10000" y="0"/>
                      </a:cubicBezTo>
                      <a:cubicBezTo>
                        <a:pt x="10451" y="4945"/>
                        <a:pt x="10100" y="5440"/>
                        <a:pt x="10000" y="10000"/>
                      </a:cubicBezTo>
                      <a:cubicBezTo>
                        <a:pt x="7056" y="10499"/>
                        <a:pt x="4749" y="10060"/>
                        <a:pt x="0" y="10000"/>
                      </a:cubicBezTo>
                      <a:cubicBezTo>
                        <a:pt x="-33" y="7118"/>
                        <a:pt x="-309" y="3157"/>
                        <a:pt x="0" y="0"/>
                      </a:cubicBezTo>
                      <a:close/>
                    </a:path>
                  </a:pathLst>
                </a:custGeom>
                <a:solidFill>
                  <a:srgbClr val="444446"/>
                </a:solidFill>
                <a:ln w="6350">
                  <a:solidFill>
                    <a:srgbClr val="444446"/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1">
                  <a:extLst>
                    <a:ext uri="{FF2B5EF4-FFF2-40B4-BE49-F238E27FC236}">
                      <a16:creationId xmlns:a16="http://schemas.microsoft.com/office/drawing/2014/main" id="{FC9FDA35-5A37-4CC2-914B-3BC83029043E}"/>
                    </a:ext>
                  </a:extLst>
                </p:cNvPr>
                <p:cNvSpPr/>
                <p:nvPr/>
              </p:nvSpPr>
              <p:spPr>
                <a:xfrm>
                  <a:off x="1519184" y="2474221"/>
                  <a:ext cx="8061" cy="16123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 fill="none" extrusionOk="0">
                      <a:moveTo>
                        <a:pt x="0" y="0"/>
                      </a:moveTo>
                      <a:cubicBezTo>
                        <a:pt x="4791" y="327"/>
                        <a:pt x="6400" y="69"/>
                        <a:pt x="10000" y="0"/>
                      </a:cubicBezTo>
                      <a:cubicBezTo>
                        <a:pt x="9955" y="3464"/>
                        <a:pt x="10081" y="7866"/>
                        <a:pt x="10000" y="10000"/>
                      </a:cubicBezTo>
                      <a:cubicBezTo>
                        <a:pt x="6219" y="9793"/>
                        <a:pt x="4034" y="10351"/>
                        <a:pt x="0" y="10000"/>
                      </a:cubicBezTo>
                      <a:cubicBezTo>
                        <a:pt x="454" y="6185"/>
                        <a:pt x="74" y="2352"/>
                        <a:pt x="0" y="0"/>
                      </a:cubicBezTo>
                      <a:close/>
                    </a:path>
                    <a:path w="10000" h="10000" stroke="0" extrusionOk="0">
                      <a:moveTo>
                        <a:pt x="0" y="0"/>
                      </a:moveTo>
                      <a:cubicBezTo>
                        <a:pt x="3868" y="-313"/>
                        <a:pt x="7744" y="7"/>
                        <a:pt x="10000" y="0"/>
                      </a:cubicBezTo>
                      <a:cubicBezTo>
                        <a:pt x="10451" y="4945"/>
                        <a:pt x="10100" y="5440"/>
                        <a:pt x="10000" y="10000"/>
                      </a:cubicBezTo>
                      <a:cubicBezTo>
                        <a:pt x="7056" y="10499"/>
                        <a:pt x="4749" y="10060"/>
                        <a:pt x="0" y="10000"/>
                      </a:cubicBezTo>
                      <a:cubicBezTo>
                        <a:pt x="-33" y="7118"/>
                        <a:pt x="-309" y="3157"/>
                        <a:pt x="0" y="0"/>
                      </a:cubicBezTo>
                      <a:close/>
                    </a:path>
                  </a:pathLst>
                </a:custGeom>
                <a:solidFill>
                  <a:srgbClr val="444446"/>
                </a:solidFill>
                <a:ln w="6350">
                  <a:solidFill>
                    <a:srgbClr val="444446"/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2" name="Time">
                <a:extLst>
                  <a:ext uri="{FF2B5EF4-FFF2-40B4-BE49-F238E27FC236}">
                    <a16:creationId xmlns:a16="http://schemas.microsoft.com/office/drawing/2014/main" id="{0ED18F30-5FC6-44D6-A204-B29FCF8228CC}"/>
                  </a:ext>
                </a:extLst>
              </p:cNvPr>
              <p:cNvSpPr txBox="1"/>
              <p:nvPr/>
            </p:nvSpPr>
            <p:spPr>
              <a:xfrm>
                <a:off x="2432687" y="2427656"/>
                <a:ext cx="315333" cy="79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580" dirty="0">
                    <a:solidFill>
                      <a:srgbClr val="000000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5:15 PM</a:t>
                </a:r>
              </a:p>
            </p:txBody>
          </p:sp>
          <p:sp>
            <p:nvSpPr>
              <p:cNvPr id="213" name="Battery Percentage">
                <a:extLst>
                  <a:ext uri="{FF2B5EF4-FFF2-40B4-BE49-F238E27FC236}">
                    <a16:creationId xmlns:a16="http://schemas.microsoft.com/office/drawing/2014/main" id="{7E2E8A04-E46B-49B5-B317-097E78F83071}"/>
                  </a:ext>
                </a:extLst>
              </p:cNvPr>
              <p:cNvSpPr txBox="1"/>
              <p:nvPr/>
            </p:nvSpPr>
            <p:spPr>
              <a:xfrm>
                <a:off x="3371527" y="2430363"/>
                <a:ext cx="132238" cy="79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500" dirty="0">
                    <a:solidFill>
                      <a:srgbClr val="000000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18%</a:t>
                </a:r>
              </a:p>
            </p:txBody>
          </p:sp>
          <p:pic>
            <p:nvPicPr>
              <p:cNvPr id="215" name="Signal Graphic" descr="Wi Fi">
                <a:extLst>
                  <a:ext uri="{FF2B5EF4-FFF2-40B4-BE49-F238E27FC236}">
                    <a16:creationId xmlns:a16="http://schemas.microsoft.com/office/drawing/2014/main" id="{8036312C-56F1-4C1E-AA56-F6092622F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605822" y="2406489"/>
                <a:ext cx="108816" cy="108816"/>
              </a:xfrm>
              <a:prstGeom prst="rect">
                <a:avLst/>
              </a:prstGeom>
            </p:spPr>
          </p:pic>
          <p:pic>
            <p:nvPicPr>
              <p:cNvPr id="218" name="Battery Icon" descr="Empty battery">
                <a:extLst>
                  <a:ext uri="{FF2B5EF4-FFF2-40B4-BE49-F238E27FC236}">
                    <a16:creationId xmlns:a16="http://schemas.microsoft.com/office/drawing/2014/main" id="{A5551C49-EF84-465E-9BC6-CC74EF197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3516646" y="2412857"/>
                <a:ext cx="132237" cy="108817"/>
              </a:xfrm>
              <a:prstGeom prst="rect">
                <a:avLst/>
              </a:prstGeom>
            </p:spPr>
          </p:pic>
        </p:grpSp>
        <p:grpSp>
          <p:nvGrpSpPr>
            <p:cNvPr id="33" name="Mobile Placeholder">
              <a:extLst>
                <a:ext uri="{FF2B5EF4-FFF2-40B4-BE49-F238E27FC236}">
                  <a16:creationId xmlns:a16="http://schemas.microsoft.com/office/drawing/2014/main" id="{315A93B9-D822-4CD4-B42E-116002911697}"/>
                </a:ext>
              </a:extLst>
            </p:cNvPr>
            <p:cNvGrpSpPr/>
            <p:nvPr/>
          </p:nvGrpSpPr>
          <p:grpSpPr>
            <a:xfrm>
              <a:off x="1357224" y="2005431"/>
              <a:ext cx="2449955" cy="4490624"/>
              <a:chOff x="2633629" y="2629128"/>
              <a:chExt cx="1135777" cy="2228569"/>
            </a:xfrm>
          </p:grpSpPr>
          <p:sp>
            <p:nvSpPr>
              <p:cNvPr id="35" name="Mobile Device Body and Screen">
                <a:extLst>
                  <a:ext uri="{FF2B5EF4-FFF2-40B4-BE49-F238E27FC236}">
                    <a16:creationId xmlns:a16="http://schemas.microsoft.com/office/drawing/2014/main" id="{4B48FC22-8ED9-49B0-8BE4-D3277C4B4606}"/>
                  </a:ext>
                </a:extLst>
              </p:cNvPr>
              <p:cNvSpPr/>
              <p:nvPr/>
            </p:nvSpPr>
            <p:spPr>
              <a:xfrm>
                <a:off x="2649723" y="2629583"/>
                <a:ext cx="1102071" cy="2228114"/>
              </a:xfrm>
              <a:custGeom>
                <a:avLst/>
                <a:gdLst>
                  <a:gd name="connsiteX0" fmla="*/ 40280 w 1102071"/>
                  <a:gd name="connsiteY0" fmla="*/ 199535 h 2228114"/>
                  <a:gd name="connsiteX1" fmla="*/ 40280 w 1102071"/>
                  <a:gd name="connsiteY1" fmla="*/ 1992572 h 2228114"/>
                  <a:gd name="connsiteX2" fmla="*/ 1061792 w 1102071"/>
                  <a:gd name="connsiteY2" fmla="*/ 1992572 h 2228114"/>
                  <a:gd name="connsiteX3" fmla="*/ 1061792 w 1102071"/>
                  <a:gd name="connsiteY3" fmla="*/ 199535 h 2228114"/>
                  <a:gd name="connsiteX4" fmla="*/ 152483 w 1102071"/>
                  <a:gd name="connsiteY4" fmla="*/ 0 h 2228114"/>
                  <a:gd name="connsiteX5" fmla="*/ 949588 w 1102071"/>
                  <a:gd name="connsiteY5" fmla="*/ 0 h 2228114"/>
                  <a:gd name="connsiteX6" fmla="*/ 1102071 w 1102071"/>
                  <a:gd name="connsiteY6" fmla="*/ 152483 h 2228114"/>
                  <a:gd name="connsiteX7" fmla="*/ 1102071 w 1102071"/>
                  <a:gd name="connsiteY7" fmla="*/ 2075631 h 2228114"/>
                  <a:gd name="connsiteX8" fmla="*/ 949588 w 1102071"/>
                  <a:gd name="connsiteY8" fmla="*/ 2228114 h 2228114"/>
                  <a:gd name="connsiteX9" fmla="*/ 152483 w 1102071"/>
                  <a:gd name="connsiteY9" fmla="*/ 2228114 h 2228114"/>
                  <a:gd name="connsiteX10" fmla="*/ 0 w 1102071"/>
                  <a:gd name="connsiteY10" fmla="*/ 2075631 h 2228114"/>
                  <a:gd name="connsiteX11" fmla="*/ 0 w 1102071"/>
                  <a:gd name="connsiteY11" fmla="*/ 152483 h 2228114"/>
                  <a:gd name="connsiteX12" fmla="*/ 152483 w 1102071"/>
                  <a:gd name="connsiteY12" fmla="*/ 0 h 222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2071" h="2228114">
                    <a:moveTo>
                      <a:pt x="40280" y="199535"/>
                    </a:moveTo>
                    <a:lnTo>
                      <a:pt x="40280" y="1992572"/>
                    </a:lnTo>
                    <a:lnTo>
                      <a:pt x="1061792" y="1992572"/>
                    </a:lnTo>
                    <a:lnTo>
                      <a:pt x="1061792" y="199535"/>
                    </a:lnTo>
                    <a:close/>
                    <a:moveTo>
                      <a:pt x="152483" y="0"/>
                    </a:moveTo>
                    <a:lnTo>
                      <a:pt x="949588" y="0"/>
                    </a:lnTo>
                    <a:cubicBezTo>
                      <a:pt x="1033802" y="0"/>
                      <a:pt x="1102071" y="68269"/>
                      <a:pt x="1102071" y="152483"/>
                    </a:cubicBezTo>
                    <a:lnTo>
                      <a:pt x="1102071" y="2075631"/>
                    </a:lnTo>
                    <a:cubicBezTo>
                      <a:pt x="1102071" y="2159845"/>
                      <a:pt x="1033802" y="2228114"/>
                      <a:pt x="949588" y="2228114"/>
                    </a:cubicBezTo>
                    <a:lnTo>
                      <a:pt x="152483" y="2228114"/>
                    </a:lnTo>
                    <a:cubicBezTo>
                      <a:pt x="68269" y="2228114"/>
                      <a:pt x="0" y="2159845"/>
                      <a:pt x="0" y="2075631"/>
                    </a:cubicBezTo>
                    <a:lnTo>
                      <a:pt x="0" y="152483"/>
                    </a:lnTo>
                    <a:cubicBezTo>
                      <a:pt x="0" y="68269"/>
                      <a:pt x="68269" y="0"/>
                      <a:pt x="15248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Mobile Home Button">
                <a:extLst>
                  <a:ext uri="{FF2B5EF4-FFF2-40B4-BE49-F238E27FC236}">
                    <a16:creationId xmlns:a16="http://schemas.microsoft.com/office/drawing/2014/main" id="{B445ABBC-557D-44CE-BFFF-AAB462F3C174}"/>
                  </a:ext>
                </a:extLst>
              </p:cNvPr>
              <p:cNvSpPr/>
              <p:nvPr/>
            </p:nvSpPr>
            <p:spPr>
              <a:xfrm>
                <a:off x="3091364" y="4689451"/>
                <a:ext cx="218789" cy="107255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ounded Rectangle 1">
                <a:extLst>
                  <a:ext uri="{FF2B5EF4-FFF2-40B4-BE49-F238E27FC236}">
                    <a16:creationId xmlns:a16="http://schemas.microsoft.com/office/drawing/2014/main" id="{A511AA62-61E0-4CED-8378-9AF161F143E1}"/>
                  </a:ext>
                </a:extLst>
              </p:cNvPr>
              <p:cNvSpPr/>
              <p:nvPr/>
            </p:nvSpPr>
            <p:spPr>
              <a:xfrm>
                <a:off x="3111615" y="2716500"/>
                <a:ext cx="177522" cy="26474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Oval 3">
                <a:extLst>
                  <a:ext uri="{FF2B5EF4-FFF2-40B4-BE49-F238E27FC236}">
                    <a16:creationId xmlns:a16="http://schemas.microsoft.com/office/drawing/2014/main" id="{937B488F-E884-4CAB-885C-A1E1A73F7687}"/>
                  </a:ext>
                </a:extLst>
              </p:cNvPr>
              <p:cNvSpPr/>
              <p:nvPr/>
            </p:nvSpPr>
            <p:spPr>
              <a:xfrm flipH="1">
                <a:off x="3352328" y="2714956"/>
                <a:ext cx="31884" cy="31884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2">
                <a:extLst>
                  <a:ext uri="{FF2B5EF4-FFF2-40B4-BE49-F238E27FC236}">
                    <a16:creationId xmlns:a16="http://schemas.microsoft.com/office/drawing/2014/main" id="{86E44024-5E46-4E3C-97C9-67EE4B61178E}"/>
                  </a:ext>
                </a:extLst>
              </p:cNvPr>
              <p:cNvSpPr/>
              <p:nvPr/>
            </p:nvSpPr>
            <p:spPr>
              <a:xfrm>
                <a:off x="2998800" y="2700836"/>
                <a:ext cx="57030" cy="5703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AB01DBE1-EC39-4C92-8947-58AFE1F3C834}"/>
                  </a:ext>
                </a:extLst>
              </p:cNvPr>
              <p:cNvSpPr/>
              <p:nvPr/>
            </p:nvSpPr>
            <p:spPr>
              <a:xfrm>
                <a:off x="2864000" y="2700836"/>
                <a:ext cx="57030" cy="5703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Mobile Button 3">
                <a:extLst>
                  <a:ext uri="{FF2B5EF4-FFF2-40B4-BE49-F238E27FC236}">
                    <a16:creationId xmlns:a16="http://schemas.microsoft.com/office/drawing/2014/main" id="{32BB68D3-A11C-4277-B732-399AA33A6AB7}"/>
                  </a:ext>
                </a:extLst>
              </p:cNvPr>
              <p:cNvSpPr/>
              <p:nvPr/>
            </p:nvSpPr>
            <p:spPr>
              <a:xfrm>
                <a:off x="2633630" y="3096125"/>
                <a:ext cx="15902" cy="156982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Mobile Button 2">
                <a:extLst>
                  <a:ext uri="{FF2B5EF4-FFF2-40B4-BE49-F238E27FC236}">
                    <a16:creationId xmlns:a16="http://schemas.microsoft.com/office/drawing/2014/main" id="{B8224F22-1917-463D-B84A-8E4C095356C7}"/>
                  </a:ext>
                </a:extLst>
              </p:cNvPr>
              <p:cNvSpPr/>
              <p:nvPr/>
            </p:nvSpPr>
            <p:spPr>
              <a:xfrm>
                <a:off x="2633629" y="3282770"/>
                <a:ext cx="15902" cy="156982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Mobile Button 1">
                <a:extLst>
                  <a:ext uri="{FF2B5EF4-FFF2-40B4-BE49-F238E27FC236}">
                    <a16:creationId xmlns:a16="http://schemas.microsoft.com/office/drawing/2014/main" id="{02E5A76E-9EF2-4C78-A01C-8D811D96825B}"/>
                  </a:ext>
                </a:extLst>
              </p:cNvPr>
              <p:cNvSpPr/>
              <p:nvPr/>
            </p:nvSpPr>
            <p:spPr>
              <a:xfrm>
                <a:off x="3753504" y="3096125"/>
                <a:ext cx="15902" cy="156982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Mobile Device Outline">
                <a:extLst>
                  <a:ext uri="{FF2B5EF4-FFF2-40B4-BE49-F238E27FC236}">
                    <a16:creationId xmlns:a16="http://schemas.microsoft.com/office/drawing/2014/main" id="{F4E42FF0-212A-4BDD-AD01-007DC27752FE}"/>
                  </a:ext>
                </a:extLst>
              </p:cNvPr>
              <p:cNvSpPr/>
              <p:nvPr/>
            </p:nvSpPr>
            <p:spPr>
              <a:xfrm>
                <a:off x="2650578" y="2629128"/>
                <a:ext cx="1102071" cy="2228114"/>
              </a:xfrm>
              <a:prstGeom prst="roundRect">
                <a:avLst>
                  <a:gd name="adj" fmla="val 1383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9" name="Slide Subtitle">
            <a:extLst>
              <a:ext uri="{FF2B5EF4-FFF2-40B4-BE49-F238E27FC236}">
                <a16:creationId xmlns:a16="http://schemas.microsoft.com/office/drawing/2014/main" id="{EA4B24E6-FCC0-4C4A-A8DE-DB09BC975AF2}"/>
              </a:ext>
            </a:extLst>
          </p:cNvPr>
          <p:cNvSpPr txBox="1">
            <a:spLocks/>
          </p:cNvSpPr>
          <p:nvPr/>
        </p:nvSpPr>
        <p:spPr>
          <a:xfrm>
            <a:off x="1297414" y="1133329"/>
            <a:ext cx="10057841" cy="553998"/>
          </a:xfrm>
          <a:prstGeom prst="rect">
            <a:avLst/>
          </a:prstGeom>
        </p:spPr>
        <p:txBody>
          <a:bodyPr vert="horz" wrap="square" lIns="0" tIns="91440" rIns="146304" bIns="91440" rtlCol="0" anchor="ctr">
            <a:spAutoFit/>
          </a:bodyPr>
          <a:lstStyle>
            <a:lvl1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765" kern="1200" spc="-49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76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372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029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6" indent="0" algn="l" defTabSz="914367" rtl="0" eaLnBrk="1" latinLnBrk="0" hangingPunct="1">
              <a:spcBef>
                <a:spcPct val="20000"/>
              </a:spcBef>
              <a:buFont typeface="Arial" pitchFamily="34" charset="0"/>
              <a:buNone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You can iterate with a colleague and make changes back and forth while with a sketched style. And when you’re done, you can just remove that sketched style and show it as a final design, ready to be shared.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C4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8" name="Slide Title">
            <a:extLst>
              <a:ext uri="{FF2B5EF4-FFF2-40B4-BE49-F238E27FC236}">
                <a16:creationId xmlns:a16="http://schemas.microsoft.com/office/drawing/2014/main" id="{CCB42CEB-4711-4554-9287-52D683107B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97415" y="685182"/>
            <a:ext cx="3665248" cy="4061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137" b="0" strike="noStrike" kern="1200" cap="none" spc="-49" baseline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D83B01"/>
                </a:solidFill>
                <a:latin typeface="Segoe UI Semibold"/>
              </a:rPr>
              <a:t>Draft your designs</a:t>
            </a:r>
            <a:endParaRPr kumimoji="0" lang="en-US" sz="2000" b="0" i="0" u="none" strike="noStrike" kern="1200" cap="none" spc="-49" normalizeH="0" baseline="0" noProof="0" dirty="0">
              <a:ln w="3175">
                <a:noFill/>
              </a:ln>
              <a:solidFill>
                <a:srgbClr val="D83B01"/>
              </a:soli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lide Title">
            <a:extLst>
              <a:ext uri="{FF2B5EF4-FFF2-40B4-BE49-F238E27FC236}">
                <a16:creationId xmlns:a16="http://schemas.microsoft.com/office/drawing/2014/main" id="{A146AB45-9755-44A2-B735-37D28433F9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5907" y="502365"/>
            <a:ext cx="6885807" cy="777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83B0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Try It Yourself!</a:t>
            </a:r>
          </a:p>
        </p:txBody>
      </p:sp>
      <p:sp>
        <p:nvSpPr>
          <p:cNvPr id="321" name="Placeholder Text">
            <a:extLst>
              <a:ext uri="{FF2B5EF4-FFF2-40B4-BE49-F238E27FC236}">
                <a16:creationId xmlns:a16="http://schemas.microsoft.com/office/drawing/2014/main" id="{C0613433-CBEF-41C2-91D2-0C23D9F6E471}"/>
              </a:ext>
            </a:extLst>
          </p:cNvPr>
          <p:cNvSpPr txBox="1"/>
          <p:nvPr/>
        </p:nvSpPr>
        <p:spPr>
          <a:xfrm>
            <a:off x="9450804" y="6128008"/>
            <a:ext cx="2053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do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eiusmod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tempor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incididunt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labore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dolore magna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Duis aute irure dolor in reprehenderit in voluptate velit esse cillum dolore eu fugiat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pariatur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Excepteur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occaecat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cupidatat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sunt culpa.</a:t>
            </a:r>
          </a:p>
        </p:txBody>
      </p:sp>
      <p:grpSp>
        <p:nvGrpSpPr>
          <p:cNvPr id="484" name="Placeholder Lines" descr="Left aligned paragraph placeholder, shown as lines">
            <a:extLst>
              <a:ext uri="{FF2B5EF4-FFF2-40B4-BE49-F238E27FC236}">
                <a16:creationId xmlns:a16="http://schemas.microsoft.com/office/drawing/2014/main" id="{11E6C990-A8ED-4DF4-AF22-9673B27CBFD2}"/>
              </a:ext>
            </a:extLst>
          </p:cNvPr>
          <p:cNvGrpSpPr/>
          <p:nvPr/>
        </p:nvGrpSpPr>
        <p:grpSpPr>
          <a:xfrm>
            <a:off x="7996846" y="6155483"/>
            <a:ext cx="1170432" cy="448056"/>
            <a:chOff x="-5326399" y="1380314"/>
            <a:chExt cx="1228382" cy="622836"/>
          </a:xfrm>
        </p:grpSpPr>
        <p:sp>
          <p:nvSpPr>
            <p:cNvPr id="491" name="Rectangle 5">
              <a:extLst>
                <a:ext uri="{FF2B5EF4-FFF2-40B4-BE49-F238E27FC236}">
                  <a16:creationId xmlns:a16="http://schemas.microsoft.com/office/drawing/2014/main" id="{B3A5DA35-4630-4B26-8EBB-D6B28D4BA013}"/>
                </a:ext>
              </a:extLst>
            </p:cNvPr>
            <p:cNvSpPr/>
            <p:nvPr/>
          </p:nvSpPr>
          <p:spPr>
            <a:xfrm>
              <a:off x="-5326398" y="1939142"/>
              <a:ext cx="1228381" cy="64008"/>
            </a:xfrm>
            <a:custGeom>
              <a:avLst/>
              <a:gdLst>
                <a:gd name="connsiteX0" fmla="*/ 0 w 1228381"/>
                <a:gd name="connsiteY0" fmla="*/ 0 h 64008"/>
                <a:gd name="connsiteX1" fmla="*/ 614191 w 1228381"/>
                <a:gd name="connsiteY1" fmla="*/ 0 h 64008"/>
                <a:gd name="connsiteX2" fmla="*/ 1228381 w 1228381"/>
                <a:gd name="connsiteY2" fmla="*/ 0 h 64008"/>
                <a:gd name="connsiteX3" fmla="*/ 1228381 w 1228381"/>
                <a:gd name="connsiteY3" fmla="*/ 64008 h 64008"/>
                <a:gd name="connsiteX4" fmla="*/ 589623 w 1228381"/>
                <a:gd name="connsiteY4" fmla="*/ 64008 h 64008"/>
                <a:gd name="connsiteX5" fmla="*/ 0 w 1228381"/>
                <a:gd name="connsiteY5" fmla="*/ 64008 h 64008"/>
                <a:gd name="connsiteX6" fmla="*/ 0 w 1228381"/>
                <a:gd name="connsiteY6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381" h="64008" fill="none" extrusionOk="0">
                  <a:moveTo>
                    <a:pt x="0" y="0"/>
                  </a:moveTo>
                  <a:cubicBezTo>
                    <a:pt x="165142" y="-26428"/>
                    <a:pt x="313313" y="-27854"/>
                    <a:pt x="614191" y="0"/>
                  </a:cubicBezTo>
                  <a:cubicBezTo>
                    <a:pt x="915069" y="27854"/>
                    <a:pt x="997070" y="-23687"/>
                    <a:pt x="1228381" y="0"/>
                  </a:cubicBezTo>
                  <a:cubicBezTo>
                    <a:pt x="1231048" y="27787"/>
                    <a:pt x="1228947" y="42632"/>
                    <a:pt x="1228381" y="64008"/>
                  </a:cubicBezTo>
                  <a:cubicBezTo>
                    <a:pt x="922052" y="77269"/>
                    <a:pt x="869818" y="72455"/>
                    <a:pt x="589623" y="64008"/>
                  </a:cubicBezTo>
                  <a:cubicBezTo>
                    <a:pt x="309428" y="55561"/>
                    <a:pt x="127275" y="82096"/>
                    <a:pt x="0" y="64008"/>
                  </a:cubicBezTo>
                  <a:cubicBezTo>
                    <a:pt x="279" y="44606"/>
                    <a:pt x="-934" y="25820"/>
                    <a:pt x="0" y="0"/>
                  </a:cubicBezTo>
                  <a:close/>
                </a:path>
                <a:path w="1228381" h="64008" stroke="0" extrusionOk="0">
                  <a:moveTo>
                    <a:pt x="0" y="0"/>
                  </a:moveTo>
                  <a:cubicBezTo>
                    <a:pt x="167411" y="-22089"/>
                    <a:pt x="426488" y="1143"/>
                    <a:pt x="626474" y="0"/>
                  </a:cubicBezTo>
                  <a:cubicBezTo>
                    <a:pt x="826460" y="-1143"/>
                    <a:pt x="959873" y="19830"/>
                    <a:pt x="1228381" y="0"/>
                  </a:cubicBezTo>
                  <a:cubicBezTo>
                    <a:pt x="1225713" y="24987"/>
                    <a:pt x="1227770" y="51127"/>
                    <a:pt x="1228381" y="64008"/>
                  </a:cubicBezTo>
                  <a:cubicBezTo>
                    <a:pt x="964899" y="41709"/>
                    <a:pt x="898730" y="60030"/>
                    <a:pt x="589623" y="64008"/>
                  </a:cubicBezTo>
                  <a:cubicBezTo>
                    <a:pt x="280516" y="67986"/>
                    <a:pt x="166407" y="35384"/>
                    <a:pt x="0" y="64008"/>
                  </a:cubicBezTo>
                  <a:cubicBezTo>
                    <a:pt x="-1646" y="44721"/>
                    <a:pt x="1257" y="16774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967471047">
                    <a:prstGeom prst="rect">
                      <a:avLst/>
                    </a:prstGeom>
                    <ask:type>
                      <ask:lineSketchFreehand/>
                    </ask:type>
                    <ask:seed>967471047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">
              <a:extLst>
                <a:ext uri="{FF2B5EF4-FFF2-40B4-BE49-F238E27FC236}">
                  <a16:creationId xmlns:a16="http://schemas.microsoft.com/office/drawing/2014/main" id="{204FBF31-E7B4-45AE-A826-30A96EB36A6C}"/>
                </a:ext>
              </a:extLst>
            </p:cNvPr>
            <p:cNvSpPr/>
            <p:nvPr/>
          </p:nvSpPr>
          <p:spPr>
            <a:xfrm>
              <a:off x="-5326398" y="1799435"/>
              <a:ext cx="1156123" cy="64008"/>
            </a:xfrm>
            <a:custGeom>
              <a:avLst/>
              <a:gdLst>
                <a:gd name="connsiteX0" fmla="*/ 0 w 1156123"/>
                <a:gd name="connsiteY0" fmla="*/ 0 h 64008"/>
                <a:gd name="connsiteX1" fmla="*/ 601184 w 1156123"/>
                <a:gd name="connsiteY1" fmla="*/ 0 h 64008"/>
                <a:gd name="connsiteX2" fmla="*/ 1156123 w 1156123"/>
                <a:gd name="connsiteY2" fmla="*/ 0 h 64008"/>
                <a:gd name="connsiteX3" fmla="*/ 1156123 w 1156123"/>
                <a:gd name="connsiteY3" fmla="*/ 64008 h 64008"/>
                <a:gd name="connsiteX4" fmla="*/ 566500 w 1156123"/>
                <a:gd name="connsiteY4" fmla="*/ 64008 h 64008"/>
                <a:gd name="connsiteX5" fmla="*/ 0 w 1156123"/>
                <a:gd name="connsiteY5" fmla="*/ 64008 h 64008"/>
                <a:gd name="connsiteX6" fmla="*/ 0 w 1156123"/>
                <a:gd name="connsiteY6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6123" h="64008" fill="none" extrusionOk="0">
                  <a:moveTo>
                    <a:pt x="0" y="0"/>
                  </a:moveTo>
                  <a:cubicBezTo>
                    <a:pt x="138334" y="-18225"/>
                    <a:pt x="313638" y="20190"/>
                    <a:pt x="601184" y="0"/>
                  </a:cubicBezTo>
                  <a:cubicBezTo>
                    <a:pt x="888730" y="-20190"/>
                    <a:pt x="1032926" y="14422"/>
                    <a:pt x="1156123" y="0"/>
                  </a:cubicBezTo>
                  <a:cubicBezTo>
                    <a:pt x="1157324" y="16741"/>
                    <a:pt x="1153679" y="41845"/>
                    <a:pt x="1156123" y="64008"/>
                  </a:cubicBezTo>
                  <a:cubicBezTo>
                    <a:pt x="916827" y="39633"/>
                    <a:pt x="766170" y="43302"/>
                    <a:pt x="566500" y="64008"/>
                  </a:cubicBezTo>
                  <a:cubicBezTo>
                    <a:pt x="366830" y="84714"/>
                    <a:pt x="154499" y="76833"/>
                    <a:pt x="0" y="64008"/>
                  </a:cubicBezTo>
                  <a:cubicBezTo>
                    <a:pt x="1422" y="39840"/>
                    <a:pt x="2711" y="23338"/>
                    <a:pt x="0" y="0"/>
                  </a:cubicBezTo>
                  <a:close/>
                </a:path>
                <a:path w="1156123" h="64008" stroke="0" extrusionOk="0">
                  <a:moveTo>
                    <a:pt x="0" y="0"/>
                  </a:moveTo>
                  <a:cubicBezTo>
                    <a:pt x="166219" y="-22033"/>
                    <a:pt x="353438" y="27318"/>
                    <a:pt x="554939" y="0"/>
                  </a:cubicBezTo>
                  <a:cubicBezTo>
                    <a:pt x="756440" y="-27318"/>
                    <a:pt x="952613" y="-20057"/>
                    <a:pt x="1156123" y="0"/>
                  </a:cubicBezTo>
                  <a:cubicBezTo>
                    <a:pt x="1155374" y="20271"/>
                    <a:pt x="1158168" y="49605"/>
                    <a:pt x="1156123" y="64008"/>
                  </a:cubicBezTo>
                  <a:cubicBezTo>
                    <a:pt x="901980" y="83371"/>
                    <a:pt x="716074" y="68995"/>
                    <a:pt x="566500" y="64008"/>
                  </a:cubicBezTo>
                  <a:cubicBezTo>
                    <a:pt x="416926" y="59021"/>
                    <a:pt x="195891" y="79443"/>
                    <a:pt x="0" y="64008"/>
                  </a:cubicBezTo>
                  <a:cubicBezTo>
                    <a:pt x="2854" y="41256"/>
                    <a:pt x="2167" y="18435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346402959">
                    <a:prstGeom prst="rect">
                      <a:avLst/>
                    </a:prstGeom>
                    <ask:type>
                      <ask:lineSketchFreehand/>
                    </ask:type>
                    <ask:seed>1346402959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3">
              <a:extLst>
                <a:ext uri="{FF2B5EF4-FFF2-40B4-BE49-F238E27FC236}">
                  <a16:creationId xmlns:a16="http://schemas.microsoft.com/office/drawing/2014/main" id="{C36DFF6B-165C-4BB5-AA2B-3BA970C797EA}"/>
                </a:ext>
              </a:extLst>
            </p:cNvPr>
            <p:cNvSpPr/>
            <p:nvPr/>
          </p:nvSpPr>
          <p:spPr>
            <a:xfrm>
              <a:off x="-5326399" y="1659728"/>
              <a:ext cx="932688" cy="64008"/>
            </a:xfrm>
            <a:custGeom>
              <a:avLst/>
              <a:gdLst>
                <a:gd name="connsiteX0" fmla="*/ 0 w 932688"/>
                <a:gd name="connsiteY0" fmla="*/ 0 h 64008"/>
                <a:gd name="connsiteX1" fmla="*/ 475671 w 932688"/>
                <a:gd name="connsiteY1" fmla="*/ 0 h 64008"/>
                <a:gd name="connsiteX2" fmla="*/ 932688 w 932688"/>
                <a:gd name="connsiteY2" fmla="*/ 0 h 64008"/>
                <a:gd name="connsiteX3" fmla="*/ 932688 w 932688"/>
                <a:gd name="connsiteY3" fmla="*/ 64008 h 64008"/>
                <a:gd name="connsiteX4" fmla="*/ 447690 w 932688"/>
                <a:gd name="connsiteY4" fmla="*/ 64008 h 64008"/>
                <a:gd name="connsiteX5" fmla="*/ 0 w 932688"/>
                <a:gd name="connsiteY5" fmla="*/ 64008 h 64008"/>
                <a:gd name="connsiteX6" fmla="*/ 0 w 932688"/>
                <a:gd name="connsiteY6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688" h="64008" fill="none" extrusionOk="0">
                  <a:moveTo>
                    <a:pt x="0" y="0"/>
                  </a:moveTo>
                  <a:cubicBezTo>
                    <a:pt x="109317" y="3578"/>
                    <a:pt x="347583" y="22913"/>
                    <a:pt x="475671" y="0"/>
                  </a:cubicBezTo>
                  <a:cubicBezTo>
                    <a:pt x="603759" y="-22913"/>
                    <a:pt x="760272" y="8236"/>
                    <a:pt x="932688" y="0"/>
                  </a:cubicBezTo>
                  <a:cubicBezTo>
                    <a:pt x="932471" y="28692"/>
                    <a:pt x="934511" y="49533"/>
                    <a:pt x="932688" y="64008"/>
                  </a:cubicBezTo>
                  <a:cubicBezTo>
                    <a:pt x="735398" y="61622"/>
                    <a:pt x="633287" y="49920"/>
                    <a:pt x="447690" y="64008"/>
                  </a:cubicBezTo>
                  <a:cubicBezTo>
                    <a:pt x="262093" y="78096"/>
                    <a:pt x="98017" y="51756"/>
                    <a:pt x="0" y="64008"/>
                  </a:cubicBezTo>
                  <a:cubicBezTo>
                    <a:pt x="-1284" y="37907"/>
                    <a:pt x="510" y="23488"/>
                    <a:pt x="0" y="0"/>
                  </a:cubicBezTo>
                  <a:close/>
                </a:path>
                <a:path w="932688" h="64008" stroke="0" extrusionOk="0">
                  <a:moveTo>
                    <a:pt x="0" y="0"/>
                  </a:moveTo>
                  <a:cubicBezTo>
                    <a:pt x="200156" y="19546"/>
                    <a:pt x="294544" y="-7345"/>
                    <a:pt x="447690" y="0"/>
                  </a:cubicBezTo>
                  <a:cubicBezTo>
                    <a:pt x="600836" y="7345"/>
                    <a:pt x="738317" y="18659"/>
                    <a:pt x="932688" y="0"/>
                  </a:cubicBezTo>
                  <a:cubicBezTo>
                    <a:pt x="930798" y="18002"/>
                    <a:pt x="934551" y="37102"/>
                    <a:pt x="932688" y="64008"/>
                  </a:cubicBezTo>
                  <a:cubicBezTo>
                    <a:pt x="742216" y="82812"/>
                    <a:pt x="616855" y="63230"/>
                    <a:pt x="457017" y="64008"/>
                  </a:cubicBezTo>
                  <a:cubicBezTo>
                    <a:pt x="297179" y="64786"/>
                    <a:pt x="180098" y="47449"/>
                    <a:pt x="0" y="64008"/>
                  </a:cubicBezTo>
                  <a:cubicBezTo>
                    <a:pt x="-80" y="37080"/>
                    <a:pt x="3083" y="1478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58228927">
                    <a:prstGeom prst="rect">
                      <a:avLst/>
                    </a:prstGeom>
                    <ask:type>
                      <ask:lineSketchFreehand/>
                    </ask:type>
                    <ask:seed>158228927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2">
              <a:extLst>
                <a:ext uri="{FF2B5EF4-FFF2-40B4-BE49-F238E27FC236}">
                  <a16:creationId xmlns:a16="http://schemas.microsoft.com/office/drawing/2014/main" id="{F6532111-4E80-4C0D-9752-318C4FA022E2}"/>
                </a:ext>
              </a:extLst>
            </p:cNvPr>
            <p:cNvSpPr/>
            <p:nvPr/>
          </p:nvSpPr>
          <p:spPr>
            <a:xfrm>
              <a:off x="-5326398" y="1520021"/>
              <a:ext cx="1011608" cy="64008"/>
            </a:xfrm>
            <a:custGeom>
              <a:avLst/>
              <a:gdLst>
                <a:gd name="connsiteX0" fmla="*/ 0 w 1011608"/>
                <a:gd name="connsiteY0" fmla="*/ 0 h 64008"/>
                <a:gd name="connsiteX1" fmla="*/ 475456 w 1011608"/>
                <a:gd name="connsiteY1" fmla="*/ 0 h 64008"/>
                <a:gd name="connsiteX2" fmla="*/ 1011608 w 1011608"/>
                <a:gd name="connsiteY2" fmla="*/ 0 h 64008"/>
                <a:gd name="connsiteX3" fmla="*/ 1011608 w 1011608"/>
                <a:gd name="connsiteY3" fmla="*/ 64008 h 64008"/>
                <a:gd name="connsiteX4" fmla="*/ 495688 w 1011608"/>
                <a:gd name="connsiteY4" fmla="*/ 64008 h 64008"/>
                <a:gd name="connsiteX5" fmla="*/ 0 w 1011608"/>
                <a:gd name="connsiteY5" fmla="*/ 64008 h 64008"/>
                <a:gd name="connsiteX6" fmla="*/ 0 w 1011608"/>
                <a:gd name="connsiteY6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608" h="64008" fill="none" extrusionOk="0">
                  <a:moveTo>
                    <a:pt x="0" y="0"/>
                  </a:moveTo>
                  <a:cubicBezTo>
                    <a:pt x="197554" y="-21691"/>
                    <a:pt x="380014" y="-11599"/>
                    <a:pt x="475456" y="0"/>
                  </a:cubicBezTo>
                  <a:cubicBezTo>
                    <a:pt x="570898" y="11599"/>
                    <a:pt x="782937" y="-5214"/>
                    <a:pt x="1011608" y="0"/>
                  </a:cubicBezTo>
                  <a:cubicBezTo>
                    <a:pt x="1011841" y="15641"/>
                    <a:pt x="1009721" y="34909"/>
                    <a:pt x="1011608" y="64008"/>
                  </a:cubicBezTo>
                  <a:cubicBezTo>
                    <a:pt x="779116" y="85202"/>
                    <a:pt x="615303" y="78058"/>
                    <a:pt x="495688" y="64008"/>
                  </a:cubicBezTo>
                  <a:cubicBezTo>
                    <a:pt x="376073" y="49958"/>
                    <a:pt x="140136" y="47640"/>
                    <a:pt x="0" y="64008"/>
                  </a:cubicBezTo>
                  <a:cubicBezTo>
                    <a:pt x="3173" y="46995"/>
                    <a:pt x="-2625" y="25867"/>
                    <a:pt x="0" y="0"/>
                  </a:cubicBezTo>
                  <a:close/>
                </a:path>
                <a:path w="1011608" h="64008" stroke="0" extrusionOk="0">
                  <a:moveTo>
                    <a:pt x="0" y="0"/>
                  </a:moveTo>
                  <a:cubicBezTo>
                    <a:pt x="187624" y="-17970"/>
                    <a:pt x="388346" y="13916"/>
                    <a:pt x="485572" y="0"/>
                  </a:cubicBezTo>
                  <a:cubicBezTo>
                    <a:pt x="582798" y="-13916"/>
                    <a:pt x="756689" y="9945"/>
                    <a:pt x="1011608" y="0"/>
                  </a:cubicBezTo>
                  <a:cubicBezTo>
                    <a:pt x="1009361" y="30074"/>
                    <a:pt x="1012688" y="42635"/>
                    <a:pt x="1011608" y="64008"/>
                  </a:cubicBezTo>
                  <a:cubicBezTo>
                    <a:pt x="854532" y="57458"/>
                    <a:pt x="733233" y="54927"/>
                    <a:pt x="505804" y="64008"/>
                  </a:cubicBezTo>
                  <a:cubicBezTo>
                    <a:pt x="278375" y="73089"/>
                    <a:pt x="130855" y="42822"/>
                    <a:pt x="0" y="64008"/>
                  </a:cubicBezTo>
                  <a:cubicBezTo>
                    <a:pt x="-3178" y="36820"/>
                    <a:pt x="-2722" y="2816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3705000160">
                    <a:prstGeom prst="rect">
                      <a:avLst/>
                    </a:prstGeom>
                    <ask:type>
                      <ask:lineSketchFreehand/>
                    </ask:type>
                    <ask:seed>3705000160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1">
              <a:extLst>
                <a:ext uri="{FF2B5EF4-FFF2-40B4-BE49-F238E27FC236}">
                  <a16:creationId xmlns:a16="http://schemas.microsoft.com/office/drawing/2014/main" id="{B91EC9E8-01B0-414C-8B97-795ABC76EAFF}"/>
                </a:ext>
              </a:extLst>
            </p:cNvPr>
            <p:cNvSpPr/>
            <p:nvPr/>
          </p:nvSpPr>
          <p:spPr>
            <a:xfrm>
              <a:off x="-5326398" y="1380314"/>
              <a:ext cx="869092" cy="64008"/>
            </a:xfrm>
            <a:custGeom>
              <a:avLst/>
              <a:gdLst>
                <a:gd name="connsiteX0" fmla="*/ 0 w 869092"/>
                <a:gd name="connsiteY0" fmla="*/ 0 h 64008"/>
                <a:gd name="connsiteX1" fmla="*/ 451928 w 869092"/>
                <a:gd name="connsiteY1" fmla="*/ 0 h 64008"/>
                <a:gd name="connsiteX2" fmla="*/ 869092 w 869092"/>
                <a:gd name="connsiteY2" fmla="*/ 0 h 64008"/>
                <a:gd name="connsiteX3" fmla="*/ 869092 w 869092"/>
                <a:gd name="connsiteY3" fmla="*/ 64008 h 64008"/>
                <a:gd name="connsiteX4" fmla="*/ 443237 w 869092"/>
                <a:gd name="connsiteY4" fmla="*/ 64008 h 64008"/>
                <a:gd name="connsiteX5" fmla="*/ 0 w 869092"/>
                <a:gd name="connsiteY5" fmla="*/ 64008 h 64008"/>
                <a:gd name="connsiteX6" fmla="*/ 0 w 869092"/>
                <a:gd name="connsiteY6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092" h="64008" fill="none" extrusionOk="0">
                  <a:moveTo>
                    <a:pt x="0" y="0"/>
                  </a:moveTo>
                  <a:cubicBezTo>
                    <a:pt x="109012" y="18379"/>
                    <a:pt x="348535" y="-18141"/>
                    <a:pt x="451928" y="0"/>
                  </a:cubicBezTo>
                  <a:cubicBezTo>
                    <a:pt x="555321" y="18141"/>
                    <a:pt x="748048" y="-6654"/>
                    <a:pt x="869092" y="0"/>
                  </a:cubicBezTo>
                  <a:cubicBezTo>
                    <a:pt x="872239" y="21123"/>
                    <a:pt x="867620" y="35558"/>
                    <a:pt x="869092" y="64008"/>
                  </a:cubicBezTo>
                  <a:cubicBezTo>
                    <a:pt x="682938" y="74288"/>
                    <a:pt x="584473" y="51890"/>
                    <a:pt x="443237" y="64008"/>
                  </a:cubicBezTo>
                  <a:cubicBezTo>
                    <a:pt x="302002" y="76126"/>
                    <a:pt x="150286" y="50849"/>
                    <a:pt x="0" y="64008"/>
                  </a:cubicBezTo>
                  <a:cubicBezTo>
                    <a:pt x="-2411" y="33843"/>
                    <a:pt x="1447" y="23221"/>
                    <a:pt x="0" y="0"/>
                  </a:cubicBezTo>
                  <a:close/>
                </a:path>
                <a:path w="869092" h="64008" stroke="0" extrusionOk="0">
                  <a:moveTo>
                    <a:pt x="0" y="0"/>
                  </a:moveTo>
                  <a:cubicBezTo>
                    <a:pt x="154071" y="-18764"/>
                    <a:pt x="254687" y="20448"/>
                    <a:pt x="425855" y="0"/>
                  </a:cubicBezTo>
                  <a:cubicBezTo>
                    <a:pt x="597023" y="-20448"/>
                    <a:pt x="739597" y="3820"/>
                    <a:pt x="869092" y="0"/>
                  </a:cubicBezTo>
                  <a:cubicBezTo>
                    <a:pt x="870588" y="25188"/>
                    <a:pt x="869529" y="50929"/>
                    <a:pt x="869092" y="64008"/>
                  </a:cubicBezTo>
                  <a:cubicBezTo>
                    <a:pt x="728868" y="65134"/>
                    <a:pt x="620845" y="85554"/>
                    <a:pt x="434546" y="64008"/>
                  </a:cubicBezTo>
                  <a:cubicBezTo>
                    <a:pt x="248247" y="42462"/>
                    <a:pt x="134031" y="80743"/>
                    <a:pt x="0" y="64008"/>
                  </a:cubicBezTo>
                  <a:cubicBezTo>
                    <a:pt x="-2503" y="44586"/>
                    <a:pt x="3172" y="20665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3" name="Text Placeholder Title">
            <a:extLst>
              <a:ext uri="{FF2B5EF4-FFF2-40B4-BE49-F238E27FC236}">
                <a16:creationId xmlns:a16="http://schemas.microsoft.com/office/drawing/2014/main" id="{8A7334A3-69DE-47DA-B8B6-1AF48A5DE421}"/>
              </a:ext>
            </a:extLst>
          </p:cNvPr>
          <p:cNvSpPr txBox="1"/>
          <p:nvPr/>
        </p:nvSpPr>
        <p:spPr>
          <a:xfrm>
            <a:off x="7882568" y="5774363"/>
            <a:ext cx="155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83B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 Placeholder</a:t>
            </a:r>
          </a:p>
        </p:txBody>
      </p:sp>
      <p:grpSp>
        <p:nvGrpSpPr>
          <p:cNvPr id="409" name="Submit Bar" descr="Type and submit bar">
            <a:extLst>
              <a:ext uri="{FF2B5EF4-FFF2-40B4-BE49-F238E27FC236}">
                <a16:creationId xmlns:a16="http://schemas.microsoft.com/office/drawing/2014/main" id="{9E11D901-1BCA-4138-AE02-FE246053C084}"/>
              </a:ext>
            </a:extLst>
          </p:cNvPr>
          <p:cNvGrpSpPr/>
          <p:nvPr/>
        </p:nvGrpSpPr>
        <p:grpSpPr>
          <a:xfrm>
            <a:off x="9645957" y="5321460"/>
            <a:ext cx="2368296" cy="173736"/>
            <a:chOff x="314422" y="4278731"/>
            <a:chExt cx="2790296" cy="233799"/>
          </a:xfrm>
        </p:grpSpPr>
        <p:sp>
          <p:nvSpPr>
            <p:cNvPr id="435" name="Submit Bar Background">
              <a:extLst>
                <a:ext uri="{FF2B5EF4-FFF2-40B4-BE49-F238E27FC236}">
                  <a16:creationId xmlns:a16="http://schemas.microsoft.com/office/drawing/2014/main" id="{198C0D5E-09A7-419A-A7B0-E98B3D6957BB}"/>
                </a:ext>
              </a:extLst>
            </p:cNvPr>
            <p:cNvSpPr/>
            <p:nvPr/>
          </p:nvSpPr>
          <p:spPr>
            <a:xfrm>
              <a:off x="316214" y="4284076"/>
              <a:ext cx="2787982" cy="222624"/>
            </a:xfrm>
            <a:custGeom>
              <a:avLst/>
              <a:gdLst>
                <a:gd name="connsiteX0" fmla="*/ 0 w 2787982"/>
                <a:gd name="connsiteY0" fmla="*/ 10913 h 222624"/>
                <a:gd name="connsiteX1" fmla="*/ 10913 w 2787982"/>
                <a:gd name="connsiteY1" fmla="*/ 0 h 222624"/>
                <a:gd name="connsiteX2" fmla="*/ 674790 w 2787982"/>
                <a:gd name="connsiteY2" fmla="*/ 0 h 222624"/>
                <a:gd name="connsiteX3" fmla="*/ 1338668 w 2787982"/>
                <a:gd name="connsiteY3" fmla="*/ 0 h 222624"/>
                <a:gd name="connsiteX4" fmla="*/ 2057868 w 2787982"/>
                <a:gd name="connsiteY4" fmla="*/ 0 h 222624"/>
                <a:gd name="connsiteX5" fmla="*/ 2777069 w 2787982"/>
                <a:gd name="connsiteY5" fmla="*/ 0 h 222624"/>
                <a:gd name="connsiteX6" fmla="*/ 2787982 w 2787982"/>
                <a:gd name="connsiteY6" fmla="*/ 10913 h 222624"/>
                <a:gd name="connsiteX7" fmla="*/ 2787982 w 2787982"/>
                <a:gd name="connsiteY7" fmla="*/ 211711 h 222624"/>
                <a:gd name="connsiteX8" fmla="*/ 2777069 w 2787982"/>
                <a:gd name="connsiteY8" fmla="*/ 222624 h 222624"/>
                <a:gd name="connsiteX9" fmla="*/ 2085530 w 2787982"/>
                <a:gd name="connsiteY9" fmla="*/ 222624 h 222624"/>
                <a:gd name="connsiteX10" fmla="*/ 1449314 w 2787982"/>
                <a:gd name="connsiteY10" fmla="*/ 222624 h 222624"/>
                <a:gd name="connsiteX11" fmla="*/ 813098 w 2787982"/>
                <a:gd name="connsiteY11" fmla="*/ 222624 h 222624"/>
                <a:gd name="connsiteX12" fmla="*/ 10913 w 2787982"/>
                <a:gd name="connsiteY12" fmla="*/ 222624 h 222624"/>
                <a:gd name="connsiteX13" fmla="*/ 0 w 2787982"/>
                <a:gd name="connsiteY13" fmla="*/ 211711 h 222624"/>
                <a:gd name="connsiteX14" fmla="*/ 0 w 2787982"/>
                <a:gd name="connsiteY14" fmla="*/ 1091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7982" h="222624" fill="none" extrusionOk="0">
                  <a:moveTo>
                    <a:pt x="0" y="10913"/>
                  </a:moveTo>
                  <a:cubicBezTo>
                    <a:pt x="564" y="6092"/>
                    <a:pt x="3422" y="-356"/>
                    <a:pt x="10913" y="0"/>
                  </a:cubicBezTo>
                  <a:cubicBezTo>
                    <a:pt x="249890" y="-27063"/>
                    <a:pt x="521271" y="26042"/>
                    <a:pt x="674790" y="0"/>
                  </a:cubicBezTo>
                  <a:cubicBezTo>
                    <a:pt x="828309" y="-26042"/>
                    <a:pt x="1165383" y="-23235"/>
                    <a:pt x="1338668" y="0"/>
                  </a:cubicBezTo>
                  <a:cubicBezTo>
                    <a:pt x="1511953" y="23235"/>
                    <a:pt x="1867498" y="-29286"/>
                    <a:pt x="2057868" y="0"/>
                  </a:cubicBezTo>
                  <a:cubicBezTo>
                    <a:pt x="2248238" y="29286"/>
                    <a:pt x="2568195" y="-11279"/>
                    <a:pt x="2777069" y="0"/>
                  </a:cubicBezTo>
                  <a:cubicBezTo>
                    <a:pt x="2782261" y="643"/>
                    <a:pt x="2787225" y="5236"/>
                    <a:pt x="2787982" y="10913"/>
                  </a:cubicBezTo>
                  <a:cubicBezTo>
                    <a:pt x="2788115" y="78119"/>
                    <a:pt x="2782226" y="119246"/>
                    <a:pt x="2787982" y="211711"/>
                  </a:cubicBezTo>
                  <a:cubicBezTo>
                    <a:pt x="2787706" y="217582"/>
                    <a:pt x="2783317" y="222603"/>
                    <a:pt x="2777069" y="222624"/>
                  </a:cubicBezTo>
                  <a:cubicBezTo>
                    <a:pt x="2539929" y="250980"/>
                    <a:pt x="2422078" y="229667"/>
                    <a:pt x="2085530" y="222624"/>
                  </a:cubicBezTo>
                  <a:cubicBezTo>
                    <a:pt x="1748982" y="215581"/>
                    <a:pt x="1758012" y="214260"/>
                    <a:pt x="1449314" y="222624"/>
                  </a:cubicBezTo>
                  <a:cubicBezTo>
                    <a:pt x="1140616" y="230988"/>
                    <a:pt x="1064988" y="196615"/>
                    <a:pt x="813098" y="222624"/>
                  </a:cubicBezTo>
                  <a:cubicBezTo>
                    <a:pt x="561208" y="248633"/>
                    <a:pt x="349546" y="201770"/>
                    <a:pt x="10913" y="222624"/>
                  </a:cubicBezTo>
                  <a:cubicBezTo>
                    <a:pt x="5195" y="221156"/>
                    <a:pt x="441" y="217485"/>
                    <a:pt x="0" y="211711"/>
                  </a:cubicBezTo>
                  <a:cubicBezTo>
                    <a:pt x="1849" y="146393"/>
                    <a:pt x="-649" y="108674"/>
                    <a:pt x="0" y="10913"/>
                  </a:cubicBezTo>
                  <a:close/>
                </a:path>
                <a:path w="2787982" h="222624" stroke="0" extrusionOk="0">
                  <a:moveTo>
                    <a:pt x="0" y="10913"/>
                  </a:moveTo>
                  <a:cubicBezTo>
                    <a:pt x="258" y="4398"/>
                    <a:pt x="4743" y="276"/>
                    <a:pt x="10913" y="0"/>
                  </a:cubicBezTo>
                  <a:cubicBezTo>
                    <a:pt x="275699" y="505"/>
                    <a:pt x="516588" y="-10800"/>
                    <a:pt x="730114" y="0"/>
                  </a:cubicBezTo>
                  <a:cubicBezTo>
                    <a:pt x="943640" y="10800"/>
                    <a:pt x="1288194" y="-5631"/>
                    <a:pt x="1476976" y="0"/>
                  </a:cubicBezTo>
                  <a:cubicBezTo>
                    <a:pt x="1665758" y="5631"/>
                    <a:pt x="2181071" y="64161"/>
                    <a:pt x="2777069" y="0"/>
                  </a:cubicBezTo>
                  <a:cubicBezTo>
                    <a:pt x="2782290" y="-150"/>
                    <a:pt x="2788512" y="5207"/>
                    <a:pt x="2787982" y="10913"/>
                  </a:cubicBezTo>
                  <a:cubicBezTo>
                    <a:pt x="2785169" y="88248"/>
                    <a:pt x="2785922" y="114887"/>
                    <a:pt x="2787982" y="211711"/>
                  </a:cubicBezTo>
                  <a:cubicBezTo>
                    <a:pt x="2787705" y="216706"/>
                    <a:pt x="2782105" y="222068"/>
                    <a:pt x="2777069" y="222624"/>
                  </a:cubicBezTo>
                  <a:cubicBezTo>
                    <a:pt x="2648189" y="246124"/>
                    <a:pt x="2373813" y="197733"/>
                    <a:pt x="2168515" y="222624"/>
                  </a:cubicBezTo>
                  <a:cubicBezTo>
                    <a:pt x="1963217" y="247515"/>
                    <a:pt x="1813799" y="252926"/>
                    <a:pt x="1476976" y="222624"/>
                  </a:cubicBezTo>
                  <a:cubicBezTo>
                    <a:pt x="1140153" y="192322"/>
                    <a:pt x="1143624" y="230884"/>
                    <a:pt x="813098" y="222624"/>
                  </a:cubicBezTo>
                  <a:cubicBezTo>
                    <a:pt x="482572" y="214364"/>
                    <a:pt x="229660" y="212922"/>
                    <a:pt x="10913" y="222624"/>
                  </a:cubicBezTo>
                  <a:cubicBezTo>
                    <a:pt x="4942" y="221797"/>
                    <a:pt x="-425" y="218486"/>
                    <a:pt x="0" y="211711"/>
                  </a:cubicBezTo>
                  <a:cubicBezTo>
                    <a:pt x="-61" y="153860"/>
                    <a:pt x="-9970" y="78938"/>
                    <a:pt x="0" y="1091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902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ubmit Text Background">
              <a:extLst>
                <a:ext uri="{FF2B5EF4-FFF2-40B4-BE49-F238E27FC236}">
                  <a16:creationId xmlns:a16="http://schemas.microsoft.com/office/drawing/2014/main" id="{BEC2AD6E-B740-4D35-AE95-130F243BBFE2}"/>
                </a:ext>
              </a:extLst>
            </p:cNvPr>
            <p:cNvSpPr/>
            <p:nvPr/>
          </p:nvSpPr>
          <p:spPr>
            <a:xfrm>
              <a:off x="2507533" y="4283541"/>
              <a:ext cx="597185" cy="222624"/>
            </a:xfrm>
            <a:custGeom>
              <a:avLst/>
              <a:gdLst>
                <a:gd name="connsiteX0" fmla="*/ 0 w 597185"/>
                <a:gd name="connsiteY0" fmla="*/ 10913 h 222624"/>
                <a:gd name="connsiteX1" fmla="*/ 10913 w 597185"/>
                <a:gd name="connsiteY1" fmla="*/ 0 h 222624"/>
                <a:gd name="connsiteX2" fmla="*/ 586272 w 597185"/>
                <a:gd name="connsiteY2" fmla="*/ 0 h 222624"/>
                <a:gd name="connsiteX3" fmla="*/ 597185 w 597185"/>
                <a:gd name="connsiteY3" fmla="*/ 10913 h 222624"/>
                <a:gd name="connsiteX4" fmla="*/ 597185 w 597185"/>
                <a:gd name="connsiteY4" fmla="*/ 211711 h 222624"/>
                <a:gd name="connsiteX5" fmla="*/ 586272 w 597185"/>
                <a:gd name="connsiteY5" fmla="*/ 222624 h 222624"/>
                <a:gd name="connsiteX6" fmla="*/ 10913 w 597185"/>
                <a:gd name="connsiteY6" fmla="*/ 222624 h 222624"/>
                <a:gd name="connsiteX7" fmla="*/ 0 w 597185"/>
                <a:gd name="connsiteY7" fmla="*/ 211711 h 222624"/>
                <a:gd name="connsiteX8" fmla="*/ 0 w 597185"/>
                <a:gd name="connsiteY8" fmla="*/ 1091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185" h="222624" fill="none" extrusionOk="0">
                  <a:moveTo>
                    <a:pt x="0" y="10913"/>
                  </a:moveTo>
                  <a:cubicBezTo>
                    <a:pt x="-782" y="4715"/>
                    <a:pt x="4962" y="-736"/>
                    <a:pt x="10913" y="0"/>
                  </a:cubicBezTo>
                  <a:cubicBezTo>
                    <a:pt x="274964" y="-29955"/>
                    <a:pt x="439491" y="3100"/>
                    <a:pt x="586272" y="0"/>
                  </a:cubicBezTo>
                  <a:cubicBezTo>
                    <a:pt x="592670" y="793"/>
                    <a:pt x="597335" y="5280"/>
                    <a:pt x="597185" y="10913"/>
                  </a:cubicBezTo>
                  <a:cubicBezTo>
                    <a:pt x="619629" y="95343"/>
                    <a:pt x="578451" y="168442"/>
                    <a:pt x="597185" y="211711"/>
                  </a:cubicBezTo>
                  <a:cubicBezTo>
                    <a:pt x="596187" y="218004"/>
                    <a:pt x="592337" y="222204"/>
                    <a:pt x="586272" y="222624"/>
                  </a:cubicBezTo>
                  <a:cubicBezTo>
                    <a:pt x="332136" y="272442"/>
                    <a:pt x="188689" y="154670"/>
                    <a:pt x="10913" y="222624"/>
                  </a:cubicBezTo>
                  <a:cubicBezTo>
                    <a:pt x="4487" y="223601"/>
                    <a:pt x="848" y="219166"/>
                    <a:pt x="0" y="211711"/>
                  </a:cubicBezTo>
                  <a:cubicBezTo>
                    <a:pt x="-8912" y="113153"/>
                    <a:pt x="2809" y="79521"/>
                    <a:pt x="0" y="10913"/>
                  </a:cubicBezTo>
                  <a:close/>
                </a:path>
                <a:path w="597185" h="222624" stroke="0" extrusionOk="0">
                  <a:moveTo>
                    <a:pt x="0" y="10913"/>
                  </a:moveTo>
                  <a:cubicBezTo>
                    <a:pt x="271" y="4373"/>
                    <a:pt x="4559" y="632"/>
                    <a:pt x="10913" y="0"/>
                  </a:cubicBezTo>
                  <a:cubicBezTo>
                    <a:pt x="167999" y="-27926"/>
                    <a:pt x="452014" y="6480"/>
                    <a:pt x="586272" y="0"/>
                  </a:cubicBezTo>
                  <a:cubicBezTo>
                    <a:pt x="590640" y="-74"/>
                    <a:pt x="597416" y="3504"/>
                    <a:pt x="597185" y="10913"/>
                  </a:cubicBezTo>
                  <a:cubicBezTo>
                    <a:pt x="605554" y="81701"/>
                    <a:pt x="588214" y="151708"/>
                    <a:pt x="597185" y="211711"/>
                  </a:cubicBezTo>
                  <a:cubicBezTo>
                    <a:pt x="597537" y="218653"/>
                    <a:pt x="592069" y="221112"/>
                    <a:pt x="586272" y="222624"/>
                  </a:cubicBezTo>
                  <a:cubicBezTo>
                    <a:pt x="371974" y="283755"/>
                    <a:pt x="221817" y="215671"/>
                    <a:pt x="10913" y="222624"/>
                  </a:cubicBezTo>
                  <a:cubicBezTo>
                    <a:pt x="4871" y="220980"/>
                    <a:pt x="-23" y="217154"/>
                    <a:pt x="0" y="211711"/>
                  </a:cubicBezTo>
                  <a:cubicBezTo>
                    <a:pt x="-12827" y="161156"/>
                    <a:pt x="6572" y="69927"/>
                    <a:pt x="0" y="109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902"/>
                      </a:avLst>
                    </a:prstGeom>
                    <ask:type>
                      <ask:lineSketchScribble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ubmit Text">
              <a:extLst>
                <a:ext uri="{FF2B5EF4-FFF2-40B4-BE49-F238E27FC236}">
                  <a16:creationId xmlns:a16="http://schemas.microsoft.com/office/drawing/2014/main" id="{E9C72314-A287-406B-8B87-F696F4E2B767}"/>
                </a:ext>
              </a:extLst>
            </p:cNvPr>
            <p:cNvSpPr txBox="1"/>
            <p:nvPr/>
          </p:nvSpPr>
          <p:spPr>
            <a:xfrm>
              <a:off x="2577368" y="4328296"/>
              <a:ext cx="452757" cy="175349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Submit</a:t>
              </a:r>
            </a:p>
          </p:txBody>
        </p:sp>
        <p:sp>
          <p:nvSpPr>
            <p:cNvPr id="438" name="Text Placeholder">
              <a:extLst>
                <a:ext uri="{FF2B5EF4-FFF2-40B4-BE49-F238E27FC236}">
                  <a16:creationId xmlns:a16="http://schemas.microsoft.com/office/drawing/2014/main" id="{18825A14-110E-4522-A252-32B5967E0EF8}"/>
                </a:ext>
              </a:extLst>
            </p:cNvPr>
            <p:cNvSpPr txBox="1"/>
            <p:nvPr/>
          </p:nvSpPr>
          <p:spPr>
            <a:xfrm>
              <a:off x="314422" y="4278731"/>
              <a:ext cx="1982698" cy="233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60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Type Here</a:t>
              </a:r>
            </a:p>
          </p:txBody>
        </p:sp>
      </p:grpSp>
      <p:grpSp>
        <p:nvGrpSpPr>
          <p:cNvPr id="408" name="Drag File Here" descr="Drag file here placeholder">
            <a:extLst>
              <a:ext uri="{FF2B5EF4-FFF2-40B4-BE49-F238E27FC236}">
                <a16:creationId xmlns:a16="http://schemas.microsoft.com/office/drawing/2014/main" id="{A2DAF88A-EA3F-4C4C-863C-27EC3E8256D1}"/>
              </a:ext>
            </a:extLst>
          </p:cNvPr>
          <p:cNvGrpSpPr/>
          <p:nvPr/>
        </p:nvGrpSpPr>
        <p:grpSpPr>
          <a:xfrm>
            <a:off x="11146110" y="4418831"/>
            <a:ext cx="873646" cy="797010"/>
            <a:chOff x="7150847" y="7721600"/>
            <a:chExt cx="1279613" cy="770965"/>
          </a:xfrm>
        </p:grpSpPr>
        <p:sp>
          <p:nvSpPr>
            <p:cNvPr id="439" name="Drag File Box Outline">
              <a:extLst>
                <a:ext uri="{FF2B5EF4-FFF2-40B4-BE49-F238E27FC236}">
                  <a16:creationId xmlns:a16="http://schemas.microsoft.com/office/drawing/2014/main" id="{5D3C17DB-2682-48D8-8897-4B9206946CF9}"/>
                </a:ext>
              </a:extLst>
            </p:cNvPr>
            <p:cNvSpPr/>
            <p:nvPr/>
          </p:nvSpPr>
          <p:spPr>
            <a:xfrm>
              <a:off x="7150847" y="7721600"/>
              <a:ext cx="1279613" cy="770965"/>
            </a:xfrm>
            <a:custGeom>
              <a:avLst/>
              <a:gdLst>
                <a:gd name="connsiteX0" fmla="*/ 0 w 1279613"/>
                <a:gd name="connsiteY0" fmla="*/ 4672 h 770965"/>
                <a:gd name="connsiteX1" fmla="*/ 4672 w 1279613"/>
                <a:gd name="connsiteY1" fmla="*/ 0 h 770965"/>
                <a:gd name="connsiteX2" fmla="*/ 652509 w 1279613"/>
                <a:gd name="connsiteY2" fmla="*/ 0 h 770965"/>
                <a:gd name="connsiteX3" fmla="*/ 1274941 w 1279613"/>
                <a:gd name="connsiteY3" fmla="*/ 0 h 770965"/>
                <a:gd name="connsiteX4" fmla="*/ 1279613 w 1279613"/>
                <a:gd name="connsiteY4" fmla="*/ 4672 h 770965"/>
                <a:gd name="connsiteX5" fmla="*/ 1279613 w 1279613"/>
                <a:gd name="connsiteY5" fmla="*/ 385483 h 770965"/>
                <a:gd name="connsiteX6" fmla="*/ 1279613 w 1279613"/>
                <a:gd name="connsiteY6" fmla="*/ 766293 h 770965"/>
                <a:gd name="connsiteX7" fmla="*/ 1274941 w 1279613"/>
                <a:gd name="connsiteY7" fmla="*/ 770965 h 770965"/>
                <a:gd name="connsiteX8" fmla="*/ 652509 w 1279613"/>
                <a:gd name="connsiteY8" fmla="*/ 770965 h 770965"/>
                <a:gd name="connsiteX9" fmla="*/ 4672 w 1279613"/>
                <a:gd name="connsiteY9" fmla="*/ 770965 h 770965"/>
                <a:gd name="connsiteX10" fmla="*/ 0 w 1279613"/>
                <a:gd name="connsiteY10" fmla="*/ 766293 h 770965"/>
                <a:gd name="connsiteX11" fmla="*/ 0 w 1279613"/>
                <a:gd name="connsiteY11" fmla="*/ 385483 h 770965"/>
                <a:gd name="connsiteX12" fmla="*/ 0 w 1279613"/>
                <a:gd name="connsiteY12" fmla="*/ 4672 h 77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9613" h="770965" fill="none" extrusionOk="0">
                  <a:moveTo>
                    <a:pt x="0" y="4672"/>
                  </a:moveTo>
                  <a:cubicBezTo>
                    <a:pt x="-109" y="2110"/>
                    <a:pt x="1861" y="64"/>
                    <a:pt x="4672" y="0"/>
                  </a:cubicBezTo>
                  <a:cubicBezTo>
                    <a:pt x="168378" y="14292"/>
                    <a:pt x="519265" y="-19746"/>
                    <a:pt x="652509" y="0"/>
                  </a:cubicBezTo>
                  <a:cubicBezTo>
                    <a:pt x="785753" y="19746"/>
                    <a:pt x="1121813" y="4644"/>
                    <a:pt x="1274941" y="0"/>
                  </a:cubicBezTo>
                  <a:cubicBezTo>
                    <a:pt x="1277888" y="-41"/>
                    <a:pt x="1279345" y="2525"/>
                    <a:pt x="1279613" y="4672"/>
                  </a:cubicBezTo>
                  <a:cubicBezTo>
                    <a:pt x="1264663" y="152314"/>
                    <a:pt x="1285670" y="257041"/>
                    <a:pt x="1279613" y="385483"/>
                  </a:cubicBezTo>
                  <a:cubicBezTo>
                    <a:pt x="1273556" y="513925"/>
                    <a:pt x="1294810" y="584968"/>
                    <a:pt x="1279613" y="766293"/>
                  </a:cubicBezTo>
                  <a:cubicBezTo>
                    <a:pt x="1279786" y="769422"/>
                    <a:pt x="1277390" y="771213"/>
                    <a:pt x="1274941" y="770965"/>
                  </a:cubicBezTo>
                  <a:cubicBezTo>
                    <a:pt x="1080345" y="778933"/>
                    <a:pt x="821787" y="771430"/>
                    <a:pt x="652509" y="770965"/>
                  </a:cubicBezTo>
                  <a:cubicBezTo>
                    <a:pt x="483231" y="770500"/>
                    <a:pt x="221454" y="799350"/>
                    <a:pt x="4672" y="770965"/>
                  </a:cubicBezTo>
                  <a:cubicBezTo>
                    <a:pt x="2270" y="770820"/>
                    <a:pt x="421" y="768885"/>
                    <a:pt x="0" y="766293"/>
                  </a:cubicBezTo>
                  <a:cubicBezTo>
                    <a:pt x="-15731" y="604756"/>
                    <a:pt x="12932" y="549474"/>
                    <a:pt x="0" y="385483"/>
                  </a:cubicBezTo>
                  <a:cubicBezTo>
                    <a:pt x="-12932" y="221492"/>
                    <a:pt x="-7049" y="162498"/>
                    <a:pt x="0" y="4672"/>
                  </a:cubicBezTo>
                  <a:close/>
                </a:path>
                <a:path w="1279613" h="770965" stroke="0" extrusionOk="0">
                  <a:moveTo>
                    <a:pt x="0" y="4672"/>
                  </a:moveTo>
                  <a:cubicBezTo>
                    <a:pt x="-24" y="1737"/>
                    <a:pt x="2174" y="-249"/>
                    <a:pt x="4672" y="0"/>
                  </a:cubicBezTo>
                  <a:cubicBezTo>
                    <a:pt x="151534" y="27786"/>
                    <a:pt x="454337" y="-19518"/>
                    <a:pt x="614401" y="0"/>
                  </a:cubicBezTo>
                  <a:cubicBezTo>
                    <a:pt x="774465" y="19518"/>
                    <a:pt x="1037887" y="-6955"/>
                    <a:pt x="1274941" y="0"/>
                  </a:cubicBezTo>
                  <a:cubicBezTo>
                    <a:pt x="1277771" y="458"/>
                    <a:pt x="1279613" y="2158"/>
                    <a:pt x="1279613" y="4672"/>
                  </a:cubicBezTo>
                  <a:cubicBezTo>
                    <a:pt x="1274234" y="113782"/>
                    <a:pt x="1286544" y="223303"/>
                    <a:pt x="1279613" y="370250"/>
                  </a:cubicBezTo>
                  <a:cubicBezTo>
                    <a:pt x="1272682" y="517197"/>
                    <a:pt x="1283027" y="646822"/>
                    <a:pt x="1279613" y="766293"/>
                  </a:cubicBezTo>
                  <a:cubicBezTo>
                    <a:pt x="1279764" y="768333"/>
                    <a:pt x="1277651" y="771255"/>
                    <a:pt x="1274941" y="770965"/>
                  </a:cubicBezTo>
                  <a:cubicBezTo>
                    <a:pt x="966478" y="751046"/>
                    <a:pt x="859191" y="772656"/>
                    <a:pt x="652509" y="770965"/>
                  </a:cubicBezTo>
                  <a:cubicBezTo>
                    <a:pt x="445827" y="769274"/>
                    <a:pt x="321349" y="746082"/>
                    <a:pt x="4672" y="770965"/>
                  </a:cubicBezTo>
                  <a:cubicBezTo>
                    <a:pt x="1908" y="771360"/>
                    <a:pt x="-147" y="769067"/>
                    <a:pt x="0" y="766293"/>
                  </a:cubicBezTo>
                  <a:cubicBezTo>
                    <a:pt x="12797" y="687860"/>
                    <a:pt x="-10327" y="485006"/>
                    <a:pt x="0" y="385483"/>
                  </a:cubicBezTo>
                  <a:cubicBezTo>
                    <a:pt x="10327" y="285960"/>
                    <a:pt x="406" y="92416"/>
                    <a:pt x="0" y="467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606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Drag File Here Text">
              <a:extLst>
                <a:ext uri="{FF2B5EF4-FFF2-40B4-BE49-F238E27FC236}">
                  <a16:creationId xmlns:a16="http://schemas.microsoft.com/office/drawing/2014/main" id="{6056A00D-C75A-41FB-BDA6-22F803804AFC}"/>
                </a:ext>
              </a:extLst>
            </p:cNvPr>
            <p:cNvSpPr txBox="1"/>
            <p:nvPr/>
          </p:nvSpPr>
          <p:spPr>
            <a:xfrm>
              <a:off x="7314328" y="8054877"/>
              <a:ext cx="914400" cy="161583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noAutofit/>
            </a:bodyPr>
            <a:lstStyle/>
            <a:p>
              <a:pPr algn="ctr"/>
              <a:r>
                <a:rPr lang="en-US" sz="6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Drag File Here</a:t>
              </a:r>
            </a:p>
          </p:txBody>
        </p:sp>
      </p:grpSp>
      <p:grpSp>
        <p:nvGrpSpPr>
          <p:cNvPr id="407" name="Pop Up" descr="Pop up box with optional buttons">
            <a:extLst>
              <a:ext uri="{FF2B5EF4-FFF2-40B4-BE49-F238E27FC236}">
                <a16:creationId xmlns:a16="http://schemas.microsoft.com/office/drawing/2014/main" id="{EE6DCA9B-A3DE-4950-A193-A0A3072C0A5D}"/>
              </a:ext>
            </a:extLst>
          </p:cNvPr>
          <p:cNvGrpSpPr/>
          <p:nvPr/>
        </p:nvGrpSpPr>
        <p:grpSpPr>
          <a:xfrm>
            <a:off x="9645957" y="4427332"/>
            <a:ext cx="1408176" cy="777240"/>
            <a:chOff x="-3286667" y="10352774"/>
            <a:chExt cx="2318870" cy="1338274"/>
          </a:xfrm>
        </p:grpSpPr>
        <p:sp>
          <p:nvSpPr>
            <p:cNvPr id="441" name="Pop-Up Background">
              <a:extLst>
                <a:ext uri="{FF2B5EF4-FFF2-40B4-BE49-F238E27FC236}">
                  <a16:creationId xmlns:a16="http://schemas.microsoft.com/office/drawing/2014/main" id="{B6F0BCA8-0023-4A01-A125-BBA5FA804006}"/>
                </a:ext>
              </a:extLst>
            </p:cNvPr>
            <p:cNvSpPr/>
            <p:nvPr/>
          </p:nvSpPr>
          <p:spPr>
            <a:xfrm>
              <a:off x="-3286667" y="10352774"/>
              <a:ext cx="2318870" cy="1338274"/>
            </a:xfrm>
            <a:custGeom>
              <a:avLst/>
              <a:gdLst>
                <a:gd name="connsiteX0" fmla="*/ 0 w 2318870"/>
                <a:gd name="connsiteY0" fmla="*/ 38649 h 1338274"/>
                <a:gd name="connsiteX1" fmla="*/ 38649 w 2318870"/>
                <a:gd name="connsiteY1" fmla="*/ 0 h 1338274"/>
                <a:gd name="connsiteX2" fmla="*/ 554211 w 2318870"/>
                <a:gd name="connsiteY2" fmla="*/ 0 h 1338274"/>
                <a:gd name="connsiteX3" fmla="*/ 1092188 w 2318870"/>
                <a:gd name="connsiteY3" fmla="*/ 0 h 1338274"/>
                <a:gd name="connsiteX4" fmla="*/ 1674997 w 2318870"/>
                <a:gd name="connsiteY4" fmla="*/ 0 h 1338274"/>
                <a:gd name="connsiteX5" fmla="*/ 2280221 w 2318870"/>
                <a:gd name="connsiteY5" fmla="*/ 0 h 1338274"/>
                <a:gd name="connsiteX6" fmla="*/ 2318870 w 2318870"/>
                <a:gd name="connsiteY6" fmla="*/ 38649 h 1338274"/>
                <a:gd name="connsiteX7" fmla="*/ 2318870 w 2318870"/>
                <a:gd name="connsiteY7" fmla="*/ 631308 h 1338274"/>
                <a:gd name="connsiteX8" fmla="*/ 2318870 w 2318870"/>
                <a:gd name="connsiteY8" fmla="*/ 1299625 h 1338274"/>
                <a:gd name="connsiteX9" fmla="*/ 2280221 w 2318870"/>
                <a:gd name="connsiteY9" fmla="*/ 1338274 h 1338274"/>
                <a:gd name="connsiteX10" fmla="*/ 1787075 w 2318870"/>
                <a:gd name="connsiteY10" fmla="*/ 1338274 h 1338274"/>
                <a:gd name="connsiteX11" fmla="*/ 1271514 w 2318870"/>
                <a:gd name="connsiteY11" fmla="*/ 1338274 h 1338274"/>
                <a:gd name="connsiteX12" fmla="*/ 688705 w 2318870"/>
                <a:gd name="connsiteY12" fmla="*/ 1338274 h 1338274"/>
                <a:gd name="connsiteX13" fmla="*/ 38649 w 2318870"/>
                <a:gd name="connsiteY13" fmla="*/ 1338274 h 1338274"/>
                <a:gd name="connsiteX14" fmla="*/ 0 w 2318870"/>
                <a:gd name="connsiteY14" fmla="*/ 1299625 h 1338274"/>
                <a:gd name="connsiteX15" fmla="*/ 0 w 2318870"/>
                <a:gd name="connsiteY15" fmla="*/ 706966 h 1338274"/>
                <a:gd name="connsiteX16" fmla="*/ 0 w 2318870"/>
                <a:gd name="connsiteY16" fmla="*/ 38649 h 13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18870" h="1338274" fill="none" extrusionOk="0">
                  <a:moveTo>
                    <a:pt x="0" y="38649"/>
                  </a:moveTo>
                  <a:cubicBezTo>
                    <a:pt x="1970" y="15383"/>
                    <a:pt x="16777" y="-816"/>
                    <a:pt x="38649" y="0"/>
                  </a:cubicBezTo>
                  <a:cubicBezTo>
                    <a:pt x="205741" y="-6519"/>
                    <a:pt x="435262" y="22606"/>
                    <a:pt x="554211" y="0"/>
                  </a:cubicBezTo>
                  <a:cubicBezTo>
                    <a:pt x="673160" y="-22606"/>
                    <a:pt x="943751" y="14999"/>
                    <a:pt x="1092188" y="0"/>
                  </a:cubicBezTo>
                  <a:cubicBezTo>
                    <a:pt x="1240625" y="-14999"/>
                    <a:pt x="1490144" y="22044"/>
                    <a:pt x="1674997" y="0"/>
                  </a:cubicBezTo>
                  <a:cubicBezTo>
                    <a:pt x="1859850" y="-22044"/>
                    <a:pt x="2123201" y="7223"/>
                    <a:pt x="2280221" y="0"/>
                  </a:cubicBezTo>
                  <a:cubicBezTo>
                    <a:pt x="2302517" y="3346"/>
                    <a:pt x="2323177" y="16927"/>
                    <a:pt x="2318870" y="38649"/>
                  </a:cubicBezTo>
                  <a:cubicBezTo>
                    <a:pt x="2342060" y="169954"/>
                    <a:pt x="2301608" y="408129"/>
                    <a:pt x="2318870" y="631308"/>
                  </a:cubicBezTo>
                  <a:cubicBezTo>
                    <a:pt x="2336132" y="854487"/>
                    <a:pt x="2348537" y="966616"/>
                    <a:pt x="2318870" y="1299625"/>
                  </a:cubicBezTo>
                  <a:cubicBezTo>
                    <a:pt x="2316724" y="1321046"/>
                    <a:pt x="2301586" y="1341959"/>
                    <a:pt x="2280221" y="1338274"/>
                  </a:cubicBezTo>
                  <a:cubicBezTo>
                    <a:pt x="2072361" y="1336205"/>
                    <a:pt x="1959271" y="1346278"/>
                    <a:pt x="1787075" y="1338274"/>
                  </a:cubicBezTo>
                  <a:cubicBezTo>
                    <a:pt x="1614879" y="1330270"/>
                    <a:pt x="1528284" y="1343171"/>
                    <a:pt x="1271514" y="1338274"/>
                  </a:cubicBezTo>
                  <a:cubicBezTo>
                    <a:pt x="1014744" y="1333377"/>
                    <a:pt x="932258" y="1340336"/>
                    <a:pt x="688705" y="1338274"/>
                  </a:cubicBezTo>
                  <a:cubicBezTo>
                    <a:pt x="445152" y="1336212"/>
                    <a:pt x="208186" y="1358833"/>
                    <a:pt x="38649" y="1338274"/>
                  </a:cubicBezTo>
                  <a:cubicBezTo>
                    <a:pt x="16549" y="1339047"/>
                    <a:pt x="-2189" y="1322174"/>
                    <a:pt x="0" y="1299625"/>
                  </a:cubicBezTo>
                  <a:cubicBezTo>
                    <a:pt x="28097" y="1130236"/>
                    <a:pt x="-29395" y="983492"/>
                    <a:pt x="0" y="706966"/>
                  </a:cubicBezTo>
                  <a:cubicBezTo>
                    <a:pt x="29395" y="430440"/>
                    <a:pt x="7019" y="322485"/>
                    <a:pt x="0" y="38649"/>
                  </a:cubicBezTo>
                  <a:close/>
                </a:path>
                <a:path w="2318870" h="1338274" stroke="0" extrusionOk="0">
                  <a:moveTo>
                    <a:pt x="0" y="38649"/>
                  </a:moveTo>
                  <a:cubicBezTo>
                    <a:pt x="-3986" y="16446"/>
                    <a:pt x="19863" y="-695"/>
                    <a:pt x="38649" y="0"/>
                  </a:cubicBezTo>
                  <a:cubicBezTo>
                    <a:pt x="187212" y="12100"/>
                    <a:pt x="401763" y="-21516"/>
                    <a:pt x="643873" y="0"/>
                  </a:cubicBezTo>
                  <a:cubicBezTo>
                    <a:pt x="885983" y="21516"/>
                    <a:pt x="1045288" y="7445"/>
                    <a:pt x="1159435" y="0"/>
                  </a:cubicBezTo>
                  <a:cubicBezTo>
                    <a:pt x="1273582" y="-7445"/>
                    <a:pt x="1529958" y="6842"/>
                    <a:pt x="1652581" y="0"/>
                  </a:cubicBezTo>
                  <a:cubicBezTo>
                    <a:pt x="1775204" y="-6842"/>
                    <a:pt x="2027324" y="4751"/>
                    <a:pt x="2280221" y="0"/>
                  </a:cubicBezTo>
                  <a:cubicBezTo>
                    <a:pt x="2302054" y="547"/>
                    <a:pt x="2318868" y="20922"/>
                    <a:pt x="2318870" y="38649"/>
                  </a:cubicBezTo>
                  <a:cubicBezTo>
                    <a:pt x="2346518" y="185394"/>
                    <a:pt x="2293825" y="471551"/>
                    <a:pt x="2318870" y="631308"/>
                  </a:cubicBezTo>
                  <a:cubicBezTo>
                    <a:pt x="2343915" y="791065"/>
                    <a:pt x="2308748" y="1043724"/>
                    <a:pt x="2318870" y="1299625"/>
                  </a:cubicBezTo>
                  <a:cubicBezTo>
                    <a:pt x="2319873" y="1319541"/>
                    <a:pt x="2305158" y="1337843"/>
                    <a:pt x="2280221" y="1338274"/>
                  </a:cubicBezTo>
                  <a:cubicBezTo>
                    <a:pt x="2082662" y="1362853"/>
                    <a:pt x="1967908" y="1355689"/>
                    <a:pt x="1787075" y="1338274"/>
                  </a:cubicBezTo>
                  <a:cubicBezTo>
                    <a:pt x="1606242" y="1320859"/>
                    <a:pt x="1421095" y="1358766"/>
                    <a:pt x="1293929" y="1338274"/>
                  </a:cubicBezTo>
                  <a:cubicBezTo>
                    <a:pt x="1166763" y="1317782"/>
                    <a:pt x="889994" y="1348894"/>
                    <a:pt x="688705" y="1338274"/>
                  </a:cubicBezTo>
                  <a:cubicBezTo>
                    <a:pt x="487416" y="1327654"/>
                    <a:pt x="350414" y="1322198"/>
                    <a:pt x="38649" y="1338274"/>
                  </a:cubicBezTo>
                  <a:cubicBezTo>
                    <a:pt x="14814" y="1334921"/>
                    <a:pt x="-2330" y="1316237"/>
                    <a:pt x="0" y="1299625"/>
                  </a:cubicBezTo>
                  <a:cubicBezTo>
                    <a:pt x="-4135" y="1089540"/>
                    <a:pt x="-6561" y="984290"/>
                    <a:pt x="0" y="706966"/>
                  </a:cubicBezTo>
                  <a:cubicBezTo>
                    <a:pt x="6561" y="429642"/>
                    <a:pt x="-3248" y="202462"/>
                    <a:pt x="0" y="3864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288172637">
                    <a:prstGeom prst="roundRect">
                      <a:avLst>
                        <a:gd name="adj" fmla="val 2888"/>
                      </a:avLst>
                    </a:prstGeom>
                    <ask:type>
                      <ask:lineSketchFreehand/>
                    </ask:type>
                    <ask:seed>3288172637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Pop-Up Title Text Background">
              <a:extLst>
                <a:ext uri="{FF2B5EF4-FFF2-40B4-BE49-F238E27FC236}">
                  <a16:creationId xmlns:a16="http://schemas.microsoft.com/office/drawing/2014/main" id="{F6EC8B18-F6F9-4FC9-BCB0-348254A74CAB}"/>
                </a:ext>
              </a:extLst>
            </p:cNvPr>
            <p:cNvSpPr/>
            <p:nvPr/>
          </p:nvSpPr>
          <p:spPr>
            <a:xfrm>
              <a:off x="-3286667" y="10352774"/>
              <a:ext cx="2318870" cy="264160"/>
            </a:xfrm>
            <a:custGeom>
              <a:avLst/>
              <a:gdLst>
                <a:gd name="connsiteX0" fmla="*/ 0 w 2318870"/>
                <a:gd name="connsiteY0" fmla="*/ 7629 h 264160"/>
                <a:gd name="connsiteX1" fmla="*/ 7629 w 2318870"/>
                <a:gd name="connsiteY1" fmla="*/ 0 h 264160"/>
                <a:gd name="connsiteX2" fmla="*/ 560496 w 2318870"/>
                <a:gd name="connsiteY2" fmla="*/ 0 h 264160"/>
                <a:gd name="connsiteX3" fmla="*/ 1090327 w 2318870"/>
                <a:gd name="connsiteY3" fmla="*/ 0 h 264160"/>
                <a:gd name="connsiteX4" fmla="*/ 1597121 w 2318870"/>
                <a:gd name="connsiteY4" fmla="*/ 0 h 264160"/>
                <a:gd name="connsiteX5" fmla="*/ 2311241 w 2318870"/>
                <a:gd name="connsiteY5" fmla="*/ 0 h 264160"/>
                <a:gd name="connsiteX6" fmla="*/ 2318870 w 2318870"/>
                <a:gd name="connsiteY6" fmla="*/ 7629 h 264160"/>
                <a:gd name="connsiteX7" fmla="*/ 2318870 w 2318870"/>
                <a:gd name="connsiteY7" fmla="*/ 256531 h 264160"/>
                <a:gd name="connsiteX8" fmla="*/ 2311241 w 2318870"/>
                <a:gd name="connsiteY8" fmla="*/ 264160 h 264160"/>
                <a:gd name="connsiteX9" fmla="*/ 1804446 w 2318870"/>
                <a:gd name="connsiteY9" fmla="*/ 264160 h 264160"/>
                <a:gd name="connsiteX10" fmla="*/ 1182471 w 2318870"/>
                <a:gd name="connsiteY10" fmla="*/ 264160 h 264160"/>
                <a:gd name="connsiteX11" fmla="*/ 560496 w 2318870"/>
                <a:gd name="connsiteY11" fmla="*/ 264160 h 264160"/>
                <a:gd name="connsiteX12" fmla="*/ 7629 w 2318870"/>
                <a:gd name="connsiteY12" fmla="*/ 264160 h 264160"/>
                <a:gd name="connsiteX13" fmla="*/ 0 w 2318870"/>
                <a:gd name="connsiteY13" fmla="*/ 256531 h 264160"/>
                <a:gd name="connsiteX14" fmla="*/ 0 w 2318870"/>
                <a:gd name="connsiteY14" fmla="*/ 7629 h 26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18870" h="264160" fill="none" extrusionOk="0">
                  <a:moveTo>
                    <a:pt x="0" y="7629"/>
                  </a:moveTo>
                  <a:cubicBezTo>
                    <a:pt x="45" y="3199"/>
                    <a:pt x="3607" y="71"/>
                    <a:pt x="7629" y="0"/>
                  </a:cubicBezTo>
                  <a:cubicBezTo>
                    <a:pt x="211638" y="25371"/>
                    <a:pt x="355907" y="-4364"/>
                    <a:pt x="560496" y="0"/>
                  </a:cubicBezTo>
                  <a:cubicBezTo>
                    <a:pt x="765085" y="4364"/>
                    <a:pt x="882540" y="-20636"/>
                    <a:pt x="1090327" y="0"/>
                  </a:cubicBezTo>
                  <a:cubicBezTo>
                    <a:pt x="1298114" y="20636"/>
                    <a:pt x="1383206" y="8163"/>
                    <a:pt x="1597121" y="0"/>
                  </a:cubicBezTo>
                  <a:cubicBezTo>
                    <a:pt x="1811036" y="-8163"/>
                    <a:pt x="2018126" y="-27266"/>
                    <a:pt x="2311241" y="0"/>
                  </a:cubicBezTo>
                  <a:cubicBezTo>
                    <a:pt x="2315086" y="524"/>
                    <a:pt x="2318300" y="3541"/>
                    <a:pt x="2318870" y="7629"/>
                  </a:cubicBezTo>
                  <a:cubicBezTo>
                    <a:pt x="2324444" y="74606"/>
                    <a:pt x="2327760" y="203291"/>
                    <a:pt x="2318870" y="256531"/>
                  </a:cubicBezTo>
                  <a:cubicBezTo>
                    <a:pt x="2318665" y="260746"/>
                    <a:pt x="2315105" y="264993"/>
                    <a:pt x="2311241" y="264160"/>
                  </a:cubicBezTo>
                  <a:cubicBezTo>
                    <a:pt x="2119974" y="285429"/>
                    <a:pt x="1955470" y="253149"/>
                    <a:pt x="1804446" y="264160"/>
                  </a:cubicBezTo>
                  <a:cubicBezTo>
                    <a:pt x="1653423" y="275171"/>
                    <a:pt x="1350873" y="269884"/>
                    <a:pt x="1182471" y="264160"/>
                  </a:cubicBezTo>
                  <a:cubicBezTo>
                    <a:pt x="1014069" y="258436"/>
                    <a:pt x="775162" y="290887"/>
                    <a:pt x="560496" y="264160"/>
                  </a:cubicBezTo>
                  <a:cubicBezTo>
                    <a:pt x="345830" y="237433"/>
                    <a:pt x="147347" y="246484"/>
                    <a:pt x="7629" y="264160"/>
                  </a:cubicBezTo>
                  <a:cubicBezTo>
                    <a:pt x="4286" y="263853"/>
                    <a:pt x="-202" y="261610"/>
                    <a:pt x="0" y="256531"/>
                  </a:cubicBezTo>
                  <a:cubicBezTo>
                    <a:pt x="-9074" y="136790"/>
                    <a:pt x="1492" y="83117"/>
                    <a:pt x="0" y="7629"/>
                  </a:cubicBezTo>
                  <a:close/>
                </a:path>
                <a:path w="2318870" h="264160" stroke="0" extrusionOk="0">
                  <a:moveTo>
                    <a:pt x="0" y="7629"/>
                  </a:moveTo>
                  <a:cubicBezTo>
                    <a:pt x="34" y="3577"/>
                    <a:pt x="3827" y="-310"/>
                    <a:pt x="7629" y="0"/>
                  </a:cubicBezTo>
                  <a:cubicBezTo>
                    <a:pt x="256475" y="-26790"/>
                    <a:pt x="353663" y="9566"/>
                    <a:pt x="583532" y="0"/>
                  </a:cubicBezTo>
                  <a:cubicBezTo>
                    <a:pt x="813401" y="-9566"/>
                    <a:pt x="917934" y="1823"/>
                    <a:pt x="1182471" y="0"/>
                  </a:cubicBezTo>
                  <a:cubicBezTo>
                    <a:pt x="1447008" y="-1823"/>
                    <a:pt x="1552442" y="18337"/>
                    <a:pt x="1689266" y="0"/>
                  </a:cubicBezTo>
                  <a:cubicBezTo>
                    <a:pt x="1826090" y="-18337"/>
                    <a:pt x="2150928" y="-8690"/>
                    <a:pt x="2311241" y="0"/>
                  </a:cubicBezTo>
                  <a:cubicBezTo>
                    <a:pt x="2315609" y="-289"/>
                    <a:pt x="2319119" y="3279"/>
                    <a:pt x="2318870" y="7629"/>
                  </a:cubicBezTo>
                  <a:cubicBezTo>
                    <a:pt x="2308112" y="130527"/>
                    <a:pt x="2314220" y="150513"/>
                    <a:pt x="2318870" y="256531"/>
                  </a:cubicBezTo>
                  <a:cubicBezTo>
                    <a:pt x="2318749" y="260816"/>
                    <a:pt x="2315342" y="264828"/>
                    <a:pt x="2311241" y="264160"/>
                  </a:cubicBezTo>
                  <a:cubicBezTo>
                    <a:pt x="2052960" y="240729"/>
                    <a:pt x="1975225" y="282065"/>
                    <a:pt x="1758374" y="264160"/>
                  </a:cubicBezTo>
                  <a:cubicBezTo>
                    <a:pt x="1541523" y="246255"/>
                    <a:pt x="1360100" y="238808"/>
                    <a:pt x="1136399" y="264160"/>
                  </a:cubicBezTo>
                  <a:cubicBezTo>
                    <a:pt x="912698" y="289512"/>
                    <a:pt x="871394" y="278597"/>
                    <a:pt x="629604" y="264160"/>
                  </a:cubicBezTo>
                  <a:cubicBezTo>
                    <a:pt x="387815" y="249723"/>
                    <a:pt x="150998" y="253577"/>
                    <a:pt x="7629" y="264160"/>
                  </a:cubicBezTo>
                  <a:cubicBezTo>
                    <a:pt x="3192" y="264007"/>
                    <a:pt x="354" y="260884"/>
                    <a:pt x="0" y="256531"/>
                  </a:cubicBezTo>
                  <a:cubicBezTo>
                    <a:pt x="1751" y="179389"/>
                    <a:pt x="-6778" y="107802"/>
                    <a:pt x="0" y="76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163944810">
                    <a:prstGeom prst="roundRect">
                      <a:avLst>
                        <a:gd name="adj" fmla="val 2888"/>
                      </a:avLst>
                    </a:prstGeom>
                    <ask:type>
                      <ask:lineSketchFreehand/>
                    </ask:type>
                    <ask:seed>3163944810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Pop-Up Title Text">
              <a:extLst>
                <a:ext uri="{FF2B5EF4-FFF2-40B4-BE49-F238E27FC236}">
                  <a16:creationId xmlns:a16="http://schemas.microsoft.com/office/drawing/2014/main" id="{48CF21A1-8B86-46A1-8750-C60DC7D92A9F}"/>
                </a:ext>
              </a:extLst>
            </p:cNvPr>
            <p:cNvSpPr txBox="1"/>
            <p:nvPr/>
          </p:nvSpPr>
          <p:spPr>
            <a:xfrm>
              <a:off x="-3184780" y="10409990"/>
              <a:ext cx="1733916" cy="145734"/>
            </a:xfrm>
            <a:prstGeom prst="rect">
              <a:avLst/>
            </a:prstGeom>
            <a:noFill/>
          </p:spPr>
          <p:txBody>
            <a:bodyPr wrap="square" lIns="0" tIns="0" bIns="0" rtlCol="0">
              <a:spAutoFit/>
            </a:bodyPr>
            <a:lstStyle/>
            <a:p>
              <a:r>
                <a:rPr lang="en-US" sz="5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</p:txBody>
        </p:sp>
        <p:sp>
          <p:nvSpPr>
            <p:cNvPr id="444" name="Pop-Up Body Text">
              <a:extLst>
                <a:ext uri="{FF2B5EF4-FFF2-40B4-BE49-F238E27FC236}">
                  <a16:creationId xmlns:a16="http://schemas.microsoft.com/office/drawing/2014/main" id="{1B9771F1-D664-4969-84F6-FBCF8A717891}"/>
                </a:ext>
              </a:extLst>
            </p:cNvPr>
            <p:cNvSpPr txBox="1"/>
            <p:nvPr/>
          </p:nvSpPr>
          <p:spPr>
            <a:xfrm>
              <a:off x="-3164238" y="10924464"/>
              <a:ext cx="2112054" cy="264969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Body Text Here</a:t>
              </a:r>
            </a:p>
          </p:txBody>
        </p:sp>
        <p:sp>
          <p:nvSpPr>
            <p:cNvPr id="445" name="Close Icon">
              <a:extLst>
                <a:ext uri="{FF2B5EF4-FFF2-40B4-BE49-F238E27FC236}">
                  <a16:creationId xmlns:a16="http://schemas.microsoft.com/office/drawing/2014/main" id="{FB1F8D2F-B568-45BB-BD9A-0F6DD7577CE3}"/>
                </a:ext>
              </a:extLst>
            </p:cNvPr>
            <p:cNvSpPr/>
            <p:nvPr/>
          </p:nvSpPr>
          <p:spPr>
            <a:xfrm rot="16200000">
              <a:off x="-1194326" y="10407835"/>
              <a:ext cx="170661" cy="170661"/>
            </a:xfrm>
            <a:prstGeom prst="mathMultiply">
              <a:avLst>
                <a:gd name="adj1" fmla="val 1329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6" name="Button">
              <a:extLst>
                <a:ext uri="{FF2B5EF4-FFF2-40B4-BE49-F238E27FC236}">
                  <a16:creationId xmlns:a16="http://schemas.microsoft.com/office/drawing/2014/main" id="{F5310E3D-C9B5-4515-A1FD-C1DF6DE360AB}"/>
                </a:ext>
              </a:extLst>
            </p:cNvPr>
            <p:cNvSpPr/>
            <p:nvPr/>
          </p:nvSpPr>
          <p:spPr>
            <a:xfrm>
              <a:off x="-2976410" y="11307756"/>
              <a:ext cx="785147" cy="194895"/>
            </a:xfrm>
            <a:custGeom>
              <a:avLst/>
              <a:gdLst>
                <a:gd name="connsiteX0" fmla="*/ 0 w 785147"/>
                <a:gd name="connsiteY0" fmla="*/ 12245 h 194895"/>
                <a:gd name="connsiteX1" fmla="*/ 12245 w 785147"/>
                <a:gd name="connsiteY1" fmla="*/ 0 h 194895"/>
                <a:gd name="connsiteX2" fmla="*/ 377360 w 785147"/>
                <a:gd name="connsiteY2" fmla="*/ 0 h 194895"/>
                <a:gd name="connsiteX3" fmla="*/ 772902 w 785147"/>
                <a:gd name="connsiteY3" fmla="*/ 0 h 194895"/>
                <a:gd name="connsiteX4" fmla="*/ 785147 w 785147"/>
                <a:gd name="connsiteY4" fmla="*/ 12245 h 194895"/>
                <a:gd name="connsiteX5" fmla="*/ 785147 w 785147"/>
                <a:gd name="connsiteY5" fmla="*/ 182650 h 194895"/>
                <a:gd name="connsiteX6" fmla="*/ 772902 w 785147"/>
                <a:gd name="connsiteY6" fmla="*/ 194895 h 194895"/>
                <a:gd name="connsiteX7" fmla="*/ 407787 w 785147"/>
                <a:gd name="connsiteY7" fmla="*/ 194895 h 194895"/>
                <a:gd name="connsiteX8" fmla="*/ 12245 w 785147"/>
                <a:gd name="connsiteY8" fmla="*/ 194895 h 194895"/>
                <a:gd name="connsiteX9" fmla="*/ 0 w 785147"/>
                <a:gd name="connsiteY9" fmla="*/ 182650 h 194895"/>
                <a:gd name="connsiteX10" fmla="*/ 0 w 785147"/>
                <a:gd name="connsiteY10" fmla="*/ 12245 h 19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147" h="194895" extrusionOk="0">
                  <a:moveTo>
                    <a:pt x="0" y="12245"/>
                  </a:moveTo>
                  <a:cubicBezTo>
                    <a:pt x="247" y="4235"/>
                    <a:pt x="5184" y="153"/>
                    <a:pt x="12245" y="0"/>
                  </a:cubicBezTo>
                  <a:cubicBezTo>
                    <a:pt x="158023" y="-1657"/>
                    <a:pt x="296940" y="8668"/>
                    <a:pt x="377360" y="0"/>
                  </a:cubicBezTo>
                  <a:cubicBezTo>
                    <a:pt x="457781" y="-8668"/>
                    <a:pt x="577860" y="-6314"/>
                    <a:pt x="772902" y="0"/>
                  </a:cubicBezTo>
                  <a:cubicBezTo>
                    <a:pt x="780411" y="325"/>
                    <a:pt x="783862" y="6248"/>
                    <a:pt x="785147" y="12245"/>
                  </a:cubicBezTo>
                  <a:cubicBezTo>
                    <a:pt x="791649" y="89085"/>
                    <a:pt x="786760" y="123471"/>
                    <a:pt x="785147" y="182650"/>
                  </a:cubicBezTo>
                  <a:cubicBezTo>
                    <a:pt x="784815" y="189494"/>
                    <a:pt x="778557" y="195230"/>
                    <a:pt x="772902" y="194895"/>
                  </a:cubicBezTo>
                  <a:cubicBezTo>
                    <a:pt x="617173" y="207663"/>
                    <a:pt x="509104" y="183647"/>
                    <a:pt x="407787" y="194895"/>
                  </a:cubicBezTo>
                  <a:cubicBezTo>
                    <a:pt x="306471" y="206143"/>
                    <a:pt x="183856" y="194065"/>
                    <a:pt x="12245" y="194895"/>
                  </a:cubicBezTo>
                  <a:cubicBezTo>
                    <a:pt x="6177" y="194980"/>
                    <a:pt x="129" y="188384"/>
                    <a:pt x="0" y="182650"/>
                  </a:cubicBezTo>
                  <a:cubicBezTo>
                    <a:pt x="-6383" y="134783"/>
                    <a:pt x="-5478" y="86644"/>
                    <a:pt x="0" y="12245"/>
                  </a:cubicBez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534344286">
                    <a:prstGeom prst="roundRect">
                      <a:avLst>
                        <a:gd name="adj" fmla="val 6283"/>
                      </a:avLst>
                    </a:prstGeom>
                    <ask:type>
                      <ask:lineSketchFreehand/>
                    </ask:type>
                    <ask:seed>2534344286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BUTTON</a:t>
              </a:r>
            </a:p>
          </p:txBody>
        </p:sp>
        <p:sp>
          <p:nvSpPr>
            <p:cNvPr id="447" name="Selected Button">
              <a:extLst>
                <a:ext uri="{FF2B5EF4-FFF2-40B4-BE49-F238E27FC236}">
                  <a16:creationId xmlns:a16="http://schemas.microsoft.com/office/drawing/2014/main" id="{4E479512-A8BA-452A-933F-861D21107A4E}"/>
                </a:ext>
              </a:extLst>
            </p:cNvPr>
            <p:cNvSpPr/>
            <p:nvPr/>
          </p:nvSpPr>
          <p:spPr>
            <a:xfrm>
              <a:off x="-2091270" y="11297273"/>
              <a:ext cx="780166" cy="205377"/>
            </a:xfrm>
            <a:custGeom>
              <a:avLst/>
              <a:gdLst>
                <a:gd name="connsiteX0" fmla="*/ 0 w 780166"/>
                <a:gd name="connsiteY0" fmla="*/ 12904 h 205377"/>
                <a:gd name="connsiteX1" fmla="*/ 12904 w 780166"/>
                <a:gd name="connsiteY1" fmla="*/ 0 h 205377"/>
                <a:gd name="connsiteX2" fmla="*/ 382539 w 780166"/>
                <a:gd name="connsiteY2" fmla="*/ 0 h 205377"/>
                <a:gd name="connsiteX3" fmla="*/ 767262 w 780166"/>
                <a:gd name="connsiteY3" fmla="*/ 0 h 205377"/>
                <a:gd name="connsiteX4" fmla="*/ 780166 w 780166"/>
                <a:gd name="connsiteY4" fmla="*/ 12904 h 205377"/>
                <a:gd name="connsiteX5" fmla="*/ 780166 w 780166"/>
                <a:gd name="connsiteY5" fmla="*/ 192473 h 205377"/>
                <a:gd name="connsiteX6" fmla="*/ 767262 w 780166"/>
                <a:gd name="connsiteY6" fmla="*/ 205377 h 205377"/>
                <a:gd name="connsiteX7" fmla="*/ 382539 w 780166"/>
                <a:gd name="connsiteY7" fmla="*/ 205377 h 205377"/>
                <a:gd name="connsiteX8" fmla="*/ 12904 w 780166"/>
                <a:gd name="connsiteY8" fmla="*/ 205377 h 205377"/>
                <a:gd name="connsiteX9" fmla="*/ 0 w 780166"/>
                <a:gd name="connsiteY9" fmla="*/ 192473 h 205377"/>
                <a:gd name="connsiteX10" fmla="*/ 0 w 780166"/>
                <a:gd name="connsiteY10" fmla="*/ 12904 h 20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166" h="205377" fill="none" extrusionOk="0">
                  <a:moveTo>
                    <a:pt x="0" y="12904"/>
                  </a:moveTo>
                  <a:cubicBezTo>
                    <a:pt x="-1516" y="5652"/>
                    <a:pt x="6730" y="494"/>
                    <a:pt x="12904" y="0"/>
                  </a:cubicBezTo>
                  <a:cubicBezTo>
                    <a:pt x="91254" y="9089"/>
                    <a:pt x="278191" y="-4350"/>
                    <a:pt x="382539" y="0"/>
                  </a:cubicBezTo>
                  <a:cubicBezTo>
                    <a:pt x="486887" y="4350"/>
                    <a:pt x="635479" y="-18163"/>
                    <a:pt x="767262" y="0"/>
                  </a:cubicBezTo>
                  <a:cubicBezTo>
                    <a:pt x="774840" y="797"/>
                    <a:pt x="780529" y="4850"/>
                    <a:pt x="780166" y="12904"/>
                  </a:cubicBezTo>
                  <a:cubicBezTo>
                    <a:pt x="775712" y="56426"/>
                    <a:pt x="788278" y="151261"/>
                    <a:pt x="780166" y="192473"/>
                  </a:cubicBezTo>
                  <a:cubicBezTo>
                    <a:pt x="781841" y="198993"/>
                    <a:pt x="774076" y="205435"/>
                    <a:pt x="767262" y="205377"/>
                  </a:cubicBezTo>
                  <a:cubicBezTo>
                    <a:pt x="613934" y="220725"/>
                    <a:pt x="481804" y="187621"/>
                    <a:pt x="382539" y="205377"/>
                  </a:cubicBezTo>
                  <a:cubicBezTo>
                    <a:pt x="283274" y="223133"/>
                    <a:pt x="121162" y="193042"/>
                    <a:pt x="12904" y="205377"/>
                  </a:cubicBezTo>
                  <a:cubicBezTo>
                    <a:pt x="5325" y="203997"/>
                    <a:pt x="-1269" y="198591"/>
                    <a:pt x="0" y="192473"/>
                  </a:cubicBezTo>
                  <a:cubicBezTo>
                    <a:pt x="-635" y="112210"/>
                    <a:pt x="415" y="63468"/>
                    <a:pt x="0" y="12904"/>
                  </a:cubicBezTo>
                  <a:close/>
                </a:path>
                <a:path w="780166" h="205377" stroke="0" extrusionOk="0">
                  <a:moveTo>
                    <a:pt x="0" y="12904"/>
                  </a:moveTo>
                  <a:cubicBezTo>
                    <a:pt x="-37" y="4803"/>
                    <a:pt x="5839" y="-242"/>
                    <a:pt x="12904" y="0"/>
                  </a:cubicBezTo>
                  <a:cubicBezTo>
                    <a:pt x="140037" y="-2131"/>
                    <a:pt x="274847" y="3062"/>
                    <a:pt x="390083" y="0"/>
                  </a:cubicBezTo>
                  <a:cubicBezTo>
                    <a:pt x="505319" y="-3062"/>
                    <a:pt x="610673" y="17819"/>
                    <a:pt x="767262" y="0"/>
                  </a:cubicBezTo>
                  <a:cubicBezTo>
                    <a:pt x="774756" y="245"/>
                    <a:pt x="780172" y="5576"/>
                    <a:pt x="780166" y="12904"/>
                  </a:cubicBezTo>
                  <a:cubicBezTo>
                    <a:pt x="788366" y="64314"/>
                    <a:pt x="774594" y="107322"/>
                    <a:pt x="780166" y="192473"/>
                  </a:cubicBezTo>
                  <a:cubicBezTo>
                    <a:pt x="780730" y="199799"/>
                    <a:pt x="775281" y="205815"/>
                    <a:pt x="767262" y="205377"/>
                  </a:cubicBezTo>
                  <a:cubicBezTo>
                    <a:pt x="616627" y="212773"/>
                    <a:pt x="491132" y="201895"/>
                    <a:pt x="397627" y="205377"/>
                  </a:cubicBezTo>
                  <a:cubicBezTo>
                    <a:pt x="304122" y="208859"/>
                    <a:pt x="114161" y="186212"/>
                    <a:pt x="12904" y="205377"/>
                  </a:cubicBezTo>
                  <a:cubicBezTo>
                    <a:pt x="6655" y="205527"/>
                    <a:pt x="-1340" y="199129"/>
                    <a:pt x="0" y="192473"/>
                  </a:cubicBezTo>
                  <a:cubicBezTo>
                    <a:pt x="7009" y="110568"/>
                    <a:pt x="4012" y="99466"/>
                    <a:pt x="0" y="129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3840085560">
                    <a:prstGeom prst="roundRect">
                      <a:avLst>
                        <a:gd name="adj" fmla="val 6283"/>
                      </a:avLst>
                    </a:prstGeom>
                    <ask:type>
                      <ask:lineSketchFreehand/>
                    </ask:type>
                    <ask:seed>3840085560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pc="20" dirty="0">
                  <a:solidFill>
                    <a:schemeClr val="bg1"/>
                  </a:solidFill>
                </a:rPr>
                <a:t>BUTTON</a:t>
              </a:r>
            </a:p>
          </p:txBody>
        </p:sp>
      </p:grpSp>
      <p:grpSp>
        <p:nvGrpSpPr>
          <p:cNvPr id="410" name="Input Text Box" descr="Empty scrolling text box">
            <a:extLst>
              <a:ext uri="{FF2B5EF4-FFF2-40B4-BE49-F238E27FC236}">
                <a16:creationId xmlns:a16="http://schemas.microsoft.com/office/drawing/2014/main" id="{F3400C8C-2134-46C2-8856-A7FECA86EE87}"/>
              </a:ext>
            </a:extLst>
          </p:cNvPr>
          <p:cNvGrpSpPr/>
          <p:nvPr/>
        </p:nvGrpSpPr>
        <p:grpSpPr>
          <a:xfrm>
            <a:off x="7945504" y="5061937"/>
            <a:ext cx="1508760" cy="448056"/>
            <a:chOff x="680598" y="5324842"/>
            <a:chExt cx="2287067" cy="673924"/>
          </a:xfrm>
        </p:grpSpPr>
        <p:sp>
          <p:nvSpPr>
            <p:cNvPr id="432" name="Text Box Background">
              <a:extLst>
                <a:ext uri="{FF2B5EF4-FFF2-40B4-BE49-F238E27FC236}">
                  <a16:creationId xmlns:a16="http://schemas.microsoft.com/office/drawing/2014/main" id="{F3FAC41F-C0D9-4B30-85C4-3846D3D0C139}"/>
                </a:ext>
              </a:extLst>
            </p:cNvPr>
            <p:cNvSpPr/>
            <p:nvPr/>
          </p:nvSpPr>
          <p:spPr>
            <a:xfrm flipH="1">
              <a:off x="680598" y="5324842"/>
              <a:ext cx="2287067" cy="673924"/>
            </a:xfrm>
            <a:custGeom>
              <a:avLst/>
              <a:gdLst>
                <a:gd name="connsiteX0" fmla="*/ 0 w 2287067"/>
                <a:gd name="connsiteY0" fmla="*/ 14692 h 673924"/>
                <a:gd name="connsiteX1" fmla="*/ 14692 w 2287067"/>
                <a:gd name="connsiteY1" fmla="*/ 0 h 673924"/>
                <a:gd name="connsiteX2" fmla="*/ 601690 w 2287067"/>
                <a:gd name="connsiteY2" fmla="*/ 0 h 673924"/>
                <a:gd name="connsiteX3" fmla="*/ 1120957 w 2287067"/>
                <a:gd name="connsiteY3" fmla="*/ 0 h 673924"/>
                <a:gd name="connsiteX4" fmla="*/ 1730531 w 2287067"/>
                <a:gd name="connsiteY4" fmla="*/ 0 h 673924"/>
                <a:gd name="connsiteX5" fmla="*/ 2272375 w 2287067"/>
                <a:gd name="connsiteY5" fmla="*/ 0 h 673924"/>
                <a:gd name="connsiteX6" fmla="*/ 2287067 w 2287067"/>
                <a:gd name="connsiteY6" fmla="*/ 14692 h 673924"/>
                <a:gd name="connsiteX7" fmla="*/ 2287067 w 2287067"/>
                <a:gd name="connsiteY7" fmla="*/ 659232 h 673924"/>
                <a:gd name="connsiteX8" fmla="*/ 2272375 w 2287067"/>
                <a:gd name="connsiteY8" fmla="*/ 673924 h 673924"/>
                <a:gd name="connsiteX9" fmla="*/ 1662801 w 2287067"/>
                <a:gd name="connsiteY9" fmla="*/ 673924 h 673924"/>
                <a:gd name="connsiteX10" fmla="*/ 1075803 w 2287067"/>
                <a:gd name="connsiteY10" fmla="*/ 673924 h 673924"/>
                <a:gd name="connsiteX11" fmla="*/ 556536 w 2287067"/>
                <a:gd name="connsiteY11" fmla="*/ 673924 h 673924"/>
                <a:gd name="connsiteX12" fmla="*/ 14692 w 2287067"/>
                <a:gd name="connsiteY12" fmla="*/ 673924 h 673924"/>
                <a:gd name="connsiteX13" fmla="*/ 0 w 2287067"/>
                <a:gd name="connsiteY13" fmla="*/ 659232 h 673924"/>
                <a:gd name="connsiteX14" fmla="*/ 0 w 2287067"/>
                <a:gd name="connsiteY14" fmla="*/ 14692 h 67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7067" h="673924" fill="none" extrusionOk="0">
                  <a:moveTo>
                    <a:pt x="0" y="14692"/>
                  </a:moveTo>
                  <a:cubicBezTo>
                    <a:pt x="-329" y="5907"/>
                    <a:pt x="6612" y="-456"/>
                    <a:pt x="14692" y="0"/>
                  </a:cubicBezTo>
                  <a:cubicBezTo>
                    <a:pt x="201282" y="19936"/>
                    <a:pt x="391251" y="2522"/>
                    <a:pt x="601690" y="0"/>
                  </a:cubicBezTo>
                  <a:cubicBezTo>
                    <a:pt x="812129" y="-2522"/>
                    <a:pt x="970271" y="-23013"/>
                    <a:pt x="1120957" y="0"/>
                  </a:cubicBezTo>
                  <a:cubicBezTo>
                    <a:pt x="1271643" y="23013"/>
                    <a:pt x="1560932" y="-22798"/>
                    <a:pt x="1730531" y="0"/>
                  </a:cubicBezTo>
                  <a:cubicBezTo>
                    <a:pt x="1900130" y="22798"/>
                    <a:pt x="2039289" y="-13670"/>
                    <a:pt x="2272375" y="0"/>
                  </a:cubicBezTo>
                  <a:cubicBezTo>
                    <a:pt x="2281168" y="1344"/>
                    <a:pt x="2285621" y="7341"/>
                    <a:pt x="2287067" y="14692"/>
                  </a:cubicBezTo>
                  <a:cubicBezTo>
                    <a:pt x="2313246" y="292895"/>
                    <a:pt x="2311012" y="346458"/>
                    <a:pt x="2287067" y="659232"/>
                  </a:cubicBezTo>
                  <a:cubicBezTo>
                    <a:pt x="2287469" y="666111"/>
                    <a:pt x="2281333" y="674837"/>
                    <a:pt x="2272375" y="673924"/>
                  </a:cubicBezTo>
                  <a:cubicBezTo>
                    <a:pt x="2007649" y="693953"/>
                    <a:pt x="1909373" y="704160"/>
                    <a:pt x="1662801" y="673924"/>
                  </a:cubicBezTo>
                  <a:cubicBezTo>
                    <a:pt x="1416229" y="643688"/>
                    <a:pt x="1308536" y="664745"/>
                    <a:pt x="1075803" y="673924"/>
                  </a:cubicBezTo>
                  <a:cubicBezTo>
                    <a:pt x="843070" y="683103"/>
                    <a:pt x="794165" y="649928"/>
                    <a:pt x="556536" y="673924"/>
                  </a:cubicBezTo>
                  <a:cubicBezTo>
                    <a:pt x="318907" y="697920"/>
                    <a:pt x="138404" y="647919"/>
                    <a:pt x="14692" y="673924"/>
                  </a:cubicBezTo>
                  <a:cubicBezTo>
                    <a:pt x="5451" y="675064"/>
                    <a:pt x="-848" y="669162"/>
                    <a:pt x="0" y="659232"/>
                  </a:cubicBezTo>
                  <a:cubicBezTo>
                    <a:pt x="5176" y="414377"/>
                    <a:pt x="-9277" y="320235"/>
                    <a:pt x="0" y="14692"/>
                  </a:cubicBezTo>
                  <a:close/>
                </a:path>
                <a:path w="2287067" h="673924" stroke="0" extrusionOk="0">
                  <a:moveTo>
                    <a:pt x="0" y="14692"/>
                  </a:moveTo>
                  <a:cubicBezTo>
                    <a:pt x="-516" y="6260"/>
                    <a:pt x="5784" y="298"/>
                    <a:pt x="14692" y="0"/>
                  </a:cubicBezTo>
                  <a:cubicBezTo>
                    <a:pt x="229905" y="20948"/>
                    <a:pt x="346507" y="-21530"/>
                    <a:pt x="624266" y="0"/>
                  </a:cubicBezTo>
                  <a:cubicBezTo>
                    <a:pt x="902025" y="21530"/>
                    <a:pt x="911142" y="-26757"/>
                    <a:pt x="1166110" y="0"/>
                  </a:cubicBezTo>
                  <a:cubicBezTo>
                    <a:pt x="1421078" y="26757"/>
                    <a:pt x="1522442" y="881"/>
                    <a:pt x="1685377" y="0"/>
                  </a:cubicBezTo>
                  <a:cubicBezTo>
                    <a:pt x="1848312" y="-881"/>
                    <a:pt x="2060949" y="20153"/>
                    <a:pt x="2272375" y="0"/>
                  </a:cubicBezTo>
                  <a:cubicBezTo>
                    <a:pt x="2281031" y="-1115"/>
                    <a:pt x="2285257" y="6301"/>
                    <a:pt x="2287067" y="14692"/>
                  </a:cubicBezTo>
                  <a:cubicBezTo>
                    <a:pt x="2308375" y="153091"/>
                    <a:pt x="2299967" y="489497"/>
                    <a:pt x="2287067" y="659232"/>
                  </a:cubicBezTo>
                  <a:cubicBezTo>
                    <a:pt x="2286499" y="668285"/>
                    <a:pt x="2280348" y="673760"/>
                    <a:pt x="2272375" y="673924"/>
                  </a:cubicBezTo>
                  <a:cubicBezTo>
                    <a:pt x="2135307" y="678593"/>
                    <a:pt x="1964404" y="676976"/>
                    <a:pt x="1753108" y="673924"/>
                  </a:cubicBezTo>
                  <a:cubicBezTo>
                    <a:pt x="1541812" y="670872"/>
                    <a:pt x="1311198" y="663771"/>
                    <a:pt x="1188687" y="673924"/>
                  </a:cubicBezTo>
                  <a:cubicBezTo>
                    <a:pt x="1066176" y="684077"/>
                    <a:pt x="759632" y="681219"/>
                    <a:pt x="646843" y="673924"/>
                  </a:cubicBezTo>
                  <a:cubicBezTo>
                    <a:pt x="534054" y="666629"/>
                    <a:pt x="261300" y="665605"/>
                    <a:pt x="14692" y="673924"/>
                  </a:cubicBezTo>
                  <a:cubicBezTo>
                    <a:pt x="6858" y="673576"/>
                    <a:pt x="-522" y="667144"/>
                    <a:pt x="0" y="659232"/>
                  </a:cubicBezTo>
                  <a:cubicBezTo>
                    <a:pt x="24026" y="388074"/>
                    <a:pt x="2902" y="171882"/>
                    <a:pt x="0" y="1469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2180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croll Bar">
              <a:extLst>
                <a:ext uri="{FF2B5EF4-FFF2-40B4-BE49-F238E27FC236}">
                  <a16:creationId xmlns:a16="http://schemas.microsoft.com/office/drawing/2014/main" id="{8D398670-D9C1-4747-9964-2321D8A4AD83}"/>
                </a:ext>
              </a:extLst>
            </p:cNvPr>
            <p:cNvSpPr/>
            <p:nvPr/>
          </p:nvSpPr>
          <p:spPr>
            <a:xfrm>
              <a:off x="2904613" y="5352609"/>
              <a:ext cx="29227" cy="351194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Text Placeholder">
              <a:extLst>
                <a:ext uri="{FF2B5EF4-FFF2-40B4-BE49-F238E27FC236}">
                  <a16:creationId xmlns:a16="http://schemas.microsoft.com/office/drawing/2014/main" id="{BD4A91F9-CEA2-4477-AA7F-83A0B6D7646A}"/>
                </a:ext>
              </a:extLst>
            </p:cNvPr>
            <p:cNvSpPr txBox="1"/>
            <p:nvPr/>
          </p:nvSpPr>
          <p:spPr>
            <a:xfrm>
              <a:off x="702467" y="5330616"/>
              <a:ext cx="2191710" cy="277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Type Here</a:t>
              </a:r>
            </a:p>
          </p:txBody>
        </p:sp>
      </p:grpSp>
      <p:sp>
        <p:nvSpPr>
          <p:cNvPr id="414" name="Selected Button">
            <a:extLst>
              <a:ext uri="{FF2B5EF4-FFF2-40B4-BE49-F238E27FC236}">
                <a16:creationId xmlns:a16="http://schemas.microsoft.com/office/drawing/2014/main" id="{3B9BFF64-0DCD-4FC0-94D3-6BB9EBBEADD6}"/>
              </a:ext>
            </a:extLst>
          </p:cNvPr>
          <p:cNvSpPr/>
          <p:nvPr/>
        </p:nvSpPr>
        <p:spPr>
          <a:xfrm>
            <a:off x="8736419" y="4726767"/>
            <a:ext cx="731520" cy="168598"/>
          </a:xfrm>
          <a:custGeom>
            <a:avLst/>
            <a:gdLst>
              <a:gd name="connsiteX0" fmla="*/ 0 w 731520"/>
              <a:gd name="connsiteY0" fmla="*/ 10593 h 168598"/>
              <a:gd name="connsiteX1" fmla="*/ 10593 w 731520"/>
              <a:gd name="connsiteY1" fmla="*/ 0 h 168598"/>
              <a:gd name="connsiteX2" fmla="*/ 365760 w 731520"/>
              <a:gd name="connsiteY2" fmla="*/ 0 h 168598"/>
              <a:gd name="connsiteX3" fmla="*/ 720927 w 731520"/>
              <a:gd name="connsiteY3" fmla="*/ 0 h 168598"/>
              <a:gd name="connsiteX4" fmla="*/ 731520 w 731520"/>
              <a:gd name="connsiteY4" fmla="*/ 10593 h 168598"/>
              <a:gd name="connsiteX5" fmla="*/ 731520 w 731520"/>
              <a:gd name="connsiteY5" fmla="*/ 158005 h 168598"/>
              <a:gd name="connsiteX6" fmla="*/ 720927 w 731520"/>
              <a:gd name="connsiteY6" fmla="*/ 168598 h 168598"/>
              <a:gd name="connsiteX7" fmla="*/ 358657 w 731520"/>
              <a:gd name="connsiteY7" fmla="*/ 168598 h 168598"/>
              <a:gd name="connsiteX8" fmla="*/ 10593 w 731520"/>
              <a:gd name="connsiteY8" fmla="*/ 168598 h 168598"/>
              <a:gd name="connsiteX9" fmla="*/ 0 w 731520"/>
              <a:gd name="connsiteY9" fmla="*/ 158005 h 168598"/>
              <a:gd name="connsiteX10" fmla="*/ 0 w 731520"/>
              <a:gd name="connsiteY10" fmla="*/ 10593 h 1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1520" h="168598" fill="none" extrusionOk="0">
                <a:moveTo>
                  <a:pt x="0" y="10593"/>
                </a:moveTo>
                <a:cubicBezTo>
                  <a:pt x="260" y="5061"/>
                  <a:pt x="5091" y="-305"/>
                  <a:pt x="10593" y="0"/>
                </a:cubicBezTo>
                <a:cubicBezTo>
                  <a:pt x="121212" y="-11283"/>
                  <a:pt x="206823" y="-5679"/>
                  <a:pt x="365760" y="0"/>
                </a:cubicBezTo>
                <a:cubicBezTo>
                  <a:pt x="524697" y="5679"/>
                  <a:pt x="548654" y="-8411"/>
                  <a:pt x="720927" y="0"/>
                </a:cubicBezTo>
                <a:cubicBezTo>
                  <a:pt x="726599" y="-363"/>
                  <a:pt x="731548" y="4370"/>
                  <a:pt x="731520" y="10593"/>
                </a:cubicBezTo>
                <a:cubicBezTo>
                  <a:pt x="729387" y="71394"/>
                  <a:pt x="729386" y="118393"/>
                  <a:pt x="731520" y="158005"/>
                </a:cubicBezTo>
                <a:cubicBezTo>
                  <a:pt x="730316" y="163905"/>
                  <a:pt x="727367" y="167535"/>
                  <a:pt x="720927" y="168598"/>
                </a:cubicBezTo>
                <a:cubicBezTo>
                  <a:pt x="608417" y="163228"/>
                  <a:pt x="474814" y="154006"/>
                  <a:pt x="358657" y="168598"/>
                </a:cubicBezTo>
                <a:cubicBezTo>
                  <a:pt x="242500" y="183191"/>
                  <a:pt x="90411" y="184274"/>
                  <a:pt x="10593" y="168598"/>
                </a:cubicBezTo>
                <a:cubicBezTo>
                  <a:pt x="4719" y="167960"/>
                  <a:pt x="485" y="163956"/>
                  <a:pt x="0" y="158005"/>
                </a:cubicBezTo>
                <a:cubicBezTo>
                  <a:pt x="-3481" y="128192"/>
                  <a:pt x="-6427" y="81384"/>
                  <a:pt x="0" y="10593"/>
                </a:cubicBezTo>
                <a:close/>
              </a:path>
              <a:path w="731520" h="168598" stroke="0" extrusionOk="0">
                <a:moveTo>
                  <a:pt x="0" y="10593"/>
                </a:moveTo>
                <a:cubicBezTo>
                  <a:pt x="-128" y="4664"/>
                  <a:pt x="4133" y="229"/>
                  <a:pt x="10593" y="0"/>
                </a:cubicBezTo>
                <a:cubicBezTo>
                  <a:pt x="178163" y="-2260"/>
                  <a:pt x="294972" y="-9552"/>
                  <a:pt x="379967" y="0"/>
                </a:cubicBezTo>
                <a:cubicBezTo>
                  <a:pt x="464962" y="9552"/>
                  <a:pt x="641247" y="1716"/>
                  <a:pt x="720927" y="0"/>
                </a:cubicBezTo>
                <a:cubicBezTo>
                  <a:pt x="726551" y="-124"/>
                  <a:pt x="732504" y="5213"/>
                  <a:pt x="731520" y="10593"/>
                </a:cubicBezTo>
                <a:cubicBezTo>
                  <a:pt x="728099" y="67361"/>
                  <a:pt x="737564" y="103644"/>
                  <a:pt x="731520" y="158005"/>
                </a:cubicBezTo>
                <a:cubicBezTo>
                  <a:pt x="731945" y="163163"/>
                  <a:pt x="726083" y="169208"/>
                  <a:pt x="720927" y="168598"/>
                </a:cubicBezTo>
                <a:cubicBezTo>
                  <a:pt x="601440" y="179379"/>
                  <a:pt x="438929" y="162088"/>
                  <a:pt x="365760" y="168598"/>
                </a:cubicBezTo>
                <a:cubicBezTo>
                  <a:pt x="292591" y="175108"/>
                  <a:pt x="158392" y="173271"/>
                  <a:pt x="10593" y="168598"/>
                </a:cubicBezTo>
                <a:cubicBezTo>
                  <a:pt x="4159" y="168565"/>
                  <a:pt x="310" y="163004"/>
                  <a:pt x="0" y="158005"/>
                </a:cubicBezTo>
                <a:cubicBezTo>
                  <a:pt x="-3057" y="99409"/>
                  <a:pt x="-3541" y="44903"/>
                  <a:pt x="0" y="1059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D9D9D9">
                <a:alpha val="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6283"/>
                    </a:avLst>
                  </a:prstGeom>
                  <ask:type>
                    <ask:lineSketchFreehand/>
                  </ask:type>
                  <ask:seed>1219033472</ask:seed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pc="20">
                <a:solidFill>
                  <a:schemeClr val="tx1">
                    <a:lumMod val="65000"/>
                    <a:lumOff val="35000"/>
                  </a:schemeClr>
                </a:solidFill>
              </a:rPr>
              <a:t>Button</a:t>
            </a:r>
          </a:p>
        </p:txBody>
      </p:sp>
      <p:sp>
        <p:nvSpPr>
          <p:cNvPr id="415" name="Button">
            <a:extLst>
              <a:ext uri="{FF2B5EF4-FFF2-40B4-BE49-F238E27FC236}">
                <a16:creationId xmlns:a16="http://schemas.microsoft.com/office/drawing/2014/main" id="{779D2137-106C-4C32-A92A-BB5D164954F4}"/>
              </a:ext>
            </a:extLst>
          </p:cNvPr>
          <p:cNvSpPr/>
          <p:nvPr/>
        </p:nvSpPr>
        <p:spPr>
          <a:xfrm>
            <a:off x="7945835" y="4730439"/>
            <a:ext cx="731520" cy="168598"/>
          </a:xfrm>
          <a:custGeom>
            <a:avLst/>
            <a:gdLst>
              <a:gd name="connsiteX0" fmla="*/ 0 w 731520"/>
              <a:gd name="connsiteY0" fmla="*/ 10593 h 168598"/>
              <a:gd name="connsiteX1" fmla="*/ 10593 w 731520"/>
              <a:gd name="connsiteY1" fmla="*/ 0 h 168598"/>
              <a:gd name="connsiteX2" fmla="*/ 365760 w 731520"/>
              <a:gd name="connsiteY2" fmla="*/ 0 h 168598"/>
              <a:gd name="connsiteX3" fmla="*/ 720927 w 731520"/>
              <a:gd name="connsiteY3" fmla="*/ 0 h 168598"/>
              <a:gd name="connsiteX4" fmla="*/ 731520 w 731520"/>
              <a:gd name="connsiteY4" fmla="*/ 10593 h 168598"/>
              <a:gd name="connsiteX5" fmla="*/ 731520 w 731520"/>
              <a:gd name="connsiteY5" fmla="*/ 158005 h 168598"/>
              <a:gd name="connsiteX6" fmla="*/ 720927 w 731520"/>
              <a:gd name="connsiteY6" fmla="*/ 168598 h 168598"/>
              <a:gd name="connsiteX7" fmla="*/ 387070 w 731520"/>
              <a:gd name="connsiteY7" fmla="*/ 168598 h 168598"/>
              <a:gd name="connsiteX8" fmla="*/ 10593 w 731520"/>
              <a:gd name="connsiteY8" fmla="*/ 168598 h 168598"/>
              <a:gd name="connsiteX9" fmla="*/ 0 w 731520"/>
              <a:gd name="connsiteY9" fmla="*/ 158005 h 168598"/>
              <a:gd name="connsiteX10" fmla="*/ 0 w 731520"/>
              <a:gd name="connsiteY10" fmla="*/ 10593 h 1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1520" h="168598" fill="none" extrusionOk="0">
                <a:moveTo>
                  <a:pt x="0" y="10593"/>
                </a:moveTo>
                <a:cubicBezTo>
                  <a:pt x="-263" y="4699"/>
                  <a:pt x="5667" y="-1002"/>
                  <a:pt x="10593" y="0"/>
                </a:cubicBezTo>
                <a:cubicBezTo>
                  <a:pt x="123611" y="-9009"/>
                  <a:pt x="188552" y="5135"/>
                  <a:pt x="365760" y="0"/>
                </a:cubicBezTo>
                <a:cubicBezTo>
                  <a:pt x="542968" y="-5135"/>
                  <a:pt x="641475" y="9659"/>
                  <a:pt x="720927" y="0"/>
                </a:cubicBezTo>
                <a:cubicBezTo>
                  <a:pt x="727110" y="267"/>
                  <a:pt x="730493" y="4140"/>
                  <a:pt x="731520" y="10593"/>
                </a:cubicBezTo>
                <a:cubicBezTo>
                  <a:pt x="724200" y="77515"/>
                  <a:pt x="733874" y="86519"/>
                  <a:pt x="731520" y="158005"/>
                </a:cubicBezTo>
                <a:cubicBezTo>
                  <a:pt x="732116" y="164151"/>
                  <a:pt x="726229" y="167947"/>
                  <a:pt x="720927" y="168598"/>
                </a:cubicBezTo>
                <a:cubicBezTo>
                  <a:pt x="624586" y="182435"/>
                  <a:pt x="473335" y="171773"/>
                  <a:pt x="387070" y="168598"/>
                </a:cubicBezTo>
                <a:cubicBezTo>
                  <a:pt x="300805" y="165423"/>
                  <a:pt x="153660" y="166485"/>
                  <a:pt x="10593" y="168598"/>
                </a:cubicBezTo>
                <a:cubicBezTo>
                  <a:pt x="4158" y="167567"/>
                  <a:pt x="275" y="164469"/>
                  <a:pt x="0" y="158005"/>
                </a:cubicBezTo>
                <a:cubicBezTo>
                  <a:pt x="-3615" y="100229"/>
                  <a:pt x="6662" y="40127"/>
                  <a:pt x="0" y="10593"/>
                </a:cubicBezTo>
                <a:close/>
              </a:path>
              <a:path w="731520" h="168598" stroke="0" extrusionOk="0">
                <a:moveTo>
                  <a:pt x="0" y="10593"/>
                </a:moveTo>
                <a:cubicBezTo>
                  <a:pt x="877" y="5360"/>
                  <a:pt x="5675" y="413"/>
                  <a:pt x="10593" y="0"/>
                </a:cubicBezTo>
                <a:cubicBezTo>
                  <a:pt x="180050" y="-14705"/>
                  <a:pt x="210888" y="-2268"/>
                  <a:pt x="372863" y="0"/>
                </a:cubicBezTo>
                <a:cubicBezTo>
                  <a:pt x="534838" y="2268"/>
                  <a:pt x="580086" y="628"/>
                  <a:pt x="720927" y="0"/>
                </a:cubicBezTo>
                <a:cubicBezTo>
                  <a:pt x="726572" y="-191"/>
                  <a:pt x="731328" y="5113"/>
                  <a:pt x="731520" y="10593"/>
                </a:cubicBezTo>
                <a:cubicBezTo>
                  <a:pt x="732702" y="52178"/>
                  <a:pt x="724988" y="113034"/>
                  <a:pt x="731520" y="158005"/>
                </a:cubicBezTo>
                <a:cubicBezTo>
                  <a:pt x="731213" y="163131"/>
                  <a:pt x="727964" y="168952"/>
                  <a:pt x="720927" y="168598"/>
                </a:cubicBezTo>
                <a:cubicBezTo>
                  <a:pt x="610975" y="160471"/>
                  <a:pt x="479470" y="177960"/>
                  <a:pt x="358657" y="168598"/>
                </a:cubicBezTo>
                <a:cubicBezTo>
                  <a:pt x="237844" y="159237"/>
                  <a:pt x="126249" y="174977"/>
                  <a:pt x="10593" y="168598"/>
                </a:cubicBezTo>
                <a:cubicBezTo>
                  <a:pt x="3866" y="168005"/>
                  <a:pt x="-1078" y="164191"/>
                  <a:pt x="0" y="158005"/>
                </a:cubicBezTo>
                <a:cubicBezTo>
                  <a:pt x="-3770" y="100165"/>
                  <a:pt x="-6210" y="53291"/>
                  <a:pt x="0" y="10593"/>
                </a:cubicBezTo>
                <a:close/>
              </a:path>
            </a:pathLst>
          </a:custGeom>
          <a:solidFill>
            <a:srgbClr val="404040"/>
          </a:solidFill>
          <a:ln>
            <a:solidFill>
              <a:srgbClr val="404040">
                <a:alpha val="0"/>
              </a:srgbClr>
            </a:solidFill>
            <a:extLst>
              <a:ext uri="{C807C97D-BFC1-408E-A445-0C87EB9F89A2}">
                <ask:lineSketchStyleProps xmlns:ask="http://schemas.microsoft.com/office/drawing/2018/sketchyshapes" xmlns="" sd="3520093239">
                  <a:prstGeom prst="roundRect">
                    <a:avLst>
                      <a:gd name="adj" fmla="val 6283"/>
                    </a:avLst>
                  </a:prstGeom>
                  <ask:type>
                    <ask:lineSketchFreehand/>
                  </ask:type>
                  <ask:seed>3520093239</ask:seed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pc="20" dirty="0">
                <a:solidFill>
                  <a:schemeClr val="bg1"/>
                </a:solidFill>
              </a:rPr>
              <a:t>Button</a:t>
            </a:r>
          </a:p>
        </p:txBody>
      </p:sp>
      <p:grpSp>
        <p:nvGrpSpPr>
          <p:cNvPr id="411" name="Search Box" descr="Search box">
            <a:extLst>
              <a:ext uri="{FF2B5EF4-FFF2-40B4-BE49-F238E27FC236}">
                <a16:creationId xmlns:a16="http://schemas.microsoft.com/office/drawing/2014/main" id="{74778190-ABC3-4403-8904-D505EF4DE822}"/>
              </a:ext>
            </a:extLst>
          </p:cNvPr>
          <p:cNvGrpSpPr/>
          <p:nvPr/>
        </p:nvGrpSpPr>
        <p:grpSpPr>
          <a:xfrm>
            <a:off x="8713336" y="4436178"/>
            <a:ext cx="735702" cy="184666"/>
            <a:chOff x="1954389" y="4917473"/>
            <a:chExt cx="1098374" cy="268225"/>
          </a:xfrm>
        </p:grpSpPr>
        <p:sp>
          <p:nvSpPr>
            <p:cNvPr id="422" name="Search Box">
              <a:extLst>
                <a:ext uri="{FF2B5EF4-FFF2-40B4-BE49-F238E27FC236}">
                  <a16:creationId xmlns:a16="http://schemas.microsoft.com/office/drawing/2014/main" id="{D00E81C1-82FD-43BF-B5C4-E7153570238E}"/>
                </a:ext>
              </a:extLst>
            </p:cNvPr>
            <p:cNvSpPr/>
            <p:nvPr/>
          </p:nvSpPr>
          <p:spPr>
            <a:xfrm>
              <a:off x="1963068" y="4940350"/>
              <a:ext cx="1089695" cy="222624"/>
            </a:xfrm>
            <a:custGeom>
              <a:avLst/>
              <a:gdLst>
                <a:gd name="connsiteX0" fmla="*/ 0 w 1089695"/>
                <a:gd name="connsiteY0" fmla="*/ 10913 h 222624"/>
                <a:gd name="connsiteX1" fmla="*/ 10913 w 1089695"/>
                <a:gd name="connsiteY1" fmla="*/ 0 h 222624"/>
                <a:gd name="connsiteX2" fmla="*/ 523490 w 1089695"/>
                <a:gd name="connsiteY2" fmla="*/ 0 h 222624"/>
                <a:gd name="connsiteX3" fmla="*/ 1078782 w 1089695"/>
                <a:gd name="connsiteY3" fmla="*/ 0 h 222624"/>
                <a:gd name="connsiteX4" fmla="*/ 1089695 w 1089695"/>
                <a:gd name="connsiteY4" fmla="*/ 10913 h 222624"/>
                <a:gd name="connsiteX5" fmla="*/ 1089695 w 1089695"/>
                <a:gd name="connsiteY5" fmla="*/ 211711 h 222624"/>
                <a:gd name="connsiteX6" fmla="*/ 1078782 w 1089695"/>
                <a:gd name="connsiteY6" fmla="*/ 222624 h 222624"/>
                <a:gd name="connsiteX7" fmla="*/ 523490 w 1089695"/>
                <a:gd name="connsiteY7" fmla="*/ 222624 h 222624"/>
                <a:gd name="connsiteX8" fmla="*/ 10913 w 1089695"/>
                <a:gd name="connsiteY8" fmla="*/ 222624 h 222624"/>
                <a:gd name="connsiteX9" fmla="*/ 0 w 1089695"/>
                <a:gd name="connsiteY9" fmla="*/ 211711 h 222624"/>
                <a:gd name="connsiteX10" fmla="*/ 0 w 1089695"/>
                <a:gd name="connsiteY10" fmla="*/ 1091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9695" h="222624" fill="none" extrusionOk="0">
                  <a:moveTo>
                    <a:pt x="0" y="10913"/>
                  </a:moveTo>
                  <a:cubicBezTo>
                    <a:pt x="56" y="4059"/>
                    <a:pt x="4461" y="748"/>
                    <a:pt x="10913" y="0"/>
                  </a:cubicBezTo>
                  <a:cubicBezTo>
                    <a:pt x="117461" y="11850"/>
                    <a:pt x="288897" y="-5440"/>
                    <a:pt x="523490" y="0"/>
                  </a:cubicBezTo>
                  <a:cubicBezTo>
                    <a:pt x="758083" y="5440"/>
                    <a:pt x="841091" y="-14451"/>
                    <a:pt x="1078782" y="0"/>
                  </a:cubicBezTo>
                  <a:cubicBezTo>
                    <a:pt x="1084568" y="64"/>
                    <a:pt x="1089757" y="4197"/>
                    <a:pt x="1089695" y="10913"/>
                  </a:cubicBezTo>
                  <a:cubicBezTo>
                    <a:pt x="1096850" y="56299"/>
                    <a:pt x="1087172" y="114524"/>
                    <a:pt x="1089695" y="211711"/>
                  </a:cubicBezTo>
                  <a:cubicBezTo>
                    <a:pt x="1089488" y="218244"/>
                    <a:pt x="1085029" y="222994"/>
                    <a:pt x="1078782" y="222624"/>
                  </a:cubicBezTo>
                  <a:cubicBezTo>
                    <a:pt x="851585" y="232671"/>
                    <a:pt x="714792" y="215597"/>
                    <a:pt x="523490" y="222624"/>
                  </a:cubicBezTo>
                  <a:cubicBezTo>
                    <a:pt x="332188" y="229651"/>
                    <a:pt x="239642" y="233911"/>
                    <a:pt x="10913" y="222624"/>
                  </a:cubicBezTo>
                  <a:cubicBezTo>
                    <a:pt x="4899" y="223913"/>
                    <a:pt x="740" y="217518"/>
                    <a:pt x="0" y="211711"/>
                  </a:cubicBezTo>
                  <a:cubicBezTo>
                    <a:pt x="4463" y="165093"/>
                    <a:pt x="-592" y="58313"/>
                    <a:pt x="0" y="10913"/>
                  </a:cubicBezTo>
                  <a:close/>
                </a:path>
                <a:path w="1089695" h="222624" stroke="0" extrusionOk="0">
                  <a:moveTo>
                    <a:pt x="0" y="10913"/>
                  </a:moveTo>
                  <a:cubicBezTo>
                    <a:pt x="258" y="4398"/>
                    <a:pt x="4743" y="276"/>
                    <a:pt x="10913" y="0"/>
                  </a:cubicBezTo>
                  <a:cubicBezTo>
                    <a:pt x="178387" y="20127"/>
                    <a:pt x="433382" y="25725"/>
                    <a:pt x="555526" y="0"/>
                  </a:cubicBezTo>
                  <a:cubicBezTo>
                    <a:pt x="677670" y="-25725"/>
                    <a:pt x="819466" y="887"/>
                    <a:pt x="1078782" y="0"/>
                  </a:cubicBezTo>
                  <a:cubicBezTo>
                    <a:pt x="1086139" y="-372"/>
                    <a:pt x="1090252" y="5319"/>
                    <a:pt x="1089695" y="10913"/>
                  </a:cubicBezTo>
                  <a:cubicBezTo>
                    <a:pt x="1086386" y="103987"/>
                    <a:pt x="1079894" y="132243"/>
                    <a:pt x="1089695" y="211711"/>
                  </a:cubicBezTo>
                  <a:cubicBezTo>
                    <a:pt x="1089324" y="217687"/>
                    <a:pt x="1084175" y="223006"/>
                    <a:pt x="1078782" y="222624"/>
                  </a:cubicBezTo>
                  <a:cubicBezTo>
                    <a:pt x="807680" y="217494"/>
                    <a:pt x="766004" y="244060"/>
                    <a:pt x="523490" y="222624"/>
                  </a:cubicBezTo>
                  <a:cubicBezTo>
                    <a:pt x="280976" y="201188"/>
                    <a:pt x="191881" y="232414"/>
                    <a:pt x="10913" y="222624"/>
                  </a:cubicBezTo>
                  <a:cubicBezTo>
                    <a:pt x="4592" y="223803"/>
                    <a:pt x="-350" y="217703"/>
                    <a:pt x="0" y="211711"/>
                  </a:cubicBezTo>
                  <a:cubicBezTo>
                    <a:pt x="-1041" y="156857"/>
                    <a:pt x="1307" y="70667"/>
                    <a:pt x="0" y="1091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902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3" name="Search Icon" descr="Magnifying glass">
              <a:extLst>
                <a:ext uri="{FF2B5EF4-FFF2-40B4-BE49-F238E27FC236}">
                  <a16:creationId xmlns:a16="http://schemas.microsoft.com/office/drawing/2014/main" id="{AC452D1A-6172-49DF-A7E0-05A667CDF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60456" y="4983082"/>
              <a:ext cx="137160" cy="137160"/>
            </a:xfrm>
            <a:prstGeom prst="rect">
              <a:avLst/>
            </a:prstGeom>
          </p:spPr>
        </p:pic>
        <p:sp>
          <p:nvSpPr>
            <p:cNvPr id="424" name="Search Text">
              <a:extLst>
                <a:ext uri="{FF2B5EF4-FFF2-40B4-BE49-F238E27FC236}">
                  <a16:creationId xmlns:a16="http://schemas.microsoft.com/office/drawing/2014/main" id="{5CE4357D-A5F0-423B-92AF-306A9503CCFD}"/>
                </a:ext>
              </a:extLst>
            </p:cNvPr>
            <p:cNvSpPr txBox="1"/>
            <p:nvPr/>
          </p:nvSpPr>
          <p:spPr>
            <a:xfrm>
              <a:off x="1954389" y="4917473"/>
              <a:ext cx="764656" cy="268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60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Search…</a:t>
              </a:r>
            </a:p>
          </p:txBody>
        </p:sp>
      </p:grpSp>
      <p:grpSp>
        <p:nvGrpSpPr>
          <p:cNvPr id="412" name="Toggle Off" descr="Toggle off icon">
            <a:extLst>
              <a:ext uri="{FF2B5EF4-FFF2-40B4-BE49-F238E27FC236}">
                <a16:creationId xmlns:a16="http://schemas.microsoft.com/office/drawing/2014/main" id="{CC44BD75-AE27-4F6F-A2FF-BA345D6A464A}"/>
              </a:ext>
            </a:extLst>
          </p:cNvPr>
          <p:cNvGrpSpPr/>
          <p:nvPr/>
        </p:nvGrpSpPr>
        <p:grpSpPr>
          <a:xfrm>
            <a:off x="8296136" y="4444068"/>
            <a:ext cx="301752" cy="164592"/>
            <a:chOff x="2514928" y="4177481"/>
            <a:chExt cx="452737" cy="230832"/>
          </a:xfrm>
        </p:grpSpPr>
        <p:sp>
          <p:nvSpPr>
            <p:cNvPr id="419" name="Toggle Off Background">
              <a:extLst>
                <a:ext uri="{FF2B5EF4-FFF2-40B4-BE49-F238E27FC236}">
                  <a16:creationId xmlns:a16="http://schemas.microsoft.com/office/drawing/2014/main" id="{D81FC36F-3E00-453E-866E-AB12007BCE54}"/>
                </a:ext>
              </a:extLst>
            </p:cNvPr>
            <p:cNvSpPr/>
            <p:nvPr/>
          </p:nvSpPr>
          <p:spPr>
            <a:xfrm>
              <a:off x="2514928" y="4179094"/>
              <a:ext cx="452737" cy="219456"/>
            </a:xfrm>
            <a:custGeom>
              <a:avLst/>
              <a:gdLst>
                <a:gd name="connsiteX0" fmla="*/ 0 w 452737"/>
                <a:gd name="connsiteY0" fmla="*/ 109728 h 219456"/>
                <a:gd name="connsiteX1" fmla="*/ 109728 w 452737"/>
                <a:gd name="connsiteY1" fmla="*/ 0 h 219456"/>
                <a:gd name="connsiteX2" fmla="*/ 343009 w 452737"/>
                <a:gd name="connsiteY2" fmla="*/ 0 h 219456"/>
                <a:gd name="connsiteX3" fmla="*/ 452737 w 452737"/>
                <a:gd name="connsiteY3" fmla="*/ 109728 h 219456"/>
                <a:gd name="connsiteX4" fmla="*/ 452737 w 452737"/>
                <a:gd name="connsiteY4" fmla="*/ 109728 h 219456"/>
                <a:gd name="connsiteX5" fmla="*/ 343009 w 452737"/>
                <a:gd name="connsiteY5" fmla="*/ 219456 h 219456"/>
                <a:gd name="connsiteX6" fmla="*/ 109728 w 452737"/>
                <a:gd name="connsiteY6" fmla="*/ 219456 h 219456"/>
                <a:gd name="connsiteX7" fmla="*/ 0 w 452737"/>
                <a:gd name="connsiteY7" fmla="*/ 109728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737" h="219456" fill="none" extrusionOk="0">
                  <a:moveTo>
                    <a:pt x="0" y="109728"/>
                  </a:moveTo>
                  <a:cubicBezTo>
                    <a:pt x="-3167" y="60399"/>
                    <a:pt x="48283" y="1926"/>
                    <a:pt x="109728" y="0"/>
                  </a:cubicBezTo>
                  <a:cubicBezTo>
                    <a:pt x="180041" y="6664"/>
                    <a:pt x="268479" y="-1522"/>
                    <a:pt x="343009" y="0"/>
                  </a:cubicBezTo>
                  <a:cubicBezTo>
                    <a:pt x="401744" y="1507"/>
                    <a:pt x="451145" y="49374"/>
                    <a:pt x="452737" y="109728"/>
                  </a:cubicBezTo>
                  <a:lnTo>
                    <a:pt x="452737" y="109728"/>
                  </a:lnTo>
                  <a:cubicBezTo>
                    <a:pt x="458185" y="170082"/>
                    <a:pt x="401759" y="218861"/>
                    <a:pt x="343009" y="219456"/>
                  </a:cubicBezTo>
                  <a:cubicBezTo>
                    <a:pt x="291934" y="220931"/>
                    <a:pt x="168965" y="214273"/>
                    <a:pt x="109728" y="219456"/>
                  </a:cubicBezTo>
                  <a:cubicBezTo>
                    <a:pt x="38141" y="212738"/>
                    <a:pt x="537" y="172273"/>
                    <a:pt x="0" y="109728"/>
                  </a:cubicBezTo>
                  <a:close/>
                </a:path>
                <a:path w="452737" h="219456" stroke="0" extrusionOk="0">
                  <a:moveTo>
                    <a:pt x="0" y="109728"/>
                  </a:moveTo>
                  <a:cubicBezTo>
                    <a:pt x="-764" y="53579"/>
                    <a:pt x="54034" y="-2162"/>
                    <a:pt x="109728" y="0"/>
                  </a:cubicBezTo>
                  <a:cubicBezTo>
                    <a:pt x="197755" y="7894"/>
                    <a:pt x="254598" y="-4275"/>
                    <a:pt x="343009" y="0"/>
                  </a:cubicBezTo>
                  <a:cubicBezTo>
                    <a:pt x="398684" y="-11744"/>
                    <a:pt x="447065" y="38442"/>
                    <a:pt x="452737" y="109728"/>
                  </a:cubicBezTo>
                  <a:lnTo>
                    <a:pt x="452737" y="109728"/>
                  </a:lnTo>
                  <a:cubicBezTo>
                    <a:pt x="453762" y="175262"/>
                    <a:pt x="406648" y="221847"/>
                    <a:pt x="343009" y="219456"/>
                  </a:cubicBezTo>
                  <a:cubicBezTo>
                    <a:pt x="266331" y="210399"/>
                    <a:pt x="164324" y="230479"/>
                    <a:pt x="109728" y="219456"/>
                  </a:cubicBezTo>
                  <a:cubicBezTo>
                    <a:pt x="54231" y="209685"/>
                    <a:pt x="7418" y="177078"/>
                    <a:pt x="0" y="1097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878000280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  <ask:seed>878000280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ff Text">
              <a:extLst>
                <a:ext uri="{FF2B5EF4-FFF2-40B4-BE49-F238E27FC236}">
                  <a16:creationId xmlns:a16="http://schemas.microsoft.com/office/drawing/2014/main" id="{82F2FE6A-A662-4BE9-ACC0-2D3381EA933D}"/>
                </a:ext>
              </a:extLst>
            </p:cNvPr>
            <p:cNvSpPr txBox="1"/>
            <p:nvPr/>
          </p:nvSpPr>
          <p:spPr>
            <a:xfrm>
              <a:off x="2722944" y="4177481"/>
              <a:ext cx="185774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OFF</a:t>
              </a:r>
            </a:p>
          </p:txBody>
        </p:sp>
        <p:sp>
          <p:nvSpPr>
            <p:cNvPr id="421" name="Filled Circle">
              <a:extLst>
                <a:ext uri="{FF2B5EF4-FFF2-40B4-BE49-F238E27FC236}">
                  <a16:creationId xmlns:a16="http://schemas.microsoft.com/office/drawing/2014/main" id="{40F5DC4F-3D89-495F-ACF6-034603C8F8A9}"/>
                </a:ext>
              </a:extLst>
            </p:cNvPr>
            <p:cNvSpPr/>
            <p:nvPr/>
          </p:nvSpPr>
          <p:spPr>
            <a:xfrm>
              <a:off x="2553462" y="4207116"/>
              <a:ext cx="164632" cy="153888"/>
            </a:xfrm>
            <a:custGeom>
              <a:avLst/>
              <a:gdLst>
                <a:gd name="connsiteX0" fmla="*/ 0 w 164632"/>
                <a:gd name="connsiteY0" fmla="*/ 76944 h 153888"/>
                <a:gd name="connsiteX1" fmla="*/ 82316 w 164632"/>
                <a:gd name="connsiteY1" fmla="*/ 0 h 153888"/>
                <a:gd name="connsiteX2" fmla="*/ 164632 w 164632"/>
                <a:gd name="connsiteY2" fmla="*/ 76944 h 153888"/>
                <a:gd name="connsiteX3" fmla="*/ 82316 w 164632"/>
                <a:gd name="connsiteY3" fmla="*/ 153888 h 153888"/>
                <a:gd name="connsiteX4" fmla="*/ 0 w 164632"/>
                <a:gd name="connsiteY4" fmla="*/ 76944 h 15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32" h="153888" fill="none" extrusionOk="0">
                  <a:moveTo>
                    <a:pt x="0" y="76944"/>
                  </a:moveTo>
                  <a:cubicBezTo>
                    <a:pt x="-2086" y="33605"/>
                    <a:pt x="42132" y="-6224"/>
                    <a:pt x="82316" y="0"/>
                  </a:cubicBezTo>
                  <a:cubicBezTo>
                    <a:pt x="125493" y="-9877"/>
                    <a:pt x="164225" y="31371"/>
                    <a:pt x="164632" y="76944"/>
                  </a:cubicBezTo>
                  <a:cubicBezTo>
                    <a:pt x="165733" y="119402"/>
                    <a:pt x="119269" y="154561"/>
                    <a:pt x="82316" y="153888"/>
                  </a:cubicBezTo>
                  <a:cubicBezTo>
                    <a:pt x="35260" y="157642"/>
                    <a:pt x="-5166" y="127173"/>
                    <a:pt x="0" y="76944"/>
                  </a:cubicBezTo>
                  <a:close/>
                </a:path>
                <a:path w="164632" h="153888" stroke="0" extrusionOk="0">
                  <a:moveTo>
                    <a:pt x="0" y="76944"/>
                  </a:moveTo>
                  <a:cubicBezTo>
                    <a:pt x="-1545" y="33330"/>
                    <a:pt x="47646" y="52"/>
                    <a:pt x="82316" y="0"/>
                  </a:cubicBezTo>
                  <a:cubicBezTo>
                    <a:pt x="125046" y="-9365"/>
                    <a:pt x="159153" y="30069"/>
                    <a:pt x="164632" y="76944"/>
                  </a:cubicBezTo>
                  <a:cubicBezTo>
                    <a:pt x="166683" y="118329"/>
                    <a:pt x="129614" y="154358"/>
                    <a:pt x="82316" y="153888"/>
                  </a:cubicBezTo>
                  <a:cubicBezTo>
                    <a:pt x="42932" y="157850"/>
                    <a:pt x="-158" y="109815"/>
                    <a:pt x="0" y="7694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662386096">
                    <a:prstGeom prst="ellipse">
                      <a:avLst/>
                    </a:prstGeom>
                    <ask:type>
                      <ask:lineSketchFreehand/>
                    </ask:type>
                    <ask:seed>662386096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Toggle On" descr="Toggle on icon">
            <a:extLst>
              <a:ext uri="{FF2B5EF4-FFF2-40B4-BE49-F238E27FC236}">
                <a16:creationId xmlns:a16="http://schemas.microsoft.com/office/drawing/2014/main" id="{B103538D-A829-42E5-A479-8C0ADA2294A3}"/>
              </a:ext>
            </a:extLst>
          </p:cNvPr>
          <p:cNvGrpSpPr/>
          <p:nvPr/>
        </p:nvGrpSpPr>
        <p:grpSpPr>
          <a:xfrm>
            <a:off x="7952037" y="4443487"/>
            <a:ext cx="301752" cy="164592"/>
            <a:chOff x="2008693" y="4176687"/>
            <a:chExt cx="452737" cy="230831"/>
          </a:xfrm>
        </p:grpSpPr>
        <p:sp>
          <p:nvSpPr>
            <p:cNvPr id="416" name="Toggle On Background">
              <a:extLst>
                <a:ext uri="{FF2B5EF4-FFF2-40B4-BE49-F238E27FC236}">
                  <a16:creationId xmlns:a16="http://schemas.microsoft.com/office/drawing/2014/main" id="{E084227E-A1B3-42D4-9EAE-0E4837B47BAF}"/>
                </a:ext>
              </a:extLst>
            </p:cNvPr>
            <p:cNvSpPr/>
            <p:nvPr/>
          </p:nvSpPr>
          <p:spPr>
            <a:xfrm>
              <a:off x="2008693" y="4179094"/>
              <a:ext cx="452737" cy="219456"/>
            </a:xfrm>
            <a:custGeom>
              <a:avLst/>
              <a:gdLst>
                <a:gd name="connsiteX0" fmla="*/ 0 w 452737"/>
                <a:gd name="connsiteY0" fmla="*/ 109728 h 219456"/>
                <a:gd name="connsiteX1" fmla="*/ 109728 w 452737"/>
                <a:gd name="connsiteY1" fmla="*/ 0 h 219456"/>
                <a:gd name="connsiteX2" fmla="*/ 343009 w 452737"/>
                <a:gd name="connsiteY2" fmla="*/ 0 h 219456"/>
                <a:gd name="connsiteX3" fmla="*/ 452737 w 452737"/>
                <a:gd name="connsiteY3" fmla="*/ 109728 h 219456"/>
                <a:gd name="connsiteX4" fmla="*/ 452737 w 452737"/>
                <a:gd name="connsiteY4" fmla="*/ 109728 h 219456"/>
                <a:gd name="connsiteX5" fmla="*/ 343009 w 452737"/>
                <a:gd name="connsiteY5" fmla="*/ 219456 h 219456"/>
                <a:gd name="connsiteX6" fmla="*/ 109728 w 452737"/>
                <a:gd name="connsiteY6" fmla="*/ 219456 h 219456"/>
                <a:gd name="connsiteX7" fmla="*/ 0 w 452737"/>
                <a:gd name="connsiteY7" fmla="*/ 109728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737" h="219456" fill="none" extrusionOk="0">
                  <a:moveTo>
                    <a:pt x="0" y="109728"/>
                  </a:moveTo>
                  <a:cubicBezTo>
                    <a:pt x="-3167" y="60399"/>
                    <a:pt x="48283" y="1926"/>
                    <a:pt x="109728" y="0"/>
                  </a:cubicBezTo>
                  <a:cubicBezTo>
                    <a:pt x="180041" y="6664"/>
                    <a:pt x="268479" y="-1522"/>
                    <a:pt x="343009" y="0"/>
                  </a:cubicBezTo>
                  <a:cubicBezTo>
                    <a:pt x="401744" y="1507"/>
                    <a:pt x="451145" y="49374"/>
                    <a:pt x="452737" y="109728"/>
                  </a:cubicBezTo>
                  <a:lnTo>
                    <a:pt x="452737" y="109728"/>
                  </a:lnTo>
                  <a:cubicBezTo>
                    <a:pt x="458185" y="170082"/>
                    <a:pt x="401759" y="218861"/>
                    <a:pt x="343009" y="219456"/>
                  </a:cubicBezTo>
                  <a:cubicBezTo>
                    <a:pt x="291934" y="220931"/>
                    <a:pt x="168965" y="214273"/>
                    <a:pt x="109728" y="219456"/>
                  </a:cubicBezTo>
                  <a:cubicBezTo>
                    <a:pt x="38141" y="212738"/>
                    <a:pt x="537" y="172273"/>
                    <a:pt x="0" y="109728"/>
                  </a:cubicBezTo>
                  <a:close/>
                </a:path>
                <a:path w="452737" h="219456" stroke="0" extrusionOk="0">
                  <a:moveTo>
                    <a:pt x="0" y="109728"/>
                  </a:moveTo>
                  <a:cubicBezTo>
                    <a:pt x="-764" y="53579"/>
                    <a:pt x="54034" y="-2162"/>
                    <a:pt x="109728" y="0"/>
                  </a:cubicBezTo>
                  <a:cubicBezTo>
                    <a:pt x="197755" y="7894"/>
                    <a:pt x="254598" y="-4275"/>
                    <a:pt x="343009" y="0"/>
                  </a:cubicBezTo>
                  <a:cubicBezTo>
                    <a:pt x="398684" y="-11744"/>
                    <a:pt x="447065" y="38442"/>
                    <a:pt x="452737" y="109728"/>
                  </a:cubicBezTo>
                  <a:lnTo>
                    <a:pt x="452737" y="109728"/>
                  </a:lnTo>
                  <a:cubicBezTo>
                    <a:pt x="453762" y="175262"/>
                    <a:pt x="406648" y="221847"/>
                    <a:pt x="343009" y="219456"/>
                  </a:cubicBezTo>
                  <a:cubicBezTo>
                    <a:pt x="266331" y="210399"/>
                    <a:pt x="164324" y="230479"/>
                    <a:pt x="109728" y="219456"/>
                  </a:cubicBezTo>
                  <a:cubicBezTo>
                    <a:pt x="54231" y="209685"/>
                    <a:pt x="7418" y="177078"/>
                    <a:pt x="0" y="10972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878000280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  <ask:seed>878000280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n Text">
              <a:extLst>
                <a:ext uri="{FF2B5EF4-FFF2-40B4-BE49-F238E27FC236}">
                  <a16:creationId xmlns:a16="http://schemas.microsoft.com/office/drawing/2014/main" id="{09ECA1DF-7C41-40AE-BD75-137F600064B4}"/>
                </a:ext>
              </a:extLst>
            </p:cNvPr>
            <p:cNvSpPr txBox="1"/>
            <p:nvPr/>
          </p:nvSpPr>
          <p:spPr>
            <a:xfrm>
              <a:off x="2084643" y="4176687"/>
              <a:ext cx="152738" cy="2308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</a:t>
              </a:r>
            </a:p>
          </p:txBody>
        </p:sp>
        <p:sp>
          <p:nvSpPr>
            <p:cNvPr id="418" name="Circle">
              <a:extLst>
                <a:ext uri="{FF2B5EF4-FFF2-40B4-BE49-F238E27FC236}">
                  <a16:creationId xmlns:a16="http://schemas.microsoft.com/office/drawing/2014/main" id="{CC796D77-7B80-4D8E-8F73-308B86BED0A1}"/>
                </a:ext>
              </a:extLst>
            </p:cNvPr>
            <p:cNvSpPr/>
            <p:nvPr/>
          </p:nvSpPr>
          <p:spPr>
            <a:xfrm>
              <a:off x="2262266" y="4207116"/>
              <a:ext cx="164632" cy="153887"/>
            </a:xfrm>
            <a:custGeom>
              <a:avLst/>
              <a:gdLst>
                <a:gd name="connsiteX0" fmla="*/ 0 w 164632"/>
                <a:gd name="connsiteY0" fmla="*/ 76944 h 153887"/>
                <a:gd name="connsiteX1" fmla="*/ 82316 w 164632"/>
                <a:gd name="connsiteY1" fmla="*/ 0 h 153887"/>
                <a:gd name="connsiteX2" fmla="*/ 164632 w 164632"/>
                <a:gd name="connsiteY2" fmla="*/ 76944 h 153887"/>
                <a:gd name="connsiteX3" fmla="*/ 82316 w 164632"/>
                <a:gd name="connsiteY3" fmla="*/ 153888 h 153887"/>
                <a:gd name="connsiteX4" fmla="*/ 0 w 164632"/>
                <a:gd name="connsiteY4" fmla="*/ 76944 h 15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32" h="153887" fill="none" extrusionOk="0">
                  <a:moveTo>
                    <a:pt x="0" y="76944"/>
                  </a:moveTo>
                  <a:cubicBezTo>
                    <a:pt x="-2086" y="33605"/>
                    <a:pt x="42132" y="-6224"/>
                    <a:pt x="82316" y="0"/>
                  </a:cubicBezTo>
                  <a:cubicBezTo>
                    <a:pt x="125493" y="-9877"/>
                    <a:pt x="164225" y="31371"/>
                    <a:pt x="164632" y="76944"/>
                  </a:cubicBezTo>
                  <a:cubicBezTo>
                    <a:pt x="165733" y="119402"/>
                    <a:pt x="119269" y="154561"/>
                    <a:pt x="82316" y="153888"/>
                  </a:cubicBezTo>
                  <a:cubicBezTo>
                    <a:pt x="35260" y="157642"/>
                    <a:pt x="-5166" y="127173"/>
                    <a:pt x="0" y="76944"/>
                  </a:cubicBezTo>
                  <a:close/>
                </a:path>
                <a:path w="164632" h="153887" stroke="0" extrusionOk="0">
                  <a:moveTo>
                    <a:pt x="0" y="76944"/>
                  </a:moveTo>
                  <a:cubicBezTo>
                    <a:pt x="-1545" y="33330"/>
                    <a:pt x="47646" y="52"/>
                    <a:pt x="82316" y="0"/>
                  </a:cubicBezTo>
                  <a:cubicBezTo>
                    <a:pt x="125046" y="-9365"/>
                    <a:pt x="159153" y="30069"/>
                    <a:pt x="164632" y="76944"/>
                  </a:cubicBezTo>
                  <a:cubicBezTo>
                    <a:pt x="166683" y="118329"/>
                    <a:pt x="129614" y="154358"/>
                    <a:pt x="82316" y="153888"/>
                  </a:cubicBezTo>
                  <a:cubicBezTo>
                    <a:pt x="42932" y="157850"/>
                    <a:pt x="-158" y="109815"/>
                    <a:pt x="0" y="7694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662386096">
                    <a:prstGeom prst="ellipse">
                      <a:avLst/>
                    </a:prstGeom>
                    <ask:type>
                      <ask:lineSketchFreehand/>
                    </ask:type>
                    <ask:seed>662386096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Input Title">
            <a:extLst>
              <a:ext uri="{FF2B5EF4-FFF2-40B4-BE49-F238E27FC236}">
                <a16:creationId xmlns:a16="http://schemas.microsoft.com/office/drawing/2014/main" id="{A68E826C-9483-48AD-82AD-D53BD6930F16}"/>
              </a:ext>
            </a:extLst>
          </p:cNvPr>
          <p:cNvSpPr txBox="1"/>
          <p:nvPr/>
        </p:nvSpPr>
        <p:spPr>
          <a:xfrm>
            <a:off x="7885982" y="4118763"/>
            <a:ext cx="1482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83B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</a:p>
        </p:txBody>
      </p:sp>
      <p:grpSp>
        <p:nvGrpSpPr>
          <p:cNvPr id="8" name="Filled Picture Placeholder 3" descr="Picture placeholder 3">
            <a:extLst>
              <a:ext uri="{FF2B5EF4-FFF2-40B4-BE49-F238E27FC236}">
                <a16:creationId xmlns:a16="http://schemas.microsoft.com/office/drawing/2014/main" id="{8E0116D4-3EFC-4D20-830F-DC489581D352}"/>
              </a:ext>
            </a:extLst>
          </p:cNvPr>
          <p:cNvGrpSpPr/>
          <p:nvPr/>
        </p:nvGrpSpPr>
        <p:grpSpPr>
          <a:xfrm>
            <a:off x="10561529" y="2882814"/>
            <a:ext cx="822960" cy="493776"/>
            <a:chOff x="7281490" y="8160201"/>
            <a:chExt cx="926293" cy="555948"/>
          </a:xfrm>
        </p:grpSpPr>
        <p:sp>
          <p:nvSpPr>
            <p:cNvPr id="456" name="Picture Placeholder">
              <a:extLst>
                <a:ext uri="{FF2B5EF4-FFF2-40B4-BE49-F238E27FC236}">
                  <a16:creationId xmlns:a16="http://schemas.microsoft.com/office/drawing/2014/main" id="{34EC61A2-AA4D-4D0F-AA94-730210B1A047}"/>
                </a:ext>
              </a:extLst>
            </p:cNvPr>
            <p:cNvSpPr/>
            <p:nvPr/>
          </p:nvSpPr>
          <p:spPr>
            <a:xfrm>
              <a:off x="7281490" y="8160201"/>
              <a:ext cx="926293" cy="555948"/>
            </a:xfrm>
            <a:custGeom>
              <a:avLst/>
              <a:gdLst>
                <a:gd name="connsiteX0" fmla="*/ 0 w 926293"/>
                <a:gd name="connsiteY0" fmla="*/ 6866 h 555948"/>
                <a:gd name="connsiteX1" fmla="*/ 6866 w 926293"/>
                <a:gd name="connsiteY1" fmla="*/ 0 h 555948"/>
                <a:gd name="connsiteX2" fmla="*/ 463147 w 926293"/>
                <a:gd name="connsiteY2" fmla="*/ 0 h 555948"/>
                <a:gd name="connsiteX3" fmla="*/ 919427 w 926293"/>
                <a:gd name="connsiteY3" fmla="*/ 0 h 555948"/>
                <a:gd name="connsiteX4" fmla="*/ 926293 w 926293"/>
                <a:gd name="connsiteY4" fmla="*/ 6866 h 555948"/>
                <a:gd name="connsiteX5" fmla="*/ 926293 w 926293"/>
                <a:gd name="connsiteY5" fmla="*/ 549082 h 555948"/>
                <a:gd name="connsiteX6" fmla="*/ 919427 w 926293"/>
                <a:gd name="connsiteY6" fmla="*/ 555948 h 555948"/>
                <a:gd name="connsiteX7" fmla="*/ 463147 w 926293"/>
                <a:gd name="connsiteY7" fmla="*/ 555948 h 555948"/>
                <a:gd name="connsiteX8" fmla="*/ 6866 w 926293"/>
                <a:gd name="connsiteY8" fmla="*/ 555948 h 555948"/>
                <a:gd name="connsiteX9" fmla="*/ 0 w 926293"/>
                <a:gd name="connsiteY9" fmla="*/ 549082 h 555948"/>
                <a:gd name="connsiteX10" fmla="*/ 0 w 926293"/>
                <a:gd name="connsiteY10" fmla="*/ 6866 h 55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6293" h="555948" fill="none" extrusionOk="0">
                  <a:moveTo>
                    <a:pt x="0" y="6866"/>
                  </a:moveTo>
                  <a:cubicBezTo>
                    <a:pt x="-30" y="3958"/>
                    <a:pt x="2921" y="-476"/>
                    <a:pt x="6866" y="0"/>
                  </a:cubicBezTo>
                  <a:cubicBezTo>
                    <a:pt x="191964" y="21782"/>
                    <a:pt x="249696" y="-2468"/>
                    <a:pt x="463147" y="0"/>
                  </a:cubicBezTo>
                  <a:cubicBezTo>
                    <a:pt x="676598" y="2468"/>
                    <a:pt x="791606" y="13234"/>
                    <a:pt x="919427" y="0"/>
                  </a:cubicBezTo>
                  <a:cubicBezTo>
                    <a:pt x="923030" y="-544"/>
                    <a:pt x="926198" y="2993"/>
                    <a:pt x="926293" y="6866"/>
                  </a:cubicBezTo>
                  <a:cubicBezTo>
                    <a:pt x="953109" y="237565"/>
                    <a:pt x="900117" y="374835"/>
                    <a:pt x="926293" y="549082"/>
                  </a:cubicBezTo>
                  <a:cubicBezTo>
                    <a:pt x="925616" y="553142"/>
                    <a:pt x="923370" y="556001"/>
                    <a:pt x="919427" y="555948"/>
                  </a:cubicBezTo>
                  <a:cubicBezTo>
                    <a:pt x="746083" y="565383"/>
                    <a:pt x="657548" y="534151"/>
                    <a:pt x="463147" y="555948"/>
                  </a:cubicBezTo>
                  <a:cubicBezTo>
                    <a:pt x="268746" y="577745"/>
                    <a:pt x="131909" y="546671"/>
                    <a:pt x="6866" y="555948"/>
                  </a:cubicBezTo>
                  <a:cubicBezTo>
                    <a:pt x="3639" y="555867"/>
                    <a:pt x="-143" y="553017"/>
                    <a:pt x="0" y="549082"/>
                  </a:cubicBezTo>
                  <a:cubicBezTo>
                    <a:pt x="-673" y="349520"/>
                    <a:pt x="26484" y="121425"/>
                    <a:pt x="0" y="6866"/>
                  </a:cubicBezTo>
                  <a:close/>
                </a:path>
                <a:path w="926293" h="555948" stroke="0" extrusionOk="0">
                  <a:moveTo>
                    <a:pt x="0" y="6866"/>
                  </a:moveTo>
                  <a:cubicBezTo>
                    <a:pt x="-22" y="2747"/>
                    <a:pt x="3253" y="-546"/>
                    <a:pt x="6866" y="0"/>
                  </a:cubicBezTo>
                  <a:cubicBezTo>
                    <a:pt x="142052" y="-7444"/>
                    <a:pt x="274827" y="14461"/>
                    <a:pt x="444895" y="0"/>
                  </a:cubicBezTo>
                  <a:cubicBezTo>
                    <a:pt x="614963" y="-14461"/>
                    <a:pt x="688792" y="-10209"/>
                    <a:pt x="919427" y="0"/>
                  </a:cubicBezTo>
                  <a:cubicBezTo>
                    <a:pt x="923341" y="224"/>
                    <a:pt x="926288" y="3813"/>
                    <a:pt x="926293" y="6866"/>
                  </a:cubicBezTo>
                  <a:cubicBezTo>
                    <a:pt x="916543" y="188338"/>
                    <a:pt x="942619" y="391448"/>
                    <a:pt x="926293" y="549082"/>
                  </a:cubicBezTo>
                  <a:cubicBezTo>
                    <a:pt x="925830" y="552079"/>
                    <a:pt x="923456" y="555697"/>
                    <a:pt x="919427" y="555948"/>
                  </a:cubicBezTo>
                  <a:cubicBezTo>
                    <a:pt x="734782" y="542145"/>
                    <a:pt x="649506" y="568689"/>
                    <a:pt x="481398" y="555948"/>
                  </a:cubicBezTo>
                  <a:cubicBezTo>
                    <a:pt x="313290" y="543207"/>
                    <a:pt x="192922" y="536094"/>
                    <a:pt x="6866" y="555948"/>
                  </a:cubicBezTo>
                  <a:cubicBezTo>
                    <a:pt x="3652" y="556077"/>
                    <a:pt x="-614" y="553399"/>
                    <a:pt x="0" y="549082"/>
                  </a:cubicBezTo>
                  <a:cubicBezTo>
                    <a:pt x="14576" y="326573"/>
                    <a:pt x="23897" y="206876"/>
                    <a:pt x="0" y="68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1235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7" name="Picture Placeholder Graphic">
              <a:extLst>
                <a:ext uri="{FF2B5EF4-FFF2-40B4-BE49-F238E27FC236}">
                  <a16:creationId xmlns:a16="http://schemas.microsoft.com/office/drawing/2014/main" id="{D5F4A7E1-D0FF-4293-AEC9-E85B8A82CF68}"/>
                </a:ext>
              </a:extLst>
            </p:cNvPr>
            <p:cNvGrpSpPr/>
            <p:nvPr/>
          </p:nvGrpSpPr>
          <p:grpSpPr>
            <a:xfrm>
              <a:off x="7489254" y="8316526"/>
              <a:ext cx="505720" cy="244622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70" name="Triangle 2">
                <a:extLst>
                  <a:ext uri="{FF2B5EF4-FFF2-40B4-BE49-F238E27FC236}">
                    <a16:creationId xmlns:a16="http://schemas.microsoft.com/office/drawing/2014/main" id="{6EDDEF44-2FE1-40AB-84E6-1021B255D07E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Triangle 1">
                <a:extLst>
                  <a:ext uri="{FF2B5EF4-FFF2-40B4-BE49-F238E27FC236}">
                    <a16:creationId xmlns:a16="http://schemas.microsoft.com/office/drawing/2014/main" id="{9F7998EB-AA5F-4323-82DD-57EFA407A0B4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Circle">
                <a:extLst>
                  <a:ext uri="{FF2B5EF4-FFF2-40B4-BE49-F238E27FC236}">
                    <a16:creationId xmlns:a16="http://schemas.microsoft.com/office/drawing/2014/main" id="{FACB4EFE-AAA2-48B9-BEB4-134CA58856F7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3" name="Filled Picture Placeholder 2" descr="Picture placeholder 2">
            <a:extLst>
              <a:ext uri="{FF2B5EF4-FFF2-40B4-BE49-F238E27FC236}">
                <a16:creationId xmlns:a16="http://schemas.microsoft.com/office/drawing/2014/main" id="{03A763A6-89D1-4A32-8FC9-53635953B890}"/>
              </a:ext>
            </a:extLst>
          </p:cNvPr>
          <p:cNvGrpSpPr/>
          <p:nvPr/>
        </p:nvGrpSpPr>
        <p:grpSpPr>
          <a:xfrm>
            <a:off x="9781345" y="2732575"/>
            <a:ext cx="667512" cy="813816"/>
            <a:chOff x="9438388" y="9067382"/>
            <a:chExt cx="1077208" cy="1317572"/>
          </a:xfrm>
        </p:grpSpPr>
        <p:sp>
          <p:nvSpPr>
            <p:cNvPr id="339" name="Item Container">
              <a:extLst>
                <a:ext uri="{FF2B5EF4-FFF2-40B4-BE49-F238E27FC236}">
                  <a16:creationId xmlns:a16="http://schemas.microsoft.com/office/drawing/2014/main" id="{B4FB6EBB-EEBD-4A2A-B92D-3D26EB95C3D7}"/>
                </a:ext>
              </a:extLst>
            </p:cNvPr>
            <p:cNvSpPr/>
            <p:nvPr/>
          </p:nvSpPr>
          <p:spPr>
            <a:xfrm>
              <a:off x="9438388" y="9067382"/>
              <a:ext cx="1077208" cy="1317572"/>
            </a:xfrm>
            <a:custGeom>
              <a:avLst/>
              <a:gdLst>
                <a:gd name="connsiteX0" fmla="*/ 0 w 1077208"/>
                <a:gd name="connsiteY0" fmla="*/ 28977 h 1317572"/>
                <a:gd name="connsiteX1" fmla="*/ 28977 w 1077208"/>
                <a:gd name="connsiteY1" fmla="*/ 0 h 1317572"/>
                <a:gd name="connsiteX2" fmla="*/ 548797 w 1077208"/>
                <a:gd name="connsiteY2" fmla="*/ 0 h 1317572"/>
                <a:gd name="connsiteX3" fmla="*/ 1048231 w 1077208"/>
                <a:gd name="connsiteY3" fmla="*/ 0 h 1317572"/>
                <a:gd name="connsiteX4" fmla="*/ 1077208 w 1077208"/>
                <a:gd name="connsiteY4" fmla="*/ 28977 h 1317572"/>
                <a:gd name="connsiteX5" fmla="*/ 1077208 w 1077208"/>
                <a:gd name="connsiteY5" fmla="*/ 620997 h 1317572"/>
                <a:gd name="connsiteX6" fmla="*/ 1077208 w 1077208"/>
                <a:gd name="connsiteY6" fmla="*/ 1288595 h 1317572"/>
                <a:gd name="connsiteX7" fmla="*/ 1048231 w 1077208"/>
                <a:gd name="connsiteY7" fmla="*/ 1317572 h 1317572"/>
                <a:gd name="connsiteX8" fmla="*/ 569182 w 1077208"/>
                <a:gd name="connsiteY8" fmla="*/ 1317572 h 1317572"/>
                <a:gd name="connsiteX9" fmla="*/ 28977 w 1077208"/>
                <a:gd name="connsiteY9" fmla="*/ 1317572 h 1317572"/>
                <a:gd name="connsiteX10" fmla="*/ 0 w 1077208"/>
                <a:gd name="connsiteY10" fmla="*/ 1288595 h 1317572"/>
                <a:gd name="connsiteX11" fmla="*/ 0 w 1077208"/>
                <a:gd name="connsiteY11" fmla="*/ 696575 h 1317572"/>
                <a:gd name="connsiteX12" fmla="*/ 0 w 1077208"/>
                <a:gd name="connsiteY12" fmla="*/ 28977 h 13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7208" h="1317572" fill="none" extrusionOk="0">
                  <a:moveTo>
                    <a:pt x="0" y="28977"/>
                  </a:moveTo>
                  <a:cubicBezTo>
                    <a:pt x="-1048" y="15617"/>
                    <a:pt x="15167" y="2304"/>
                    <a:pt x="28977" y="0"/>
                  </a:cubicBezTo>
                  <a:cubicBezTo>
                    <a:pt x="189787" y="-3920"/>
                    <a:pt x="389104" y="-19621"/>
                    <a:pt x="548797" y="0"/>
                  </a:cubicBezTo>
                  <a:cubicBezTo>
                    <a:pt x="708490" y="19621"/>
                    <a:pt x="906847" y="3276"/>
                    <a:pt x="1048231" y="0"/>
                  </a:cubicBezTo>
                  <a:cubicBezTo>
                    <a:pt x="1062717" y="332"/>
                    <a:pt x="1075363" y="14984"/>
                    <a:pt x="1077208" y="28977"/>
                  </a:cubicBezTo>
                  <a:cubicBezTo>
                    <a:pt x="1068919" y="148788"/>
                    <a:pt x="1092664" y="461358"/>
                    <a:pt x="1077208" y="620997"/>
                  </a:cubicBezTo>
                  <a:cubicBezTo>
                    <a:pt x="1061752" y="780636"/>
                    <a:pt x="1048393" y="1144514"/>
                    <a:pt x="1077208" y="1288595"/>
                  </a:cubicBezTo>
                  <a:cubicBezTo>
                    <a:pt x="1074708" y="1304337"/>
                    <a:pt x="1061169" y="1319828"/>
                    <a:pt x="1048231" y="1317572"/>
                  </a:cubicBezTo>
                  <a:cubicBezTo>
                    <a:pt x="878746" y="1311997"/>
                    <a:pt x="723064" y="1300388"/>
                    <a:pt x="569182" y="1317572"/>
                  </a:cubicBezTo>
                  <a:cubicBezTo>
                    <a:pt x="415300" y="1334756"/>
                    <a:pt x="137607" y="1311866"/>
                    <a:pt x="28977" y="1317572"/>
                  </a:cubicBezTo>
                  <a:cubicBezTo>
                    <a:pt x="11671" y="1317417"/>
                    <a:pt x="600" y="1302563"/>
                    <a:pt x="0" y="1288595"/>
                  </a:cubicBezTo>
                  <a:cubicBezTo>
                    <a:pt x="-28780" y="996768"/>
                    <a:pt x="-22012" y="985815"/>
                    <a:pt x="0" y="696575"/>
                  </a:cubicBezTo>
                  <a:cubicBezTo>
                    <a:pt x="22012" y="407335"/>
                    <a:pt x="25126" y="248505"/>
                    <a:pt x="0" y="28977"/>
                  </a:cubicBezTo>
                  <a:close/>
                </a:path>
                <a:path w="1077208" h="1317572" stroke="0" extrusionOk="0">
                  <a:moveTo>
                    <a:pt x="0" y="28977"/>
                  </a:moveTo>
                  <a:cubicBezTo>
                    <a:pt x="-831" y="10296"/>
                    <a:pt x="12470" y="223"/>
                    <a:pt x="28977" y="0"/>
                  </a:cubicBezTo>
                  <a:cubicBezTo>
                    <a:pt x="178322" y="-9236"/>
                    <a:pt x="421028" y="14644"/>
                    <a:pt x="538604" y="0"/>
                  </a:cubicBezTo>
                  <a:cubicBezTo>
                    <a:pt x="656180" y="-14644"/>
                    <a:pt x="924709" y="-9353"/>
                    <a:pt x="1048231" y="0"/>
                  </a:cubicBezTo>
                  <a:cubicBezTo>
                    <a:pt x="1062757" y="-1785"/>
                    <a:pt x="1074880" y="12564"/>
                    <a:pt x="1077208" y="28977"/>
                  </a:cubicBezTo>
                  <a:cubicBezTo>
                    <a:pt x="1073036" y="242034"/>
                    <a:pt x="1051221" y="494556"/>
                    <a:pt x="1077208" y="671382"/>
                  </a:cubicBezTo>
                  <a:cubicBezTo>
                    <a:pt x="1103195" y="848208"/>
                    <a:pt x="1057611" y="1145321"/>
                    <a:pt x="1077208" y="1288595"/>
                  </a:cubicBezTo>
                  <a:cubicBezTo>
                    <a:pt x="1076729" y="1305404"/>
                    <a:pt x="1066530" y="1318024"/>
                    <a:pt x="1048231" y="1317572"/>
                  </a:cubicBezTo>
                  <a:cubicBezTo>
                    <a:pt x="856702" y="1311924"/>
                    <a:pt x="677981" y="1325197"/>
                    <a:pt x="538604" y="1317572"/>
                  </a:cubicBezTo>
                  <a:cubicBezTo>
                    <a:pt x="399227" y="1309947"/>
                    <a:pt x="142003" y="1317351"/>
                    <a:pt x="28977" y="1317572"/>
                  </a:cubicBezTo>
                  <a:cubicBezTo>
                    <a:pt x="10717" y="1320139"/>
                    <a:pt x="1961" y="1306259"/>
                    <a:pt x="0" y="1288595"/>
                  </a:cubicBezTo>
                  <a:cubicBezTo>
                    <a:pt x="-11278" y="989058"/>
                    <a:pt x="-9088" y="927402"/>
                    <a:pt x="0" y="683978"/>
                  </a:cubicBezTo>
                  <a:cubicBezTo>
                    <a:pt x="9088" y="440554"/>
                    <a:pt x="-905" y="323501"/>
                    <a:pt x="0" y="289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898845589">
                    <a:prstGeom prst="roundRect">
                      <a:avLst>
                        <a:gd name="adj" fmla="val 2690"/>
                      </a:avLst>
                    </a:prstGeom>
                    <ask:type>
                      <ask:lineSketchFreehand/>
                    </ask:type>
                    <ask:seed>2898845589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Text Placeholder">
              <a:extLst>
                <a:ext uri="{FF2B5EF4-FFF2-40B4-BE49-F238E27FC236}">
                  <a16:creationId xmlns:a16="http://schemas.microsoft.com/office/drawing/2014/main" id="{0ADA5C72-C2C1-4450-9A9A-66F29703D17F}"/>
                </a:ext>
              </a:extLst>
            </p:cNvPr>
            <p:cNvSpPr txBox="1"/>
            <p:nvPr/>
          </p:nvSpPr>
          <p:spPr>
            <a:xfrm>
              <a:off x="9537028" y="10034601"/>
              <a:ext cx="904946" cy="1869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sp>
          <p:nvSpPr>
            <p:cNvPr id="341" name="Picture Placeholder Background">
              <a:extLst>
                <a:ext uri="{FF2B5EF4-FFF2-40B4-BE49-F238E27FC236}">
                  <a16:creationId xmlns:a16="http://schemas.microsoft.com/office/drawing/2014/main" id="{F9BCDE14-7248-4BD6-8521-420A58AB4327}"/>
                </a:ext>
              </a:extLst>
            </p:cNvPr>
            <p:cNvSpPr/>
            <p:nvPr/>
          </p:nvSpPr>
          <p:spPr>
            <a:xfrm>
              <a:off x="9510125" y="9119869"/>
              <a:ext cx="940956" cy="831380"/>
            </a:xfrm>
            <a:custGeom>
              <a:avLst/>
              <a:gdLst>
                <a:gd name="connsiteX0" fmla="*/ 0 w 940956"/>
                <a:gd name="connsiteY0" fmla="*/ 16603 h 831380"/>
                <a:gd name="connsiteX1" fmla="*/ 16603 w 940956"/>
                <a:gd name="connsiteY1" fmla="*/ 0 h 831380"/>
                <a:gd name="connsiteX2" fmla="*/ 488633 w 940956"/>
                <a:gd name="connsiteY2" fmla="*/ 0 h 831380"/>
                <a:gd name="connsiteX3" fmla="*/ 924353 w 940956"/>
                <a:gd name="connsiteY3" fmla="*/ 0 h 831380"/>
                <a:gd name="connsiteX4" fmla="*/ 940956 w 940956"/>
                <a:gd name="connsiteY4" fmla="*/ 16603 h 831380"/>
                <a:gd name="connsiteX5" fmla="*/ 940956 w 940956"/>
                <a:gd name="connsiteY5" fmla="*/ 399727 h 831380"/>
                <a:gd name="connsiteX6" fmla="*/ 940956 w 940956"/>
                <a:gd name="connsiteY6" fmla="*/ 814777 h 831380"/>
                <a:gd name="connsiteX7" fmla="*/ 924353 w 940956"/>
                <a:gd name="connsiteY7" fmla="*/ 831380 h 831380"/>
                <a:gd name="connsiteX8" fmla="*/ 497711 w 940956"/>
                <a:gd name="connsiteY8" fmla="*/ 831380 h 831380"/>
                <a:gd name="connsiteX9" fmla="*/ 16603 w 940956"/>
                <a:gd name="connsiteY9" fmla="*/ 831380 h 831380"/>
                <a:gd name="connsiteX10" fmla="*/ 0 w 940956"/>
                <a:gd name="connsiteY10" fmla="*/ 814777 h 831380"/>
                <a:gd name="connsiteX11" fmla="*/ 0 w 940956"/>
                <a:gd name="connsiteY11" fmla="*/ 407708 h 831380"/>
                <a:gd name="connsiteX12" fmla="*/ 0 w 940956"/>
                <a:gd name="connsiteY12" fmla="*/ 16603 h 83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956" h="831380" fill="none" extrusionOk="0">
                  <a:moveTo>
                    <a:pt x="0" y="16603"/>
                  </a:moveTo>
                  <a:cubicBezTo>
                    <a:pt x="1874" y="6998"/>
                    <a:pt x="7548" y="-231"/>
                    <a:pt x="16603" y="0"/>
                  </a:cubicBezTo>
                  <a:cubicBezTo>
                    <a:pt x="250492" y="-9649"/>
                    <a:pt x="326904" y="20614"/>
                    <a:pt x="488633" y="0"/>
                  </a:cubicBezTo>
                  <a:cubicBezTo>
                    <a:pt x="650362" y="-20614"/>
                    <a:pt x="735832" y="7509"/>
                    <a:pt x="924353" y="0"/>
                  </a:cubicBezTo>
                  <a:cubicBezTo>
                    <a:pt x="933613" y="-1512"/>
                    <a:pt x="941653" y="8096"/>
                    <a:pt x="940956" y="16603"/>
                  </a:cubicBezTo>
                  <a:cubicBezTo>
                    <a:pt x="941709" y="184047"/>
                    <a:pt x="936034" y="300586"/>
                    <a:pt x="940956" y="399727"/>
                  </a:cubicBezTo>
                  <a:cubicBezTo>
                    <a:pt x="945878" y="498868"/>
                    <a:pt x="935681" y="713037"/>
                    <a:pt x="940956" y="814777"/>
                  </a:cubicBezTo>
                  <a:cubicBezTo>
                    <a:pt x="940971" y="824566"/>
                    <a:pt x="932980" y="830546"/>
                    <a:pt x="924353" y="831380"/>
                  </a:cubicBezTo>
                  <a:cubicBezTo>
                    <a:pt x="814457" y="842773"/>
                    <a:pt x="629161" y="819317"/>
                    <a:pt x="497711" y="831380"/>
                  </a:cubicBezTo>
                  <a:cubicBezTo>
                    <a:pt x="366261" y="843443"/>
                    <a:pt x="166565" y="842649"/>
                    <a:pt x="16603" y="831380"/>
                  </a:cubicBezTo>
                  <a:cubicBezTo>
                    <a:pt x="8845" y="832148"/>
                    <a:pt x="1266" y="824485"/>
                    <a:pt x="0" y="814777"/>
                  </a:cubicBezTo>
                  <a:cubicBezTo>
                    <a:pt x="18452" y="650559"/>
                    <a:pt x="15937" y="560411"/>
                    <a:pt x="0" y="407708"/>
                  </a:cubicBezTo>
                  <a:cubicBezTo>
                    <a:pt x="-15937" y="255005"/>
                    <a:pt x="-3029" y="134122"/>
                    <a:pt x="0" y="16603"/>
                  </a:cubicBezTo>
                  <a:close/>
                </a:path>
                <a:path w="940956" h="831380" stroke="0" extrusionOk="0">
                  <a:moveTo>
                    <a:pt x="0" y="16603"/>
                  </a:moveTo>
                  <a:cubicBezTo>
                    <a:pt x="1507" y="6114"/>
                    <a:pt x="7211" y="-56"/>
                    <a:pt x="16603" y="0"/>
                  </a:cubicBezTo>
                  <a:cubicBezTo>
                    <a:pt x="126699" y="-7563"/>
                    <a:pt x="346133" y="12458"/>
                    <a:pt x="443246" y="0"/>
                  </a:cubicBezTo>
                  <a:cubicBezTo>
                    <a:pt x="540359" y="-12458"/>
                    <a:pt x="713023" y="20829"/>
                    <a:pt x="924353" y="0"/>
                  </a:cubicBezTo>
                  <a:cubicBezTo>
                    <a:pt x="932522" y="514"/>
                    <a:pt x="939483" y="8512"/>
                    <a:pt x="940956" y="16603"/>
                  </a:cubicBezTo>
                  <a:cubicBezTo>
                    <a:pt x="923402" y="156226"/>
                    <a:pt x="948260" y="267442"/>
                    <a:pt x="940956" y="431653"/>
                  </a:cubicBezTo>
                  <a:cubicBezTo>
                    <a:pt x="933653" y="595864"/>
                    <a:pt x="942172" y="628921"/>
                    <a:pt x="940956" y="814777"/>
                  </a:cubicBezTo>
                  <a:cubicBezTo>
                    <a:pt x="942728" y="824337"/>
                    <a:pt x="931723" y="832436"/>
                    <a:pt x="924353" y="831380"/>
                  </a:cubicBezTo>
                  <a:cubicBezTo>
                    <a:pt x="754625" y="847310"/>
                    <a:pt x="698197" y="837366"/>
                    <a:pt x="488633" y="831380"/>
                  </a:cubicBezTo>
                  <a:cubicBezTo>
                    <a:pt x="279069" y="825394"/>
                    <a:pt x="133568" y="830433"/>
                    <a:pt x="16603" y="831380"/>
                  </a:cubicBezTo>
                  <a:cubicBezTo>
                    <a:pt x="8000" y="832360"/>
                    <a:pt x="1348" y="824926"/>
                    <a:pt x="0" y="814777"/>
                  </a:cubicBezTo>
                  <a:cubicBezTo>
                    <a:pt x="11988" y="677358"/>
                    <a:pt x="2674" y="535187"/>
                    <a:pt x="0" y="423672"/>
                  </a:cubicBezTo>
                  <a:cubicBezTo>
                    <a:pt x="-2674" y="312158"/>
                    <a:pt x="19460" y="153576"/>
                    <a:pt x="0" y="166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825056982">
                    <a:prstGeom prst="roundRect">
                      <a:avLst>
                        <a:gd name="adj" fmla="val 1997"/>
                      </a:avLst>
                    </a:prstGeom>
                    <ask:type>
                      <ask:lineSketchFreehand/>
                    </ask:type>
                    <ask:seed>1825056982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2" name="Picture Placeholder Graphic">
              <a:extLst>
                <a:ext uri="{FF2B5EF4-FFF2-40B4-BE49-F238E27FC236}">
                  <a16:creationId xmlns:a16="http://schemas.microsoft.com/office/drawing/2014/main" id="{71773E2A-8E27-4447-B09A-0DB7BAB01C0E}"/>
                </a:ext>
              </a:extLst>
            </p:cNvPr>
            <p:cNvGrpSpPr/>
            <p:nvPr/>
          </p:nvGrpSpPr>
          <p:grpSpPr>
            <a:xfrm>
              <a:off x="9686729" y="9420926"/>
              <a:ext cx="549040" cy="266600"/>
              <a:chOff x="9686729" y="9420926"/>
              <a:chExt cx="549040" cy="266600"/>
            </a:xfrm>
          </p:grpSpPr>
          <p:sp>
            <p:nvSpPr>
              <p:cNvPr id="343" name="Triangle 2">
                <a:extLst>
                  <a:ext uri="{FF2B5EF4-FFF2-40B4-BE49-F238E27FC236}">
                    <a16:creationId xmlns:a16="http://schemas.microsoft.com/office/drawing/2014/main" id="{59748305-3C08-412D-9CED-BCD32B746A07}"/>
                  </a:ext>
                </a:extLst>
              </p:cNvPr>
              <p:cNvSpPr/>
              <p:nvPr/>
            </p:nvSpPr>
            <p:spPr>
              <a:xfrm>
                <a:off x="9904499" y="9475625"/>
                <a:ext cx="331270" cy="2119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Triangle 1">
                <a:extLst>
                  <a:ext uri="{FF2B5EF4-FFF2-40B4-BE49-F238E27FC236}">
                    <a16:creationId xmlns:a16="http://schemas.microsoft.com/office/drawing/2014/main" id="{25A72E46-D7C3-42CC-99C5-FECA56F0B4E0}"/>
                  </a:ext>
                </a:extLst>
              </p:cNvPr>
              <p:cNvSpPr/>
              <p:nvPr/>
            </p:nvSpPr>
            <p:spPr>
              <a:xfrm>
                <a:off x="9686729" y="9421906"/>
                <a:ext cx="415250" cy="265620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Circle">
                <a:extLst>
                  <a:ext uri="{FF2B5EF4-FFF2-40B4-BE49-F238E27FC236}">
                    <a16:creationId xmlns:a16="http://schemas.microsoft.com/office/drawing/2014/main" id="{7A547297-D2D6-41E4-ADD7-8E26632700FF}"/>
                  </a:ext>
                </a:extLst>
              </p:cNvPr>
              <p:cNvSpPr/>
              <p:nvPr/>
            </p:nvSpPr>
            <p:spPr>
              <a:xfrm>
                <a:off x="10146409" y="9420926"/>
                <a:ext cx="54447" cy="5358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Filled Picture Placeholder 1" descr="Picture placeholder 1">
            <a:extLst>
              <a:ext uri="{FF2B5EF4-FFF2-40B4-BE49-F238E27FC236}">
                <a16:creationId xmlns:a16="http://schemas.microsoft.com/office/drawing/2014/main" id="{58E369BA-FE5F-419F-9A27-9E29DFED3B3C}"/>
              </a:ext>
            </a:extLst>
          </p:cNvPr>
          <p:cNvGrpSpPr/>
          <p:nvPr/>
        </p:nvGrpSpPr>
        <p:grpSpPr>
          <a:xfrm>
            <a:off x="9018073" y="2747569"/>
            <a:ext cx="612648" cy="1042416"/>
            <a:chOff x="11553797" y="7303446"/>
            <a:chExt cx="1081110" cy="1809584"/>
          </a:xfrm>
        </p:grpSpPr>
        <p:sp>
          <p:nvSpPr>
            <p:cNvPr id="328" name="Picture Placeholder Background">
              <a:extLst>
                <a:ext uri="{FF2B5EF4-FFF2-40B4-BE49-F238E27FC236}">
                  <a16:creationId xmlns:a16="http://schemas.microsoft.com/office/drawing/2014/main" id="{6BD40312-9C43-4A28-B093-E6125DB5C0EA}"/>
                </a:ext>
              </a:extLst>
            </p:cNvPr>
            <p:cNvSpPr/>
            <p:nvPr/>
          </p:nvSpPr>
          <p:spPr>
            <a:xfrm>
              <a:off x="11553797" y="7303446"/>
              <a:ext cx="1081110" cy="1463919"/>
            </a:xfrm>
            <a:custGeom>
              <a:avLst/>
              <a:gdLst>
                <a:gd name="connsiteX0" fmla="*/ 0 w 1081110"/>
                <a:gd name="connsiteY0" fmla="*/ 10735 h 1463919"/>
                <a:gd name="connsiteX1" fmla="*/ 10735 w 1081110"/>
                <a:gd name="connsiteY1" fmla="*/ 0 h 1463919"/>
                <a:gd name="connsiteX2" fmla="*/ 551151 w 1081110"/>
                <a:gd name="connsiteY2" fmla="*/ 0 h 1463919"/>
                <a:gd name="connsiteX3" fmla="*/ 1070375 w 1081110"/>
                <a:gd name="connsiteY3" fmla="*/ 0 h 1463919"/>
                <a:gd name="connsiteX4" fmla="*/ 1081110 w 1081110"/>
                <a:gd name="connsiteY4" fmla="*/ 10735 h 1463919"/>
                <a:gd name="connsiteX5" fmla="*/ 1081110 w 1081110"/>
                <a:gd name="connsiteY5" fmla="*/ 477127 h 1463919"/>
                <a:gd name="connsiteX6" fmla="*/ 1081110 w 1081110"/>
                <a:gd name="connsiteY6" fmla="*/ 957943 h 1463919"/>
                <a:gd name="connsiteX7" fmla="*/ 1081110 w 1081110"/>
                <a:gd name="connsiteY7" fmla="*/ 1453184 h 1463919"/>
                <a:gd name="connsiteX8" fmla="*/ 1070375 w 1081110"/>
                <a:gd name="connsiteY8" fmla="*/ 1463919 h 1463919"/>
                <a:gd name="connsiteX9" fmla="*/ 519362 w 1081110"/>
                <a:gd name="connsiteY9" fmla="*/ 1463919 h 1463919"/>
                <a:gd name="connsiteX10" fmla="*/ 10735 w 1081110"/>
                <a:gd name="connsiteY10" fmla="*/ 1463919 h 1463919"/>
                <a:gd name="connsiteX11" fmla="*/ 0 w 1081110"/>
                <a:gd name="connsiteY11" fmla="*/ 1453184 h 1463919"/>
                <a:gd name="connsiteX12" fmla="*/ 0 w 1081110"/>
                <a:gd name="connsiteY12" fmla="*/ 943519 h 1463919"/>
                <a:gd name="connsiteX13" fmla="*/ 0 w 1081110"/>
                <a:gd name="connsiteY13" fmla="*/ 448278 h 1463919"/>
                <a:gd name="connsiteX14" fmla="*/ 0 w 1081110"/>
                <a:gd name="connsiteY14" fmla="*/ 10735 h 146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1110" h="1463919" fill="none" extrusionOk="0">
                  <a:moveTo>
                    <a:pt x="0" y="10735"/>
                  </a:moveTo>
                  <a:cubicBezTo>
                    <a:pt x="-529" y="3727"/>
                    <a:pt x="4901" y="-1288"/>
                    <a:pt x="10735" y="0"/>
                  </a:cubicBezTo>
                  <a:cubicBezTo>
                    <a:pt x="241377" y="6514"/>
                    <a:pt x="430835" y="26627"/>
                    <a:pt x="551151" y="0"/>
                  </a:cubicBezTo>
                  <a:cubicBezTo>
                    <a:pt x="671467" y="-26627"/>
                    <a:pt x="834557" y="13711"/>
                    <a:pt x="1070375" y="0"/>
                  </a:cubicBezTo>
                  <a:cubicBezTo>
                    <a:pt x="1076737" y="-257"/>
                    <a:pt x="1080707" y="5445"/>
                    <a:pt x="1081110" y="10735"/>
                  </a:cubicBezTo>
                  <a:cubicBezTo>
                    <a:pt x="1103418" y="243387"/>
                    <a:pt x="1075059" y="275488"/>
                    <a:pt x="1081110" y="477127"/>
                  </a:cubicBezTo>
                  <a:cubicBezTo>
                    <a:pt x="1087161" y="678766"/>
                    <a:pt x="1058954" y="767446"/>
                    <a:pt x="1081110" y="957943"/>
                  </a:cubicBezTo>
                  <a:cubicBezTo>
                    <a:pt x="1103266" y="1148440"/>
                    <a:pt x="1060754" y="1214300"/>
                    <a:pt x="1081110" y="1453184"/>
                  </a:cubicBezTo>
                  <a:cubicBezTo>
                    <a:pt x="1081216" y="1458786"/>
                    <a:pt x="1076704" y="1464352"/>
                    <a:pt x="1070375" y="1463919"/>
                  </a:cubicBezTo>
                  <a:cubicBezTo>
                    <a:pt x="869130" y="1471568"/>
                    <a:pt x="735880" y="1444395"/>
                    <a:pt x="519362" y="1463919"/>
                  </a:cubicBezTo>
                  <a:cubicBezTo>
                    <a:pt x="302844" y="1483443"/>
                    <a:pt x="232590" y="1467185"/>
                    <a:pt x="10735" y="1463919"/>
                  </a:cubicBezTo>
                  <a:cubicBezTo>
                    <a:pt x="5656" y="1463733"/>
                    <a:pt x="803" y="1459775"/>
                    <a:pt x="0" y="1453184"/>
                  </a:cubicBezTo>
                  <a:cubicBezTo>
                    <a:pt x="-13862" y="1253078"/>
                    <a:pt x="-1573" y="1094970"/>
                    <a:pt x="0" y="943519"/>
                  </a:cubicBezTo>
                  <a:cubicBezTo>
                    <a:pt x="1573" y="792069"/>
                    <a:pt x="-8756" y="589972"/>
                    <a:pt x="0" y="448278"/>
                  </a:cubicBezTo>
                  <a:cubicBezTo>
                    <a:pt x="8756" y="306584"/>
                    <a:pt x="16942" y="203493"/>
                    <a:pt x="0" y="10735"/>
                  </a:cubicBezTo>
                  <a:close/>
                </a:path>
                <a:path w="1081110" h="1463919" stroke="0" extrusionOk="0">
                  <a:moveTo>
                    <a:pt x="0" y="10735"/>
                  </a:moveTo>
                  <a:cubicBezTo>
                    <a:pt x="-648" y="4407"/>
                    <a:pt x="4088" y="269"/>
                    <a:pt x="10735" y="0"/>
                  </a:cubicBezTo>
                  <a:cubicBezTo>
                    <a:pt x="155977" y="1475"/>
                    <a:pt x="291149" y="-1039"/>
                    <a:pt x="561748" y="0"/>
                  </a:cubicBezTo>
                  <a:cubicBezTo>
                    <a:pt x="832347" y="1039"/>
                    <a:pt x="821597" y="2055"/>
                    <a:pt x="1070375" y="0"/>
                  </a:cubicBezTo>
                  <a:cubicBezTo>
                    <a:pt x="1075057" y="-682"/>
                    <a:pt x="1082135" y="5296"/>
                    <a:pt x="1081110" y="10735"/>
                  </a:cubicBezTo>
                  <a:cubicBezTo>
                    <a:pt x="1102682" y="196370"/>
                    <a:pt x="1100995" y="244469"/>
                    <a:pt x="1081110" y="462702"/>
                  </a:cubicBezTo>
                  <a:cubicBezTo>
                    <a:pt x="1061225" y="680935"/>
                    <a:pt x="1104184" y="825039"/>
                    <a:pt x="1081110" y="972368"/>
                  </a:cubicBezTo>
                  <a:cubicBezTo>
                    <a:pt x="1058036" y="1119697"/>
                    <a:pt x="1070112" y="1275591"/>
                    <a:pt x="1081110" y="1453184"/>
                  </a:cubicBezTo>
                  <a:cubicBezTo>
                    <a:pt x="1080861" y="1459525"/>
                    <a:pt x="1075981" y="1463545"/>
                    <a:pt x="1070375" y="1463919"/>
                  </a:cubicBezTo>
                  <a:cubicBezTo>
                    <a:pt x="961212" y="1484447"/>
                    <a:pt x="805470" y="1461673"/>
                    <a:pt x="561748" y="1463919"/>
                  </a:cubicBezTo>
                  <a:cubicBezTo>
                    <a:pt x="318026" y="1466165"/>
                    <a:pt x="129692" y="1490497"/>
                    <a:pt x="10735" y="1463919"/>
                  </a:cubicBezTo>
                  <a:cubicBezTo>
                    <a:pt x="5299" y="1463431"/>
                    <a:pt x="782" y="1458609"/>
                    <a:pt x="0" y="1453184"/>
                  </a:cubicBezTo>
                  <a:cubicBezTo>
                    <a:pt x="-8936" y="1353529"/>
                    <a:pt x="-7853" y="1144573"/>
                    <a:pt x="0" y="972368"/>
                  </a:cubicBezTo>
                  <a:cubicBezTo>
                    <a:pt x="7853" y="800163"/>
                    <a:pt x="-9920" y="670829"/>
                    <a:pt x="0" y="520400"/>
                  </a:cubicBezTo>
                  <a:cubicBezTo>
                    <a:pt x="9920" y="369971"/>
                    <a:pt x="16490" y="197423"/>
                    <a:pt x="0" y="107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993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Text Placeholder">
              <a:extLst>
                <a:ext uri="{FF2B5EF4-FFF2-40B4-BE49-F238E27FC236}">
                  <a16:creationId xmlns:a16="http://schemas.microsoft.com/office/drawing/2014/main" id="{DE3FA6D8-02CC-4E64-B302-04C3F2123407}"/>
                </a:ext>
              </a:extLst>
            </p:cNvPr>
            <p:cNvSpPr txBox="1"/>
            <p:nvPr/>
          </p:nvSpPr>
          <p:spPr>
            <a:xfrm>
              <a:off x="11598329" y="8835855"/>
              <a:ext cx="984832" cy="27717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pic>
          <p:nvPicPr>
            <p:cNvPr id="330" name="Person Icon" descr="User">
              <a:extLst>
                <a:ext uri="{FF2B5EF4-FFF2-40B4-BE49-F238E27FC236}">
                  <a16:creationId xmlns:a16="http://schemas.microsoft.com/office/drawing/2014/main" id="{5B946761-B719-4A02-8B94-319D56863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822349" y="7775617"/>
              <a:ext cx="575361" cy="575361"/>
            </a:xfrm>
            <a:prstGeom prst="rect">
              <a:avLst/>
            </a:prstGeom>
          </p:spPr>
        </p:pic>
      </p:grpSp>
      <p:grpSp>
        <p:nvGrpSpPr>
          <p:cNvPr id="188" name="Slideshow 2" descr="Slideshow 2">
            <a:extLst>
              <a:ext uri="{FF2B5EF4-FFF2-40B4-BE49-F238E27FC236}">
                <a16:creationId xmlns:a16="http://schemas.microsoft.com/office/drawing/2014/main" id="{7AF6DAEE-B48F-49DE-A496-EA482A03239F}"/>
              </a:ext>
            </a:extLst>
          </p:cNvPr>
          <p:cNvGrpSpPr/>
          <p:nvPr/>
        </p:nvGrpSpPr>
        <p:grpSpPr>
          <a:xfrm>
            <a:off x="7938140" y="3272079"/>
            <a:ext cx="859536" cy="502920"/>
            <a:chOff x="5893023" y="8073679"/>
            <a:chExt cx="1386502" cy="810007"/>
          </a:xfrm>
        </p:grpSpPr>
        <p:sp>
          <p:nvSpPr>
            <p:cNvPr id="243" name="Picture Placeholder">
              <a:extLst>
                <a:ext uri="{FF2B5EF4-FFF2-40B4-BE49-F238E27FC236}">
                  <a16:creationId xmlns:a16="http://schemas.microsoft.com/office/drawing/2014/main" id="{25456443-A74E-4954-81F6-AE07CB1A583E}"/>
                </a:ext>
              </a:extLst>
            </p:cNvPr>
            <p:cNvSpPr/>
            <p:nvPr/>
          </p:nvSpPr>
          <p:spPr>
            <a:xfrm>
              <a:off x="6010200" y="8073679"/>
              <a:ext cx="1151257" cy="693631"/>
            </a:xfrm>
            <a:custGeom>
              <a:avLst/>
              <a:gdLst>
                <a:gd name="connsiteX0" fmla="*/ 0 w 1151257"/>
                <a:gd name="connsiteY0" fmla="*/ 8566 h 693631"/>
                <a:gd name="connsiteX1" fmla="*/ 8566 w 1151257"/>
                <a:gd name="connsiteY1" fmla="*/ 0 h 693631"/>
                <a:gd name="connsiteX2" fmla="*/ 575629 w 1151257"/>
                <a:gd name="connsiteY2" fmla="*/ 0 h 693631"/>
                <a:gd name="connsiteX3" fmla="*/ 1142691 w 1151257"/>
                <a:gd name="connsiteY3" fmla="*/ 0 h 693631"/>
                <a:gd name="connsiteX4" fmla="*/ 1151257 w 1151257"/>
                <a:gd name="connsiteY4" fmla="*/ 8566 h 693631"/>
                <a:gd name="connsiteX5" fmla="*/ 1151257 w 1151257"/>
                <a:gd name="connsiteY5" fmla="*/ 685065 h 693631"/>
                <a:gd name="connsiteX6" fmla="*/ 1142691 w 1151257"/>
                <a:gd name="connsiteY6" fmla="*/ 693631 h 693631"/>
                <a:gd name="connsiteX7" fmla="*/ 575629 w 1151257"/>
                <a:gd name="connsiteY7" fmla="*/ 693631 h 693631"/>
                <a:gd name="connsiteX8" fmla="*/ 8566 w 1151257"/>
                <a:gd name="connsiteY8" fmla="*/ 693631 h 693631"/>
                <a:gd name="connsiteX9" fmla="*/ 0 w 1151257"/>
                <a:gd name="connsiteY9" fmla="*/ 685065 h 693631"/>
                <a:gd name="connsiteX10" fmla="*/ 0 w 1151257"/>
                <a:gd name="connsiteY10" fmla="*/ 8566 h 6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1257" h="693631" fill="none" extrusionOk="0">
                  <a:moveTo>
                    <a:pt x="0" y="8566"/>
                  </a:moveTo>
                  <a:cubicBezTo>
                    <a:pt x="-36" y="4887"/>
                    <a:pt x="3623" y="-659"/>
                    <a:pt x="8566" y="0"/>
                  </a:cubicBezTo>
                  <a:cubicBezTo>
                    <a:pt x="186046" y="-16943"/>
                    <a:pt x="368094" y="-5391"/>
                    <a:pt x="575629" y="0"/>
                  </a:cubicBezTo>
                  <a:cubicBezTo>
                    <a:pt x="783164" y="5391"/>
                    <a:pt x="920423" y="2511"/>
                    <a:pt x="1142691" y="0"/>
                  </a:cubicBezTo>
                  <a:cubicBezTo>
                    <a:pt x="1147220" y="-581"/>
                    <a:pt x="1150710" y="3366"/>
                    <a:pt x="1151257" y="8566"/>
                  </a:cubicBezTo>
                  <a:cubicBezTo>
                    <a:pt x="1128845" y="259583"/>
                    <a:pt x="1157500" y="370812"/>
                    <a:pt x="1151257" y="685065"/>
                  </a:cubicBezTo>
                  <a:cubicBezTo>
                    <a:pt x="1150784" y="689983"/>
                    <a:pt x="1147634" y="693706"/>
                    <a:pt x="1142691" y="693631"/>
                  </a:cubicBezTo>
                  <a:cubicBezTo>
                    <a:pt x="994800" y="688769"/>
                    <a:pt x="782448" y="688515"/>
                    <a:pt x="575629" y="693631"/>
                  </a:cubicBezTo>
                  <a:cubicBezTo>
                    <a:pt x="368810" y="698747"/>
                    <a:pt x="140179" y="711413"/>
                    <a:pt x="8566" y="693631"/>
                  </a:cubicBezTo>
                  <a:cubicBezTo>
                    <a:pt x="4027" y="693603"/>
                    <a:pt x="-774" y="690568"/>
                    <a:pt x="0" y="685065"/>
                  </a:cubicBezTo>
                  <a:cubicBezTo>
                    <a:pt x="11694" y="525555"/>
                    <a:pt x="-23241" y="296769"/>
                    <a:pt x="0" y="8566"/>
                  </a:cubicBezTo>
                  <a:close/>
                </a:path>
                <a:path w="1151257" h="693631" stroke="0" extrusionOk="0">
                  <a:moveTo>
                    <a:pt x="0" y="8566"/>
                  </a:moveTo>
                  <a:cubicBezTo>
                    <a:pt x="-26" y="3447"/>
                    <a:pt x="4165" y="-1006"/>
                    <a:pt x="8566" y="0"/>
                  </a:cubicBezTo>
                  <a:cubicBezTo>
                    <a:pt x="276857" y="-6123"/>
                    <a:pt x="415430" y="-11985"/>
                    <a:pt x="552946" y="0"/>
                  </a:cubicBezTo>
                  <a:cubicBezTo>
                    <a:pt x="690462" y="11985"/>
                    <a:pt x="992726" y="-15838"/>
                    <a:pt x="1142691" y="0"/>
                  </a:cubicBezTo>
                  <a:cubicBezTo>
                    <a:pt x="1147713" y="534"/>
                    <a:pt x="1151253" y="4473"/>
                    <a:pt x="1151257" y="8566"/>
                  </a:cubicBezTo>
                  <a:cubicBezTo>
                    <a:pt x="1124035" y="234463"/>
                    <a:pt x="1184467" y="504806"/>
                    <a:pt x="1151257" y="685065"/>
                  </a:cubicBezTo>
                  <a:cubicBezTo>
                    <a:pt x="1150985" y="689330"/>
                    <a:pt x="1147549" y="693497"/>
                    <a:pt x="1142691" y="693631"/>
                  </a:cubicBezTo>
                  <a:cubicBezTo>
                    <a:pt x="880247" y="694259"/>
                    <a:pt x="868694" y="705211"/>
                    <a:pt x="598311" y="693631"/>
                  </a:cubicBezTo>
                  <a:cubicBezTo>
                    <a:pt x="327928" y="682051"/>
                    <a:pt x="141152" y="705037"/>
                    <a:pt x="8566" y="693631"/>
                  </a:cubicBezTo>
                  <a:cubicBezTo>
                    <a:pt x="4556" y="693793"/>
                    <a:pt x="-472" y="690200"/>
                    <a:pt x="0" y="685065"/>
                  </a:cubicBezTo>
                  <a:cubicBezTo>
                    <a:pt x="20394" y="420098"/>
                    <a:pt x="-31892" y="319217"/>
                    <a:pt x="0" y="85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1235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4" name="Picture Placeholder Graphic">
              <a:extLst>
                <a:ext uri="{FF2B5EF4-FFF2-40B4-BE49-F238E27FC236}">
                  <a16:creationId xmlns:a16="http://schemas.microsoft.com/office/drawing/2014/main" id="{FE611B87-B64A-4455-8E6F-DB6A3A2C6E50}"/>
                </a:ext>
              </a:extLst>
            </p:cNvPr>
            <p:cNvGrpSpPr/>
            <p:nvPr/>
          </p:nvGrpSpPr>
          <p:grpSpPr>
            <a:xfrm>
              <a:off x="6274343" y="8262776"/>
              <a:ext cx="628542" cy="305204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09" name="Triangle 2">
                <a:extLst>
                  <a:ext uri="{FF2B5EF4-FFF2-40B4-BE49-F238E27FC236}">
                    <a16:creationId xmlns:a16="http://schemas.microsoft.com/office/drawing/2014/main" id="{93F41EC6-CDAB-45BA-88BB-5E4302680CA9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Triangle 1">
                <a:extLst>
                  <a:ext uri="{FF2B5EF4-FFF2-40B4-BE49-F238E27FC236}">
                    <a16:creationId xmlns:a16="http://schemas.microsoft.com/office/drawing/2014/main" id="{528596CC-5CF5-488A-A027-E9AEA7812CA8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Circle">
                <a:extLst>
                  <a:ext uri="{FF2B5EF4-FFF2-40B4-BE49-F238E27FC236}">
                    <a16:creationId xmlns:a16="http://schemas.microsoft.com/office/drawing/2014/main" id="{5BD2D8BD-B4FF-4678-B6FA-C16782C6DB61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Right Arrow">
              <a:extLst>
                <a:ext uri="{FF2B5EF4-FFF2-40B4-BE49-F238E27FC236}">
                  <a16:creationId xmlns:a16="http://schemas.microsoft.com/office/drawing/2014/main" id="{A6EF6590-3365-47D0-B3E4-77C67090E5BC}"/>
                </a:ext>
              </a:extLst>
            </p:cNvPr>
            <p:cNvGrpSpPr/>
            <p:nvPr/>
          </p:nvGrpSpPr>
          <p:grpSpPr>
            <a:xfrm rot="13229624">
              <a:off x="7213694" y="8390293"/>
              <a:ext cx="65831" cy="65841"/>
              <a:chOff x="1480962" y="3194958"/>
              <a:chExt cx="182923" cy="191607"/>
            </a:xfrm>
          </p:grpSpPr>
          <p:cxnSp>
            <p:nvCxnSpPr>
              <p:cNvPr id="307" name="Line 2">
                <a:extLst>
                  <a:ext uri="{FF2B5EF4-FFF2-40B4-BE49-F238E27FC236}">
                    <a16:creationId xmlns:a16="http://schemas.microsoft.com/office/drawing/2014/main" id="{72772B90-1344-48A4-9ACE-EA46A09D4469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554158" y="3276838"/>
                <a:ext cx="109727" cy="109727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Line 1">
                <a:extLst>
                  <a:ext uri="{FF2B5EF4-FFF2-40B4-BE49-F238E27FC236}">
                    <a16:creationId xmlns:a16="http://schemas.microsoft.com/office/drawing/2014/main" id="{DDF71CE3-72E8-4E1B-886A-665F49BBE9E6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480962" y="3194958"/>
                <a:ext cx="109725" cy="109725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Left Arrow">
              <a:extLst>
                <a:ext uri="{FF2B5EF4-FFF2-40B4-BE49-F238E27FC236}">
                  <a16:creationId xmlns:a16="http://schemas.microsoft.com/office/drawing/2014/main" id="{A7B39D9D-59C8-4F79-BB54-ED8B157BD388}"/>
                </a:ext>
              </a:extLst>
            </p:cNvPr>
            <p:cNvGrpSpPr/>
            <p:nvPr/>
          </p:nvGrpSpPr>
          <p:grpSpPr>
            <a:xfrm rot="8370376" flipH="1">
              <a:off x="5893023" y="8388223"/>
              <a:ext cx="65831" cy="65837"/>
              <a:chOff x="1480955" y="3194964"/>
              <a:chExt cx="182924" cy="191600"/>
            </a:xfrm>
          </p:grpSpPr>
          <p:cxnSp>
            <p:nvCxnSpPr>
              <p:cNvPr id="290" name="Line 2">
                <a:extLst>
                  <a:ext uri="{FF2B5EF4-FFF2-40B4-BE49-F238E27FC236}">
                    <a16:creationId xmlns:a16="http://schemas.microsoft.com/office/drawing/2014/main" id="{1E1FB403-25EA-4E78-AE76-3C5211BEB55B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554149" y="3276832"/>
                <a:ext cx="109730" cy="109732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Line 1">
                <a:extLst>
                  <a:ext uri="{FF2B5EF4-FFF2-40B4-BE49-F238E27FC236}">
                    <a16:creationId xmlns:a16="http://schemas.microsoft.com/office/drawing/2014/main" id="{7E995936-7FB6-4C44-9C97-A4D88D1A53D1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480955" y="3194964"/>
                <a:ext cx="109730" cy="109732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Slideshow Options">
              <a:extLst>
                <a:ext uri="{FF2B5EF4-FFF2-40B4-BE49-F238E27FC236}">
                  <a16:creationId xmlns:a16="http://schemas.microsoft.com/office/drawing/2014/main" id="{566DF898-78CD-439B-8F8E-57428FA7D860}"/>
                </a:ext>
              </a:extLst>
            </p:cNvPr>
            <p:cNvGrpSpPr/>
            <p:nvPr/>
          </p:nvGrpSpPr>
          <p:grpSpPr>
            <a:xfrm>
              <a:off x="6432814" y="8841399"/>
              <a:ext cx="315468" cy="42287"/>
              <a:chOff x="4681370" y="10451274"/>
              <a:chExt cx="350636" cy="47002"/>
            </a:xfrm>
          </p:grpSpPr>
          <p:sp>
            <p:nvSpPr>
              <p:cNvPr id="254" name="Circle">
                <a:extLst>
                  <a:ext uri="{FF2B5EF4-FFF2-40B4-BE49-F238E27FC236}">
                    <a16:creationId xmlns:a16="http://schemas.microsoft.com/office/drawing/2014/main" id="{B949CD13-0E53-4142-94A9-610E0FDB6934}"/>
                  </a:ext>
                </a:extLst>
              </p:cNvPr>
              <p:cNvSpPr/>
              <p:nvPr/>
            </p:nvSpPr>
            <p:spPr>
              <a:xfrm>
                <a:off x="4985226" y="1045146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extrusionOk="0">
                    <a:moveTo>
                      <a:pt x="0" y="23390"/>
                    </a:moveTo>
                    <a:cubicBezTo>
                      <a:pt x="-886" y="9925"/>
                      <a:pt x="9464" y="378"/>
                      <a:pt x="23390" y="0"/>
                    </a:cubicBezTo>
                    <a:cubicBezTo>
                      <a:pt x="38435" y="448"/>
                      <a:pt x="44510" y="10544"/>
                      <a:pt x="46780" y="23390"/>
                    </a:cubicBezTo>
                    <a:cubicBezTo>
                      <a:pt x="45034" y="38013"/>
                      <a:pt x="35944" y="48794"/>
                      <a:pt x="23390" y="46780"/>
                    </a:cubicBezTo>
                    <a:cubicBezTo>
                      <a:pt x="8622" y="45768"/>
                      <a:pt x="1338" y="36947"/>
                      <a:pt x="0" y="23390"/>
                    </a:cubicBez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ellipse">
                        <a:avLst/>
                      </a:prstGeom>
                      <ask:type>
                        <ask:lineSketchCurve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Circle">
                <a:extLst>
                  <a:ext uri="{FF2B5EF4-FFF2-40B4-BE49-F238E27FC236}">
                    <a16:creationId xmlns:a16="http://schemas.microsoft.com/office/drawing/2014/main" id="{7999CAB4-EB8E-4B70-8EC4-122B63F627E9}"/>
                  </a:ext>
                </a:extLst>
              </p:cNvPr>
              <p:cNvSpPr/>
              <p:nvPr/>
            </p:nvSpPr>
            <p:spPr>
              <a:xfrm>
                <a:off x="4909855" y="10451274"/>
                <a:ext cx="46780" cy="46781"/>
              </a:xfrm>
              <a:custGeom>
                <a:avLst/>
                <a:gdLst>
                  <a:gd name="connsiteX0" fmla="*/ 0 w 46780"/>
                  <a:gd name="connsiteY0" fmla="*/ 23391 h 46781"/>
                  <a:gd name="connsiteX1" fmla="*/ 23390 w 46780"/>
                  <a:gd name="connsiteY1" fmla="*/ 0 h 46781"/>
                  <a:gd name="connsiteX2" fmla="*/ 46780 w 46780"/>
                  <a:gd name="connsiteY2" fmla="*/ 23391 h 46781"/>
                  <a:gd name="connsiteX3" fmla="*/ 23390 w 46780"/>
                  <a:gd name="connsiteY3" fmla="*/ 46782 h 46781"/>
                  <a:gd name="connsiteX4" fmla="*/ 0 w 46780"/>
                  <a:gd name="connsiteY4" fmla="*/ 23391 h 4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1" extrusionOk="0">
                    <a:moveTo>
                      <a:pt x="0" y="23391"/>
                    </a:moveTo>
                    <a:cubicBezTo>
                      <a:pt x="-348" y="10488"/>
                      <a:pt x="11055" y="573"/>
                      <a:pt x="23390" y="0"/>
                    </a:cubicBezTo>
                    <a:cubicBezTo>
                      <a:pt x="37219" y="1869"/>
                      <a:pt x="46829" y="11973"/>
                      <a:pt x="46780" y="23391"/>
                    </a:cubicBezTo>
                    <a:cubicBezTo>
                      <a:pt x="46347" y="35656"/>
                      <a:pt x="36751" y="47318"/>
                      <a:pt x="23390" y="46782"/>
                    </a:cubicBezTo>
                    <a:cubicBezTo>
                      <a:pt x="10804" y="45549"/>
                      <a:pt x="752" y="37710"/>
                      <a:pt x="0" y="23391"/>
                    </a:cubicBez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650216993">
                      <a:prstGeom prst="ellipse">
                        <a:avLst/>
                      </a:prstGeom>
                      <ask:type>
                        <ask:lineSketchCurved/>
                      </ask:type>
                      <ask:seed>2650216993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Circle">
                <a:extLst>
                  <a:ext uri="{FF2B5EF4-FFF2-40B4-BE49-F238E27FC236}">
                    <a16:creationId xmlns:a16="http://schemas.microsoft.com/office/drawing/2014/main" id="{71D0B2EF-F749-43F2-B86F-39BFC778A6F9}"/>
                  </a:ext>
                </a:extLst>
              </p:cNvPr>
              <p:cNvSpPr/>
              <p:nvPr/>
            </p:nvSpPr>
            <p:spPr>
              <a:xfrm>
                <a:off x="4834488" y="10451342"/>
                <a:ext cx="46780" cy="46781"/>
              </a:xfrm>
              <a:custGeom>
                <a:avLst/>
                <a:gdLst>
                  <a:gd name="connsiteX0" fmla="*/ 0 w 46780"/>
                  <a:gd name="connsiteY0" fmla="*/ 23391 h 46781"/>
                  <a:gd name="connsiteX1" fmla="*/ 23390 w 46780"/>
                  <a:gd name="connsiteY1" fmla="*/ 0 h 46781"/>
                  <a:gd name="connsiteX2" fmla="*/ 46780 w 46780"/>
                  <a:gd name="connsiteY2" fmla="*/ 23391 h 46781"/>
                  <a:gd name="connsiteX3" fmla="*/ 23390 w 46780"/>
                  <a:gd name="connsiteY3" fmla="*/ 46782 h 46781"/>
                  <a:gd name="connsiteX4" fmla="*/ 0 w 46780"/>
                  <a:gd name="connsiteY4" fmla="*/ 23391 h 4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1" extrusionOk="0">
                    <a:moveTo>
                      <a:pt x="0" y="23391"/>
                    </a:moveTo>
                    <a:cubicBezTo>
                      <a:pt x="114" y="9613"/>
                      <a:pt x="12313" y="1483"/>
                      <a:pt x="23390" y="0"/>
                    </a:cubicBezTo>
                    <a:cubicBezTo>
                      <a:pt x="35322" y="-373"/>
                      <a:pt x="47235" y="8876"/>
                      <a:pt x="46780" y="23391"/>
                    </a:cubicBezTo>
                    <a:cubicBezTo>
                      <a:pt x="47961" y="35529"/>
                      <a:pt x="35600" y="48586"/>
                      <a:pt x="23390" y="46782"/>
                    </a:cubicBezTo>
                    <a:cubicBezTo>
                      <a:pt x="10409" y="46987"/>
                      <a:pt x="835" y="35575"/>
                      <a:pt x="0" y="23391"/>
                    </a:cubicBez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4266498984">
                      <a:prstGeom prst="ellipse">
                        <a:avLst/>
                      </a:prstGeom>
                      <ask:type>
                        <ask:lineSketchCurved/>
                      </ask:type>
                      <ask:seed>4266498984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Circle">
                <a:extLst>
                  <a:ext uri="{FF2B5EF4-FFF2-40B4-BE49-F238E27FC236}">
                    <a16:creationId xmlns:a16="http://schemas.microsoft.com/office/drawing/2014/main" id="{34F21C87-3E92-4E81-A9BC-3D3C60B6D99C}"/>
                  </a:ext>
                </a:extLst>
              </p:cNvPr>
              <p:cNvSpPr/>
              <p:nvPr/>
            </p:nvSpPr>
            <p:spPr>
              <a:xfrm>
                <a:off x="4759120" y="10451497"/>
                <a:ext cx="46780" cy="46779"/>
              </a:xfrm>
              <a:custGeom>
                <a:avLst/>
                <a:gdLst>
                  <a:gd name="connsiteX0" fmla="*/ 0 w 46780"/>
                  <a:gd name="connsiteY0" fmla="*/ 23390 h 46779"/>
                  <a:gd name="connsiteX1" fmla="*/ 23390 w 46780"/>
                  <a:gd name="connsiteY1" fmla="*/ 0 h 46779"/>
                  <a:gd name="connsiteX2" fmla="*/ 46780 w 46780"/>
                  <a:gd name="connsiteY2" fmla="*/ 23390 h 46779"/>
                  <a:gd name="connsiteX3" fmla="*/ 23390 w 46780"/>
                  <a:gd name="connsiteY3" fmla="*/ 46780 h 46779"/>
                  <a:gd name="connsiteX4" fmla="*/ 0 w 46780"/>
                  <a:gd name="connsiteY4" fmla="*/ 23390 h 4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79" extrusionOk="0">
                    <a:moveTo>
                      <a:pt x="0" y="23390"/>
                    </a:moveTo>
                    <a:cubicBezTo>
                      <a:pt x="-1212" y="9047"/>
                      <a:pt x="11175" y="-255"/>
                      <a:pt x="23390" y="0"/>
                    </a:cubicBezTo>
                    <a:cubicBezTo>
                      <a:pt x="34841" y="824"/>
                      <a:pt x="48750" y="9884"/>
                      <a:pt x="46780" y="23390"/>
                    </a:cubicBezTo>
                    <a:cubicBezTo>
                      <a:pt x="46279" y="35310"/>
                      <a:pt x="35908" y="48026"/>
                      <a:pt x="23390" y="46780"/>
                    </a:cubicBezTo>
                    <a:cubicBezTo>
                      <a:pt x="11139" y="45861"/>
                      <a:pt x="947" y="36230"/>
                      <a:pt x="0" y="23390"/>
                    </a:cubicBez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879248734">
                      <a:prstGeom prst="ellipse">
                        <a:avLst/>
                      </a:prstGeom>
                      <ask:type>
                        <ask:lineSketchCurved/>
                      </ask:type>
                      <ask:seed>879248734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Filled Circle">
                <a:extLst>
                  <a:ext uri="{FF2B5EF4-FFF2-40B4-BE49-F238E27FC236}">
                    <a16:creationId xmlns:a16="http://schemas.microsoft.com/office/drawing/2014/main" id="{481A4DF3-568D-4F86-896F-C4B9ED85B722}"/>
                  </a:ext>
                </a:extLst>
              </p:cNvPr>
              <p:cNvSpPr/>
              <p:nvPr/>
            </p:nvSpPr>
            <p:spPr>
              <a:xfrm>
                <a:off x="4681370" y="10451497"/>
                <a:ext cx="46780" cy="46779"/>
              </a:xfrm>
              <a:custGeom>
                <a:avLst/>
                <a:gdLst>
                  <a:gd name="connsiteX0" fmla="*/ 0 w 46780"/>
                  <a:gd name="connsiteY0" fmla="*/ 23390 h 46779"/>
                  <a:gd name="connsiteX1" fmla="*/ 23390 w 46780"/>
                  <a:gd name="connsiteY1" fmla="*/ 0 h 46779"/>
                  <a:gd name="connsiteX2" fmla="*/ 46780 w 46780"/>
                  <a:gd name="connsiteY2" fmla="*/ 23390 h 46779"/>
                  <a:gd name="connsiteX3" fmla="*/ 23390 w 46780"/>
                  <a:gd name="connsiteY3" fmla="*/ 46780 h 46779"/>
                  <a:gd name="connsiteX4" fmla="*/ 0 w 46780"/>
                  <a:gd name="connsiteY4" fmla="*/ 23390 h 4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79" fill="none" extrusionOk="0">
                    <a:moveTo>
                      <a:pt x="0" y="23390"/>
                    </a:moveTo>
                    <a:cubicBezTo>
                      <a:pt x="8" y="8503"/>
                      <a:pt x="8523" y="-671"/>
                      <a:pt x="23390" y="0"/>
                    </a:cubicBezTo>
                    <a:cubicBezTo>
                      <a:pt x="37598" y="1296"/>
                      <a:pt x="45591" y="8960"/>
                      <a:pt x="46780" y="23390"/>
                    </a:cubicBezTo>
                    <a:cubicBezTo>
                      <a:pt x="47615" y="34113"/>
                      <a:pt x="37153" y="47007"/>
                      <a:pt x="23390" y="46780"/>
                    </a:cubicBezTo>
                    <a:cubicBezTo>
                      <a:pt x="10194" y="45197"/>
                      <a:pt x="-637" y="35071"/>
                      <a:pt x="0" y="23390"/>
                    </a:cubicBezTo>
                    <a:close/>
                  </a:path>
                  <a:path w="46780" h="46779" stroke="0" extrusionOk="0">
                    <a:moveTo>
                      <a:pt x="0" y="23390"/>
                    </a:moveTo>
                    <a:cubicBezTo>
                      <a:pt x="-230" y="9828"/>
                      <a:pt x="10446" y="-318"/>
                      <a:pt x="23390" y="0"/>
                    </a:cubicBezTo>
                    <a:cubicBezTo>
                      <a:pt x="35368" y="-228"/>
                      <a:pt x="45148" y="10779"/>
                      <a:pt x="46780" y="23390"/>
                    </a:cubicBezTo>
                    <a:cubicBezTo>
                      <a:pt x="47835" y="38540"/>
                      <a:pt x="38194" y="45997"/>
                      <a:pt x="23390" y="46780"/>
                    </a:cubicBezTo>
                    <a:cubicBezTo>
                      <a:pt x="13007" y="46900"/>
                      <a:pt x="99" y="37444"/>
                      <a:pt x="0" y="2339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64327539">
                      <a:prstGeom prst="ellipse">
                        <a:avLst/>
                      </a:prstGeom>
                      <ask:type>
                        <ask:lineSketchCurved/>
                      </ask:type>
                      <ask:seed>264327539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9" name="Slideshow 1" descr="Slideshow 1">
            <a:extLst>
              <a:ext uri="{FF2B5EF4-FFF2-40B4-BE49-F238E27FC236}">
                <a16:creationId xmlns:a16="http://schemas.microsoft.com/office/drawing/2014/main" id="{70F19D52-7E79-452F-9F0A-DA0CA5338ED6}"/>
              </a:ext>
            </a:extLst>
          </p:cNvPr>
          <p:cNvGrpSpPr/>
          <p:nvPr/>
        </p:nvGrpSpPr>
        <p:grpSpPr>
          <a:xfrm>
            <a:off x="7947993" y="2617246"/>
            <a:ext cx="813816" cy="502920"/>
            <a:chOff x="4289540" y="8091440"/>
            <a:chExt cx="1310957" cy="810007"/>
          </a:xfrm>
        </p:grpSpPr>
        <p:sp>
          <p:nvSpPr>
            <p:cNvPr id="192" name="Picture Placeholder">
              <a:extLst>
                <a:ext uri="{FF2B5EF4-FFF2-40B4-BE49-F238E27FC236}">
                  <a16:creationId xmlns:a16="http://schemas.microsoft.com/office/drawing/2014/main" id="{C7FC5636-B72E-45BE-9A9A-2E8A15D76ADE}"/>
                </a:ext>
              </a:extLst>
            </p:cNvPr>
            <p:cNvSpPr/>
            <p:nvPr/>
          </p:nvSpPr>
          <p:spPr>
            <a:xfrm>
              <a:off x="4364001" y="8091440"/>
              <a:ext cx="1151257" cy="693631"/>
            </a:xfrm>
            <a:custGeom>
              <a:avLst/>
              <a:gdLst>
                <a:gd name="connsiteX0" fmla="*/ 0 w 1151257"/>
                <a:gd name="connsiteY0" fmla="*/ 8566 h 693631"/>
                <a:gd name="connsiteX1" fmla="*/ 8566 w 1151257"/>
                <a:gd name="connsiteY1" fmla="*/ 0 h 693631"/>
                <a:gd name="connsiteX2" fmla="*/ 575629 w 1151257"/>
                <a:gd name="connsiteY2" fmla="*/ 0 h 693631"/>
                <a:gd name="connsiteX3" fmla="*/ 1142691 w 1151257"/>
                <a:gd name="connsiteY3" fmla="*/ 0 h 693631"/>
                <a:gd name="connsiteX4" fmla="*/ 1151257 w 1151257"/>
                <a:gd name="connsiteY4" fmla="*/ 8566 h 693631"/>
                <a:gd name="connsiteX5" fmla="*/ 1151257 w 1151257"/>
                <a:gd name="connsiteY5" fmla="*/ 685065 h 693631"/>
                <a:gd name="connsiteX6" fmla="*/ 1142691 w 1151257"/>
                <a:gd name="connsiteY6" fmla="*/ 693631 h 693631"/>
                <a:gd name="connsiteX7" fmla="*/ 575629 w 1151257"/>
                <a:gd name="connsiteY7" fmla="*/ 693631 h 693631"/>
                <a:gd name="connsiteX8" fmla="*/ 8566 w 1151257"/>
                <a:gd name="connsiteY8" fmla="*/ 693631 h 693631"/>
                <a:gd name="connsiteX9" fmla="*/ 0 w 1151257"/>
                <a:gd name="connsiteY9" fmla="*/ 685065 h 693631"/>
                <a:gd name="connsiteX10" fmla="*/ 0 w 1151257"/>
                <a:gd name="connsiteY10" fmla="*/ 8566 h 6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1257" h="693631" fill="none" extrusionOk="0">
                  <a:moveTo>
                    <a:pt x="0" y="8566"/>
                  </a:moveTo>
                  <a:cubicBezTo>
                    <a:pt x="-36" y="4887"/>
                    <a:pt x="3623" y="-659"/>
                    <a:pt x="8566" y="0"/>
                  </a:cubicBezTo>
                  <a:cubicBezTo>
                    <a:pt x="186046" y="-16943"/>
                    <a:pt x="368094" y="-5391"/>
                    <a:pt x="575629" y="0"/>
                  </a:cubicBezTo>
                  <a:cubicBezTo>
                    <a:pt x="783164" y="5391"/>
                    <a:pt x="920423" y="2511"/>
                    <a:pt x="1142691" y="0"/>
                  </a:cubicBezTo>
                  <a:cubicBezTo>
                    <a:pt x="1147220" y="-581"/>
                    <a:pt x="1150710" y="3366"/>
                    <a:pt x="1151257" y="8566"/>
                  </a:cubicBezTo>
                  <a:cubicBezTo>
                    <a:pt x="1128845" y="259583"/>
                    <a:pt x="1157500" y="370812"/>
                    <a:pt x="1151257" y="685065"/>
                  </a:cubicBezTo>
                  <a:cubicBezTo>
                    <a:pt x="1150784" y="689983"/>
                    <a:pt x="1147634" y="693706"/>
                    <a:pt x="1142691" y="693631"/>
                  </a:cubicBezTo>
                  <a:cubicBezTo>
                    <a:pt x="994800" y="688769"/>
                    <a:pt x="782448" y="688515"/>
                    <a:pt x="575629" y="693631"/>
                  </a:cubicBezTo>
                  <a:cubicBezTo>
                    <a:pt x="368810" y="698747"/>
                    <a:pt x="140179" y="711413"/>
                    <a:pt x="8566" y="693631"/>
                  </a:cubicBezTo>
                  <a:cubicBezTo>
                    <a:pt x="4027" y="693603"/>
                    <a:pt x="-774" y="690568"/>
                    <a:pt x="0" y="685065"/>
                  </a:cubicBezTo>
                  <a:cubicBezTo>
                    <a:pt x="11694" y="525555"/>
                    <a:pt x="-23241" y="296769"/>
                    <a:pt x="0" y="8566"/>
                  </a:cubicBezTo>
                  <a:close/>
                </a:path>
                <a:path w="1151257" h="693631" stroke="0" extrusionOk="0">
                  <a:moveTo>
                    <a:pt x="0" y="8566"/>
                  </a:moveTo>
                  <a:cubicBezTo>
                    <a:pt x="-26" y="3447"/>
                    <a:pt x="4165" y="-1006"/>
                    <a:pt x="8566" y="0"/>
                  </a:cubicBezTo>
                  <a:cubicBezTo>
                    <a:pt x="276857" y="-6123"/>
                    <a:pt x="415430" y="-11985"/>
                    <a:pt x="552946" y="0"/>
                  </a:cubicBezTo>
                  <a:cubicBezTo>
                    <a:pt x="690462" y="11985"/>
                    <a:pt x="992726" y="-15838"/>
                    <a:pt x="1142691" y="0"/>
                  </a:cubicBezTo>
                  <a:cubicBezTo>
                    <a:pt x="1147713" y="534"/>
                    <a:pt x="1151253" y="4473"/>
                    <a:pt x="1151257" y="8566"/>
                  </a:cubicBezTo>
                  <a:cubicBezTo>
                    <a:pt x="1124035" y="234463"/>
                    <a:pt x="1184467" y="504806"/>
                    <a:pt x="1151257" y="685065"/>
                  </a:cubicBezTo>
                  <a:cubicBezTo>
                    <a:pt x="1150985" y="689330"/>
                    <a:pt x="1147549" y="693497"/>
                    <a:pt x="1142691" y="693631"/>
                  </a:cubicBezTo>
                  <a:cubicBezTo>
                    <a:pt x="880247" y="694259"/>
                    <a:pt x="868694" y="705211"/>
                    <a:pt x="598311" y="693631"/>
                  </a:cubicBezTo>
                  <a:cubicBezTo>
                    <a:pt x="327928" y="682051"/>
                    <a:pt x="141152" y="705037"/>
                    <a:pt x="8566" y="693631"/>
                  </a:cubicBezTo>
                  <a:cubicBezTo>
                    <a:pt x="4556" y="693793"/>
                    <a:pt x="-472" y="690200"/>
                    <a:pt x="0" y="685065"/>
                  </a:cubicBezTo>
                  <a:cubicBezTo>
                    <a:pt x="20394" y="420098"/>
                    <a:pt x="-31892" y="319217"/>
                    <a:pt x="0" y="856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1235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Left Arrow">
              <a:extLst>
                <a:ext uri="{FF2B5EF4-FFF2-40B4-BE49-F238E27FC236}">
                  <a16:creationId xmlns:a16="http://schemas.microsoft.com/office/drawing/2014/main" id="{7C8B0E0B-C744-4709-AD5B-C37DB49B8165}"/>
                </a:ext>
              </a:extLst>
            </p:cNvPr>
            <p:cNvGrpSpPr/>
            <p:nvPr/>
          </p:nvGrpSpPr>
          <p:grpSpPr>
            <a:xfrm>
              <a:off x="4289540" y="8374549"/>
              <a:ext cx="115082" cy="115082"/>
              <a:chOff x="4289540" y="8374549"/>
              <a:chExt cx="115082" cy="115082"/>
            </a:xfrm>
          </p:grpSpPr>
          <p:sp>
            <p:nvSpPr>
              <p:cNvPr id="230" name="Circle">
                <a:extLst>
                  <a:ext uri="{FF2B5EF4-FFF2-40B4-BE49-F238E27FC236}">
                    <a16:creationId xmlns:a16="http://schemas.microsoft.com/office/drawing/2014/main" id="{53172687-0B31-4CBF-B764-0BF2F62C20E0}"/>
                  </a:ext>
                </a:extLst>
              </p:cNvPr>
              <p:cNvSpPr/>
              <p:nvPr/>
            </p:nvSpPr>
            <p:spPr>
              <a:xfrm flipH="1">
                <a:off x="4289540" y="8374549"/>
                <a:ext cx="115082" cy="115082"/>
              </a:xfrm>
              <a:custGeom>
                <a:avLst/>
                <a:gdLst>
                  <a:gd name="connsiteX0" fmla="*/ 0 w 115082"/>
                  <a:gd name="connsiteY0" fmla="*/ 57541 h 115082"/>
                  <a:gd name="connsiteX1" fmla="*/ 57541 w 115082"/>
                  <a:gd name="connsiteY1" fmla="*/ 0 h 115082"/>
                  <a:gd name="connsiteX2" fmla="*/ 115082 w 115082"/>
                  <a:gd name="connsiteY2" fmla="*/ 57541 h 115082"/>
                  <a:gd name="connsiteX3" fmla="*/ 57541 w 115082"/>
                  <a:gd name="connsiteY3" fmla="*/ 115082 h 115082"/>
                  <a:gd name="connsiteX4" fmla="*/ 0 w 115082"/>
                  <a:gd name="connsiteY4" fmla="*/ 57541 h 115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082" h="115082" fill="none" extrusionOk="0">
                    <a:moveTo>
                      <a:pt x="0" y="57541"/>
                    </a:moveTo>
                    <a:cubicBezTo>
                      <a:pt x="-2033" y="24939"/>
                      <a:pt x="28939" y="-3747"/>
                      <a:pt x="57541" y="0"/>
                    </a:cubicBezTo>
                    <a:cubicBezTo>
                      <a:pt x="89039" y="-1215"/>
                      <a:pt x="114697" y="22856"/>
                      <a:pt x="115082" y="57541"/>
                    </a:cubicBezTo>
                    <a:cubicBezTo>
                      <a:pt x="121642" y="89102"/>
                      <a:pt x="84404" y="115471"/>
                      <a:pt x="57541" y="115082"/>
                    </a:cubicBezTo>
                    <a:cubicBezTo>
                      <a:pt x="22807" y="122040"/>
                      <a:pt x="-3009" y="93825"/>
                      <a:pt x="0" y="57541"/>
                    </a:cubicBezTo>
                    <a:close/>
                  </a:path>
                  <a:path w="115082" h="115082" stroke="0" extrusionOk="0">
                    <a:moveTo>
                      <a:pt x="0" y="57541"/>
                    </a:moveTo>
                    <a:cubicBezTo>
                      <a:pt x="-6277" y="21217"/>
                      <a:pt x="29914" y="20"/>
                      <a:pt x="57541" y="0"/>
                    </a:cubicBezTo>
                    <a:cubicBezTo>
                      <a:pt x="87236" y="-7144"/>
                      <a:pt x="110465" y="22071"/>
                      <a:pt x="115082" y="57541"/>
                    </a:cubicBezTo>
                    <a:cubicBezTo>
                      <a:pt x="117759" y="87871"/>
                      <a:pt x="95910" y="116769"/>
                      <a:pt x="57541" y="115082"/>
                    </a:cubicBezTo>
                    <a:cubicBezTo>
                      <a:pt x="26721" y="115707"/>
                      <a:pt x="-130" y="81423"/>
                      <a:pt x="0" y="575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662386096">
                      <a:prstGeom prst="ellipse">
                        <a:avLst/>
                      </a:prstGeom>
                      <ask:type>
                        <ask:lineSketchFreehand/>
                      </ask:type>
                      <ask:seed>662386096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1" name="Left Arrow">
                <a:extLst>
                  <a:ext uri="{FF2B5EF4-FFF2-40B4-BE49-F238E27FC236}">
                    <a16:creationId xmlns:a16="http://schemas.microsoft.com/office/drawing/2014/main" id="{3BDC597C-C69D-4227-8936-DB5F03A4A8D1}"/>
                  </a:ext>
                </a:extLst>
              </p:cNvPr>
              <p:cNvGrpSpPr/>
              <p:nvPr/>
            </p:nvGrpSpPr>
            <p:grpSpPr>
              <a:xfrm rot="8370376" flipH="1">
                <a:off x="4323557" y="8412933"/>
                <a:ext cx="38358" cy="38363"/>
                <a:chOff x="1415260" y="3106129"/>
                <a:chExt cx="182860" cy="191535"/>
              </a:xfrm>
            </p:grpSpPr>
            <p:cxnSp>
              <p:nvCxnSpPr>
                <p:cNvPr id="241" name="Line 2">
                  <a:extLst>
                    <a:ext uri="{FF2B5EF4-FFF2-40B4-BE49-F238E27FC236}">
                      <a16:creationId xmlns:a16="http://schemas.microsoft.com/office/drawing/2014/main" id="{3C1C0F1A-C837-45A2-BEE8-E80B75E412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8394" y="3187934"/>
                  <a:ext cx="109726" cy="109730"/>
                </a:xfrm>
                <a:prstGeom prst="line">
                  <a:avLst/>
                </a:prstGeom>
                <a:ln w="127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Line 1">
                  <a:extLst>
                    <a:ext uri="{FF2B5EF4-FFF2-40B4-BE49-F238E27FC236}">
                      <a16:creationId xmlns:a16="http://schemas.microsoft.com/office/drawing/2014/main" id="{E5E19F28-CF12-40BE-8F68-97F09E9496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5260" y="3106129"/>
                  <a:ext cx="109727" cy="109731"/>
                </a:xfrm>
                <a:prstGeom prst="line">
                  <a:avLst/>
                </a:prstGeom>
                <a:ln w="127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7" name="Slideshow Options">
              <a:extLst>
                <a:ext uri="{FF2B5EF4-FFF2-40B4-BE49-F238E27FC236}">
                  <a16:creationId xmlns:a16="http://schemas.microsoft.com/office/drawing/2014/main" id="{48A16AEB-F2D8-43C7-8BB5-686BECB317E1}"/>
                </a:ext>
              </a:extLst>
            </p:cNvPr>
            <p:cNvGrpSpPr/>
            <p:nvPr/>
          </p:nvGrpSpPr>
          <p:grpSpPr>
            <a:xfrm>
              <a:off x="4787201" y="8859359"/>
              <a:ext cx="315466" cy="42088"/>
              <a:chOff x="3121134" y="9682405"/>
              <a:chExt cx="350633" cy="46780"/>
            </a:xfrm>
          </p:grpSpPr>
          <p:sp>
            <p:nvSpPr>
              <p:cNvPr id="213" name="Circle">
                <a:extLst>
                  <a:ext uri="{FF2B5EF4-FFF2-40B4-BE49-F238E27FC236}">
                    <a16:creationId xmlns:a16="http://schemas.microsoft.com/office/drawing/2014/main" id="{77EF26E5-D96B-4296-B490-E1CE25713BF6}"/>
                  </a:ext>
                </a:extLst>
              </p:cNvPr>
              <p:cNvSpPr/>
              <p:nvPr/>
            </p:nvSpPr>
            <p:spPr>
              <a:xfrm>
                <a:off x="3424987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1682" y="10671"/>
                      <a:pt x="11803" y="-2739"/>
                      <a:pt x="23390" y="0"/>
                    </a:cubicBezTo>
                    <a:cubicBezTo>
                      <a:pt x="35723" y="-90"/>
                      <a:pt x="45882" y="11317"/>
                      <a:pt x="46780" y="23390"/>
                    </a:cubicBezTo>
                    <a:cubicBezTo>
                      <a:pt x="46545" y="34063"/>
                      <a:pt x="34440" y="49376"/>
                      <a:pt x="23390" y="46780"/>
                    </a:cubicBezTo>
                    <a:cubicBezTo>
                      <a:pt x="12129" y="47708"/>
                      <a:pt x="1203" y="36597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-1117" y="9783"/>
                      <a:pt x="8406" y="775"/>
                      <a:pt x="23390" y="0"/>
                    </a:cubicBezTo>
                    <a:cubicBezTo>
                      <a:pt x="37830" y="320"/>
                      <a:pt x="44047" y="10559"/>
                      <a:pt x="46780" y="23390"/>
                    </a:cubicBezTo>
                    <a:cubicBezTo>
                      <a:pt x="46336" y="36742"/>
                      <a:pt x="35901" y="49032"/>
                      <a:pt x="23390" y="46780"/>
                    </a:cubicBezTo>
                    <a:cubicBezTo>
                      <a:pt x="9576" y="46290"/>
                      <a:pt x="265" y="36434"/>
                      <a:pt x="0" y="233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ellipse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Circle">
                <a:extLst>
                  <a:ext uri="{FF2B5EF4-FFF2-40B4-BE49-F238E27FC236}">
                    <a16:creationId xmlns:a16="http://schemas.microsoft.com/office/drawing/2014/main" id="{780EA452-1C56-46A0-A0A6-4275F54FC04B}"/>
                  </a:ext>
                </a:extLst>
              </p:cNvPr>
              <p:cNvSpPr/>
              <p:nvPr/>
            </p:nvSpPr>
            <p:spPr>
              <a:xfrm>
                <a:off x="3349619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471" y="10024"/>
                      <a:pt x="13487" y="199"/>
                      <a:pt x="23390" y="0"/>
                    </a:cubicBezTo>
                    <a:cubicBezTo>
                      <a:pt x="37098" y="1350"/>
                      <a:pt x="43891" y="10410"/>
                      <a:pt x="46780" y="23390"/>
                    </a:cubicBezTo>
                    <a:cubicBezTo>
                      <a:pt x="47115" y="36357"/>
                      <a:pt x="34161" y="45800"/>
                      <a:pt x="23390" y="46780"/>
                    </a:cubicBezTo>
                    <a:cubicBezTo>
                      <a:pt x="9958" y="46933"/>
                      <a:pt x="1797" y="33872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-249" y="10909"/>
                      <a:pt x="9164" y="-540"/>
                      <a:pt x="23390" y="0"/>
                    </a:cubicBezTo>
                    <a:cubicBezTo>
                      <a:pt x="38771" y="-364"/>
                      <a:pt x="45375" y="13031"/>
                      <a:pt x="46780" y="23390"/>
                    </a:cubicBezTo>
                    <a:cubicBezTo>
                      <a:pt x="45187" y="36840"/>
                      <a:pt x="35644" y="47565"/>
                      <a:pt x="23390" y="46780"/>
                    </a:cubicBezTo>
                    <a:cubicBezTo>
                      <a:pt x="10883" y="46514"/>
                      <a:pt x="-842" y="36501"/>
                      <a:pt x="0" y="233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981765707">
                      <a:prstGeom prst="ellipse">
                        <a:avLst/>
                      </a:prstGeom>
                      <ask:type>
                        <ask:lineSketchFreehand/>
                      </ask:type>
                      <ask:seed>981765707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Circle">
                <a:extLst>
                  <a:ext uri="{FF2B5EF4-FFF2-40B4-BE49-F238E27FC236}">
                    <a16:creationId xmlns:a16="http://schemas.microsoft.com/office/drawing/2014/main" id="{D9DCCCF2-5D37-4004-B6F1-01066BF651D1}"/>
                  </a:ext>
                </a:extLst>
              </p:cNvPr>
              <p:cNvSpPr/>
              <p:nvPr/>
            </p:nvSpPr>
            <p:spPr>
              <a:xfrm>
                <a:off x="3274252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1806" y="11981"/>
                      <a:pt x="9589" y="-1108"/>
                      <a:pt x="23390" y="0"/>
                    </a:cubicBezTo>
                    <a:cubicBezTo>
                      <a:pt x="35544" y="48"/>
                      <a:pt x="46548" y="11408"/>
                      <a:pt x="46780" y="23390"/>
                    </a:cubicBezTo>
                    <a:cubicBezTo>
                      <a:pt x="46782" y="35750"/>
                      <a:pt x="34580" y="47371"/>
                      <a:pt x="23390" y="46780"/>
                    </a:cubicBezTo>
                    <a:cubicBezTo>
                      <a:pt x="9929" y="46078"/>
                      <a:pt x="741" y="35893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-624" y="9321"/>
                      <a:pt x="11223" y="-335"/>
                      <a:pt x="23390" y="0"/>
                    </a:cubicBezTo>
                    <a:cubicBezTo>
                      <a:pt x="37217" y="1928"/>
                      <a:pt x="46453" y="10624"/>
                      <a:pt x="46780" y="23390"/>
                    </a:cubicBezTo>
                    <a:cubicBezTo>
                      <a:pt x="44479" y="34311"/>
                      <a:pt x="37291" y="46415"/>
                      <a:pt x="23390" y="46780"/>
                    </a:cubicBezTo>
                    <a:cubicBezTo>
                      <a:pt x="8554" y="44780"/>
                      <a:pt x="2482" y="38189"/>
                      <a:pt x="0" y="233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3978248048">
                      <a:prstGeom prst="ellipse">
                        <a:avLst/>
                      </a:prstGeom>
                      <ask:type>
                        <ask:lineSketchFreehand/>
                      </ask:type>
                      <ask:seed>3978248048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Circle">
                <a:extLst>
                  <a:ext uri="{FF2B5EF4-FFF2-40B4-BE49-F238E27FC236}">
                    <a16:creationId xmlns:a16="http://schemas.microsoft.com/office/drawing/2014/main" id="{50E84361-8B89-4F41-ADCA-74D684BF8A12}"/>
                  </a:ext>
                </a:extLst>
              </p:cNvPr>
              <p:cNvSpPr/>
              <p:nvPr/>
            </p:nvSpPr>
            <p:spPr>
              <a:xfrm>
                <a:off x="3198884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-1586" y="9822"/>
                      <a:pt x="10126" y="626"/>
                      <a:pt x="23390" y="0"/>
                    </a:cubicBezTo>
                    <a:cubicBezTo>
                      <a:pt x="37229" y="1058"/>
                      <a:pt x="47417" y="11123"/>
                      <a:pt x="46780" y="23390"/>
                    </a:cubicBezTo>
                    <a:cubicBezTo>
                      <a:pt x="45132" y="35803"/>
                      <a:pt x="36988" y="47565"/>
                      <a:pt x="23390" y="46780"/>
                    </a:cubicBezTo>
                    <a:cubicBezTo>
                      <a:pt x="10231" y="47106"/>
                      <a:pt x="-2231" y="34262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1695" y="7977"/>
                      <a:pt x="11002" y="831"/>
                      <a:pt x="23390" y="0"/>
                    </a:cubicBezTo>
                    <a:cubicBezTo>
                      <a:pt x="35303" y="-2798"/>
                      <a:pt x="47494" y="10899"/>
                      <a:pt x="46780" y="23390"/>
                    </a:cubicBezTo>
                    <a:cubicBezTo>
                      <a:pt x="46640" y="34778"/>
                      <a:pt x="33519" y="48036"/>
                      <a:pt x="23390" y="46780"/>
                    </a:cubicBezTo>
                    <a:cubicBezTo>
                      <a:pt x="10028" y="44647"/>
                      <a:pt x="1129" y="37936"/>
                      <a:pt x="0" y="233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617256088">
                      <a:prstGeom prst="ellipse">
                        <a:avLst/>
                      </a:prstGeom>
                      <ask:type>
                        <ask:lineSketchFreehand/>
                      </ask:type>
                      <ask:seed>1617256088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illed Circle">
                <a:extLst>
                  <a:ext uri="{FF2B5EF4-FFF2-40B4-BE49-F238E27FC236}">
                    <a16:creationId xmlns:a16="http://schemas.microsoft.com/office/drawing/2014/main" id="{8D59382C-E182-425F-9B45-12911B72C1E7}"/>
                  </a:ext>
                </a:extLst>
              </p:cNvPr>
              <p:cNvSpPr/>
              <p:nvPr/>
            </p:nvSpPr>
            <p:spPr>
              <a:xfrm>
                <a:off x="3121134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1682" y="10671"/>
                      <a:pt x="11803" y="-2739"/>
                      <a:pt x="23390" y="0"/>
                    </a:cubicBezTo>
                    <a:cubicBezTo>
                      <a:pt x="35723" y="-90"/>
                      <a:pt x="45882" y="11317"/>
                      <a:pt x="46780" y="23390"/>
                    </a:cubicBezTo>
                    <a:cubicBezTo>
                      <a:pt x="46545" y="34063"/>
                      <a:pt x="34440" y="49376"/>
                      <a:pt x="23390" y="46780"/>
                    </a:cubicBezTo>
                    <a:cubicBezTo>
                      <a:pt x="12129" y="47708"/>
                      <a:pt x="1203" y="36597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-1117" y="9783"/>
                      <a:pt x="8406" y="775"/>
                      <a:pt x="23390" y="0"/>
                    </a:cubicBezTo>
                    <a:cubicBezTo>
                      <a:pt x="37830" y="320"/>
                      <a:pt x="44047" y="10559"/>
                      <a:pt x="46780" y="23390"/>
                    </a:cubicBezTo>
                    <a:cubicBezTo>
                      <a:pt x="46336" y="36742"/>
                      <a:pt x="35901" y="49032"/>
                      <a:pt x="23390" y="46780"/>
                    </a:cubicBezTo>
                    <a:cubicBezTo>
                      <a:pt x="9576" y="46290"/>
                      <a:pt x="265" y="36434"/>
                      <a:pt x="0" y="2339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ellipse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Picture Placeholder Graphic">
              <a:extLst>
                <a:ext uri="{FF2B5EF4-FFF2-40B4-BE49-F238E27FC236}">
                  <a16:creationId xmlns:a16="http://schemas.microsoft.com/office/drawing/2014/main" id="{04F37D3E-3DF6-452F-B6A7-B83647AAE126}"/>
                </a:ext>
              </a:extLst>
            </p:cNvPr>
            <p:cNvGrpSpPr/>
            <p:nvPr/>
          </p:nvGrpSpPr>
          <p:grpSpPr>
            <a:xfrm>
              <a:off x="4628143" y="8280537"/>
              <a:ext cx="628542" cy="305204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10" name="Triangle 2">
                <a:extLst>
                  <a:ext uri="{FF2B5EF4-FFF2-40B4-BE49-F238E27FC236}">
                    <a16:creationId xmlns:a16="http://schemas.microsoft.com/office/drawing/2014/main" id="{4696015F-CA05-421A-B570-09A25CE3FBE3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riangle 1">
                <a:extLst>
                  <a:ext uri="{FF2B5EF4-FFF2-40B4-BE49-F238E27FC236}">
                    <a16:creationId xmlns:a16="http://schemas.microsoft.com/office/drawing/2014/main" id="{E7B75488-0F0A-42F3-94FF-3DED85AEBD7C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Circle">
                <a:extLst>
                  <a:ext uri="{FF2B5EF4-FFF2-40B4-BE49-F238E27FC236}">
                    <a16:creationId xmlns:a16="http://schemas.microsoft.com/office/drawing/2014/main" id="{9829B482-7AB1-40CC-BC21-2AAE8457670B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Right Arrow">
              <a:extLst>
                <a:ext uri="{FF2B5EF4-FFF2-40B4-BE49-F238E27FC236}">
                  <a16:creationId xmlns:a16="http://schemas.microsoft.com/office/drawing/2014/main" id="{7D42A6E6-F338-4565-A6CF-F0DDF95747B2}"/>
                </a:ext>
              </a:extLst>
            </p:cNvPr>
            <p:cNvGrpSpPr/>
            <p:nvPr/>
          </p:nvGrpSpPr>
          <p:grpSpPr>
            <a:xfrm>
              <a:off x="5485415" y="8375981"/>
              <a:ext cx="115082" cy="115082"/>
              <a:chOff x="5485415" y="8375981"/>
              <a:chExt cx="115082" cy="115082"/>
            </a:xfrm>
          </p:grpSpPr>
          <p:sp>
            <p:nvSpPr>
              <p:cNvPr id="206" name="Circle">
                <a:extLst>
                  <a:ext uri="{FF2B5EF4-FFF2-40B4-BE49-F238E27FC236}">
                    <a16:creationId xmlns:a16="http://schemas.microsoft.com/office/drawing/2014/main" id="{78A1A4E4-D7E7-43AA-828C-877F6420AE3C}"/>
                  </a:ext>
                </a:extLst>
              </p:cNvPr>
              <p:cNvSpPr/>
              <p:nvPr/>
            </p:nvSpPr>
            <p:spPr>
              <a:xfrm>
                <a:off x="5485415" y="8375981"/>
                <a:ext cx="115082" cy="115082"/>
              </a:xfrm>
              <a:custGeom>
                <a:avLst/>
                <a:gdLst>
                  <a:gd name="connsiteX0" fmla="*/ 0 w 115082"/>
                  <a:gd name="connsiteY0" fmla="*/ 57541 h 115082"/>
                  <a:gd name="connsiteX1" fmla="*/ 57541 w 115082"/>
                  <a:gd name="connsiteY1" fmla="*/ 0 h 115082"/>
                  <a:gd name="connsiteX2" fmla="*/ 115082 w 115082"/>
                  <a:gd name="connsiteY2" fmla="*/ 57541 h 115082"/>
                  <a:gd name="connsiteX3" fmla="*/ 57541 w 115082"/>
                  <a:gd name="connsiteY3" fmla="*/ 115082 h 115082"/>
                  <a:gd name="connsiteX4" fmla="*/ 0 w 115082"/>
                  <a:gd name="connsiteY4" fmla="*/ 57541 h 115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082" h="115082" fill="none" extrusionOk="0">
                    <a:moveTo>
                      <a:pt x="0" y="57541"/>
                    </a:moveTo>
                    <a:cubicBezTo>
                      <a:pt x="-2033" y="24939"/>
                      <a:pt x="28939" y="-3747"/>
                      <a:pt x="57541" y="0"/>
                    </a:cubicBezTo>
                    <a:cubicBezTo>
                      <a:pt x="89039" y="-1215"/>
                      <a:pt x="114697" y="22856"/>
                      <a:pt x="115082" y="57541"/>
                    </a:cubicBezTo>
                    <a:cubicBezTo>
                      <a:pt x="121642" y="89102"/>
                      <a:pt x="84404" y="115471"/>
                      <a:pt x="57541" y="115082"/>
                    </a:cubicBezTo>
                    <a:cubicBezTo>
                      <a:pt x="22807" y="122040"/>
                      <a:pt x="-3009" y="93825"/>
                      <a:pt x="0" y="57541"/>
                    </a:cubicBezTo>
                    <a:close/>
                  </a:path>
                  <a:path w="115082" h="115082" stroke="0" extrusionOk="0">
                    <a:moveTo>
                      <a:pt x="0" y="57541"/>
                    </a:moveTo>
                    <a:cubicBezTo>
                      <a:pt x="-6277" y="21217"/>
                      <a:pt x="29914" y="20"/>
                      <a:pt x="57541" y="0"/>
                    </a:cubicBezTo>
                    <a:cubicBezTo>
                      <a:pt x="87236" y="-7144"/>
                      <a:pt x="110465" y="22071"/>
                      <a:pt x="115082" y="57541"/>
                    </a:cubicBezTo>
                    <a:cubicBezTo>
                      <a:pt x="117759" y="87871"/>
                      <a:pt x="95910" y="116769"/>
                      <a:pt x="57541" y="115082"/>
                    </a:cubicBezTo>
                    <a:cubicBezTo>
                      <a:pt x="26721" y="115707"/>
                      <a:pt x="-130" y="81423"/>
                      <a:pt x="0" y="575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662386096">
                      <a:prstGeom prst="ellipse">
                        <a:avLst/>
                      </a:prstGeom>
                      <ask:type>
                        <ask:lineSketchFreehand/>
                      </ask:type>
                      <ask:seed>662386096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7" name="Right Arrow">
                <a:extLst>
                  <a:ext uri="{FF2B5EF4-FFF2-40B4-BE49-F238E27FC236}">
                    <a16:creationId xmlns:a16="http://schemas.microsoft.com/office/drawing/2014/main" id="{0B8F97EC-3744-4763-82BF-CCAD70057ECD}"/>
                  </a:ext>
                </a:extLst>
              </p:cNvPr>
              <p:cNvGrpSpPr/>
              <p:nvPr/>
            </p:nvGrpSpPr>
            <p:grpSpPr>
              <a:xfrm rot="13229624">
                <a:off x="5529172" y="8414378"/>
                <a:ext cx="38361" cy="38361"/>
                <a:chOff x="1411369" y="3109610"/>
                <a:chExt cx="182868" cy="191529"/>
              </a:xfrm>
            </p:grpSpPr>
            <p:cxnSp>
              <p:nvCxnSpPr>
                <p:cNvPr id="208" name="Line 2">
                  <a:extLst>
                    <a:ext uri="{FF2B5EF4-FFF2-40B4-BE49-F238E27FC236}">
                      <a16:creationId xmlns:a16="http://schemas.microsoft.com/office/drawing/2014/main" id="{4469D71E-6EE2-4EAC-8C36-E6EA7FC578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4509" y="3191411"/>
                  <a:ext cx="109728" cy="109728"/>
                </a:xfrm>
                <a:prstGeom prst="line">
                  <a:avLst/>
                </a:prstGeom>
                <a:ln w="127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Line 1">
                  <a:extLst>
                    <a:ext uri="{FF2B5EF4-FFF2-40B4-BE49-F238E27FC236}">
                      <a16:creationId xmlns:a16="http://schemas.microsoft.com/office/drawing/2014/main" id="{A9B41FD9-C7BE-4440-92A6-62AAA2D01E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1369" y="3109610"/>
                  <a:ext cx="109728" cy="109729"/>
                </a:xfrm>
                <a:prstGeom prst="line">
                  <a:avLst/>
                </a:prstGeom>
                <a:ln w="127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4" name="Photo Title">
            <a:extLst>
              <a:ext uri="{FF2B5EF4-FFF2-40B4-BE49-F238E27FC236}">
                <a16:creationId xmlns:a16="http://schemas.microsoft.com/office/drawing/2014/main" id="{1F05A6EE-AA95-455F-BB16-158CABB6584D}"/>
              </a:ext>
            </a:extLst>
          </p:cNvPr>
          <p:cNvSpPr txBox="1"/>
          <p:nvPr/>
        </p:nvSpPr>
        <p:spPr>
          <a:xfrm>
            <a:off x="7915180" y="2276550"/>
            <a:ext cx="2767021" cy="26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83B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Photo Placeholder</a:t>
            </a:r>
          </a:p>
        </p:txBody>
      </p:sp>
      <p:grpSp>
        <p:nvGrpSpPr>
          <p:cNvPr id="349" name="Menu" descr="Menu option">
            <a:extLst>
              <a:ext uri="{FF2B5EF4-FFF2-40B4-BE49-F238E27FC236}">
                <a16:creationId xmlns:a16="http://schemas.microsoft.com/office/drawing/2014/main" id="{BF73E00B-CB30-496B-9BF2-4AA88DF6FCBD}"/>
              </a:ext>
            </a:extLst>
          </p:cNvPr>
          <p:cNvGrpSpPr/>
          <p:nvPr/>
        </p:nvGrpSpPr>
        <p:grpSpPr>
          <a:xfrm>
            <a:off x="8022590" y="1685914"/>
            <a:ext cx="2473650" cy="204713"/>
            <a:chOff x="586017" y="1631903"/>
            <a:chExt cx="4330789" cy="258899"/>
          </a:xfrm>
        </p:grpSpPr>
        <p:sp>
          <p:nvSpPr>
            <p:cNvPr id="364" name="Menu 1 Background">
              <a:extLst>
                <a:ext uri="{FF2B5EF4-FFF2-40B4-BE49-F238E27FC236}">
                  <a16:creationId xmlns:a16="http://schemas.microsoft.com/office/drawing/2014/main" id="{E33A1AD8-C58D-49FB-9C29-6078476456C0}"/>
                </a:ext>
              </a:extLst>
            </p:cNvPr>
            <p:cNvSpPr/>
            <p:nvPr/>
          </p:nvSpPr>
          <p:spPr>
            <a:xfrm>
              <a:off x="586017" y="1633459"/>
              <a:ext cx="4330789" cy="240894"/>
            </a:xfrm>
            <a:custGeom>
              <a:avLst/>
              <a:gdLst>
                <a:gd name="connsiteX0" fmla="*/ 0 w 4330789"/>
                <a:gd name="connsiteY0" fmla="*/ 0 h 240894"/>
                <a:gd name="connsiteX1" fmla="*/ 575376 w 4330789"/>
                <a:gd name="connsiteY1" fmla="*/ 0 h 240894"/>
                <a:gd name="connsiteX2" fmla="*/ 1064137 w 4330789"/>
                <a:gd name="connsiteY2" fmla="*/ 0 h 240894"/>
                <a:gd name="connsiteX3" fmla="*/ 1596205 w 4330789"/>
                <a:gd name="connsiteY3" fmla="*/ 0 h 240894"/>
                <a:gd name="connsiteX4" fmla="*/ 2258197 w 4330789"/>
                <a:gd name="connsiteY4" fmla="*/ 0 h 240894"/>
                <a:gd name="connsiteX5" fmla="*/ 2833573 w 4330789"/>
                <a:gd name="connsiteY5" fmla="*/ 0 h 240894"/>
                <a:gd name="connsiteX6" fmla="*/ 3365642 w 4330789"/>
                <a:gd name="connsiteY6" fmla="*/ 0 h 240894"/>
                <a:gd name="connsiteX7" fmla="*/ 4330789 w 4330789"/>
                <a:gd name="connsiteY7" fmla="*/ 0 h 240894"/>
                <a:gd name="connsiteX8" fmla="*/ 4330789 w 4330789"/>
                <a:gd name="connsiteY8" fmla="*/ 240894 h 240894"/>
                <a:gd name="connsiteX9" fmla="*/ 3712105 w 4330789"/>
                <a:gd name="connsiteY9" fmla="*/ 240894 h 240894"/>
                <a:gd name="connsiteX10" fmla="*/ 3180036 w 4330789"/>
                <a:gd name="connsiteY10" fmla="*/ 240894 h 240894"/>
                <a:gd name="connsiteX11" fmla="*/ 2474737 w 4330789"/>
                <a:gd name="connsiteY11" fmla="*/ 240894 h 240894"/>
                <a:gd name="connsiteX12" fmla="*/ 1899360 w 4330789"/>
                <a:gd name="connsiteY12" fmla="*/ 240894 h 240894"/>
                <a:gd name="connsiteX13" fmla="*/ 1410600 w 4330789"/>
                <a:gd name="connsiteY13" fmla="*/ 240894 h 240894"/>
                <a:gd name="connsiteX14" fmla="*/ 748608 w 4330789"/>
                <a:gd name="connsiteY14" fmla="*/ 240894 h 240894"/>
                <a:gd name="connsiteX15" fmla="*/ 0 w 4330789"/>
                <a:gd name="connsiteY15" fmla="*/ 240894 h 240894"/>
                <a:gd name="connsiteX16" fmla="*/ 0 w 4330789"/>
                <a:gd name="connsiteY16" fmla="*/ 0 h 24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0789" h="240894" fill="none" extrusionOk="0">
                  <a:moveTo>
                    <a:pt x="0" y="0"/>
                  </a:moveTo>
                  <a:cubicBezTo>
                    <a:pt x="285796" y="-25887"/>
                    <a:pt x="393587" y="10882"/>
                    <a:pt x="575376" y="0"/>
                  </a:cubicBezTo>
                  <a:cubicBezTo>
                    <a:pt x="757165" y="-10882"/>
                    <a:pt x="848157" y="-5311"/>
                    <a:pt x="1064137" y="0"/>
                  </a:cubicBezTo>
                  <a:cubicBezTo>
                    <a:pt x="1280117" y="5311"/>
                    <a:pt x="1331528" y="-2738"/>
                    <a:pt x="1596205" y="0"/>
                  </a:cubicBezTo>
                  <a:cubicBezTo>
                    <a:pt x="1860882" y="2738"/>
                    <a:pt x="2000181" y="10610"/>
                    <a:pt x="2258197" y="0"/>
                  </a:cubicBezTo>
                  <a:cubicBezTo>
                    <a:pt x="2516213" y="-10610"/>
                    <a:pt x="2678418" y="15827"/>
                    <a:pt x="2833573" y="0"/>
                  </a:cubicBezTo>
                  <a:cubicBezTo>
                    <a:pt x="2988728" y="-15827"/>
                    <a:pt x="3195282" y="-17405"/>
                    <a:pt x="3365642" y="0"/>
                  </a:cubicBezTo>
                  <a:cubicBezTo>
                    <a:pt x="3536002" y="17405"/>
                    <a:pt x="3902671" y="-555"/>
                    <a:pt x="4330789" y="0"/>
                  </a:cubicBezTo>
                  <a:cubicBezTo>
                    <a:pt x="4320234" y="112225"/>
                    <a:pt x="4328656" y="186029"/>
                    <a:pt x="4330789" y="240894"/>
                  </a:cubicBezTo>
                  <a:cubicBezTo>
                    <a:pt x="4022377" y="241889"/>
                    <a:pt x="4002585" y="266327"/>
                    <a:pt x="3712105" y="240894"/>
                  </a:cubicBezTo>
                  <a:cubicBezTo>
                    <a:pt x="3421625" y="215461"/>
                    <a:pt x="3419122" y="259873"/>
                    <a:pt x="3180036" y="240894"/>
                  </a:cubicBezTo>
                  <a:cubicBezTo>
                    <a:pt x="2940950" y="221915"/>
                    <a:pt x="2716897" y="248722"/>
                    <a:pt x="2474737" y="240894"/>
                  </a:cubicBezTo>
                  <a:cubicBezTo>
                    <a:pt x="2232577" y="233066"/>
                    <a:pt x="2178946" y="232415"/>
                    <a:pt x="1899360" y="240894"/>
                  </a:cubicBezTo>
                  <a:cubicBezTo>
                    <a:pt x="1619774" y="249373"/>
                    <a:pt x="1548132" y="241059"/>
                    <a:pt x="1410600" y="240894"/>
                  </a:cubicBezTo>
                  <a:cubicBezTo>
                    <a:pt x="1273068" y="240729"/>
                    <a:pt x="1066041" y="222198"/>
                    <a:pt x="748608" y="240894"/>
                  </a:cubicBezTo>
                  <a:cubicBezTo>
                    <a:pt x="431175" y="259590"/>
                    <a:pt x="333882" y="242336"/>
                    <a:pt x="0" y="240894"/>
                  </a:cubicBezTo>
                  <a:cubicBezTo>
                    <a:pt x="-4599" y="171591"/>
                    <a:pt x="-9741" y="72916"/>
                    <a:pt x="0" y="0"/>
                  </a:cubicBezTo>
                  <a:close/>
                </a:path>
                <a:path w="4330789" h="240894" stroke="0" extrusionOk="0">
                  <a:moveTo>
                    <a:pt x="0" y="0"/>
                  </a:moveTo>
                  <a:cubicBezTo>
                    <a:pt x="211174" y="9023"/>
                    <a:pt x="379325" y="-23022"/>
                    <a:pt x="575376" y="0"/>
                  </a:cubicBezTo>
                  <a:cubicBezTo>
                    <a:pt x="771427" y="23022"/>
                    <a:pt x="912310" y="14333"/>
                    <a:pt x="1064137" y="0"/>
                  </a:cubicBezTo>
                  <a:cubicBezTo>
                    <a:pt x="1215964" y="-14333"/>
                    <a:pt x="1482893" y="34136"/>
                    <a:pt x="1769437" y="0"/>
                  </a:cubicBezTo>
                  <a:cubicBezTo>
                    <a:pt x="2055981" y="-34136"/>
                    <a:pt x="2111151" y="16588"/>
                    <a:pt x="2344813" y="0"/>
                  </a:cubicBezTo>
                  <a:cubicBezTo>
                    <a:pt x="2578475" y="-16588"/>
                    <a:pt x="2654166" y="6368"/>
                    <a:pt x="2920189" y="0"/>
                  </a:cubicBezTo>
                  <a:cubicBezTo>
                    <a:pt x="3186212" y="-6368"/>
                    <a:pt x="3348550" y="31216"/>
                    <a:pt x="3625489" y="0"/>
                  </a:cubicBezTo>
                  <a:cubicBezTo>
                    <a:pt x="3902428" y="-31216"/>
                    <a:pt x="4172090" y="-888"/>
                    <a:pt x="4330789" y="0"/>
                  </a:cubicBezTo>
                  <a:cubicBezTo>
                    <a:pt x="4330905" y="97993"/>
                    <a:pt x="4319423" y="144488"/>
                    <a:pt x="4330789" y="240894"/>
                  </a:cubicBezTo>
                  <a:cubicBezTo>
                    <a:pt x="4116189" y="224752"/>
                    <a:pt x="4037078" y="220457"/>
                    <a:pt x="3798721" y="240894"/>
                  </a:cubicBezTo>
                  <a:cubicBezTo>
                    <a:pt x="3560364" y="261331"/>
                    <a:pt x="3354336" y="262477"/>
                    <a:pt x="3180036" y="240894"/>
                  </a:cubicBezTo>
                  <a:cubicBezTo>
                    <a:pt x="3005737" y="219311"/>
                    <a:pt x="2690163" y="259644"/>
                    <a:pt x="2561352" y="240894"/>
                  </a:cubicBezTo>
                  <a:cubicBezTo>
                    <a:pt x="2432541" y="222144"/>
                    <a:pt x="2254869" y="265347"/>
                    <a:pt x="1985976" y="240894"/>
                  </a:cubicBezTo>
                  <a:cubicBezTo>
                    <a:pt x="1717083" y="216441"/>
                    <a:pt x="1474895" y="234145"/>
                    <a:pt x="1280676" y="240894"/>
                  </a:cubicBezTo>
                  <a:cubicBezTo>
                    <a:pt x="1086457" y="247643"/>
                    <a:pt x="802796" y="248638"/>
                    <a:pt x="575376" y="240894"/>
                  </a:cubicBezTo>
                  <a:cubicBezTo>
                    <a:pt x="347956" y="233150"/>
                    <a:pt x="154215" y="217337"/>
                    <a:pt x="0" y="240894"/>
                  </a:cubicBezTo>
                  <a:cubicBezTo>
                    <a:pt x="3583" y="145362"/>
                    <a:pt x="80" y="7951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elected Menu Item Background">
              <a:extLst>
                <a:ext uri="{FF2B5EF4-FFF2-40B4-BE49-F238E27FC236}">
                  <a16:creationId xmlns:a16="http://schemas.microsoft.com/office/drawing/2014/main" id="{375659AB-42A3-40B7-9CE2-BB6B1AAD62C4}"/>
                </a:ext>
              </a:extLst>
            </p:cNvPr>
            <p:cNvSpPr/>
            <p:nvPr/>
          </p:nvSpPr>
          <p:spPr>
            <a:xfrm>
              <a:off x="586017" y="1631903"/>
              <a:ext cx="938387" cy="240756"/>
            </a:xfrm>
            <a:custGeom>
              <a:avLst/>
              <a:gdLst>
                <a:gd name="connsiteX0" fmla="*/ 0 w 938387"/>
                <a:gd name="connsiteY0" fmla="*/ 0 h 240756"/>
                <a:gd name="connsiteX1" fmla="*/ 469194 w 938387"/>
                <a:gd name="connsiteY1" fmla="*/ 0 h 240756"/>
                <a:gd name="connsiteX2" fmla="*/ 938387 w 938387"/>
                <a:gd name="connsiteY2" fmla="*/ 0 h 240756"/>
                <a:gd name="connsiteX3" fmla="*/ 938387 w 938387"/>
                <a:gd name="connsiteY3" fmla="*/ 240756 h 240756"/>
                <a:gd name="connsiteX4" fmla="*/ 459810 w 938387"/>
                <a:gd name="connsiteY4" fmla="*/ 240756 h 240756"/>
                <a:gd name="connsiteX5" fmla="*/ 0 w 938387"/>
                <a:gd name="connsiteY5" fmla="*/ 240756 h 240756"/>
                <a:gd name="connsiteX6" fmla="*/ 0 w 938387"/>
                <a:gd name="connsiteY6" fmla="*/ 0 h 24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387" h="240756" fill="none" extrusionOk="0">
                  <a:moveTo>
                    <a:pt x="0" y="0"/>
                  </a:moveTo>
                  <a:cubicBezTo>
                    <a:pt x="167419" y="8848"/>
                    <a:pt x="315634" y="11620"/>
                    <a:pt x="469194" y="0"/>
                  </a:cubicBezTo>
                  <a:cubicBezTo>
                    <a:pt x="622754" y="-11620"/>
                    <a:pt x="708577" y="5317"/>
                    <a:pt x="938387" y="0"/>
                  </a:cubicBezTo>
                  <a:cubicBezTo>
                    <a:pt x="935625" y="53445"/>
                    <a:pt x="938507" y="135661"/>
                    <a:pt x="938387" y="240756"/>
                  </a:cubicBezTo>
                  <a:cubicBezTo>
                    <a:pt x="771142" y="229018"/>
                    <a:pt x="567469" y="236771"/>
                    <a:pt x="459810" y="240756"/>
                  </a:cubicBezTo>
                  <a:cubicBezTo>
                    <a:pt x="352151" y="244741"/>
                    <a:pt x="114325" y="222580"/>
                    <a:pt x="0" y="240756"/>
                  </a:cubicBezTo>
                  <a:cubicBezTo>
                    <a:pt x="-3644" y="131748"/>
                    <a:pt x="-6370" y="95137"/>
                    <a:pt x="0" y="0"/>
                  </a:cubicBezTo>
                  <a:close/>
                </a:path>
                <a:path w="938387" h="240756" stroke="0" extrusionOk="0">
                  <a:moveTo>
                    <a:pt x="0" y="0"/>
                  </a:moveTo>
                  <a:cubicBezTo>
                    <a:pt x="138608" y="-9141"/>
                    <a:pt x="348979" y="-6129"/>
                    <a:pt x="487961" y="0"/>
                  </a:cubicBezTo>
                  <a:cubicBezTo>
                    <a:pt x="626943" y="6129"/>
                    <a:pt x="810340" y="-19955"/>
                    <a:pt x="938387" y="0"/>
                  </a:cubicBezTo>
                  <a:cubicBezTo>
                    <a:pt x="940193" y="100620"/>
                    <a:pt x="942680" y="179826"/>
                    <a:pt x="938387" y="240756"/>
                  </a:cubicBezTo>
                  <a:cubicBezTo>
                    <a:pt x="792798" y="240160"/>
                    <a:pt x="653128" y="245881"/>
                    <a:pt x="497345" y="240756"/>
                  </a:cubicBezTo>
                  <a:cubicBezTo>
                    <a:pt x="341562" y="235631"/>
                    <a:pt x="134704" y="232008"/>
                    <a:pt x="0" y="240756"/>
                  </a:cubicBezTo>
                  <a:cubicBezTo>
                    <a:pt x="-6373" y="191502"/>
                    <a:pt x="-1794" y="98094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595959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3559321221">
                    <a:prstGeom prst="rect">
                      <a:avLst/>
                    </a:prstGeom>
                    <ask:type>
                      <ask:lineSketchFreehand/>
                    </ask:type>
                    <ask:seed>3559321221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Menu Item 4">
              <a:extLst>
                <a:ext uri="{FF2B5EF4-FFF2-40B4-BE49-F238E27FC236}">
                  <a16:creationId xmlns:a16="http://schemas.microsoft.com/office/drawing/2014/main" id="{6124C646-B6FC-4CB8-8A60-19129AB80926}"/>
                </a:ext>
              </a:extLst>
            </p:cNvPr>
            <p:cNvSpPr txBox="1"/>
            <p:nvPr/>
          </p:nvSpPr>
          <p:spPr>
            <a:xfrm>
              <a:off x="3975589" y="1637794"/>
              <a:ext cx="865430" cy="2530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Item 4</a:t>
              </a:r>
            </a:p>
          </p:txBody>
        </p:sp>
        <p:sp>
          <p:nvSpPr>
            <p:cNvPr id="367" name="Menu Item 3">
              <a:extLst>
                <a:ext uri="{FF2B5EF4-FFF2-40B4-BE49-F238E27FC236}">
                  <a16:creationId xmlns:a16="http://schemas.microsoft.com/office/drawing/2014/main" id="{05EBE488-BB7E-4053-9170-76484E60E802}"/>
                </a:ext>
              </a:extLst>
            </p:cNvPr>
            <p:cNvSpPr txBox="1"/>
            <p:nvPr/>
          </p:nvSpPr>
          <p:spPr>
            <a:xfrm>
              <a:off x="2861706" y="1632571"/>
              <a:ext cx="865430" cy="2530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Item 3</a:t>
              </a:r>
            </a:p>
          </p:txBody>
        </p:sp>
        <p:sp>
          <p:nvSpPr>
            <p:cNvPr id="368" name="Menu Item 2">
              <a:extLst>
                <a:ext uri="{FF2B5EF4-FFF2-40B4-BE49-F238E27FC236}">
                  <a16:creationId xmlns:a16="http://schemas.microsoft.com/office/drawing/2014/main" id="{DC559BA8-0DCE-4179-B01F-FCE6265BD05B}"/>
                </a:ext>
              </a:extLst>
            </p:cNvPr>
            <p:cNvSpPr txBox="1"/>
            <p:nvPr/>
          </p:nvSpPr>
          <p:spPr>
            <a:xfrm>
              <a:off x="1752249" y="1632618"/>
              <a:ext cx="865430" cy="2530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Item 2</a:t>
              </a:r>
            </a:p>
          </p:txBody>
        </p:sp>
        <p:sp>
          <p:nvSpPr>
            <p:cNvPr id="369" name="Menu Item 1">
              <a:extLst>
                <a:ext uri="{FF2B5EF4-FFF2-40B4-BE49-F238E27FC236}">
                  <a16:creationId xmlns:a16="http://schemas.microsoft.com/office/drawing/2014/main" id="{361B7830-B4B9-451A-83D3-7B44921D4FF0}"/>
                </a:ext>
              </a:extLst>
            </p:cNvPr>
            <p:cNvSpPr txBox="1"/>
            <p:nvPr/>
          </p:nvSpPr>
          <p:spPr>
            <a:xfrm>
              <a:off x="647984" y="1632325"/>
              <a:ext cx="765668" cy="2530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Item 1</a:t>
              </a:r>
            </a:p>
          </p:txBody>
        </p:sp>
        <p:sp>
          <p:nvSpPr>
            <p:cNvPr id="370" name="Rectangle">
              <a:extLst>
                <a:ext uri="{FF2B5EF4-FFF2-40B4-BE49-F238E27FC236}">
                  <a16:creationId xmlns:a16="http://schemas.microsoft.com/office/drawing/2014/main" id="{CC63504E-7695-4E20-9D9E-C9AF8AA4B0B3}"/>
                </a:ext>
              </a:extLst>
            </p:cNvPr>
            <p:cNvSpPr/>
            <p:nvPr/>
          </p:nvSpPr>
          <p:spPr>
            <a:xfrm>
              <a:off x="586017" y="1868031"/>
              <a:ext cx="4330789" cy="18288"/>
            </a:xfrm>
            <a:custGeom>
              <a:avLst/>
              <a:gdLst>
                <a:gd name="connsiteX0" fmla="*/ 0 w 4330789"/>
                <a:gd name="connsiteY0" fmla="*/ 0 h 18288"/>
                <a:gd name="connsiteX1" fmla="*/ 532068 w 4330789"/>
                <a:gd name="connsiteY1" fmla="*/ 0 h 18288"/>
                <a:gd name="connsiteX2" fmla="*/ 1064137 w 4330789"/>
                <a:gd name="connsiteY2" fmla="*/ 0 h 18288"/>
                <a:gd name="connsiteX3" fmla="*/ 1769437 w 4330789"/>
                <a:gd name="connsiteY3" fmla="*/ 0 h 18288"/>
                <a:gd name="connsiteX4" fmla="*/ 2258197 w 4330789"/>
                <a:gd name="connsiteY4" fmla="*/ 0 h 18288"/>
                <a:gd name="connsiteX5" fmla="*/ 2963497 w 4330789"/>
                <a:gd name="connsiteY5" fmla="*/ 0 h 18288"/>
                <a:gd name="connsiteX6" fmla="*/ 3668797 w 4330789"/>
                <a:gd name="connsiteY6" fmla="*/ 0 h 18288"/>
                <a:gd name="connsiteX7" fmla="*/ 4330789 w 4330789"/>
                <a:gd name="connsiteY7" fmla="*/ 0 h 18288"/>
                <a:gd name="connsiteX8" fmla="*/ 4330789 w 4330789"/>
                <a:gd name="connsiteY8" fmla="*/ 18288 h 18288"/>
                <a:gd name="connsiteX9" fmla="*/ 3712105 w 4330789"/>
                <a:gd name="connsiteY9" fmla="*/ 18288 h 18288"/>
                <a:gd name="connsiteX10" fmla="*/ 3050113 w 4330789"/>
                <a:gd name="connsiteY10" fmla="*/ 18288 h 18288"/>
                <a:gd name="connsiteX11" fmla="*/ 2344813 w 4330789"/>
                <a:gd name="connsiteY11" fmla="*/ 18288 h 18288"/>
                <a:gd name="connsiteX12" fmla="*/ 1639513 w 4330789"/>
                <a:gd name="connsiteY12" fmla="*/ 18288 h 18288"/>
                <a:gd name="connsiteX13" fmla="*/ 1020829 w 4330789"/>
                <a:gd name="connsiteY13" fmla="*/ 18288 h 18288"/>
                <a:gd name="connsiteX14" fmla="*/ 532068 w 4330789"/>
                <a:gd name="connsiteY14" fmla="*/ 18288 h 18288"/>
                <a:gd name="connsiteX15" fmla="*/ 0 w 4330789"/>
                <a:gd name="connsiteY15" fmla="*/ 18288 h 18288"/>
                <a:gd name="connsiteX16" fmla="*/ 0 w 4330789"/>
                <a:gd name="connsiteY16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0789" h="18288" fill="none" extrusionOk="0">
                  <a:moveTo>
                    <a:pt x="0" y="0"/>
                  </a:moveTo>
                  <a:cubicBezTo>
                    <a:pt x="123898" y="10615"/>
                    <a:pt x="266157" y="-25982"/>
                    <a:pt x="532068" y="0"/>
                  </a:cubicBezTo>
                  <a:cubicBezTo>
                    <a:pt x="797979" y="25982"/>
                    <a:pt x="841243" y="-17367"/>
                    <a:pt x="1064137" y="0"/>
                  </a:cubicBezTo>
                  <a:cubicBezTo>
                    <a:pt x="1287031" y="17367"/>
                    <a:pt x="1435654" y="26175"/>
                    <a:pt x="1769437" y="0"/>
                  </a:cubicBezTo>
                  <a:cubicBezTo>
                    <a:pt x="2103220" y="-26175"/>
                    <a:pt x="2154986" y="20394"/>
                    <a:pt x="2258197" y="0"/>
                  </a:cubicBezTo>
                  <a:cubicBezTo>
                    <a:pt x="2361408" y="-20394"/>
                    <a:pt x="2620753" y="-4890"/>
                    <a:pt x="2963497" y="0"/>
                  </a:cubicBezTo>
                  <a:cubicBezTo>
                    <a:pt x="3306241" y="4890"/>
                    <a:pt x="3318353" y="-14967"/>
                    <a:pt x="3668797" y="0"/>
                  </a:cubicBezTo>
                  <a:cubicBezTo>
                    <a:pt x="4019241" y="14967"/>
                    <a:pt x="4122028" y="-12103"/>
                    <a:pt x="4330789" y="0"/>
                  </a:cubicBezTo>
                  <a:cubicBezTo>
                    <a:pt x="4329920" y="7867"/>
                    <a:pt x="4331496" y="10749"/>
                    <a:pt x="4330789" y="18288"/>
                  </a:cubicBezTo>
                  <a:cubicBezTo>
                    <a:pt x="4169280" y="-5211"/>
                    <a:pt x="3961373" y="27478"/>
                    <a:pt x="3712105" y="18288"/>
                  </a:cubicBezTo>
                  <a:cubicBezTo>
                    <a:pt x="3462837" y="9098"/>
                    <a:pt x="3216199" y="48476"/>
                    <a:pt x="3050113" y="18288"/>
                  </a:cubicBezTo>
                  <a:cubicBezTo>
                    <a:pt x="2884027" y="-11900"/>
                    <a:pt x="2504139" y="25999"/>
                    <a:pt x="2344813" y="18288"/>
                  </a:cubicBezTo>
                  <a:cubicBezTo>
                    <a:pt x="2185487" y="10577"/>
                    <a:pt x="1881651" y="11434"/>
                    <a:pt x="1639513" y="18288"/>
                  </a:cubicBezTo>
                  <a:cubicBezTo>
                    <a:pt x="1397375" y="25142"/>
                    <a:pt x="1262564" y="1404"/>
                    <a:pt x="1020829" y="18288"/>
                  </a:cubicBezTo>
                  <a:cubicBezTo>
                    <a:pt x="779094" y="35172"/>
                    <a:pt x="692823" y="17907"/>
                    <a:pt x="532068" y="18288"/>
                  </a:cubicBezTo>
                  <a:cubicBezTo>
                    <a:pt x="371313" y="18669"/>
                    <a:pt x="125023" y="27548"/>
                    <a:pt x="0" y="18288"/>
                  </a:cubicBezTo>
                  <a:cubicBezTo>
                    <a:pt x="-584" y="12921"/>
                    <a:pt x="-734" y="7142"/>
                    <a:pt x="0" y="0"/>
                  </a:cubicBezTo>
                  <a:close/>
                </a:path>
                <a:path w="4330789" h="18288" stroke="0" extrusionOk="0">
                  <a:moveTo>
                    <a:pt x="0" y="0"/>
                  </a:moveTo>
                  <a:cubicBezTo>
                    <a:pt x="133319" y="-21005"/>
                    <a:pt x="390003" y="-5635"/>
                    <a:pt x="575376" y="0"/>
                  </a:cubicBezTo>
                  <a:cubicBezTo>
                    <a:pt x="760749" y="5635"/>
                    <a:pt x="1038050" y="-26012"/>
                    <a:pt x="1237368" y="0"/>
                  </a:cubicBezTo>
                  <a:cubicBezTo>
                    <a:pt x="1436686" y="26012"/>
                    <a:pt x="1488784" y="1805"/>
                    <a:pt x="1726129" y="0"/>
                  </a:cubicBezTo>
                  <a:cubicBezTo>
                    <a:pt x="1963474" y="-1805"/>
                    <a:pt x="2070862" y="2339"/>
                    <a:pt x="2344813" y="0"/>
                  </a:cubicBezTo>
                  <a:cubicBezTo>
                    <a:pt x="2618764" y="-2339"/>
                    <a:pt x="2673984" y="-4704"/>
                    <a:pt x="2833573" y="0"/>
                  </a:cubicBezTo>
                  <a:cubicBezTo>
                    <a:pt x="2993162" y="4704"/>
                    <a:pt x="3225456" y="19194"/>
                    <a:pt x="3495565" y="0"/>
                  </a:cubicBezTo>
                  <a:cubicBezTo>
                    <a:pt x="3765674" y="-19194"/>
                    <a:pt x="4112028" y="26481"/>
                    <a:pt x="4330789" y="0"/>
                  </a:cubicBezTo>
                  <a:cubicBezTo>
                    <a:pt x="4331323" y="8474"/>
                    <a:pt x="4330888" y="9969"/>
                    <a:pt x="4330789" y="18288"/>
                  </a:cubicBezTo>
                  <a:cubicBezTo>
                    <a:pt x="4137393" y="6404"/>
                    <a:pt x="4019729" y="24867"/>
                    <a:pt x="3712105" y="18288"/>
                  </a:cubicBezTo>
                  <a:cubicBezTo>
                    <a:pt x="3404481" y="11709"/>
                    <a:pt x="3316255" y="28996"/>
                    <a:pt x="3050113" y="18288"/>
                  </a:cubicBezTo>
                  <a:cubicBezTo>
                    <a:pt x="2783971" y="7580"/>
                    <a:pt x="2627377" y="9178"/>
                    <a:pt x="2474737" y="18288"/>
                  </a:cubicBezTo>
                  <a:cubicBezTo>
                    <a:pt x="2322097" y="27398"/>
                    <a:pt x="1987827" y="8354"/>
                    <a:pt x="1769437" y="18288"/>
                  </a:cubicBezTo>
                  <a:cubicBezTo>
                    <a:pt x="1551047" y="28222"/>
                    <a:pt x="1350769" y="49218"/>
                    <a:pt x="1107445" y="18288"/>
                  </a:cubicBezTo>
                  <a:cubicBezTo>
                    <a:pt x="864121" y="-12642"/>
                    <a:pt x="524722" y="-1029"/>
                    <a:pt x="0" y="18288"/>
                  </a:cubicBezTo>
                  <a:cubicBezTo>
                    <a:pt x="802" y="9702"/>
                    <a:pt x="185" y="6546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extLst>
                <a:ext uri="{C807C97D-BFC1-408E-A445-0C87EB9F89A2}">
                  <ask:lineSketchStyleProps xmlns:ask="http://schemas.microsoft.com/office/drawing/2018/sketchyshapes" xmlns="" sd="574335773">
                    <a:prstGeom prst="rect">
                      <a:avLst/>
                    </a:prstGeom>
                    <ask:type>
                      <ask:lineSketchFreehand/>
                    </ask:type>
                    <ask:seed>574335773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Dropdown Box Expanded" descr="Expanded dropdown menu">
            <a:extLst>
              <a:ext uri="{FF2B5EF4-FFF2-40B4-BE49-F238E27FC236}">
                <a16:creationId xmlns:a16="http://schemas.microsoft.com/office/drawing/2014/main" id="{9BEC1C1F-D161-477F-99E8-AC24B00B942D}"/>
              </a:ext>
            </a:extLst>
          </p:cNvPr>
          <p:cNvGrpSpPr/>
          <p:nvPr/>
        </p:nvGrpSpPr>
        <p:grpSpPr>
          <a:xfrm>
            <a:off x="9481671" y="736337"/>
            <a:ext cx="634012" cy="754750"/>
            <a:chOff x="15528808" y="10083390"/>
            <a:chExt cx="866161" cy="1132701"/>
          </a:xfrm>
        </p:grpSpPr>
        <p:sp>
          <p:nvSpPr>
            <p:cNvPr id="398" name="Dropdown Menu Background">
              <a:extLst>
                <a:ext uri="{FF2B5EF4-FFF2-40B4-BE49-F238E27FC236}">
                  <a16:creationId xmlns:a16="http://schemas.microsoft.com/office/drawing/2014/main" id="{06DDCDB8-AB27-4A05-AA39-8233BEA9AD97}"/>
                </a:ext>
              </a:extLst>
            </p:cNvPr>
            <p:cNvSpPr/>
            <p:nvPr/>
          </p:nvSpPr>
          <p:spPr>
            <a:xfrm>
              <a:off x="15531331" y="10130070"/>
              <a:ext cx="857339" cy="1086021"/>
            </a:xfrm>
            <a:custGeom>
              <a:avLst/>
              <a:gdLst>
                <a:gd name="connsiteX0" fmla="*/ 0 w 857339"/>
                <a:gd name="connsiteY0" fmla="*/ 14017 h 1086021"/>
                <a:gd name="connsiteX1" fmla="*/ 14017 w 857339"/>
                <a:gd name="connsiteY1" fmla="*/ 0 h 1086021"/>
                <a:gd name="connsiteX2" fmla="*/ 420376 w 857339"/>
                <a:gd name="connsiteY2" fmla="*/ 0 h 1086021"/>
                <a:gd name="connsiteX3" fmla="*/ 843322 w 857339"/>
                <a:gd name="connsiteY3" fmla="*/ 0 h 1086021"/>
                <a:gd name="connsiteX4" fmla="*/ 857339 w 857339"/>
                <a:gd name="connsiteY4" fmla="*/ 14017 h 1086021"/>
                <a:gd name="connsiteX5" fmla="*/ 857339 w 857339"/>
                <a:gd name="connsiteY5" fmla="*/ 543011 h 1086021"/>
                <a:gd name="connsiteX6" fmla="*/ 857339 w 857339"/>
                <a:gd name="connsiteY6" fmla="*/ 1072004 h 1086021"/>
                <a:gd name="connsiteX7" fmla="*/ 843322 w 857339"/>
                <a:gd name="connsiteY7" fmla="*/ 1086021 h 1086021"/>
                <a:gd name="connsiteX8" fmla="*/ 412083 w 857339"/>
                <a:gd name="connsiteY8" fmla="*/ 1086021 h 1086021"/>
                <a:gd name="connsiteX9" fmla="*/ 14017 w 857339"/>
                <a:gd name="connsiteY9" fmla="*/ 1086021 h 1086021"/>
                <a:gd name="connsiteX10" fmla="*/ 0 w 857339"/>
                <a:gd name="connsiteY10" fmla="*/ 1072004 h 1086021"/>
                <a:gd name="connsiteX11" fmla="*/ 0 w 857339"/>
                <a:gd name="connsiteY11" fmla="*/ 564170 h 1086021"/>
                <a:gd name="connsiteX12" fmla="*/ 0 w 857339"/>
                <a:gd name="connsiteY12" fmla="*/ 14017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339" h="1086021" fill="none" extrusionOk="0">
                  <a:moveTo>
                    <a:pt x="0" y="14017"/>
                  </a:moveTo>
                  <a:cubicBezTo>
                    <a:pt x="35" y="5357"/>
                    <a:pt x="6753" y="980"/>
                    <a:pt x="14017" y="0"/>
                  </a:cubicBezTo>
                  <a:cubicBezTo>
                    <a:pt x="205329" y="4036"/>
                    <a:pt x="289976" y="-4120"/>
                    <a:pt x="420376" y="0"/>
                  </a:cubicBezTo>
                  <a:cubicBezTo>
                    <a:pt x="550776" y="4120"/>
                    <a:pt x="735859" y="-956"/>
                    <a:pt x="843322" y="0"/>
                  </a:cubicBezTo>
                  <a:cubicBezTo>
                    <a:pt x="852048" y="-617"/>
                    <a:pt x="857387" y="4412"/>
                    <a:pt x="857339" y="14017"/>
                  </a:cubicBezTo>
                  <a:cubicBezTo>
                    <a:pt x="869738" y="186368"/>
                    <a:pt x="855699" y="425598"/>
                    <a:pt x="857339" y="543011"/>
                  </a:cubicBezTo>
                  <a:cubicBezTo>
                    <a:pt x="858979" y="660424"/>
                    <a:pt x="869340" y="918776"/>
                    <a:pt x="857339" y="1072004"/>
                  </a:cubicBezTo>
                  <a:cubicBezTo>
                    <a:pt x="858407" y="1079547"/>
                    <a:pt x="852289" y="1085717"/>
                    <a:pt x="843322" y="1086021"/>
                  </a:cubicBezTo>
                  <a:cubicBezTo>
                    <a:pt x="688116" y="1086439"/>
                    <a:pt x="600943" y="1090806"/>
                    <a:pt x="412083" y="1086021"/>
                  </a:cubicBezTo>
                  <a:cubicBezTo>
                    <a:pt x="223223" y="1081236"/>
                    <a:pt x="152525" y="1080200"/>
                    <a:pt x="14017" y="1086021"/>
                  </a:cubicBezTo>
                  <a:cubicBezTo>
                    <a:pt x="5938" y="1086988"/>
                    <a:pt x="-102" y="1080208"/>
                    <a:pt x="0" y="1072004"/>
                  </a:cubicBezTo>
                  <a:cubicBezTo>
                    <a:pt x="8684" y="848202"/>
                    <a:pt x="-1924" y="710388"/>
                    <a:pt x="0" y="564170"/>
                  </a:cubicBezTo>
                  <a:cubicBezTo>
                    <a:pt x="1924" y="417952"/>
                    <a:pt x="24856" y="282419"/>
                    <a:pt x="0" y="14017"/>
                  </a:cubicBezTo>
                  <a:close/>
                </a:path>
                <a:path w="857339" h="1086021" stroke="0" extrusionOk="0">
                  <a:moveTo>
                    <a:pt x="0" y="14017"/>
                  </a:moveTo>
                  <a:cubicBezTo>
                    <a:pt x="289" y="5729"/>
                    <a:pt x="5423" y="1648"/>
                    <a:pt x="14017" y="0"/>
                  </a:cubicBezTo>
                  <a:cubicBezTo>
                    <a:pt x="221001" y="-15081"/>
                    <a:pt x="293569" y="-13688"/>
                    <a:pt x="436963" y="0"/>
                  </a:cubicBezTo>
                  <a:cubicBezTo>
                    <a:pt x="580357" y="13688"/>
                    <a:pt x="696919" y="15410"/>
                    <a:pt x="843322" y="0"/>
                  </a:cubicBezTo>
                  <a:cubicBezTo>
                    <a:pt x="851275" y="-59"/>
                    <a:pt x="858035" y="6816"/>
                    <a:pt x="857339" y="14017"/>
                  </a:cubicBezTo>
                  <a:cubicBezTo>
                    <a:pt x="841659" y="232880"/>
                    <a:pt x="836561" y="344639"/>
                    <a:pt x="857339" y="532431"/>
                  </a:cubicBezTo>
                  <a:cubicBezTo>
                    <a:pt x="878117" y="720223"/>
                    <a:pt x="844513" y="814746"/>
                    <a:pt x="857339" y="1072004"/>
                  </a:cubicBezTo>
                  <a:cubicBezTo>
                    <a:pt x="856921" y="1078190"/>
                    <a:pt x="849688" y="1085250"/>
                    <a:pt x="843322" y="1086021"/>
                  </a:cubicBezTo>
                  <a:cubicBezTo>
                    <a:pt x="693734" y="1079443"/>
                    <a:pt x="642031" y="1080870"/>
                    <a:pt x="453549" y="1086021"/>
                  </a:cubicBezTo>
                  <a:cubicBezTo>
                    <a:pt x="265067" y="1091172"/>
                    <a:pt x="134453" y="1081822"/>
                    <a:pt x="14017" y="1086021"/>
                  </a:cubicBezTo>
                  <a:cubicBezTo>
                    <a:pt x="4535" y="1085641"/>
                    <a:pt x="118" y="1078605"/>
                    <a:pt x="0" y="1072004"/>
                  </a:cubicBezTo>
                  <a:cubicBezTo>
                    <a:pt x="15837" y="953182"/>
                    <a:pt x="9886" y="805295"/>
                    <a:pt x="0" y="574750"/>
                  </a:cubicBezTo>
                  <a:cubicBezTo>
                    <a:pt x="-9886" y="344205"/>
                    <a:pt x="13741" y="158139"/>
                    <a:pt x="0" y="1401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1635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rtlCol="0" anchor="ctr"/>
            <a:lstStyle/>
            <a:p>
              <a:endParaRPr lang="en-US" sz="7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9" name="Dropdown Box and Text">
              <a:extLst>
                <a:ext uri="{FF2B5EF4-FFF2-40B4-BE49-F238E27FC236}">
                  <a16:creationId xmlns:a16="http://schemas.microsoft.com/office/drawing/2014/main" id="{5E6E5963-7EF6-47CC-BCCA-1BB979394073}"/>
                </a:ext>
              </a:extLst>
            </p:cNvPr>
            <p:cNvSpPr/>
            <p:nvPr/>
          </p:nvSpPr>
          <p:spPr>
            <a:xfrm>
              <a:off x="15528808" y="10083390"/>
              <a:ext cx="865004" cy="285892"/>
            </a:xfrm>
            <a:custGeom>
              <a:avLst/>
              <a:gdLst>
                <a:gd name="connsiteX0" fmla="*/ 0 w 865004"/>
                <a:gd name="connsiteY0" fmla="*/ 18709 h 285892"/>
                <a:gd name="connsiteX1" fmla="*/ 18709 w 865004"/>
                <a:gd name="connsiteY1" fmla="*/ 0 h 285892"/>
                <a:gd name="connsiteX2" fmla="*/ 415950 w 865004"/>
                <a:gd name="connsiteY2" fmla="*/ 0 h 285892"/>
                <a:gd name="connsiteX3" fmla="*/ 846295 w 865004"/>
                <a:gd name="connsiteY3" fmla="*/ 0 h 285892"/>
                <a:gd name="connsiteX4" fmla="*/ 865004 w 865004"/>
                <a:gd name="connsiteY4" fmla="*/ 18709 h 285892"/>
                <a:gd name="connsiteX5" fmla="*/ 865004 w 865004"/>
                <a:gd name="connsiteY5" fmla="*/ 267183 h 285892"/>
                <a:gd name="connsiteX6" fmla="*/ 846295 w 865004"/>
                <a:gd name="connsiteY6" fmla="*/ 285892 h 285892"/>
                <a:gd name="connsiteX7" fmla="*/ 415950 w 865004"/>
                <a:gd name="connsiteY7" fmla="*/ 285892 h 285892"/>
                <a:gd name="connsiteX8" fmla="*/ 18709 w 865004"/>
                <a:gd name="connsiteY8" fmla="*/ 285892 h 285892"/>
                <a:gd name="connsiteX9" fmla="*/ 0 w 865004"/>
                <a:gd name="connsiteY9" fmla="*/ 267183 h 285892"/>
                <a:gd name="connsiteX10" fmla="*/ 0 w 865004"/>
                <a:gd name="connsiteY10" fmla="*/ 18709 h 28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004" h="285892" fill="none" extrusionOk="0">
                  <a:moveTo>
                    <a:pt x="0" y="18709"/>
                  </a:moveTo>
                  <a:cubicBezTo>
                    <a:pt x="80" y="7197"/>
                    <a:pt x="8142" y="412"/>
                    <a:pt x="18709" y="0"/>
                  </a:cubicBezTo>
                  <a:cubicBezTo>
                    <a:pt x="214061" y="15568"/>
                    <a:pt x="263597" y="18771"/>
                    <a:pt x="415950" y="0"/>
                  </a:cubicBezTo>
                  <a:cubicBezTo>
                    <a:pt x="568303" y="-18771"/>
                    <a:pt x="727538" y="-8755"/>
                    <a:pt x="846295" y="0"/>
                  </a:cubicBezTo>
                  <a:cubicBezTo>
                    <a:pt x="856029" y="160"/>
                    <a:pt x="865140" y="6866"/>
                    <a:pt x="865004" y="18709"/>
                  </a:cubicBezTo>
                  <a:cubicBezTo>
                    <a:pt x="855749" y="114087"/>
                    <a:pt x="854257" y="158922"/>
                    <a:pt x="865004" y="267183"/>
                  </a:cubicBezTo>
                  <a:cubicBezTo>
                    <a:pt x="864379" y="279046"/>
                    <a:pt x="857567" y="287473"/>
                    <a:pt x="846295" y="285892"/>
                  </a:cubicBezTo>
                  <a:cubicBezTo>
                    <a:pt x="759125" y="299964"/>
                    <a:pt x="621901" y="302914"/>
                    <a:pt x="415950" y="285892"/>
                  </a:cubicBezTo>
                  <a:cubicBezTo>
                    <a:pt x="209999" y="268870"/>
                    <a:pt x="143411" y="289634"/>
                    <a:pt x="18709" y="285892"/>
                  </a:cubicBezTo>
                  <a:cubicBezTo>
                    <a:pt x="8400" y="288225"/>
                    <a:pt x="1252" y="277143"/>
                    <a:pt x="0" y="267183"/>
                  </a:cubicBezTo>
                  <a:cubicBezTo>
                    <a:pt x="11814" y="208005"/>
                    <a:pt x="-1951" y="84104"/>
                    <a:pt x="0" y="18709"/>
                  </a:cubicBezTo>
                  <a:close/>
                </a:path>
                <a:path w="865004" h="285892" stroke="0" extrusionOk="0">
                  <a:moveTo>
                    <a:pt x="0" y="18709"/>
                  </a:moveTo>
                  <a:cubicBezTo>
                    <a:pt x="185" y="8027"/>
                    <a:pt x="7876" y="966"/>
                    <a:pt x="18709" y="0"/>
                  </a:cubicBezTo>
                  <a:cubicBezTo>
                    <a:pt x="135370" y="1966"/>
                    <a:pt x="308512" y="-10837"/>
                    <a:pt x="440778" y="0"/>
                  </a:cubicBezTo>
                  <a:cubicBezTo>
                    <a:pt x="573044" y="10837"/>
                    <a:pt x="725511" y="7789"/>
                    <a:pt x="846295" y="0"/>
                  </a:cubicBezTo>
                  <a:cubicBezTo>
                    <a:pt x="858681" y="-574"/>
                    <a:pt x="866048" y="9186"/>
                    <a:pt x="865004" y="18709"/>
                  </a:cubicBezTo>
                  <a:cubicBezTo>
                    <a:pt x="866978" y="115732"/>
                    <a:pt x="877286" y="157041"/>
                    <a:pt x="865004" y="267183"/>
                  </a:cubicBezTo>
                  <a:cubicBezTo>
                    <a:pt x="864579" y="277457"/>
                    <a:pt x="854734" y="287032"/>
                    <a:pt x="846295" y="285892"/>
                  </a:cubicBezTo>
                  <a:cubicBezTo>
                    <a:pt x="688374" y="291707"/>
                    <a:pt x="582755" y="270852"/>
                    <a:pt x="415950" y="285892"/>
                  </a:cubicBezTo>
                  <a:cubicBezTo>
                    <a:pt x="249145" y="300932"/>
                    <a:pt x="186082" y="277819"/>
                    <a:pt x="18709" y="285892"/>
                  </a:cubicBezTo>
                  <a:cubicBezTo>
                    <a:pt x="8118" y="286928"/>
                    <a:pt x="-787" y="277437"/>
                    <a:pt x="0" y="267183"/>
                  </a:cubicBezTo>
                  <a:cubicBezTo>
                    <a:pt x="-4007" y="154875"/>
                    <a:pt x="1355" y="126116"/>
                    <a:pt x="0" y="1870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6544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5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Dropdown</a:t>
              </a:r>
            </a:p>
          </p:txBody>
        </p:sp>
        <p:grpSp>
          <p:nvGrpSpPr>
            <p:cNvPr id="400" name="Dropdown Icon">
              <a:extLst>
                <a:ext uri="{FF2B5EF4-FFF2-40B4-BE49-F238E27FC236}">
                  <a16:creationId xmlns:a16="http://schemas.microsoft.com/office/drawing/2014/main" id="{61F730BA-6AEC-4DDA-A486-515FFE67FF39}"/>
                </a:ext>
              </a:extLst>
            </p:cNvPr>
            <p:cNvGrpSpPr/>
            <p:nvPr/>
          </p:nvGrpSpPr>
          <p:grpSpPr>
            <a:xfrm rot="18531467">
              <a:off x="15610806" y="10197601"/>
              <a:ext cx="81860" cy="81127"/>
              <a:chOff x="1391765" y="3123695"/>
              <a:chExt cx="188889" cy="187203"/>
            </a:xfrm>
          </p:grpSpPr>
          <p:cxnSp>
            <p:nvCxnSpPr>
              <p:cNvPr id="404" name="Line 2">
                <a:extLst>
                  <a:ext uri="{FF2B5EF4-FFF2-40B4-BE49-F238E27FC236}">
                    <a16:creationId xmlns:a16="http://schemas.microsoft.com/office/drawing/2014/main" id="{6784BE30-44F4-4DBF-8FF1-124A1553FE8E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470925" y="3201171"/>
                <a:ext cx="109729" cy="109727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Line 1">
                <a:extLst>
                  <a:ext uri="{FF2B5EF4-FFF2-40B4-BE49-F238E27FC236}">
                    <a16:creationId xmlns:a16="http://schemas.microsoft.com/office/drawing/2014/main" id="{EF708C1E-EA9F-44D1-BC57-5B24D9B12BB9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391765" y="3123695"/>
                <a:ext cx="109729" cy="109730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1" name="Dropdown Option 3">
              <a:extLst>
                <a:ext uri="{FF2B5EF4-FFF2-40B4-BE49-F238E27FC236}">
                  <a16:creationId xmlns:a16="http://schemas.microsoft.com/office/drawing/2014/main" id="{D3B424B5-9E9D-43DA-B92F-588C6823D8DA}"/>
                </a:ext>
              </a:extLst>
            </p:cNvPr>
            <p:cNvSpPr txBox="1"/>
            <p:nvPr/>
          </p:nvSpPr>
          <p:spPr>
            <a:xfrm>
              <a:off x="15555358" y="10939969"/>
              <a:ext cx="818824" cy="265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Dropdown</a:t>
              </a:r>
              <a:endParaRPr lang="en-US" sz="550" dirty="0"/>
            </a:p>
          </p:txBody>
        </p:sp>
        <p:sp>
          <p:nvSpPr>
            <p:cNvPr id="402" name="Highlighted Dropdown Option 2">
              <a:extLst>
                <a:ext uri="{FF2B5EF4-FFF2-40B4-BE49-F238E27FC236}">
                  <a16:creationId xmlns:a16="http://schemas.microsoft.com/office/drawing/2014/main" id="{CA58E9E1-469E-484B-B5B9-BF2AC4978466}"/>
                </a:ext>
              </a:extLst>
            </p:cNvPr>
            <p:cNvSpPr/>
            <p:nvPr/>
          </p:nvSpPr>
          <p:spPr>
            <a:xfrm>
              <a:off x="15529965" y="10655425"/>
              <a:ext cx="865004" cy="258969"/>
            </a:xfrm>
            <a:custGeom>
              <a:avLst/>
              <a:gdLst>
                <a:gd name="connsiteX0" fmla="*/ 0 w 865004"/>
                <a:gd name="connsiteY0" fmla="*/ 7381 h 258969"/>
                <a:gd name="connsiteX1" fmla="*/ 7381 w 865004"/>
                <a:gd name="connsiteY1" fmla="*/ 0 h 258969"/>
                <a:gd name="connsiteX2" fmla="*/ 415497 w 865004"/>
                <a:gd name="connsiteY2" fmla="*/ 0 h 258969"/>
                <a:gd name="connsiteX3" fmla="*/ 857623 w 865004"/>
                <a:gd name="connsiteY3" fmla="*/ 0 h 258969"/>
                <a:gd name="connsiteX4" fmla="*/ 865004 w 865004"/>
                <a:gd name="connsiteY4" fmla="*/ 7381 h 258969"/>
                <a:gd name="connsiteX5" fmla="*/ 865004 w 865004"/>
                <a:gd name="connsiteY5" fmla="*/ 251588 h 258969"/>
                <a:gd name="connsiteX6" fmla="*/ 857623 w 865004"/>
                <a:gd name="connsiteY6" fmla="*/ 258969 h 258969"/>
                <a:gd name="connsiteX7" fmla="*/ 415497 w 865004"/>
                <a:gd name="connsiteY7" fmla="*/ 258969 h 258969"/>
                <a:gd name="connsiteX8" fmla="*/ 7381 w 865004"/>
                <a:gd name="connsiteY8" fmla="*/ 258969 h 258969"/>
                <a:gd name="connsiteX9" fmla="*/ 0 w 865004"/>
                <a:gd name="connsiteY9" fmla="*/ 251588 h 258969"/>
                <a:gd name="connsiteX10" fmla="*/ 0 w 865004"/>
                <a:gd name="connsiteY10" fmla="*/ 7381 h 25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004" h="258969" fill="none" extrusionOk="0">
                  <a:moveTo>
                    <a:pt x="0" y="7381"/>
                  </a:moveTo>
                  <a:cubicBezTo>
                    <a:pt x="14" y="3106"/>
                    <a:pt x="3135" y="299"/>
                    <a:pt x="7381" y="0"/>
                  </a:cubicBezTo>
                  <a:cubicBezTo>
                    <a:pt x="137207" y="18010"/>
                    <a:pt x="234534" y="-2199"/>
                    <a:pt x="415497" y="0"/>
                  </a:cubicBezTo>
                  <a:cubicBezTo>
                    <a:pt x="596460" y="2199"/>
                    <a:pt x="742822" y="-12291"/>
                    <a:pt x="857623" y="0"/>
                  </a:cubicBezTo>
                  <a:cubicBezTo>
                    <a:pt x="860980" y="191"/>
                    <a:pt x="865047" y="2827"/>
                    <a:pt x="865004" y="7381"/>
                  </a:cubicBezTo>
                  <a:cubicBezTo>
                    <a:pt x="854998" y="124673"/>
                    <a:pt x="871482" y="147037"/>
                    <a:pt x="865004" y="251588"/>
                  </a:cubicBezTo>
                  <a:cubicBezTo>
                    <a:pt x="864921" y="255868"/>
                    <a:pt x="862135" y="259703"/>
                    <a:pt x="857623" y="258969"/>
                  </a:cubicBezTo>
                  <a:cubicBezTo>
                    <a:pt x="687798" y="266703"/>
                    <a:pt x="578629" y="275436"/>
                    <a:pt x="415497" y="258969"/>
                  </a:cubicBezTo>
                  <a:cubicBezTo>
                    <a:pt x="252365" y="242502"/>
                    <a:pt x="167520" y="265665"/>
                    <a:pt x="7381" y="258969"/>
                  </a:cubicBezTo>
                  <a:cubicBezTo>
                    <a:pt x="3308" y="259296"/>
                    <a:pt x="320" y="255568"/>
                    <a:pt x="0" y="251588"/>
                  </a:cubicBezTo>
                  <a:cubicBezTo>
                    <a:pt x="8745" y="143379"/>
                    <a:pt x="7669" y="109653"/>
                    <a:pt x="0" y="7381"/>
                  </a:cubicBezTo>
                  <a:close/>
                </a:path>
                <a:path w="865004" h="258969" stroke="0" extrusionOk="0">
                  <a:moveTo>
                    <a:pt x="0" y="7381"/>
                  </a:moveTo>
                  <a:cubicBezTo>
                    <a:pt x="118" y="3082"/>
                    <a:pt x="3156" y="288"/>
                    <a:pt x="7381" y="0"/>
                  </a:cubicBezTo>
                  <a:cubicBezTo>
                    <a:pt x="181679" y="13232"/>
                    <a:pt x="311177" y="3438"/>
                    <a:pt x="441004" y="0"/>
                  </a:cubicBezTo>
                  <a:cubicBezTo>
                    <a:pt x="570831" y="-3438"/>
                    <a:pt x="715192" y="-793"/>
                    <a:pt x="857623" y="0"/>
                  </a:cubicBezTo>
                  <a:cubicBezTo>
                    <a:pt x="862535" y="-234"/>
                    <a:pt x="865586" y="3757"/>
                    <a:pt x="865004" y="7381"/>
                  </a:cubicBezTo>
                  <a:cubicBezTo>
                    <a:pt x="861349" y="102348"/>
                    <a:pt x="863724" y="196979"/>
                    <a:pt x="865004" y="251588"/>
                  </a:cubicBezTo>
                  <a:cubicBezTo>
                    <a:pt x="864657" y="255616"/>
                    <a:pt x="861509" y="259083"/>
                    <a:pt x="857623" y="258969"/>
                  </a:cubicBezTo>
                  <a:cubicBezTo>
                    <a:pt x="727547" y="280216"/>
                    <a:pt x="556545" y="263036"/>
                    <a:pt x="415497" y="258969"/>
                  </a:cubicBezTo>
                  <a:cubicBezTo>
                    <a:pt x="274449" y="254902"/>
                    <a:pt x="103117" y="260790"/>
                    <a:pt x="7381" y="258969"/>
                  </a:cubicBezTo>
                  <a:cubicBezTo>
                    <a:pt x="3208" y="259357"/>
                    <a:pt x="-212" y="255643"/>
                    <a:pt x="0" y="251588"/>
                  </a:cubicBezTo>
                  <a:cubicBezTo>
                    <a:pt x="-10079" y="170005"/>
                    <a:pt x="8825" y="70347"/>
                    <a:pt x="0" y="73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2850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rtlCol="0" anchor="ctr"/>
            <a:lstStyle/>
            <a:p>
              <a:r>
                <a:rPr lang="en-US" sz="5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Dropdown</a:t>
              </a:r>
            </a:p>
          </p:txBody>
        </p:sp>
        <p:sp>
          <p:nvSpPr>
            <p:cNvPr id="403" name="Dropdown Option 1">
              <a:extLst>
                <a:ext uri="{FF2B5EF4-FFF2-40B4-BE49-F238E27FC236}">
                  <a16:creationId xmlns:a16="http://schemas.microsoft.com/office/drawing/2014/main" id="{9DFF4DC4-442E-427F-8572-886431978110}"/>
                </a:ext>
              </a:extLst>
            </p:cNvPr>
            <p:cNvSpPr txBox="1"/>
            <p:nvPr/>
          </p:nvSpPr>
          <p:spPr>
            <a:xfrm>
              <a:off x="15557741" y="10379812"/>
              <a:ext cx="818824" cy="265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Dropdown</a:t>
              </a:r>
              <a:endParaRPr lang="en-US" sz="550" dirty="0"/>
            </a:p>
          </p:txBody>
        </p:sp>
      </p:grpSp>
      <p:grpSp>
        <p:nvGrpSpPr>
          <p:cNvPr id="2" name="Expanded Hamburger Menu" descr="Expanded hamburger menu">
            <a:extLst>
              <a:ext uri="{FF2B5EF4-FFF2-40B4-BE49-F238E27FC236}">
                <a16:creationId xmlns:a16="http://schemas.microsoft.com/office/drawing/2014/main" id="{FF7E2449-1C95-4147-BE73-68D71D971B57}"/>
              </a:ext>
            </a:extLst>
          </p:cNvPr>
          <p:cNvGrpSpPr/>
          <p:nvPr/>
        </p:nvGrpSpPr>
        <p:grpSpPr>
          <a:xfrm>
            <a:off x="8023081" y="643997"/>
            <a:ext cx="1096045" cy="923544"/>
            <a:chOff x="8023081" y="643997"/>
            <a:chExt cx="1096045" cy="923544"/>
          </a:xfrm>
        </p:grpSpPr>
        <p:grpSp>
          <p:nvGrpSpPr>
            <p:cNvPr id="351" name="Expanded Hamburger Menu">
              <a:extLst>
                <a:ext uri="{FF2B5EF4-FFF2-40B4-BE49-F238E27FC236}">
                  <a16:creationId xmlns:a16="http://schemas.microsoft.com/office/drawing/2014/main" id="{B36FE33B-6725-401E-93F1-F2CE03D0ED13}"/>
                </a:ext>
              </a:extLst>
            </p:cNvPr>
            <p:cNvGrpSpPr/>
            <p:nvPr/>
          </p:nvGrpSpPr>
          <p:grpSpPr>
            <a:xfrm>
              <a:off x="8023081" y="643997"/>
              <a:ext cx="174615" cy="103332"/>
              <a:chOff x="4321834" y="7099539"/>
              <a:chExt cx="189781" cy="135090"/>
            </a:xfrm>
          </p:grpSpPr>
          <p:sp>
            <p:nvSpPr>
              <p:cNvPr id="361" name="Rectangle 3">
                <a:extLst>
                  <a:ext uri="{FF2B5EF4-FFF2-40B4-BE49-F238E27FC236}">
                    <a16:creationId xmlns:a16="http://schemas.microsoft.com/office/drawing/2014/main" id="{5DA8AEA0-E50D-4CFD-994C-96EABBB46ED8}"/>
                  </a:ext>
                </a:extLst>
              </p:cNvPr>
              <p:cNvSpPr/>
              <p:nvPr/>
            </p:nvSpPr>
            <p:spPr>
              <a:xfrm>
                <a:off x="4321834" y="7207197"/>
                <a:ext cx="189781" cy="27432"/>
              </a:xfrm>
              <a:custGeom>
                <a:avLst/>
                <a:gdLst>
                  <a:gd name="connsiteX0" fmla="*/ 0 w 189781"/>
                  <a:gd name="connsiteY0" fmla="*/ 0 h 27432"/>
                  <a:gd name="connsiteX1" fmla="*/ 189781 w 189781"/>
                  <a:gd name="connsiteY1" fmla="*/ 0 h 27432"/>
                  <a:gd name="connsiteX2" fmla="*/ 189781 w 189781"/>
                  <a:gd name="connsiteY2" fmla="*/ 27432 h 27432"/>
                  <a:gd name="connsiteX3" fmla="*/ 0 w 189781"/>
                  <a:gd name="connsiteY3" fmla="*/ 27432 h 27432"/>
                  <a:gd name="connsiteX4" fmla="*/ 0 w 189781"/>
                  <a:gd name="connsiteY4" fmla="*/ 0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81" h="27432" fill="none" extrusionOk="0">
                    <a:moveTo>
                      <a:pt x="0" y="0"/>
                    </a:moveTo>
                    <a:cubicBezTo>
                      <a:pt x="63962" y="7429"/>
                      <a:pt x="101364" y="-89"/>
                      <a:pt x="189781" y="0"/>
                    </a:cubicBezTo>
                    <a:cubicBezTo>
                      <a:pt x="188633" y="6730"/>
                      <a:pt x="188830" y="20567"/>
                      <a:pt x="189781" y="27432"/>
                    </a:cubicBezTo>
                    <a:cubicBezTo>
                      <a:pt x="150627" y="23840"/>
                      <a:pt x="44296" y="31223"/>
                      <a:pt x="0" y="27432"/>
                    </a:cubicBezTo>
                    <a:cubicBezTo>
                      <a:pt x="1024" y="16170"/>
                      <a:pt x="1366" y="10545"/>
                      <a:pt x="0" y="0"/>
                    </a:cubicBezTo>
                    <a:close/>
                  </a:path>
                  <a:path w="189781" h="27432" stroke="0" extrusionOk="0">
                    <a:moveTo>
                      <a:pt x="0" y="0"/>
                    </a:moveTo>
                    <a:cubicBezTo>
                      <a:pt x="75930" y="-5552"/>
                      <a:pt x="108091" y="-5520"/>
                      <a:pt x="189781" y="0"/>
                    </a:cubicBezTo>
                    <a:cubicBezTo>
                      <a:pt x="190708" y="8872"/>
                      <a:pt x="190410" y="19259"/>
                      <a:pt x="189781" y="27432"/>
                    </a:cubicBezTo>
                    <a:cubicBezTo>
                      <a:pt x="116200" y="32360"/>
                      <a:pt x="87791" y="33405"/>
                      <a:pt x="0" y="27432"/>
                    </a:cubicBezTo>
                    <a:cubicBezTo>
                      <a:pt x="482" y="16935"/>
                      <a:pt x="799" y="7801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927782525">
                      <a:prstGeom prst="rect">
                        <a:avLst/>
                      </a:prstGeom>
                      <ask:type>
                        <ask:lineSketchFreehand/>
                      </ask:type>
                      <ask:seed>1927782525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2">
                <a:extLst>
                  <a:ext uri="{FF2B5EF4-FFF2-40B4-BE49-F238E27FC236}">
                    <a16:creationId xmlns:a16="http://schemas.microsoft.com/office/drawing/2014/main" id="{5B3DA5D1-9719-4FCD-8B0F-9610A296CAEE}"/>
                  </a:ext>
                </a:extLst>
              </p:cNvPr>
              <p:cNvSpPr/>
              <p:nvPr/>
            </p:nvSpPr>
            <p:spPr>
              <a:xfrm>
                <a:off x="4321834" y="7153368"/>
                <a:ext cx="189781" cy="27432"/>
              </a:xfrm>
              <a:custGeom>
                <a:avLst/>
                <a:gdLst>
                  <a:gd name="connsiteX0" fmla="*/ 0 w 189781"/>
                  <a:gd name="connsiteY0" fmla="*/ 0 h 27432"/>
                  <a:gd name="connsiteX1" fmla="*/ 189781 w 189781"/>
                  <a:gd name="connsiteY1" fmla="*/ 0 h 27432"/>
                  <a:gd name="connsiteX2" fmla="*/ 189781 w 189781"/>
                  <a:gd name="connsiteY2" fmla="*/ 27432 h 27432"/>
                  <a:gd name="connsiteX3" fmla="*/ 0 w 189781"/>
                  <a:gd name="connsiteY3" fmla="*/ 27432 h 27432"/>
                  <a:gd name="connsiteX4" fmla="*/ 0 w 189781"/>
                  <a:gd name="connsiteY4" fmla="*/ 0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81" h="27432" fill="none" extrusionOk="0">
                    <a:moveTo>
                      <a:pt x="0" y="0"/>
                    </a:moveTo>
                    <a:cubicBezTo>
                      <a:pt x="57165" y="-7750"/>
                      <a:pt x="125307" y="5611"/>
                      <a:pt x="189781" y="0"/>
                    </a:cubicBezTo>
                    <a:cubicBezTo>
                      <a:pt x="190755" y="12107"/>
                      <a:pt x="189205" y="21011"/>
                      <a:pt x="189781" y="27432"/>
                    </a:cubicBezTo>
                    <a:cubicBezTo>
                      <a:pt x="123752" y="31664"/>
                      <a:pt x="94305" y="33629"/>
                      <a:pt x="0" y="27432"/>
                    </a:cubicBezTo>
                    <a:cubicBezTo>
                      <a:pt x="-1046" y="20317"/>
                      <a:pt x="476" y="8994"/>
                      <a:pt x="0" y="0"/>
                    </a:cubicBezTo>
                    <a:close/>
                  </a:path>
                  <a:path w="189781" h="27432" stroke="0" extrusionOk="0">
                    <a:moveTo>
                      <a:pt x="0" y="0"/>
                    </a:moveTo>
                    <a:cubicBezTo>
                      <a:pt x="65242" y="6257"/>
                      <a:pt x="147427" y="6702"/>
                      <a:pt x="189781" y="0"/>
                    </a:cubicBezTo>
                    <a:cubicBezTo>
                      <a:pt x="190696" y="7294"/>
                      <a:pt x="189295" y="19060"/>
                      <a:pt x="189781" y="27432"/>
                    </a:cubicBezTo>
                    <a:cubicBezTo>
                      <a:pt x="107007" y="26560"/>
                      <a:pt x="39824" y="33230"/>
                      <a:pt x="0" y="27432"/>
                    </a:cubicBezTo>
                    <a:cubicBezTo>
                      <a:pt x="-172" y="17752"/>
                      <a:pt x="682" y="11766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670402538">
                      <a:prstGeom prst="rect">
                        <a:avLst/>
                      </a:prstGeom>
                      <ask:type>
                        <ask:lineSketchFreehand/>
                      </ask:type>
                      <ask:seed>1670402538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1">
                <a:extLst>
                  <a:ext uri="{FF2B5EF4-FFF2-40B4-BE49-F238E27FC236}">
                    <a16:creationId xmlns:a16="http://schemas.microsoft.com/office/drawing/2014/main" id="{88DB06F3-3AF5-4F1B-8F4E-EE2592E9F8BF}"/>
                  </a:ext>
                </a:extLst>
              </p:cNvPr>
              <p:cNvSpPr/>
              <p:nvPr/>
            </p:nvSpPr>
            <p:spPr>
              <a:xfrm>
                <a:off x="4321834" y="7099539"/>
                <a:ext cx="189781" cy="27432"/>
              </a:xfrm>
              <a:custGeom>
                <a:avLst/>
                <a:gdLst>
                  <a:gd name="connsiteX0" fmla="*/ 0 w 189781"/>
                  <a:gd name="connsiteY0" fmla="*/ 0 h 27432"/>
                  <a:gd name="connsiteX1" fmla="*/ 189781 w 189781"/>
                  <a:gd name="connsiteY1" fmla="*/ 0 h 27432"/>
                  <a:gd name="connsiteX2" fmla="*/ 189781 w 189781"/>
                  <a:gd name="connsiteY2" fmla="*/ 27432 h 27432"/>
                  <a:gd name="connsiteX3" fmla="*/ 0 w 189781"/>
                  <a:gd name="connsiteY3" fmla="*/ 27432 h 27432"/>
                  <a:gd name="connsiteX4" fmla="*/ 0 w 189781"/>
                  <a:gd name="connsiteY4" fmla="*/ 0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81" h="27432" fill="none" extrusionOk="0">
                    <a:moveTo>
                      <a:pt x="0" y="0"/>
                    </a:moveTo>
                    <a:cubicBezTo>
                      <a:pt x="45288" y="3986"/>
                      <a:pt x="114206" y="5823"/>
                      <a:pt x="189781" y="0"/>
                    </a:cubicBezTo>
                    <a:cubicBezTo>
                      <a:pt x="191059" y="11470"/>
                      <a:pt x="189052" y="16780"/>
                      <a:pt x="189781" y="27432"/>
                    </a:cubicBezTo>
                    <a:cubicBezTo>
                      <a:pt x="130582" y="27305"/>
                      <a:pt x="78470" y="36817"/>
                      <a:pt x="0" y="27432"/>
                    </a:cubicBezTo>
                    <a:cubicBezTo>
                      <a:pt x="1360" y="17268"/>
                      <a:pt x="-83" y="8055"/>
                      <a:pt x="0" y="0"/>
                    </a:cubicBezTo>
                    <a:close/>
                  </a:path>
                  <a:path w="189781" h="27432" stroke="0" extrusionOk="0">
                    <a:moveTo>
                      <a:pt x="0" y="0"/>
                    </a:moveTo>
                    <a:cubicBezTo>
                      <a:pt x="49502" y="-8745"/>
                      <a:pt x="111935" y="4472"/>
                      <a:pt x="189781" y="0"/>
                    </a:cubicBezTo>
                    <a:cubicBezTo>
                      <a:pt x="189888" y="13381"/>
                      <a:pt x="189582" y="15985"/>
                      <a:pt x="189781" y="27432"/>
                    </a:cubicBezTo>
                    <a:cubicBezTo>
                      <a:pt x="137396" y="28207"/>
                      <a:pt x="51979" y="35208"/>
                      <a:pt x="0" y="27432"/>
                    </a:cubicBezTo>
                    <a:cubicBezTo>
                      <a:pt x="207" y="17000"/>
                      <a:pt x="-193" y="655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Expanded Hamburger Menu Dropdown">
              <a:extLst>
                <a:ext uri="{FF2B5EF4-FFF2-40B4-BE49-F238E27FC236}">
                  <a16:creationId xmlns:a16="http://schemas.microsoft.com/office/drawing/2014/main" id="{DF53AF5F-C072-48C2-BE24-FBB2D2B26555}"/>
                </a:ext>
              </a:extLst>
            </p:cNvPr>
            <p:cNvGrpSpPr/>
            <p:nvPr/>
          </p:nvGrpSpPr>
          <p:grpSpPr>
            <a:xfrm>
              <a:off x="8023082" y="798919"/>
              <a:ext cx="1096044" cy="768622"/>
              <a:chOff x="4688875" y="7656691"/>
              <a:chExt cx="1096044" cy="768622"/>
            </a:xfrm>
          </p:grpSpPr>
          <p:sp>
            <p:nvSpPr>
              <p:cNvPr id="353" name="Expanded Menu Outline">
                <a:extLst>
                  <a:ext uri="{FF2B5EF4-FFF2-40B4-BE49-F238E27FC236}">
                    <a16:creationId xmlns:a16="http://schemas.microsoft.com/office/drawing/2014/main" id="{98F62C48-F280-41CE-B201-93BAB1404D9B}"/>
                  </a:ext>
                </a:extLst>
              </p:cNvPr>
              <p:cNvSpPr/>
              <p:nvPr/>
            </p:nvSpPr>
            <p:spPr>
              <a:xfrm>
                <a:off x="4688875" y="7656691"/>
                <a:ext cx="1096044" cy="768622"/>
              </a:xfrm>
              <a:custGeom>
                <a:avLst/>
                <a:gdLst>
                  <a:gd name="connsiteX0" fmla="*/ 0 w 1096044"/>
                  <a:gd name="connsiteY0" fmla="*/ 0 h 768622"/>
                  <a:gd name="connsiteX1" fmla="*/ 569943 w 1096044"/>
                  <a:gd name="connsiteY1" fmla="*/ 0 h 768622"/>
                  <a:gd name="connsiteX2" fmla="*/ 1096044 w 1096044"/>
                  <a:gd name="connsiteY2" fmla="*/ 0 h 768622"/>
                  <a:gd name="connsiteX3" fmla="*/ 1096044 w 1096044"/>
                  <a:gd name="connsiteY3" fmla="*/ 361252 h 768622"/>
                  <a:gd name="connsiteX4" fmla="*/ 1096044 w 1096044"/>
                  <a:gd name="connsiteY4" fmla="*/ 768622 h 768622"/>
                  <a:gd name="connsiteX5" fmla="*/ 569943 w 1096044"/>
                  <a:gd name="connsiteY5" fmla="*/ 768622 h 768622"/>
                  <a:gd name="connsiteX6" fmla="*/ 0 w 1096044"/>
                  <a:gd name="connsiteY6" fmla="*/ 768622 h 768622"/>
                  <a:gd name="connsiteX7" fmla="*/ 0 w 1096044"/>
                  <a:gd name="connsiteY7" fmla="*/ 391997 h 768622"/>
                  <a:gd name="connsiteX8" fmla="*/ 0 w 1096044"/>
                  <a:gd name="connsiteY8" fmla="*/ 0 h 76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6044" h="768622" fill="none" extrusionOk="0">
                    <a:moveTo>
                      <a:pt x="0" y="0"/>
                    </a:moveTo>
                    <a:cubicBezTo>
                      <a:pt x="132630" y="-2648"/>
                      <a:pt x="355436" y="-23795"/>
                      <a:pt x="569943" y="0"/>
                    </a:cubicBezTo>
                    <a:cubicBezTo>
                      <a:pt x="784450" y="23795"/>
                      <a:pt x="877465" y="17549"/>
                      <a:pt x="1096044" y="0"/>
                    </a:cubicBezTo>
                    <a:cubicBezTo>
                      <a:pt x="1079194" y="112506"/>
                      <a:pt x="1097088" y="225335"/>
                      <a:pt x="1096044" y="361252"/>
                    </a:cubicBezTo>
                    <a:cubicBezTo>
                      <a:pt x="1095000" y="497169"/>
                      <a:pt x="1101276" y="684308"/>
                      <a:pt x="1096044" y="768622"/>
                    </a:cubicBezTo>
                    <a:cubicBezTo>
                      <a:pt x="984618" y="755506"/>
                      <a:pt x="758280" y="755839"/>
                      <a:pt x="569943" y="768622"/>
                    </a:cubicBezTo>
                    <a:cubicBezTo>
                      <a:pt x="381606" y="781405"/>
                      <a:pt x="176967" y="760354"/>
                      <a:pt x="0" y="768622"/>
                    </a:cubicBezTo>
                    <a:cubicBezTo>
                      <a:pt x="-11687" y="668033"/>
                      <a:pt x="-8025" y="559627"/>
                      <a:pt x="0" y="391997"/>
                    </a:cubicBezTo>
                    <a:cubicBezTo>
                      <a:pt x="8025" y="224368"/>
                      <a:pt x="1686" y="184759"/>
                      <a:pt x="0" y="0"/>
                    </a:cubicBezTo>
                    <a:close/>
                  </a:path>
                  <a:path w="1096044" h="768622" stroke="0" extrusionOk="0">
                    <a:moveTo>
                      <a:pt x="0" y="0"/>
                    </a:moveTo>
                    <a:cubicBezTo>
                      <a:pt x="145875" y="-11589"/>
                      <a:pt x="329281" y="11587"/>
                      <a:pt x="537062" y="0"/>
                    </a:cubicBezTo>
                    <a:cubicBezTo>
                      <a:pt x="744843" y="-11587"/>
                      <a:pt x="874179" y="1478"/>
                      <a:pt x="1096044" y="0"/>
                    </a:cubicBezTo>
                    <a:cubicBezTo>
                      <a:pt x="1102977" y="196523"/>
                      <a:pt x="1094363" y="264774"/>
                      <a:pt x="1096044" y="399683"/>
                    </a:cubicBezTo>
                    <a:cubicBezTo>
                      <a:pt x="1097725" y="534592"/>
                      <a:pt x="1107699" y="630311"/>
                      <a:pt x="1096044" y="768622"/>
                    </a:cubicBezTo>
                    <a:cubicBezTo>
                      <a:pt x="982229" y="761042"/>
                      <a:pt x="732755" y="788645"/>
                      <a:pt x="569943" y="768622"/>
                    </a:cubicBezTo>
                    <a:cubicBezTo>
                      <a:pt x="407131" y="748599"/>
                      <a:pt x="126153" y="761032"/>
                      <a:pt x="0" y="768622"/>
                    </a:cubicBezTo>
                    <a:cubicBezTo>
                      <a:pt x="3673" y="605990"/>
                      <a:pt x="12388" y="502497"/>
                      <a:pt x="0" y="399683"/>
                    </a:cubicBezTo>
                    <a:cubicBezTo>
                      <a:pt x="-12388" y="296869"/>
                      <a:pt x="6652" y="164381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666666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Selected Item Background">
                <a:extLst>
                  <a:ext uri="{FF2B5EF4-FFF2-40B4-BE49-F238E27FC236}">
                    <a16:creationId xmlns:a16="http://schemas.microsoft.com/office/drawing/2014/main" id="{80097FCB-0571-42C2-9144-9ABB1267494C}"/>
                  </a:ext>
                </a:extLst>
              </p:cNvPr>
              <p:cNvSpPr/>
              <p:nvPr/>
            </p:nvSpPr>
            <p:spPr>
              <a:xfrm>
                <a:off x="4696046" y="7911943"/>
                <a:ext cx="1085578" cy="258304"/>
              </a:xfrm>
              <a:custGeom>
                <a:avLst/>
                <a:gdLst>
                  <a:gd name="connsiteX0" fmla="*/ 0 w 1085578"/>
                  <a:gd name="connsiteY0" fmla="*/ 0 h 258304"/>
                  <a:gd name="connsiteX1" fmla="*/ 564501 w 1085578"/>
                  <a:gd name="connsiteY1" fmla="*/ 0 h 258304"/>
                  <a:gd name="connsiteX2" fmla="*/ 1085578 w 1085578"/>
                  <a:gd name="connsiteY2" fmla="*/ 0 h 258304"/>
                  <a:gd name="connsiteX3" fmla="*/ 1085578 w 1085578"/>
                  <a:gd name="connsiteY3" fmla="*/ 258304 h 258304"/>
                  <a:gd name="connsiteX4" fmla="*/ 564501 w 1085578"/>
                  <a:gd name="connsiteY4" fmla="*/ 258304 h 258304"/>
                  <a:gd name="connsiteX5" fmla="*/ 0 w 1085578"/>
                  <a:gd name="connsiteY5" fmla="*/ 258304 h 258304"/>
                  <a:gd name="connsiteX6" fmla="*/ 0 w 1085578"/>
                  <a:gd name="connsiteY6" fmla="*/ 0 h 25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578" h="258304" fill="none" extrusionOk="0">
                    <a:moveTo>
                      <a:pt x="0" y="0"/>
                    </a:moveTo>
                    <a:cubicBezTo>
                      <a:pt x="152033" y="-27257"/>
                      <a:pt x="307499" y="-5223"/>
                      <a:pt x="564501" y="0"/>
                    </a:cubicBezTo>
                    <a:cubicBezTo>
                      <a:pt x="821503" y="5223"/>
                      <a:pt x="908393" y="-14034"/>
                      <a:pt x="1085578" y="0"/>
                    </a:cubicBezTo>
                    <a:cubicBezTo>
                      <a:pt x="1084858" y="84500"/>
                      <a:pt x="1094857" y="192359"/>
                      <a:pt x="1085578" y="258304"/>
                    </a:cubicBezTo>
                    <a:cubicBezTo>
                      <a:pt x="850229" y="279802"/>
                      <a:pt x="688499" y="261212"/>
                      <a:pt x="564501" y="258304"/>
                    </a:cubicBezTo>
                    <a:cubicBezTo>
                      <a:pt x="440503" y="255396"/>
                      <a:pt x="139483" y="260854"/>
                      <a:pt x="0" y="258304"/>
                    </a:cubicBezTo>
                    <a:cubicBezTo>
                      <a:pt x="-5965" y="187142"/>
                      <a:pt x="4001" y="55276"/>
                      <a:pt x="0" y="0"/>
                    </a:cubicBezTo>
                    <a:close/>
                  </a:path>
                  <a:path w="1085578" h="258304" stroke="0" extrusionOk="0">
                    <a:moveTo>
                      <a:pt x="0" y="0"/>
                    </a:moveTo>
                    <a:cubicBezTo>
                      <a:pt x="182048" y="-6304"/>
                      <a:pt x="293988" y="-2142"/>
                      <a:pt x="510222" y="0"/>
                    </a:cubicBezTo>
                    <a:cubicBezTo>
                      <a:pt x="726456" y="2142"/>
                      <a:pt x="823313" y="-14314"/>
                      <a:pt x="1085578" y="0"/>
                    </a:cubicBezTo>
                    <a:cubicBezTo>
                      <a:pt x="1076914" y="69354"/>
                      <a:pt x="1088786" y="195865"/>
                      <a:pt x="1085578" y="258304"/>
                    </a:cubicBezTo>
                    <a:cubicBezTo>
                      <a:pt x="947687" y="255576"/>
                      <a:pt x="733584" y="274956"/>
                      <a:pt x="553645" y="258304"/>
                    </a:cubicBezTo>
                    <a:cubicBezTo>
                      <a:pt x="373706" y="241652"/>
                      <a:pt x="139000" y="263075"/>
                      <a:pt x="0" y="258304"/>
                    </a:cubicBezTo>
                    <a:cubicBezTo>
                      <a:pt x="2078" y="198298"/>
                      <a:pt x="12308" y="93129"/>
                      <a:pt x="0" y="0"/>
                    </a:cubicBezTo>
                    <a:close/>
                  </a:path>
                </a:pathLst>
              </a:custGeom>
              <a:solidFill>
                <a:srgbClr val="F2F2F2">
                  <a:alpha val="80000"/>
                </a:srgbClr>
              </a:solidFill>
              <a:ln>
                <a:solidFill>
                  <a:srgbClr val="F2F2F2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724718772">
                      <a:prstGeom prst="rect">
                        <a:avLst/>
                      </a:prstGeom>
                      <ask:type>
                        <ask:lineSketchFreehand/>
                      </ask:type>
                      <ask:seed>1724718772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Select Item 3">
                <a:extLst>
                  <a:ext uri="{FF2B5EF4-FFF2-40B4-BE49-F238E27FC236}">
                    <a16:creationId xmlns:a16="http://schemas.microsoft.com/office/drawing/2014/main" id="{13A474BA-2110-4737-80D1-CD677895BF12}"/>
                  </a:ext>
                </a:extLst>
              </p:cNvPr>
              <p:cNvSpPr txBox="1"/>
              <p:nvPr/>
            </p:nvSpPr>
            <p:spPr>
              <a:xfrm>
                <a:off x="4761648" y="8192006"/>
                <a:ext cx="512805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>
                <a:spAutoFit/>
              </a:bodyPr>
              <a:lstStyle/>
              <a:p>
                <a:r>
                  <a:rPr 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Select Item 3</a:t>
                </a:r>
              </a:p>
            </p:txBody>
          </p:sp>
          <p:sp>
            <p:nvSpPr>
              <p:cNvPr id="356" name="Highlighted Select Item 2">
                <a:extLst>
                  <a:ext uri="{FF2B5EF4-FFF2-40B4-BE49-F238E27FC236}">
                    <a16:creationId xmlns:a16="http://schemas.microsoft.com/office/drawing/2014/main" id="{7D57FAF3-14F5-4AA0-9666-0C236AF06181}"/>
                  </a:ext>
                </a:extLst>
              </p:cNvPr>
              <p:cNvSpPr txBox="1"/>
              <p:nvPr/>
            </p:nvSpPr>
            <p:spPr>
              <a:xfrm>
                <a:off x="4761648" y="7954058"/>
                <a:ext cx="512805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>
                <a:spAutoFit/>
              </a:bodyPr>
              <a:lstStyle/>
              <a:p>
                <a:r>
                  <a:rPr 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Select Item 2</a:t>
                </a:r>
              </a:p>
            </p:txBody>
          </p:sp>
          <p:sp>
            <p:nvSpPr>
              <p:cNvPr id="355" name="Select Item 1">
                <a:extLst>
                  <a:ext uri="{FF2B5EF4-FFF2-40B4-BE49-F238E27FC236}">
                    <a16:creationId xmlns:a16="http://schemas.microsoft.com/office/drawing/2014/main" id="{0B6F37CE-8B38-4901-BFD0-4AADE1682E11}"/>
                  </a:ext>
                </a:extLst>
              </p:cNvPr>
              <p:cNvSpPr txBox="1"/>
              <p:nvPr/>
            </p:nvSpPr>
            <p:spPr>
              <a:xfrm>
                <a:off x="4761648" y="7707368"/>
                <a:ext cx="512805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>
                <a:spAutoFit/>
              </a:bodyPr>
              <a:lstStyle/>
              <a:p>
                <a:r>
                  <a:rPr 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Select Item 1</a:t>
                </a:r>
              </a:p>
            </p:txBody>
          </p:sp>
        </p:grpSp>
      </p:grpSp>
      <p:sp>
        <p:nvSpPr>
          <p:cNvPr id="357" name="Menu Title">
            <a:extLst>
              <a:ext uri="{FF2B5EF4-FFF2-40B4-BE49-F238E27FC236}">
                <a16:creationId xmlns:a16="http://schemas.microsoft.com/office/drawing/2014/main" id="{9869FC99-C37F-48B3-85E1-9A7F4D4A607A}"/>
              </a:ext>
            </a:extLst>
          </p:cNvPr>
          <p:cNvSpPr txBox="1"/>
          <p:nvPr/>
        </p:nvSpPr>
        <p:spPr>
          <a:xfrm>
            <a:off x="7915180" y="252783"/>
            <a:ext cx="2095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83B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Menu</a:t>
            </a:r>
          </a:p>
        </p:txBody>
      </p:sp>
      <p:grpSp>
        <p:nvGrpSpPr>
          <p:cNvPr id="17" name="Tablet Device Outline" descr="A mockup of website interface on a tablet.">
            <a:extLst>
              <a:ext uri="{FF2B5EF4-FFF2-40B4-BE49-F238E27FC236}">
                <a16:creationId xmlns:a16="http://schemas.microsoft.com/office/drawing/2014/main" id="{A1F0DC25-F6FE-4EFA-920C-7F66BB83FADA}"/>
              </a:ext>
            </a:extLst>
          </p:cNvPr>
          <p:cNvGrpSpPr/>
          <p:nvPr/>
        </p:nvGrpSpPr>
        <p:grpSpPr>
          <a:xfrm>
            <a:off x="248123" y="1439097"/>
            <a:ext cx="6884027" cy="4853837"/>
            <a:chOff x="2241176" y="394364"/>
            <a:chExt cx="8606117" cy="6068060"/>
          </a:xfrm>
        </p:grpSpPr>
        <p:grpSp>
          <p:nvGrpSpPr>
            <p:cNvPr id="12" name="Address Bar Header">
              <a:extLst>
                <a:ext uri="{FF2B5EF4-FFF2-40B4-BE49-F238E27FC236}">
                  <a16:creationId xmlns:a16="http://schemas.microsoft.com/office/drawing/2014/main" id="{37CF4F67-58F9-4797-8C95-9438AD34E693}"/>
                </a:ext>
              </a:extLst>
            </p:cNvPr>
            <p:cNvGrpSpPr/>
            <p:nvPr/>
          </p:nvGrpSpPr>
          <p:grpSpPr>
            <a:xfrm>
              <a:off x="2547215" y="716132"/>
              <a:ext cx="7667327" cy="332305"/>
              <a:chOff x="4952557" y="2266350"/>
              <a:chExt cx="5633142" cy="244143"/>
            </a:xfrm>
          </p:grpSpPr>
          <p:sp>
            <p:nvSpPr>
              <p:cNvPr id="517" name="Address Bar Header Full Background">
                <a:extLst>
                  <a:ext uri="{FF2B5EF4-FFF2-40B4-BE49-F238E27FC236}">
                    <a16:creationId xmlns:a16="http://schemas.microsoft.com/office/drawing/2014/main" id="{815F0436-ABE1-41F9-BF38-7F677BC89B8A}"/>
                  </a:ext>
                </a:extLst>
              </p:cNvPr>
              <p:cNvSpPr/>
              <p:nvPr/>
            </p:nvSpPr>
            <p:spPr>
              <a:xfrm>
                <a:off x="4969003" y="2266350"/>
                <a:ext cx="5592857" cy="211612"/>
              </a:xfrm>
              <a:prstGeom prst="rect">
                <a:avLst/>
              </a:prstGeom>
              <a:solidFill>
                <a:srgbClr val="CBCB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8" name="See All Tabs Icon">
                <a:extLst>
                  <a:ext uri="{FF2B5EF4-FFF2-40B4-BE49-F238E27FC236}">
                    <a16:creationId xmlns:a16="http://schemas.microsoft.com/office/drawing/2014/main" id="{7D56C874-0241-4160-BDA3-F0520D25A569}"/>
                  </a:ext>
                </a:extLst>
              </p:cNvPr>
              <p:cNvGrpSpPr/>
              <p:nvPr/>
            </p:nvGrpSpPr>
            <p:grpSpPr>
              <a:xfrm>
                <a:off x="5026608" y="2276890"/>
                <a:ext cx="74136" cy="73515"/>
                <a:chOff x="4561159" y="1229706"/>
                <a:chExt cx="107805" cy="106902"/>
              </a:xfrm>
            </p:grpSpPr>
            <p:pic>
              <p:nvPicPr>
                <p:cNvPr id="555" name="Website Icon 2" descr="Browser window">
                  <a:extLst>
                    <a:ext uri="{FF2B5EF4-FFF2-40B4-BE49-F238E27FC236}">
                      <a16:creationId xmlns:a16="http://schemas.microsoft.com/office/drawing/2014/main" id="{8DF59F83-0501-43FA-B645-E929C06D97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159" y="1229706"/>
                  <a:ext cx="91821" cy="91821"/>
                </a:xfrm>
                <a:prstGeom prst="rect">
                  <a:avLst/>
                </a:prstGeom>
              </p:spPr>
            </p:pic>
            <p:pic>
              <p:nvPicPr>
                <p:cNvPr id="556" name="Website Icon 1" descr="Browser window">
                  <a:extLst>
                    <a:ext uri="{FF2B5EF4-FFF2-40B4-BE49-F238E27FC236}">
                      <a16:creationId xmlns:a16="http://schemas.microsoft.com/office/drawing/2014/main" id="{47503B5F-13A0-40D6-B515-5E324590A1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7143" y="1244787"/>
                  <a:ext cx="91821" cy="91821"/>
                </a:xfrm>
                <a:prstGeom prst="rect">
                  <a:avLst/>
                </a:prstGeom>
              </p:spPr>
            </p:pic>
            <p:sp>
              <p:nvSpPr>
                <p:cNvPr id="557" name="Rectangle">
                  <a:extLst>
                    <a:ext uri="{FF2B5EF4-FFF2-40B4-BE49-F238E27FC236}">
                      <a16:creationId xmlns:a16="http://schemas.microsoft.com/office/drawing/2014/main" id="{D5823150-B2F7-4EF1-8DE5-C38BCDECB873}"/>
                    </a:ext>
                  </a:extLst>
                </p:cNvPr>
                <p:cNvSpPr/>
                <p:nvPr/>
              </p:nvSpPr>
              <p:spPr>
                <a:xfrm>
                  <a:off x="4589484" y="1274842"/>
                  <a:ext cx="64008" cy="36576"/>
                </a:xfrm>
                <a:prstGeom prst="rect">
                  <a:avLst/>
                </a:prstGeom>
                <a:solidFill>
                  <a:srgbClr val="CBCB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9" name="Dropdown Arrow">
                <a:extLst>
                  <a:ext uri="{FF2B5EF4-FFF2-40B4-BE49-F238E27FC236}">
                    <a16:creationId xmlns:a16="http://schemas.microsoft.com/office/drawing/2014/main" id="{6BAFFFB0-3669-464B-BA89-B02DD7F5A04C}"/>
                  </a:ext>
                </a:extLst>
              </p:cNvPr>
              <p:cNvGrpSpPr/>
              <p:nvPr/>
            </p:nvGrpSpPr>
            <p:grpSpPr>
              <a:xfrm rot="18531467">
                <a:off x="5924692" y="2300805"/>
                <a:ext cx="31986" cy="31986"/>
                <a:chOff x="1411369" y="3109610"/>
                <a:chExt cx="182868" cy="191529"/>
              </a:xfrm>
            </p:grpSpPr>
            <p:cxnSp>
              <p:nvCxnSpPr>
                <p:cNvPr id="553" name="Line 2">
                  <a:extLst>
                    <a:ext uri="{FF2B5EF4-FFF2-40B4-BE49-F238E27FC236}">
                      <a16:creationId xmlns:a16="http://schemas.microsoft.com/office/drawing/2014/main" id="{61857E4E-E51E-4009-9E85-52C0D05E83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4509" y="3191411"/>
                  <a:ext cx="109728" cy="109728"/>
                </a:xfrm>
                <a:prstGeom prst="line">
                  <a:avLst/>
                </a:prstGeom>
                <a:ln w="6350" cap="rnd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Line 1">
                  <a:extLst>
                    <a:ext uri="{FF2B5EF4-FFF2-40B4-BE49-F238E27FC236}">
                      <a16:creationId xmlns:a16="http://schemas.microsoft.com/office/drawing/2014/main" id="{0FAB30C5-6C5F-4FFE-9A93-2882BF9751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1369" y="3109610"/>
                  <a:ext cx="109728" cy="109729"/>
                </a:xfrm>
                <a:prstGeom prst="line">
                  <a:avLst/>
                </a:prstGeom>
                <a:ln w="6350" cap="rnd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0" name="Address Bar Header Background">
                <a:extLst>
                  <a:ext uri="{FF2B5EF4-FFF2-40B4-BE49-F238E27FC236}">
                    <a16:creationId xmlns:a16="http://schemas.microsoft.com/office/drawing/2014/main" id="{C7F3D26F-C694-43A0-BBB9-089EBC5D897F}"/>
                  </a:ext>
                </a:extLst>
              </p:cNvPr>
              <p:cNvSpPr/>
              <p:nvPr/>
            </p:nvSpPr>
            <p:spPr>
              <a:xfrm>
                <a:off x="4952557" y="2352880"/>
                <a:ext cx="5633142" cy="146768"/>
              </a:xfrm>
              <a:custGeom>
                <a:avLst/>
                <a:gdLst>
                  <a:gd name="connsiteX0" fmla="*/ 0 w 5633142"/>
                  <a:gd name="connsiteY0" fmla="*/ 0 h 146768"/>
                  <a:gd name="connsiteX1" fmla="*/ 513242 w 5633142"/>
                  <a:gd name="connsiteY1" fmla="*/ 0 h 146768"/>
                  <a:gd name="connsiteX2" fmla="*/ 1082815 w 5633142"/>
                  <a:gd name="connsiteY2" fmla="*/ 0 h 146768"/>
                  <a:gd name="connsiteX3" fmla="*/ 1596057 w 5633142"/>
                  <a:gd name="connsiteY3" fmla="*/ 0 h 146768"/>
                  <a:gd name="connsiteX4" fmla="*/ 2278293 w 5633142"/>
                  <a:gd name="connsiteY4" fmla="*/ 0 h 146768"/>
                  <a:gd name="connsiteX5" fmla="*/ 2904198 w 5633142"/>
                  <a:gd name="connsiteY5" fmla="*/ 0 h 146768"/>
                  <a:gd name="connsiteX6" fmla="*/ 3530102 w 5633142"/>
                  <a:gd name="connsiteY6" fmla="*/ 0 h 146768"/>
                  <a:gd name="connsiteX7" fmla="*/ 4268670 w 5633142"/>
                  <a:gd name="connsiteY7" fmla="*/ 0 h 146768"/>
                  <a:gd name="connsiteX8" fmla="*/ 4950906 w 5633142"/>
                  <a:gd name="connsiteY8" fmla="*/ 0 h 146768"/>
                  <a:gd name="connsiteX9" fmla="*/ 5633142 w 5633142"/>
                  <a:gd name="connsiteY9" fmla="*/ 0 h 146768"/>
                  <a:gd name="connsiteX10" fmla="*/ 5633142 w 5633142"/>
                  <a:gd name="connsiteY10" fmla="*/ 146768 h 146768"/>
                  <a:gd name="connsiteX11" fmla="*/ 5176232 w 5633142"/>
                  <a:gd name="connsiteY11" fmla="*/ 146768 h 146768"/>
                  <a:gd name="connsiteX12" fmla="*/ 4662990 w 5633142"/>
                  <a:gd name="connsiteY12" fmla="*/ 146768 h 146768"/>
                  <a:gd name="connsiteX13" fmla="*/ 3980754 w 5633142"/>
                  <a:gd name="connsiteY13" fmla="*/ 146768 h 146768"/>
                  <a:gd name="connsiteX14" fmla="*/ 3242186 w 5633142"/>
                  <a:gd name="connsiteY14" fmla="*/ 146768 h 146768"/>
                  <a:gd name="connsiteX15" fmla="*/ 2672613 w 5633142"/>
                  <a:gd name="connsiteY15" fmla="*/ 146768 h 146768"/>
                  <a:gd name="connsiteX16" fmla="*/ 1934045 w 5633142"/>
                  <a:gd name="connsiteY16" fmla="*/ 146768 h 146768"/>
                  <a:gd name="connsiteX17" fmla="*/ 1420804 w 5633142"/>
                  <a:gd name="connsiteY17" fmla="*/ 146768 h 146768"/>
                  <a:gd name="connsiteX18" fmla="*/ 963893 w 5633142"/>
                  <a:gd name="connsiteY18" fmla="*/ 146768 h 146768"/>
                  <a:gd name="connsiteX19" fmla="*/ 0 w 5633142"/>
                  <a:gd name="connsiteY19" fmla="*/ 146768 h 146768"/>
                  <a:gd name="connsiteX20" fmla="*/ 0 w 5633142"/>
                  <a:gd name="connsiteY20" fmla="*/ 0 h 146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33142" h="146768" fill="none" extrusionOk="0">
                    <a:moveTo>
                      <a:pt x="0" y="0"/>
                    </a:moveTo>
                    <a:cubicBezTo>
                      <a:pt x="204862" y="16262"/>
                      <a:pt x="264489" y="5114"/>
                      <a:pt x="513242" y="0"/>
                    </a:cubicBezTo>
                    <a:cubicBezTo>
                      <a:pt x="761995" y="-5114"/>
                      <a:pt x="838640" y="1136"/>
                      <a:pt x="1082815" y="0"/>
                    </a:cubicBezTo>
                    <a:cubicBezTo>
                      <a:pt x="1326990" y="-1136"/>
                      <a:pt x="1384926" y="1296"/>
                      <a:pt x="1596057" y="0"/>
                    </a:cubicBezTo>
                    <a:cubicBezTo>
                      <a:pt x="1807188" y="-1296"/>
                      <a:pt x="1961283" y="-951"/>
                      <a:pt x="2278293" y="0"/>
                    </a:cubicBezTo>
                    <a:cubicBezTo>
                      <a:pt x="2595303" y="951"/>
                      <a:pt x="2708047" y="-4796"/>
                      <a:pt x="2904198" y="0"/>
                    </a:cubicBezTo>
                    <a:cubicBezTo>
                      <a:pt x="3100349" y="4796"/>
                      <a:pt x="3404605" y="-22152"/>
                      <a:pt x="3530102" y="0"/>
                    </a:cubicBezTo>
                    <a:cubicBezTo>
                      <a:pt x="3655599" y="22152"/>
                      <a:pt x="3969305" y="8165"/>
                      <a:pt x="4268670" y="0"/>
                    </a:cubicBezTo>
                    <a:cubicBezTo>
                      <a:pt x="4568035" y="-8165"/>
                      <a:pt x="4643779" y="6639"/>
                      <a:pt x="4950906" y="0"/>
                    </a:cubicBezTo>
                    <a:cubicBezTo>
                      <a:pt x="5258033" y="-6639"/>
                      <a:pt x="5447660" y="-22788"/>
                      <a:pt x="5633142" y="0"/>
                    </a:cubicBezTo>
                    <a:cubicBezTo>
                      <a:pt x="5628902" y="66055"/>
                      <a:pt x="5637247" y="98292"/>
                      <a:pt x="5633142" y="146768"/>
                    </a:cubicBezTo>
                    <a:cubicBezTo>
                      <a:pt x="5484023" y="133466"/>
                      <a:pt x="5378091" y="139672"/>
                      <a:pt x="5176232" y="146768"/>
                    </a:cubicBezTo>
                    <a:cubicBezTo>
                      <a:pt x="4974373" y="153865"/>
                      <a:pt x="4786230" y="137056"/>
                      <a:pt x="4662990" y="146768"/>
                    </a:cubicBezTo>
                    <a:cubicBezTo>
                      <a:pt x="4539750" y="156480"/>
                      <a:pt x="4228921" y="168795"/>
                      <a:pt x="3980754" y="146768"/>
                    </a:cubicBezTo>
                    <a:cubicBezTo>
                      <a:pt x="3732587" y="124741"/>
                      <a:pt x="3577943" y="131533"/>
                      <a:pt x="3242186" y="146768"/>
                    </a:cubicBezTo>
                    <a:cubicBezTo>
                      <a:pt x="2906429" y="162003"/>
                      <a:pt x="2874932" y="131901"/>
                      <a:pt x="2672613" y="146768"/>
                    </a:cubicBezTo>
                    <a:cubicBezTo>
                      <a:pt x="2470294" y="161635"/>
                      <a:pt x="2118789" y="163689"/>
                      <a:pt x="1934045" y="146768"/>
                    </a:cubicBezTo>
                    <a:cubicBezTo>
                      <a:pt x="1749301" y="129847"/>
                      <a:pt x="1606352" y="140685"/>
                      <a:pt x="1420804" y="146768"/>
                    </a:cubicBezTo>
                    <a:cubicBezTo>
                      <a:pt x="1235256" y="152851"/>
                      <a:pt x="1110526" y="169509"/>
                      <a:pt x="963893" y="146768"/>
                    </a:cubicBezTo>
                    <a:cubicBezTo>
                      <a:pt x="817260" y="124027"/>
                      <a:pt x="198706" y="113897"/>
                      <a:pt x="0" y="146768"/>
                    </a:cubicBezTo>
                    <a:cubicBezTo>
                      <a:pt x="-5920" y="97231"/>
                      <a:pt x="-6953" y="33004"/>
                      <a:pt x="0" y="0"/>
                    </a:cubicBezTo>
                    <a:close/>
                  </a:path>
                  <a:path w="5633142" h="146768" stroke="0" extrusionOk="0">
                    <a:moveTo>
                      <a:pt x="0" y="0"/>
                    </a:moveTo>
                    <a:cubicBezTo>
                      <a:pt x="148644" y="1371"/>
                      <a:pt x="293563" y="-9672"/>
                      <a:pt x="569573" y="0"/>
                    </a:cubicBezTo>
                    <a:cubicBezTo>
                      <a:pt x="845583" y="9672"/>
                      <a:pt x="839592" y="-3139"/>
                      <a:pt x="1026484" y="0"/>
                    </a:cubicBezTo>
                    <a:cubicBezTo>
                      <a:pt x="1213376" y="3139"/>
                      <a:pt x="1498009" y="26420"/>
                      <a:pt x="1765051" y="0"/>
                    </a:cubicBezTo>
                    <a:cubicBezTo>
                      <a:pt x="2032093" y="-26420"/>
                      <a:pt x="2058733" y="10319"/>
                      <a:pt x="2334624" y="0"/>
                    </a:cubicBezTo>
                    <a:cubicBezTo>
                      <a:pt x="2610515" y="-10319"/>
                      <a:pt x="2687815" y="17650"/>
                      <a:pt x="2904198" y="0"/>
                    </a:cubicBezTo>
                    <a:cubicBezTo>
                      <a:pt x="3120581" y="-17650"/>
                      <a:pt x="3398193" y="-13612"/>
                      <a:pt x="3642765" y="0"/>
                    </a:cubicBezTo>
                    <a:cubicBezTo>
                      <a:pt x="3887337" y="13612"/>
                      <a:pt x="3980221" y="7506"/>
                      <a:pt x="4156007" y="0"/>
                    </a:cubicBezTo>
                    <a:cubicBezTo>
                      <a:pt x="4331793" y="-7506"/>
                      <a:pt x="4563348" y="17526"/>
                      <a:pt x="4894574" y="0"/>
                    </a:cubicBezTo>
                    <a:cubicBezTo>
                      <a:pt x="5225800" y="-17526"/>
                      <a:pt x="5340001" y="-465"/>
                      <a:pt x="5633142" y="0"/>
                    </a:cubicBezTo>
                    <a:cubicBezTo>
                      <a:pt x="5627709" y="34083"/>
                      <a:pt x="5639293" y="114997"/>
                      <a:pt x="5633142" y="146768"/>
                    </a:cubicBezTo>
                    <a:cubicBezTo>
                      <a:pt x="5496951" y="163980"/>
                      <a:pt x="5144508" y="142130"/>
                      <a:pt x="5007237" y="146768"/>
                    </a:cubicBezTo>
                    <a:cubicBezTo>
                      <a:pt x="4869966" y="151406"/>
                      <a:pt x="4602510" y="118710"/>
                      <a:pt x="4437664" y="146768"/>
                    </a:cubicBezTo>
                    <a:cubicBezTo>
                      <a:pt x="4272818" y="174826"/>
                      <a:pt x="3853725" y="149912"/>
                      <a:pt x="3699097" y="146768"/>
                    </a:cubicBezTo>
                    <a:cubicBezTo>
                      <a:pt x="3544469" y="143624"/>
                      <a:pt x="3314703" y="175455"/>
                      <a:pt x="2960529" y="146768"/>
                    </a:cubicBezTo>
                    <a:cubicBezTo>
                      <a:pt x="2606355" y="118081"/>
                      <a:pt x="2619012" y="164377"/>
                      <a:pt x="2447287" y="146768"/>
                    </a:cubicBezTo>
                    <a:cubicBezTo>
                      <a:pt x="2275562" y="129159"/>
                      <a:pt x="2067453" y="123852"/>
                      <a:pt x="1821383" y="146768"/>
                    </a:cubicBezTo>
                    <a:cubicBezTo>
                      <a:pt x="1575313" y="169684"/>
                      <a:pt x="1337110" y="135445"/>
                      <a:pt x="1082815" y="146768"/>
                    </a:cubicBezTo>
                    <a:cubicBezTo>
                      <a:pt x="828520" y="158091"/>
                      <a:pt x="511108" y="179422"/>
                      <a:pt x="0" y="146768"/>
                    </a:cubicBezTo>
                    <a:cubicBezTo>
                      <a:pt x="-5267" y="109840"/>
                      <a:pt x="-6821" y="65565"/>
                      <a:pt x="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solidFill>
                  <a:srgbClr val="CBCBCB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Address Bar Background">
                <a:extLst>
                  <a:ext uri="{FF2B5EF4-FFF2-40B4-BE49-F238E27FC236}">
                    <a16:creationId xmlns:a16="http://schemas.microsoft.com/office/drawing/2014/main" id="{685B39F9-DBA3-4302-80A8-FC56EFE248E6}"/>
                  </a:ext>
                </a:extLst>
              </p:cNvPr>
              <p:cNvSpPr/>
              <p:nvPr/>
            </p:nvSpPr>
            <p:spPr>
              <a:xfrm>
                <a:off x="5514057" y="2383243"/>
                <a:ext cx="4598543" cy="84902"/>
              </a:xfrm>
              <a:custGeom>
                <a:avLst/>
                <a:gdLst>
                  <a:gd name="connsiteX0" fmla="*/ 0 w 4598543"/>
                  <a:gd name="connsiteY0" fmla="*/ 0 h 84902"/>
                  <a:gd name="connsiteX1" fmla="*/ 610949 w 4598543"/>
                  <a:gd name="connsiteY1" fmla="*/ 0 h 84902"/>
                  <a:gd name="connsiteX2" fmla="*/ 1129928 w 4598543"/>
                  <a:gd name="connsiteY2" fmla="*/ 0 h 84902"/>
                  <a:gd name="connsiteX3" fmla="*/ 1694892 w 4598543"/>
                  <a:gd name="connsiteY3" fmla="*/ 0 h 84902"/>
                  <a:gd name="connsiteX4" fmla="*/ 2397812 w 4598543"/>
                  <a:gd name="connsiteY4" fmla="*/ 0 h 84902"/>
                  <a:gd name="connsiteX5" fmla="*/ 3008761 w 4598543"/>
                  <a:gd name="connsiteY5" fmla="*/ 0 h 84902"/>
                  <a:gd name="connsiteX6" fmla="*/ 3573725 w 4598543"/>
                  <a:gd name="connsiteY6" fmla="*/ 0 h 84902"/>
                  <a:gd name="connsiteX7" fmla="*/ 4598543 w 4598543"/>
                  <a:gd name="connsiteY7" fmla="*/ 0 h 84902"/>
                  <a:gd name="connsiteX8" fmla="*/ 4598543 w 4598543"/>
                  <a:gd name="connsiteY8" fmla="*/ 84902 h 84902"/>
                  <a:gd name="connsiteX9" fmla="*/ 3941608 w 4598543"/>
                  <a:gd name="connsiteY9" fmla="*/ 84902 h 84902"/>
                  <a:gd name="connsiteX10" fmla="*/ 3376644 w 4598543"/>
                  <a:gd name="connsiteY10" fmla="*/ 84902 h 84902"/>
                  <a:gd name="connsiteX11" fmla="*/ 2627739 w 4598543"/>
                  <a:gd name="connsiteY11" fmla="*/ 84902 h 84902"/>
                  <a:gd name="connsiteX12" fmla="*/ 2016790 w 4598543"/>
                  <a:gd name="connsiteY12" fmla="*/ 84902 h 84902"/>
                  <a:gd name="connsiteX13" fmla="*/ 1497811 w 4598543"/>
                  <a:gd name="connsiteY13" fmla="*/ 84902 h 84902"/>
                  <a:gd name="connsiteX14" fmla="*/ 794891 w 4598543"/>
                  <a:gd name="connsiteY14" fmla="*/ 84902 h 84902"/>
                  <a:gd name="connsiteX15" fmla="*/ 0 w 4598543"/>
                  <a:gd name="connsiteY15" fmla="*/ 84902 h 84902"/>
                  <a:gd name="connsiteX16" fmla="*/ 0 w 4598543"/>
                  <a:gd name="connsiteY16" fmla="*/ 0 h 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98543" h="84902" fill="none" extrusionOk="0">
                    <a:moveTo>
                      <a:pt x="0" y="0"/>
                    </a:moveTo>
                    <a:cubicBezTo>
                      <a:pt x="229289" y="29538"/>
                      <a:pt x="371415" y="15539"/>
                      <a:pt x="610949" y="0"/>
                    </a:cubicBezTo>
                    <a:cubicBezTo>
                      <a:pt x="850483" y="-15539"/>
                      <a:pt x="931980" y="12751"/>
                      <a:pt x="1129928" y="0"/>
                    </a:cubicBezTo>
                    <a:cubicBezTo>
                      <a:pt x="1327876" y="-12751"/>
                      <a:pt x="1567951" y="12195"/>
                      <a:pt x="1694892" y="0"/>
                    </a:cubicBezTo>
                    <a:cubicBezTo>
                      <a:pt x="1821833" y="-12195"/>
                      <a:pt x="2234916" y="14365"/>
                      <a:pt x="2397812" y="0"/>
                    </a:cubicBezTo>
                    <a:cubicBezTo>
                      <a:pt x="2560708" y="-14365"/>
                      <a:pt x="2872586" y="-26857"/>
                      <a:pt x="3008761" y="0"/>
                    </a:cubicBezTo>
                    <a:cubicBezTo>
                      <a:pt x="3144936" y="26857"/>
                      <a:pt x="3390778" y="15504"/>
                      <a:pt x="3573725" y="0"/>
                    </a:cubicBezTo>
                    <a:cubicBezTo>
                      <a:pt x="3756672" y="-15504"/>
                      <a:pt x="4328979" y="-45536"/>
                      <a:pt x="4598543" y="0"/>
                    </a:cubicBezTo>
                    <a:cubicBezTo>
                      <a:pt x="4597981" y="27104"/>
                      <a:pt x="4597947" y="55244"/>
                      <a:pt x="4598543" y="84902"/>
                    </a:cubicBezTo>
                    <a:cubicBezTo>
                      <a:pt x="4440768" y="109646"/>
                      <a:pt x="4152441" y="77600"/>
                      <a:pt x="3941608" y="84902"/>
                    </a:cubicBezTo>
                    <a:cubicBezTo>
                      <a:pt x="3730775" y="92204"/>
                      <a:pt x="3500145" y="98289"/>
                      <a:pt x="3376644" y="84902"/>
                    </a:cubicBezTo>
                    <a:cubicBezTo>
                      <a:pt x="3253143" y="71515"/>
                      <a:pt x="2907306" y="69637"/>
                      <a:pt x="2627739" y="84902"/>
                    </a:cubicBezTo>
                    <a:cubicBezTo>
                      <a:pt x="2348172" y="100167"/>
                      <a:pt x="2240997" y="67000"/>
                      <a:pt x="2016790" y="84902"/>
                    </a:cubicBezTo>
                    <a:cubicBezTo>
                      <a:pt x="1792583" y="102804"/>
                      <a:pt x="1627031" y="103306"/>
                      <a:pt x="1497811" y="84902"/>
                    </a:cubicBezTo>
                    <a:cubicBezTo>
                      <a:pt x="1368591" y="66498"/>
                      <a:pt x="1061985" y="63908"/>
                      <a:pt x="794891" y="84902"/>
                    </a:cubicBezTo>
                    <a:cubicBezTo>
                      <a:pt x="527797" y="105896"/>
                      <a:pt x="174920" y="75817"/>
                      <a:pt x="0" y="84902"/>
                    </a:cubicBezTo>
                    <a:cubicBezTo>
                      <a:pt x="337" y="52542"/>
                      <a:pt x="582" y="27801"/>
                      <a:pt x="0" y="0"/>
                    </a:cubicBezTo>
                    <a:close/>
                  </a:path>
                  <a:path w="4598543" h="84902" stroke="0" extrusionOk="0">
                    <a:moveTo>
                      <a:pt x="0" y="0"/>
                    </a:moveTo>
                    <a:cubicBezTo>
                      <a:pt x="245075" y="-24510"/>
                      <a:pt x="422041" y="-10520"/>
                      <a:pt x="610949" y="0"/>
                    </a:cubicBezTo>
                    <a:cubicBezTo>
                      <a:pt x="799857" y="10520"/>
                      <a:pt x="962339" y="16190"/>
                      <a:pt x="1129928" y="0"/>
                    </a:cubicBezTo>
                    <a:cubicBezTo>
                      <a:pt x="1297517" y="-16190"/>
                      <a:pt x="1526038" y="-13170"/>
                      <a:pt x="1878833" y="0"/>
                    </a:cubicBezTo>
                    <a:cubicBezTo>
                      <a:pt x="2231628" y="13170"/>
                      <a:pt x="2188071" y="28736"/>
                      <a:pt x="2489783" y="0"/>
                    </a:cubicBezTo>
                    <a:cubicBezTo>
                      <a:pt x="2791495" y="-28736"/>
                      <a:pt x="2904857" y="11873"/>
                      <a:pt x="3100732" y="0"/>
                    </a:cubicBezTo>
                    <a:cubicBezTo>
                      <a:pt x="3296607" y="-11873"/>
                      <a:pt x="3541313" y="-26790"/>
                      <a:pt x="3849637" y="0"/>
                    </a:cubicBezTo>
                    <a:cubicBezTo>
                      <a:pt x="4157962" y="26790"/>
                      <a:pt x="4355737" y="-2018"/>
                      <a:pt x="4598543" y="0"/>
                    </a:cubicBezTo>
                    <a:cubicBezTo>
                      <a:pt x="4596535" y="40259"/>
                      <a:pt x="4596753" y="47653"/>
                      <a:pt x="4598543" y="84902"/>
                    </a:cubicBezTo>
                    <a:cubicBezTo>
                      <a:pt x="4334393" y="77125"/>
                      <a:pt x="4238877" y="85386"/>
                      <a:pt x="4033579" y="84902"/>
                    </a:cubicBezTo>
                    <a:cubicBezTo>
                      <a:pt x="3828281" y="84418"/>
                      <a:pt x="3580556" y="97925"/>
                      <a:pt x="3376644" y="84902"/>
                    </a:cubicBezTo>
                    <a:cubicBezTo>
                      <a:pt x="3172732" y="71879"/>
                      <a:pt x="3019455" y="55316"/>
                      <a:pt x="2719710" y="84902"/>
                    </a:cubicBezTo>
                    <a:cubicBezTo>
                      <a:pt x="2419965" y="114488"/>
                      <a:pt x="2297015" y="106137"/>
                      <a:pt x="2108760" y="84902"/>
                    </a:cubicBezTo>
                    <a:cubicBezTo>
                      <a:pt x="1920505" y="63668"/>
                      <a:pt x="1577513" y="68128"/>
                      <a:pt x="1359855" y="84902"/>
                    </a:cubicBezTo>
                    <a:cubicBezTo>
                      <a:pt x="1142198" y="101676"/>
                      <a:pt x="944349" y="66361"/>
                      <a:pt x="610949" y="84902"/>
                    </a:cubicBezTo>
                    <a:cubicBezTo>
                      <a:pt x="277549" y="103443"/>
                      <a:pt x="291731" y="96904"/>
                      <a:pt x="0" y="84902"/>
                    </a:cubicBezTo>
                    <a:cubicBezTo>
                      <a:pt x="1504" y="64811"/>
                      <a:pt x="2191" y="2328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CBCBCB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2" name="Right Arrow">
                <a:extLst>
                  <a:ext uri="{FF2B5EF4-FFF2-40B4-BE49-F238E27FC236}">
                    <a16:creationId xmlns:a16="http://schemas.microsoft.com/office/drawing/2014/main" id="{2F7E7030-AE23-4C71-9D40-8C71448C5571}"/>
                  </a:ext>
                </a:extLst>
              </p:cNvPr>
              <p:cNvGrpSpPr/>
              <p:nvPr/>
            </p:nvGrpSpPr>
            <p:grpSpPr>
              <a:xfrm>
                <a:off x="5128197" y="2407577"/>
                <a:ext cx="55821" cy="39982"/>
                <a:chOff x="5128197" y="2407577"/>
                <a:chExt cx="55821" cy="39982"/>
              </a:xfrm>
            </p:grpSpPr>
            <p:grpSp>
              <p:nvGrpSpPr>
                <p:cNvPr id="549" name="Right Arrow">
                  <a:extLst>
                    <a:ext uri="{FF2B5EF4-FFF2-40B4-BE49-F238E27FC236}">
                      <a16:creationId xmlns:a16="http://schemas.microsoft.com/office/drawing/2014/main" id="{4D35FA65-08E4-45FF-94BF-C0C56E3834B4}"/>
                    </a:ext>
                  </a:extLst>
                </p:cNvPr>
                <p:cNvGrpSpPr/>
                <p:nvPr/>
              </p:nvGrpSpPr>
              <p:grpSpPr>
                <a:xfrm rot="13370064">
                  <a:off x="5144036" y="2407577"/>
                  <a:ext cx="39982" cy="39982"/>
                  <a:chOff x="1411369" y="3109610"/>
                  <a:chExt cx="182868" cy="191529"/>
                </a:xfrm>
              </p:grpSpPr>
              <p:cxnSp>
                <p:nvCxnSpPr>
                  <p:cNvPr id="551" name="Line 2">
                    <a:extLst>
                      <a:ext uri="{FF2B5EF4-FFF2-40B4-BE49-F238E27FC236}">
                        <a16:creationId xmlns:a16="http://schemas.microsoft.com/office/drawing/2014/main" id="{B5814EB0-87FC-4756-AF48-63BC64B5A1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>
                    <a:off x="1484509" y="3191411"/>
                    <a:ext cx="109728" cy="109728"/>
                  </a:xfrm>
                  <a:prstGeom prst="line">
                    <a:avLst/>
                  </a:prstGeom>
                  <a:ln w="6350" cap="rnd">
                    <a:solidFill>
                      <a:srgbClr val="09090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2" name="Line 1">
                    <a:extLst>
                      <a:ext uri="{FF2B5EF4-FFF2-40B4-BE49-F238E27FC236}">
                        <a16:creationId xmlns:a16="http://schemas.microsoft.com/office/drawing/2014/main" id="{4D5BF2D1-807C-4A5B-BC2D-13570B0EDD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 flipV="1">
                    <a:off x="1411369" y="3109610"/>
                    <a:ext cx="109728" cy="109729"/>
                  </a:xfrm>
                  <a:prstGeom prst="line">
                    <a:avLst/>
                  </a:prstGeom>
                  <a:ln w="6350" cap="rnd">
                    <a:solidFill>
                      <a:srgbClr val="09090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50" name="Right Arrow">
                  <a:extLst>
                    <a:ext uri="{FF2B5EF4-FFF2-40B4-BE49-F238E27FC236}">
                      <a16:creationId xmlns:a16="http://schemas.microsoft.com/office/drawing/2014/main" id="{FF254B69-F7DD-44F0-A30E-CBC5D9CAE5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8197" y="2427402"/>
                  <a:ext cx="47979" cy="0"/>
                </a:xfrm>
                <a:prstGeom prst="line">
                  <a:avLst/>
                </a:prstGeom>
                <a:ln w="6350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3" name="Left Arrow">
                <a:extLst>
                  <a:ext uri="{FF2B5EF4-FFF2-40B4-BE49-F238E27FC236}">
                    <a16:creationId xmlns:a16="http://schemas.microsoft.com/office/drawing/2014/main" id="{B0BE31A3-3EBB-4564-A28D-07C34782648F}"/>
                  </a:ext>
                </a:extLst>
              </p:cNvPr>
              <p:cNvGrpSpPr/>
              <p:nvPr/>
            </p:nvGrpSpPr>
            <p:grpSpPr>
              <a:xfrm>
                <a:off x="5004669" y="2407458"/>
                <a:ext cx="56118" cy="39982"/>
                <a:chOff x="5004669" y="2407458"/>
                <a:chExt cx="56118" cy="39982"/>
              </a:xfrm>
            </p:grpSpPr>
            <p:grpSp>
              <p:nvGrpSpPr>
                <p:cNvPr id="545" name="Left Arrow">
                  <a:extLst>
                    <a:ext uri="{FF2B5EF4-FFF2-40B4-BE49-F238E27FC236}">
                      <a16:creationId xmlns:a16="http://schemas.microsoft.com/office/drawing/2014/main" id="{35C6CA7C-337E-4C13-A902-50183FE3105E}"/>
                    </a:ext>
                  </a:extLst>
                </p:cNvPr>
                <p:cNvGrpSpPr/>
                <p:nvPr/>
              </p:nvGrpSpPr>
              <p:grpSpPr>
                <a:xfrm rot="8229936" flipH="1">
                  <a:off x="5004669" y="2407458"/>
                  <a:ext cx="39982" cy="39982"/>
                  <a:chOff x="1411369" y="3109610"/>
                  <a:chExt cx="182868" cy="191529"/>
                </a:xfrm>
              </p:grpSpPr>
              <p:cxnSp>
                <p:nvCxnSpPr>
                  <p:cNvPr id="547" name="Line 2">
                    <a:extLst>
                      <a:ext uri="{FF2B5EF4-FFF2-40B4-BE49-F238E27FC236}">
                        <a16:creationId xmlns:a16="http://schemas.microsoft.com/office/drawing/2014/main" id="{7872BCB5-50C6-4D17-B3E5-7C26101210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>
                    <a:off x="1484509" y="3191411"/>
                    <a:ext cx="109728" cy="109728"/>
                  </a:xfrm>
                  <a:prstGeom prst="line">
                    <a:avLst/>
                  </a:prstGeom>
                  <a:ln w="6350" cap="rnd">
                    <a:solidFill>
                      <a:srgbClr val="09090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Line 1">
                    <a:extLst>
                      <a:ext uri="{FF2B5EF4-FFF2-40B4-BE49-F238E27FC236}">
                        <a16:creationId xmlns:a16="http://schemas.microsoft.com/office/drawing/2014/main" id="{B2E27EF4-CBCF-41A5-82B8-16D09FE376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 flipV="1">
                    <a:off x="1411369" y="3109610"/>
                    <a:ext cx="109728" cy="109729"/>
                  </a:xfrm>
                  <a:prstGeom prst="line">
                    <a:avLst/>
                  </a:prstGeom>
                  <a:ln w="6350" cap="rnd">
                    <a:solidFill>
                      <a:srgbClr val="09090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6" name="Left Arrow">
                  <a:extLst>
                    <a:ext uri="{FF2B5EF4-FFF2-40B4-BE49-F238E27FC236}">
                      <a16:creationId xmlns:a16="http://schemas.microsoft.com/office/drawing/2014/main" id="{9FD14A27-CF2D-40DD-9248-09C9BAD52F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2808" y="2427402"/>
                  <a:ext cx="47979" cy="0"/>
                </a:xfrm>
                <a:prstGeom prst="line">
                  <a:avLst/>
                </a:prstGeom>
                <a:ln w="6350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24" name="Search Address Bar Icon" descr="Magnifying glass">
                <a:extLst>
                  <a:ext uri="{FF2B5EF4-FFF2-40B4-BE49-F238E27FC236}">
                    <a16:creationId xmlns:a16="http://schemas.microsoft.com/office/drawing/2014/main" id="{4C28C5D4-573A-4815-946D-BFF46133E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5539664" y="2402166"/>
                <a:ext cx="48632" cy="48632"/>
              </a:xfrm>
              <a:prstGeom prst="rect">
                <a:avLst/>
              </a:prstGeom>
            </p:spPr>
          </p:pic>
          <p:sp>
            <p:nvSpPr>
              <p:cNvPr id="525" name="Search Address Bar Text">
                <a:extLst>
                  <a:ext uri="{FF2B5EF4-FFF2-40B4-BE49-F238E27FC236}">
                    <a16:creationId xmlns:a16="http://schemas.microsoft.com/office/drawing/2014/main" id="{F4A46A15-079C-4B4A-A2A7-4B46B7DD69EC}"/>
                  </a:ext>
                </a:extLst>
              </p:cNvPr>
              <p:cNvSpPr txBox="1"/>
              <p:nvPr/>
            </p:nvSpPr>
            <p:spPr>
              <a:xfrm>
                <a:off x="5529550" y="2361221"/>
                <a:ext cx="1335040" cy="149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0" dirty="0">
                    <a:solidFill>
                      <a:srgbClr val="AEAEAE"/>
                    </a:solidFill>
                  </a:rPr>
                  <a:t>Search or enter web address</a:t>
                </a:r>
              </a:p>
            </p:txBody>
          </p:sp>
          <p:pic>
            <p:nvPicPr>
              <p:cNvPr id="526" name="Refresh Button" descr="Refresh">
                <a:extLst>
                  <a:ext uri="{FF2B5EF4-FFF2-40B4-BE49-F238E27FC236}">
                    <a16:creationId xmlns:a16="http://schemas.microsoft.com/office/drawing/2014/main" id="{09D65992-45BC-4343-9F7B-4797F33FF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7611513">
                <a:off x="5247646" y="2397778"/>
                <a:ext cx="59306" cy="59306"/>
              </a:xfrm>
              <a:prstGeom prst="rect">
                <a:avLst/>
              </a:prstGeom>
            </p:spPr>
          </p:pic>
          <p:pic>
            <p:nvPicPr>
              <p:cNvPr id="527" name="Home Button" descr="Home">
                <a:extLst>
                  <a:ext uri="{FF2B5EF4-FFF2-40B4-BE49-F238E27FC236}">
                    <a16:creationId xmlns:a16="http://schemas.microsoft.com/office/drawing/2014/main" id="{3D38578F-3F8D-4CB7-91EC-80501AE330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71550" y="2399299"/>
                <a:ext cx="59306" cy="59306"/>
              </a:xfrm>
              <a:prstGeom prst="rect">
                <a:avLst/>
              </a:prstGeom>
            </p:spPr>
          </p:pic>
          <p:grpSp>
            <p:nvGrpSpPr>
              <p:cNvPr id="528" name="Address Bar Settings Button">
                <a:extLst>
                  <a:ext uri="{FF2B5EF4-FFF2-40B4-BE49-F238E27FC236}">
                    <a16:creationId xmlns:a16="http://schemas.microsoft.com/office/drawing/2014/main" id="{DB281471-0E34-49CB-956F-F16D446D26A9}"/>
                  </a:ext>
                </a:extLst>
              </p:cNvPr>
              <p:cNvGrpSpPr/>
              <p:nvPr/>
            </p:nvGrpSpPr>
            <p:grpSpPr>
              <a:xfrm>
                <a:off x="10462849" y="2419434"/>
                <a:ext cx="64797" cy="15993"/>
                <a:chOff x="10790691" y="1400190"/>
                <a:chExt cx="74096" cy="18288"/>
              </a:xfrm>
            </p:grpSpPr>
            <p:sp>
              <p:nvSpPr>
                <p:cNvPr id="542" name="Circle">
                  <a:extLst>
                    <a:ext uri="{FF2B5EF4-FFF2-40B4-BE49-F238E27FC236}">
                      <a16:creationId xmlns:a16="http://schemas.microsoft.com/office/drawing/2014/main" id="{E665D752-7AB7-4FF6-B09C-1207C4312256}"/>
                    </a:ext>
                  </a:extLst>
                </p:cNvPr>
                <p:cNvSpPr/>
                <p:nvPr/>
              </p:nvSpPr>
              <p:spPr>
                <a:xfrm>
                  <a:off x="10846499" y="1400190"/>
                  <a:ext cx="18288" cy="1828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Circle">
                  <a:extLst>
                    <a:ext uri="{FF2B5EF4-FFF2-40B4-BE49-F238E27FC236}">
                      <a16:creationId xmlns:a16="http://schemas.microsoft.com/office/drawing/2014/main" id="{66F8E6F1-ACFA-40B0-BE17-B1C173E45A8C}"/>
                    </a:ext>
                  </a:extLst>
                </p:cNvPr>
                <p:cNvSpPr/>
                <p:nvPr/>
              </p:nvSpPr>
              <p:spPr>
                <a:xfrm>
                  <a:off x="10818595" y="1400190"/>
                  <a:ext cx="18288" cy="1828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Circle">
                  <a:extLst>
                    <a:ext uri="{FF2B5EF4-FFF2-40B4-BE49-F238E27FC236}">
                      <a16:creationId xmlns:a16="http://schemas.microsoft.com/office/drawing/2014/main" id="{9D4C3D15-84DA-4A39-AB09-681268FF014C}"/>
                    </a:ext>
                  </a:extLst>
                </p:cNvPr>
                <p:cNvSpPr/>
                <p:nvPr/>
              </p:nvSpPr>
              <p:spPr>
                <a:xfrm>
                  <a:off x="10790691" y="1400190"/>
                  <a:ext cx="18288" cy="1828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9" name="Add Button">
                <a:extLst>
                  <a:ext uri="{FF2B5EF4-FFF2-40B4-BE49-F238E27FC236}">
                    <a16:creationId xmlns:a16="http://schemas.microsoft.com/office/drawing/2014/main" id="{1CF79268-3321-4B74-BCE1-D4A4AAD16FD8}"/>
                  </a:ext>
                </a:extLst>
              </p:cNvPr>
              <p:cNvGrpSpPr/>
              <p:nvPr/>
            </p:nvGrpSpPr>
            <p:grpSpPr>
              <a:xfrm>
                <a:off x="5822685" y="2296671"/>
                <a:ext cx="39983" cy="39983"/>
                <a:chOff x="5822685" y="2296671"/>
                <a:chExt cx="39983" cy="39983"/>
              </a:xfrm>
            </p:grpSpPr>
            <p:cxnSp>
              <p:nvCxnSpPr>
                <p:cNvPr id="540" name="Line 2">
                  <a:extLst>
                    <a:ext uri="{FF2B5EF4-FFF2-40B4-BE49-F238E27FC236}">
                      <a16:creationId xmlns:a16="http://schemas.microsoft.com/office/drawing/2014/main" id="{54CFD6A6-0869-494F-B18E-802C12FE9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2685" y="2315861"/>
                  <a:ext cx="39983" cy="0"/>
                </a:xfrm>
                <a:prstGeom prst="line">
                  <a:avLst/>
                </a:prstGeom>
                <a:ln w="6350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Line 1">
                  <a:extLst>
                    <a:ext uri="{FF2B5EF4-FFF2-40B4-BE49-F238E27FC236}">
                      <a16:creationId xmlns:a16="http://schemas.microsoft.com/office/drawing/2014/main" id="{8380DE50-4991-4F02-B8C0-D20EA53325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821643" y="2316663"/>
                  <a:ext cx="39983" cy="0"/>
                </a:xfrm>
                <a:prstGeom prst="line">
                  <a:avLst/>
                </a:prstGeom>
                <a:ln w="6350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30" name="Close Button" descr="Close">
                <a:extLst>
                  <a:ext uri="{FF2B5EF4-FFF2-40B4-BE49-F238E27FC236}">
                    <a16:creationId xmlns:a16="http://schemas.microsoft.com/office/drawing/2014/main" id="{8CFE01B9-D061-4B76-829A-F01DB3F25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465079" y="2296563"/>
                <a:ext cx="44638" cy="44638"/>
              </a:xfrm>
              <a:prstGeom prst="rect">
                <a:avLst/>
              </a:prstGeom>
            </p:spPr>
          </p:pic>
          <p:sp>
            <p:nvSpPr>
              <p:cNvPr id="531" name="Maximize Button">
                <a:extLst>
                  <a:ext uri="{FF2B5EF4-FFF2-40B4-BE49-F238E27FC236}">
                    <a16:creationId xmlns:a16="http://schemas.microsoft.com/office/drawing/2014/main" id="{1523D9FA-3565-4670-B7CA-B24512A67F8F}"/>
                  </a:ext>
                </a:extLst>
              </p:cNvPr>
              <p:cNvSpPr/>
              <p:nvPr/>
            </p:nvSpPr>
            <p:spPr>
              <a:xfrm>
                <a:off x="10328833" y="2301847"/>
                <a:ext cx="31986" cy="31986"/>
              </a:xfrm>
              <a:prstGeom prst="rect">
                <a:avLst/>
              </a:prstGeom>
              <a:noFill/>
              <a:ln w="6350">
                <a:solidFill>
                  <a:srgbClr val="0909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2" name="Minimize Button">
                <a:extLst>
                  <a:ext uri="{FF2B5EF4-FFF2-40B4-BE49-F238E27FC236}">
                    <a16:creationId xmlns:a16="http://schemas.microsoft.com/office/drawing/2014/main" id="{A709F5FE-9E36-44B6-9DF5-E402CB1D7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0145" y="2316798"/>
                <a:ext cx="31986" cy="0"/>
              </a:xfrm>
              <a:prstGeom prst="line">
                <a:avLst/>
              </a:prstGeom>
              <a:ln w="63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3" name="Webpage Small Title Background">
                <a:extLst>
                  <a:ext uri="{FF2B5EF4-FFF2-40B4-BE49-F238E27FC236}">
                    <a16:creationId xmlns:a16="http://schemas.microsoft.com/office/drawing/2014/main" id="{8B8FC058-1C60-4C02-A8F2-586AA1954CC0}"/>
                  </a:ext>
                </a:extLst>
              </p:cNvPr>
              <p:cNvSpPr/>
              <p:nvPr/>
            </p:nvSpPr>
            <p:spPr>
              <a:xfrm>
                <a:off x="5167332" y="2270515"/>
                <a:ext cx="622646" cy="104134"/>
              </a:xfrm>
              <a:custGeom>
                <a:avLst/>
                <a:gdLst>
                  <a:gd name="connsiteX0" fmla="*/ 0 w 622646"/>
                  <a:gd name="connsiteY0" fmla="*/ 0 h 104134"/>
                  <a:gd name="connsiteX1" fmla="*/ 622646 w 622646"/>
                  <a:gd name="connsiteY1" fmla="*/ 0 h 104134"/>
                  <a:gd name="connsiteX2" fmla="*/ 622646 w 622646"/>
                  <a:gd name="connsiteY2" fmla="*/ 104134 h 104134"/>
                  <a:gd name="connsiteX3" fmla="*/ 0 w 622646"/>
                  <a:gd name="connsiteY3" fmla="*/ 104134 h 104134"/>
                  <a:gd name="connsiteX4" fmla="*/ 0 w 622646"/>
                  <a:gd name="connsiteY4" fmla="*/ 0 h 10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646" h="104134" fill="none" extrusionOk="0">
                    <a:moveTo>
                      <a:pt x="0" y="0"/>
                    </a:moveTo>
                    <a:cubicBezTo>
                      <a:pt x="303527" y="-11224"/>
                      <a:pt x="347830" y="-2420"/>
                      <a:pt x="622646" y="0"/>
                    </a:cubicBezTo>
                    <a:cubicBezTo>
                      <a:pt x="617543" y="49713"/>
                      <a:pt x="627647" y="70936"/>
                      <a:pt x="622646" y="104134"/>
                    </a:cubicBezTo>
                    <a:cubicBezTo>
                      <a:pt x="427445" y="95508"/>
                      <a:pt x="185225" y="129744"/>
                      <a:pt x="0" y="104134"/>
                    </a:cubicBezTo>
                    <a:cubicBezTo>
                      <a:pt x="-1595" y="70651"/>
                      <a:pt x="3854" y="34322"/>
                      <a:pt x="0" y="0"/>
                    </a:cubicBezTo>
                    <a:close/>
                  </a:path>
                  <a:path w="622646" h="104134" stroke="0" extrusionOk="0">
                    <a:moveTo>
                      <a:pt x="0" y="0"/>
                    </a:moveTo>
                    <a:cubicBezTo>
                      <a:pt x="270705" y="-8460"/>
                      <a:pt x="453983" y="-12708"/>
                      <a:pt x="622646" y="0"/>
                    </a:cubicBezTo>
                    <a:cubicBezTo>
                      <a:pt x="619928" y="35983"/>
                      <a:pt x="619772" y="62275"/>
                      <a:pt x="622646" y="104134"/>
                    </a:cubicBezTo>
                    <a:cubicBezTo>
                      <a:pt x="357335" y="87148"/>
                      <a:pt x="268814" y="119323"/>
                      <a:pt x="0" y="104134"/>
                    </a:cubicBezTo>
                    <a:cubicBezTo>
                      <a:pt x="933" y="57310"/>
                      <a:pt x="-398" y="29390"/>
                      <a:pt x="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solidFill>
                  <a:srgbClr val="CBCBCB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4" name="Webpage Close Icon" descr="Close">
                <a:extLst>
                  <a:ext uri="{FF2B5EF4-FFF2-40B4-BE49-F238E27FC236}">
                    <a16:creationId xmlns:a16="http://schemas.microsoft.com/office/drawing/2014/main" id="{54440EC5-88CB-481D-BBE4-52BCFD6B1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717383" y="2296983"/>
                <a:ext cx="44638" cy="44638"/>
              </a:xfrm>
              <a:prstGeom prst="rect">
                <a:avLst/>
              </a:prstGeom>
            </p:spPr>
          </p:pic>
          <p:sp>
            <p:nvSpPr>
              <p:cNvPr id="535" name="Webpage Name">
                <a:extLst>
                  <a:ext uri="{FF2B5EF4-FFF2-40B4-BE49-F238E27FC236}">
                    <a16:creationId xmlns:a16="http://schemas.microsoft.com/office/drawing/2014/main" id="{78A40229-4D45-4960-9218-446DE8A37743}"/>
                  </a:ext>
                </a:extLst>
              </p:cNvPr>
              <p:cNvSpPr txBox="1"/>
              <p:nvPr/>
            </p:nvSpPr>
            <p:spPr>
              <a:xfrm>
                <a:off x="5272180" y="2289186"/>
                <a:ext cx="138919" cy="53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" dirty="0">
                    <a:solidFill>
                      <a:srgbClr val="555555"/>
                    </a:solidFill>
                  </a:rPr>
                  <a:t>Start</a:t>
                </a:r>
              </a:p>
            </p:txBody>
          </p:sp>
          <p:grpSp>
            <p:nvGrpSpPr>
              <p:cNvPr id="536" name="Website Icon Placeholder">
                <a:extLst>
                  <a:ext uri="{FF2B5EF4-FFF2-40B4-BE49-F238E27FC236}">
                    <a16:creationId xmlns:a16="http://schemas.microsoft.com/office/drawing/2014/main" id="{F12C93E2-424A-4D9A-9C11-A3F49BB5936C}"/>
                  </a:ext>
                </a:extLst>
              </p:cNvPr>
              <p:cNvGrpSpPr/>
              <p:nvPr/>
            </p:nvGrpSpPr>
            <p:grpSpPr>
              <a:xfrm>
                <a:off x="5204508" y="2295596"/>
                <a:ext cx="41452" cy="40711"/>
                <a:chOff x="1950533" y="1912092"/>
                <a:chExt cx="144420" cy="141838"/>
              </a:xfrm>
            </p:grpSpPr>
            <p:sp>
              <p:nvSpPr>
                <p:cNvPr id="537" name="Square">
                  <a:extLst>
                    <a:ext uri="{FF2B5EF4-FFF2-40B4-BE49-F238E27FC236}">
                      <a16:creationId xmlns:a16="http://schemas.microsoft.com/office/drawing/2014/main" id="{E6DBB03C-63A7-4CFC-8B29-388FF596A28C}"/>
                    </a:ext>
                  </a:extLst>
                </p:cNvPr>
                <p:cNvSpPr/>
                <p:nvPr/>
              </p:nvSpPr>
              <p:spPr>
                <a:xfrm>
                  <a:off x="1952625" y="1913132"/>
                  <a:ext cx="141684" cy="140798"/>
                </a:xfrm>
                <a:custGeom>
                  <a:avLst/>
                  <a:gdLst>
                    <a:gd name="connsiteX0" fmla="*/ 0 w 141684"/>
                    <a:gd name="connsiteY0" fmla="*/ 0 h 140798"/>
                    <a:gd name="connsiteX1" fmla="*/ 141684 w 141684"/>
                    <a:gd name="connsiteY1" fmla="*/ 0 h 140798"/>
                    <a:gd name="connsiteX2" fmla="*/ 141684 w 141684"/>
                    <a:gd name="connsiteY2" fmla="*/ 140798 h 140798"/>
                    <a:gd name="connsiteX3" fmla="*/ 0 w 141684"/>
                    <a:gd name="connsiteY3" fmla="*/ 140798 h 140798"/>
                    <a:gd name="connsiteX4" fmla="*/ 0 w 141684"/>
                    <a:gd name="connsiteY4" fmla="*/ 0 h 140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684" h="140798" fill="none" extrusionOk="0">
                      <a:moveTo>
                        <a:pt x="0" y="0"/>
                      </a:moveTo>
                      <a:cubicBezTo>
                        <a:pt x="45991" y="1878"/>
                        <a:pt x="96569" y="5713"/>
                        <a:pt x="141684" y="0"/>
                      </a:cubicBezTo>
                      <a:cubicBezTo>
                        <a:pt x="138845" y="57765"/>
                        <a:pt x="145173" y="72590"/>
                        <a:pt x="141684" y="140798"/>
                      </a:cubicBezTo>
                      <a:cubicBezTo>
                        <a:pt x="80807" y="141118"/>
                        <a:pt x="31063" y="140290"/>
                        <a:pt x="0" y="140798"/>
                      </a:cubicBezTo>
                      <a:cubicBezTo>
                        <a:pt x="1379" y="91549"/>
                        <a:pt x="-187" y="55626"/>
                        <a:pt x="0" y="0"/>
                      </a:cubicBezTo>
                      <a:close/>
                    </a:path>
                    <a:path w="141684" h="140798" stroke="0" extrusionOk="0">
                      <a:moveTo>
                        <a:pt x="0" y="0"/>
                      </a:moveTo>
                      <a:cubicBezTo>
                        <a:pt x="62393" y="2102"/>
                        <a:pt x="83537" y="-1382"/>
                        <a:pt x="141684" y="0"/>
                      </a:cubicBezTo>
                      <a:cubicBezTo>
                        <a:pt x="135837" y="59974"/>
                        <a:pt x="144028" y="102945"/>
                        <a:pt x="141684" y="140798"/>
                      </a:cubicBezTo>
                      <a:cubicBezTo>
                        <a:pt x="95486" y="144697"/>
                        <a:pt x="42034" y="141879"/>
                        <a:pt x="0" y="140798"/>
                      </a:cubicBezTo>
                      <a:cubicBezTo>
                        <a:pt x="-996" y="102443"/>
                        <a:pt x="5794" y="61365"/>
                        <a:pt x="0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3175">
                  <a:solidFill>
                    <a:srgbClr val="444446"/>
                  </a:solidFill>
                  <a:extLst>
                    <a:ext uri="{C807C97D-BFC1-408E-A445-0C87EB9F89A2}">
                      <ask:lineSketchStyleProps xmlns:ask="http://schemas.microsoft.com/office/drawing/2018/sketchyshapes" xmlns="" sd="1927782525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1927782525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8" name="Line 2">
                  <a:extLst>
                    <a:ext uri="{FF2B5EF4-FFF2-40B4-BE49-F238E27FC236}">
                      <a16:creationId xmlns:a16="http://schemas.microsoft.com/office/drawing/2014/main" id="{5E74EB29-1C16-4733-81E3-224E14FE7904}"/>
                    </a:ext>
                  </a:extLst>
                </p:cNvPr>
                <p:cNvCxnSpPr/>
                <p:nvPr/>
              </p:nvCxnSpPr>
              <p:spPr>
                <a:xfrm>
                  <a:off x="1950533" y="1912092"/>
                  <a:ext cx="143776" cy="141838"/>
                </a:xfrm>
                <a:prstGeom prst="line">
                  <a:avLst/>
                </a:prstGeom>
                <a:ln w="3175">
                  <a:solidFill>
                    <a:srgbClr val="444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Line 1">
                  <a:extLst>
                    <a:ext uri="{FF2B5EF4-FFF2-40B4-BE49-F238E27FC236}">
                      <a16:creationId xmlns:a16="http://schemas.microsoft.com/office/drawing/2014/main" id="{6C9D239C-AE67-4A5B-9A3A-082D19552B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51177" y="1912092"/>
                  <a:ext cx="143776" cy="141838"/>
                </a:xfrm>
                <a:prstGeom prst="line">
                  <a:avLst/>
                </a:prstGeom>
                <a:ln w="3175">
                  <a:solidFill>
                    <a:srgbClr val="444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Tablet Outline">
              <a:extLst>
                <a:ext uri="{FF2B5EF4-FFF2-40B4-BE49-F238E27FC236}">
                  <a16:creationId xmlns:a16="http://schemas.microsoft.com/office/drawing/2014/main" id="{ACE4A6A2-5007-495E-8EF4-5B0E4876DEC8}"/>
                </a:ext>
              </a:extLst>
            </p:cNvPr>
            <p:cNvGrpSpPr/>
            <p:nvPr/>
          </p:nvGrpSpPr>
          <p:grpSpPr>
            <a:xfrm rot="16200000">
              <a:off x="3510205" y="-874665"/>
              <a:ext cx="6068060" cy="8606117"/>
              <a:chOff x="4740346" y="2465294"/>
              <a:chExt cx="1802369" cy="2556237"/>
            </a:xfrm>
          </p:grpSpPr>
          <p:sp>
            <p:nvSpPr>
              <p:cNvPr id="559" name="Tablet Outline and Screen">
                <a:extLst>
                  <a:ext uri="{FF2B5EF4-FFF2-40B4-BE49-F238E27FC236}">
                    <a16:creationId xmlns:a16="http://schemas.microsoft.com/office/drawing/2014/main" id="{B19BED11-7706-491F-9F26-4D73A09B09AB}"/>
                  </a:ext>
                </a:extLst>
              </p:cNvPr>
              <p:cNvSpPr/>
              <p:nvPr/>
            </p:nvSpPr>
            <p:spPr>
              <a:xfrm rot="5400000">
                <a:off x="4363640" y="2842456"/>
                <a:ext cx="2555781" cy="1802369"/>
              </a:xfrm>
              <a:custGeom>
                <a:avLst/>
                <a:gdLst>
                  <a:gd name="connsiteX0" fmla="*/ 98312 w 2555781"/>
                  <a:gd name="connsiteY0" fmla="*/ 1707597 h 1802369"/>
                  <a:gd name="connsiteX1" fmla="*/ 2354723 w 2555781"/>
                  <a:gd name="connsiteY1" fmla="*/ 1707597 h 1802369"/>
                  <a:gd name="connsiteX2" fmla="*/ 2354723 w 2555781"/>
                  <a:gd name="connsiteY2" fmla="*/ 94770 h 1802369"/>
                  <a:gd name="connsiteX3" fmla="*/ 98312 w 2555781"/>
                  <a:gd name="connsiteY3" fmla="*/ 94770 h 1802369"/>
                  <a:gd name="connsiteX4" fmla="*/ 0 w 2555781"/>
                  <a:gd name="connsiteY4" fmla="*/ 1732509 h 1802369"/>
                  <a:gd name="connsiteX5" fmla="*/ 0 w 2555781"/>
                  <a:gd name="connsiteY5" fmla="*/ 69860 h 1802369"/>
                  <a:gd name="connsiteX6" fmla="*/ 69860 w 2555781"/>
                  <a:gd name="connsiteY6" fmla="*/ 0 h 1802369"/>
                  <a:gd name="connsiteX7" fmla="*/ 2485921 w 2555781"/>
                  <a:gd name="connsiteY7" fmla="*/ 0 h 1802369"/>
                  <a:gd name="connsiteX8" fmla="*/ 2555781 w 2555781"/>
                  <a:gd name="connsiteY8" fmla="*/ 69860 h 1802369"/>
                  <a:gd name="connsiteX9" fmla="*/ 2555781 w 2555781"/>
                  <a:gd name="connsiteY9" fmla="*/ 1732509 h 1802369"/>
                  <a:gd name="connsiteX10" fmla="*/ 2485921 w 2555781"/>
                  <a:gd name="connsiteY10" fmla="*/ 1802369 h 1802369"/>
                  <a:gd name="connsiteX11" fmla="*/ 69860 w 2555781"/>
                  <a:gd name="connsiteY11" fmla="*/ 1802369 h 1802369"/>
                  <a:gd name="connsiteX12" fmla="*/ 0 w 2555781"/>
                  <a:gd name="connsiteY12" fmla="*/ 1732509 h 180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5781" h="1802369">
                    <a:moveTo>
                      <a:pt x="98312" y="1707597"/>
                    </a:moveTo>
                    <a:lnTo>
                      <a:pt x="2354723" y="1707597"/>
                    </a:lnTo>
                    <a:lnTo>
                      <a:pt x="2354723" y="94770"/>
                    </a:lnTo>
                    <a:lnTo>
                      <a:pt x="98312" y="94770"/>
                    </a:lnTo>
                    <a:close/>
                    <a:moveTo>
                      <a:pt x="0" y="1732509"/>
                    </a:moveTo>
                    <a:lnTo>
                      <a:pt x="0" y="69860"/>
                    </a:lnTo>
                    <a:cubicBezTo>
                      <a:pt x="0" y="31277"/>
                      <a:pt x="31277" y="0"/>
                      <a:pt x="69860" y="0"/>
                    </a:cubicBezTo>
                    <a:lnTo>
                      <a:pt x="2485921" y="0"/>
                    </a:lnTo>
                    <a:cubicBezTo>
                      <a:pt x="2524504" y="0"/>
                      <a:pt x="2555781" y="31277"/>
                      <a:pt x="2555781" y="69860"/>
                    </a:cubicBezTo>
                    <a:lnTo>
                      <a:pt x="2555781" y="1732509"/>
                    </a:lnTo>
                    <a:cubicBezTo>
                      <a:pt x="2555781" y="1771092"/>
                      <a:pt x="2524504" y="1802369"/>
                      <a:pt x="2485921" y="1802369"/>
                    </a:cubicBezTo>
                    <a:lnTo>
                      <a:pt x="69860" y="1802369"/>
                    </a:lnTo>
                    <a:cubicBezTo>
                      <a:pt x="31277" y="1802369"/>
                      <a:pt x="0" y="1771092"/>
                      <a:pt x="0" y="17325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Tablet Home Button">
                <a:extLst>
                  <a:ext uri="{FF2B5EF4-FFF2-40B4-BE49-F238E27FC236}">
                    <a16:creationId xmlns:a16="http://schemas.microsoft.com/office/drawing/2014/main" id="{F4B994A9-357B-4A98-B948-20D42E96D618}"/>
                  </a:ext>
                </a:extLst>
              </p:cNvPr>
              <p:cNvSpPr/>
              <p:nvPr/>
            </p:nvSpPr>
            <p:spPr>
              <a:xfrm rot="5400000">
                <a:off x="5573142" y="4850882"/>
                <a:ext cx="136777" cy="13677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Tablet Outline">
                <a:extLst>
                  <a:ext uri="{FF2B5EF4-FFF2-40B4-BE49-F238E27FC236}">
                    <a16:creationId xmlns:a16="http://schemas.microsoft.com/office/drawing/2014/main" id="{842DDC13-0BD5-4A26-A042-ADCB01FC6D42}"/>
                  </a:ext>
                </a:extLst>
              </p:cNvPr>
              <p:cNvSpPr/>
              <p:nvPr/>
            </p:nvSpPr>
            <p:spPr>
              <a:xfrm rot="5400000">
                <a:off x="4363640" y="2842000"/>
                <a:ext cx="2555781" cy="1802369"/>
              </a:xfrm>
              <a:prstGeom prst="roundRect">
                <a:avLst>
                  <a:gd name="adj" fmla="val 387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19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051C00A6-4A42-4DDE-AF84-E090235ACE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852" y="554994"/>
            <a:ext cx="5053262" cy="668135"/>
          </a:xfrm>
        </p:spPr>
        <p:txBody>
          <a:bodyPr/>
          <a:lstStyle/>
          <a:p>
            <a:r>
              <a:rPr lang="en-US" sz="3200" dirty="0">
                <a:solidFill>
                  <a:srgbClr val="D83B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Try it Yourself!</a:t>
            </a:r>
          </a:p>
        </p:txBody>
      </p:sp>
      <p:sp>
        <p:nvSpPr>
          <p:cNvPr id="29" name="Placeholder Text">
            <a:extLst>
              <a:ext uri="{FF2B5EF4-FFF2-40B4-BE49-F238E27FC236}">
                <a16:creationId xmlns:a16="http://schemas.microsoft.com/office/drawing/2014/main" id="{D8043B4E-6B39-4996-9C76-3689287B64D3}"/>
              </a:ext>
            </a:extLst>
          </p:cNvPr>
          <p:cNvSpPr txBox="1"/>
          <p:nvPr/>
        </p:nvSpPr>
        <p:spPr>
          <a:xfrm>
            <a:off x="8692072" y="6128008"/>
            <a:ext cx="2053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do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eiusmod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tempor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incididunt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labore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dolore magna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Duis aute irure dolor in reprehenderit in voluptate velit esse cillum dolore eu fugiat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pariatur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Excepteur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occaecat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cupidatat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mollit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sunt culpa.</a:t>
            </a:r>
          </a:p>
        </p:txBody>
      </p:sp>
      <p:grpSp>
        <p:nvGrpSpPr>
          <p:cNvPr id="8" name="Placeholder Lines 1" descr="Left aligned paragraph placeholder, shown as lines">
            <a:extLst>
              <a:ext uri="{FF2B5EF4-FFF2-40B4-BE49-F238E27FC236}">
                <a16:creationId xmlns:a16="http://schemas.microsoft.com/office/drawing/2014/main" id="{34AC2352-52A8-4C74-8393-DA5D0BD282EB}"/>
              </a:ext>
            </a:extLst>
          </p:cNvPr>
          <p:cNvGrpSpPr/>
          <p:nvPr/>
        </p:nvGrpSpPr>
        <p:grpSpPr>
          <a:xfrm>
            <a:off x="7252160" y="6205440"/>
            <a:ext cx="1170432" cy="448054"/>
            <a:chOff x="-5326399" y="1380314"/>
            <a:chExt cx="1228382" cy="622836"/>
          </a:xfrm>
        </p:grpSpPr>
        <p:sp>
          <p:nvSpPr>
            <p:cNvPr id="453" name="Rectangle 5">
              <a:extLst>
                <a:ext uri="{FF2B5EF4-FFF2-40B4-BE49-F238E27FC236}">
                  <a16:creationId xmlns:a16="http://schemas.microsoft.com/office/drawing/2014/main" id="{47F3C287-D288-42A2-88AF-5F9BDE2191C2}"/>
                </a:ext>
              </a:extLst>
            </p:cNvPr>
            <p:cNvSpPr/>
            <p:nvPr/>
          </p:nvSpPr>
          <p:spPr>
            <a:xfrm>
              <a:off x="-5326398" y="1939142"/>
              <a:ext cx="1228381" cy="64008"/>
            </a:xfrm>
            <a:custGeom>
              <a:avLst/>
              <a:gdLst>
                <a:gd name="connsiteX0" fmla="*/ 0 w 1228381"/>
                <a:gd name="connsiteY0" fmla="*/ 0 h 64008"/>
                <a:gd name="connsiteX1" fmla="*/ 614191 w 1228381"/>
                <a:gd name="connsiteY1" fmla="*/ 0 h 64008"/>
                <a:gd name="connsiteX2" fmla="*/ 1228381 w 1228381"/>
                <a:gd name="connsiteY2" fmla="*/ 0 h 64008"/>
                <a:gd name="connsiteX3" fmla="*/ 1228381 w 1228381"/>
                <a:gd name="connsiteY3" fmla="*/ 64008 h 64008"/>
                <a:gd name="connsiteX4" fmla="*/ 589623 w 1228381"/>
                <a:gd name="connsiteY4" fmla="*/ 64008 h 64008"/>
                <a:gd name="connsiteX5" fmla="*/ 0 w 1228381"/>
                <a:gd name="connsiteY5" fmla="*/ 64008 h 64008"/>
                <a:gd name="connsiteX6" fmla="*/ 0 w 1228381"/>
                <a:gd name="connsiteY6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381" h="64008" fill="none" extrusionOk="0">
                  <a:moveTo>
                    <a:pt x="0" y="0"/>
                  </a:moveTo>
                  <a:cubicBezTo>
                    <a:pt x="165142" y="-26428"/>
                    <a:pt x="313313" y="-27854"/>
                    <a:pt x="614191" y="0"/>
                  </a:cubicBezTo>
                  <a:cubicBezTo>
                    <a:pt x="915069" y="27854"/>
                    <a:pt x="997070" y="-23687"/>
                    <a:pt x="1228381" y="0"/>
                  </a:cubicBezTo>
                  <a:cubicBezTo>
                    <a:pt x="1231048" y="27787"/>
                    <a:pt x="1228947" y="42632"/>
                    <a:pt x="1228381" y="64008"/>
                  </a:cubicBezTo>
                  <a:cubicBezTo>
                    <a:pt x="922052" y="77269"/>
                    <a:pt x="869818" y="72455"/>
                    <a:pt x="589623" y="64008"/>
                  </a:cubicBezTo>
                  <a:cubicBezTo>
                    <a:pt x="309428" y="55561"/>
                    <a:pt x="127275" y="82096"/>
                    <a:pt x="0" y="64008"/>
                  </a:cubicBezTo>
                  <a:cubicBezTo>
                    <a:pt x="279" y="44606"/>
                    <a:pt x="-934" y="25820"/>
                    <a:pt x="0" y="0"/>
                  </a:cubicBezTo>
                  <a:close/>
                </a:path>
                <a:path w="1228381" h="64008" stroke="0" extrusionOk="0">
                  <a:moveTo>
                    <a:pt x="0" y="0"/>
                  </a:moveTo>
                  <a:cubicBezTo>
                    <a:pt x="167411" y="-22089"/>
                    <a:pt x="426488" y="1143"/>
                    <a:pt x="626474" y="0"/>
                  </a:cubicBezTo>
                  <a:cubicBezTo>
                    <a:pt x="826460" y="-1143"/>
                    <a:pt x="959873" y="19830"/>
                    <a:pt x="1228381" y="0"/>
                  </a:cubicBezTo>
                  <a:cubicBezTo>
                    <a:pt x="1225713" y="24987"/>
                    <a:pt x="1227770" y="51127"/>
                    <a:pt x="1228381" y="64008"/>
                  </a:cubicBezTo>
                  <a:cubicBezTo>
                    <a:pt x="964899" y="41709"/>
                    <a:pt x="898730" y="60030"/>
                    <a:pt x="589623" y="64008"/>
                  </a:cubicBezTo>
                  <a:cubicBezTo>
                    <a:pt x="280516" y="67986"/>
                    <a:pt x="166407" y="35384"/>
                    <a:pt x="0" y="64008"/>
                  </a:cubicBezTo>
                  <a:cubicBezTo>
                    <a:pt x="-1646" y="44721"/>
                    <a:pt x="1257" y="16774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967471047">
                    <a:prstGeom prst="rect">
                      <a:avLst/>
                    </a:prstGeom>
                    <ask:type>
                      <ask:lineSketchFreehand/>
                    </ask:type>
                    <ask:seed>967471047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">
              <a:extLst>
                <a:ext uri="{FF2B5EF4-FFF2-40B4-BE49-F238E27FC236}">
                  <a16:creationId xmlns:a16="http://schemas.microsoft.com/office/drawing/2014/main" id="{A37F5040-C7B4-4330-A4E7-17B4B1036AD0}"/>
                </a:ext>
              </a:extLst>
            </p:cNvPr>
            <p:cNvSpPr/>
            <p:nvPr/>
          </p:nvSpPr>
          <p:spPr>
            <a:xfrm>
              <a:off x="-5326398" y="1799435"/>
              <a:ext cx="1156123" cy="64008"/>
            </a:xfrm>
            <a:custGeom>
              <a:avLst/>
              <a:gdLst>
                <a:gd name="connsiteX0" fmla="*/ 0 w 1156123"/>
                <a:gd name="connsiteY0" fmla="*/ 0 h 64008"/>
                <a:gd name="connsiteX1" fmla="*/ 601184 w 1156123"/>
                <a:gd name="connsiteY1" fmla="*/ 0 h 64008"/>
                <a:gd name="connsiteX2" fmla="*/ 1156123 w 1156123"/>
                <a:gd name="connsiteY2" fmla="*/ 0 h 64008"/>
                <a:gd name="connsiteX3" fmla="*/ 1156123 w 1156123"/>
                <a:gd name="connsiteY3" fmla="*/ 64008 h 64008"/>
                <a:gd name="connsiteX4" fmla="*/ 566500 w 1156123"/>
                <a:gd name="connsiteY4" fmla="*/ 64008 h 64008"/>
                <a:gd name="connsiteX5" fmla="*/ 0 w 1156123"/>
                <a:gd name="connsiteY5" fmla="*/ 64008 h 64008"/>
                <a:gd name="connsiteX6" fmla="*/ 0 w 1156123"/>
                <a:gd name="connsiteY6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6123" h="64008" fill="none" extrusionOk="0">
                  <a:moveTo>
                    <a:pt x="0" y="0"/>
                  </a:moveTo>
                  <a:cubicBezTo>
                    <a:pt x="138334" y="-18225"/>
                    <a:pt x="313638" y="20190"/>
                    <a:pt x="601184" y="0"/>
                  </a:cubicBezTo>
                  <a:cubicBezTo>
                    <a:pt x="888730" y="-20190"/>
                    <a:pt x="1032926" y="14422"/>
                    <a:pt x="1156123" y="0"/>
                  </a:cubicBezTo>
                  <a:cubicBezTo>
                    <a:pt x="1157324" y="16741"/>
                    <a:pt x="1153679" y="41845"/>
                    <a:pt x="1156123" y="64008"/>
                  </a:cubicBezTo>
                  <a:cubicBezTo>
                    <a:pt x="916827" y="39633"/>
                    <a:pt x="766170" y="43302"/>
                    <a:pt x="566500" y="64008"/>
                  </a:cubicBezTo>
                  <a:cubicBezTo>
                    <a:pt x="366830" y="84714"/>
                    <a:pt x="154499" y="76833"/>
                    <a:pt x="0" y="64008"/>
                  </a:cubicBezTo>
                  <a:cubicBezTo>
                    <a:pt x="1422" y="39840"/>
                    <a:pt x="2711" y="23338"/>
                    <a:pt x="0" y="0"/>
                  </a:cubicBezTo>
                  <a:close/>
                </a:path>
                <a:path w="1156123" h="64008" stroke="0" extrusionOk="0">
                  <a:moveTo>
                    <a:pt x="0" y="0"/>
                  </a:moveTo>
                  <a:cubicBezTo>
                    <a:pt x="166219" y="-22033"/>
                    <a:pt x="353438" y="27318"/>
                    <a:pt x="554939" y="0"/>
                  </a:cubicBezTo>
                  <a:cubicBezTo>
                    <a:pt x="756440" y="-27318"/>
                    <a:pt x="952613" y="-20057"/>
                    <a:pt x="1156123" y="0"/>
                  </a:cubicBezTo>
                  <a:cubicBezTo>
                    <a:pt x="1155374" y="20271"/>
                    <a:pt x="1158168" y="49605"/>
                    <a:pt x="1156123" y="64008"/>
                  </a:cubicBezTo>
                  <a:cubicBezTo>
                    <a:pt x="901980" y="83371"/>
                    <a:pt x="716074" y="68995"/>
                    <a:pt x="566500" y="64008"/>
                  </a:cubicBezTo>
                  <a:cubicBezTo>
                    <a:pt x="416926" y="59021"/>
                    <a:pt x="195891" y="79443"/>
                    <a:pt x="0" y="64008"/>
                  </a:cubicBezTo>
                  <a:cubicBezTo>
                    <a:pt x="2854" y="41256"/>
                    <a:pt x="2167" y="18435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346402959">
                    <a:prstGeom prst="rect">
                      <a:avLst/>
                    </a:prstGeom>
                    <ask:type>
                      <ask:lineSketchFreehand/>
                    </ask:type>
                    <ask:seed>1346402959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3">
              <a:extLst>
                <a:ext uri="{FF2B5EF4-FFF2-40B4-BE49-F238E27FC236}">
                  <a16:creationId xmlns:a16="http://schemas.microsoft.com/office/drawing/2014/main" id="{AAD1A0F0-C17D-4ED0-A73F-95594F98FF2E}"/>
                </a:ext>
              </a:extLst>
            </p:cNvPr>
            <p:cNvSpPr/>
            <p:nvPr/>
          </p:nvSpPr>
          <p:spPr>
            <a:xfrm>
              <a:off x="-5326399" y="1659728"/>
              <a:ext cx="932688" cy="64008"/>
            </a:xfrm>
            <a:custGeom>
              <a:avLst/>
              <a:gdLst>
                <a:gd name="connsiteX0" fmla="*/ 0 w 932688"/>
                <a:gd name="connsiteY0" fmla="*/ 0 h 64008"/>
                <a:gd name="connsiteX1" fmla="*/ 475671 w 932688"/>
                <a:gd name="connsiteY1" fmla="*/ 0 h 64008"/>
                <a:gd name="connsiteX2" fmla="*/ 932688 w 932688"/>
                <a:gd name="connsiteY2" fmla="*/ 0 h 64008"/>
                <a:gd name="connsiteX3" fmla="*/ 932688 w 932688"/>
                <a:gd name="connsiteY3" fmla="*/ 64008 h 64008"/>
                <a:gd name="connsiteX4" fmla="*/ 447690 w 932688"/>
                <a:gd name="connsiteY4" fmla="*/ 64008 h 64008"/>
                <a:gd name="connsiteX5" fmla="*/ 0 w 932688"/>
                <a:gd name="connsiteY5" fmla="*/ 64008 h 64008"/>
                <a:gd name="connsiteX6" fmla="*/ 0 w 932688"/>
                <a:gd name="connsiteY6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688" h="64008" fill="none" extrusionOk="0">
                  <a:moveTo>
                    <a:pt x="0" y="0"/>
                  </a:moveTo>
                  <a:cubicBezTo>
                    <a:pt x="109317" y="3578"/>
                    <a:pt x="347583" y="22913"/>
                    <a:pt x="475671" y="0"/>
                  </a:cubicBezTo>
                  <a:cubicBezTo>
                    <a:pt x="603759" y="-22913"/>
                    <a:pt x="760272" y="8236"/>
                    <a:pt x="932688" y="0"/>
                  </a:cubicBezTo>
                  <a:cubicBezTo>
                    <a:pt x="932471" y="28692"/>
                    <a:pt x="934511" y="49533"/>
                    <a:pt x="932688" y="64008"/>
                  </a:cubicBezTo>
                  <a:cubicBezTo>
                    <a:pt x="735398" y="61622"/>
                    <a:pt x="633287" y="49920"/>
                    <a:pt x="447690" y="64008"/>
                  </a:cubicBezTo>
                  <a:cubicBezTo>
                    <a:pt x="262093" y="78096"/>
                    <a:pt x="98017" y="51756"/>
                    <a:pt x="0" y="64008"/>
                  </a:cubicBezTo>
                  <a:cubicBezTo>
                    <a:pt x="-1284" y="37907"/>
                    <a:pt x="510" y="23488"/>
                    <a:pt x="0" y="0"/>
                  </a:cubicBezTo>
                  <a:close/>
                </a:path>
                <a:path w="932688" h="64008" stroke="0" extrusionOk="0">
                  <a:moveTo>
                    <a:pt x="0" y="0"/>
                  </a:moveTo>
                  <a:cubicBezTo>
                    <a:pt x="200156" y="19546"/>
                    <a:pt x="294544" y="-7345"/>
                    <a:pt x="447690" y="0"/>
                  </a:cubicBezTo>
                  <a:cubicBezTo>
                    <a:pt x="600836" y="7345"/>
                    <a:pt x="738317" y="18659"/>
                    <a:pt x="932688" y="0"/>
                  </a:cubicBezTo>
                  <a:cubicBezTo>
                    <a:pt x="930798" y="18002"/>
                    <a:pt x="934551" y="37102"/>
                    <a:pt x="932688" y="64008"/>
                  </a:cubicBezTo>
                  <a:cubicBezTo>
                    <a:pt x="742216" y="82812"/>
                    <a:pt x="616855" y="63230"/>
                    <a:pt x="457017" y="64008"/>
                  </a:cubicBezTo>
                  <a:cubicBezTo>
                    <a:pt x="297179" y="64786"/>
                    <a:pt x="180098" y="47449"/>
                    <a:pt x="0" y="64008"/>
                  </a:cubicBezTo>
                  <a:cubicBezTo>
                    <a:pt x="-80" y="37080"/>
                    <a:pt x="3083" y="1478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58228927">
                    <a:prstGeom prst="rect">
                      <a:avLst/>
                    </a:prstGeom>
                    <ask:type>
                      <ask:lineSketchFreehand/>
                    </ask:type>
                    <ask:seed>158228927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2">
              <a:extLst>
                <a:ext uri="{FF2B5EF4-FFF2-40B4-BE49-F238E27FC236}">
                  <a16:creationId xmlns:a16="http://schemas.microsoft.com/office/drawing/2014/main" id="{0C166D41-1313-454D-8EBC-508EDC868CE6}"/>
                </a:ext>
              </a:extLst>
            </p:cNvPr>
            <p:cNvSpPr/>
            <p:nvPr/>
          </p:nvSpPr>
          <p:spPr>
            <a:xfrm>
              <a:off x="-5326398" y="1520021"/>
              <a:ext cx="1011608" cy="64008"/>
            </a:xfrm>
            <a:custGeom>
              <a:avLst/>
              <a:gdLst>
                <a:gd name="connsiteX0" fmla="*/ 0 w 1011608"/>
                <a:gd name="connsiteY0" fmla="*/ 0 h 64008"/>
                <a:gd name="connsiteX1" fmla="*/ 475456 w 1011608"/>
                <a:gd name="connsiteY1" fmla="*/ 0 h 64008"/>
                <a:gd name="connsiteX2" fmla="*/ 1011608 w 1011608"/>
                <a:gd name="connsiteY2" fmla="*/ 0 h 64008"/>
                <a:gd name="connsiteX3" fmla="*/ 1011608 w 1011608"/>
                <a:gd name="connsiteY3" fmla="*/ 64008 h 64008"/>
                <a:gd name="connsiteX4" fmla="*/ 495688 w 1011608"/>
                <a:gd name="connsiteY4" fmla="*/ 64008 h 64008"/>
                <a:gd name="connsiteX5" fmla="*/ 0 w 1011608"/>
                <a:gd name="connsiteY5" fmla="*/ 64008 h 64008"/>
                <a:gd name="connsiteX6" fmla="*/ 0 w 1011608"/>
                <a:gd name="connsiteY6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608" h="64008" fill="none" extrusionOk="0">
                  <a:moveTo>
                    <a:pt x="0" y="0"/>
                  </a:moveTo>
                  <a:cubicBezTo>
                    <a:pt x="197554" y="-21691"/>
                    <a:pt x="380014" y="-11599"/>
                    <a:pt x="475456" y="0"/>
                  </a:cubicBezTo>
                  <a:cubicBezTo>
                    <a:pt x="570898" y="11599"/>
                    <a:pt x="782937" y="-5214"/>
                    <a:pt x="1011608" y="0"/>
                  </a:cubicBezTo>
                  <a:cubicBezTo>
                    <a:pt x="1011841" y="15641"/>
                    <a:pt x="1009721" y="34909"/>
                    <a:pt x="1011608" y="64008"/>
                  </a:cubicBezTo>
                  <a:cubicBezTo>
                    <a:pt x="779116" y="85202"/>
                    <a:pt x="615303" y="78058"/>
                    <a:pt x="495688" y="64008"/>
                  </a:cubicBezTo>
                  <a:cubicBezTo>
                    <a:pt x="376073" y="49958"/>
                    <a:pt x="140136" y="47640"/>
                    <a:pt x="0" y="64008"/>
                  </a:cubicBezTo>
                  <a:cubicBezTo>
                    <a:pt x="3173" y="46995"/>
                    <a:pt x="-2625" y="25867"/>
                    <a:pt x="0" y="0"/>
                  </a:cubicBezTo>
                  <a:close/>
                </a:path>
                <a:path w="1011608" h="64008" stroke="0" extrusionOk="0">
                  <a:moveTo>
                    <a:pt x="0" y="0"/>
                  </a:moveTo>
                  <a:cubicBezTo>
                    <a:pt x="187624" y="-17970"/>
                    <a:pt x="388346" y="13916"/>
                    <a:pt x="485572" y="0"/>
                  </a:cubicBezTo>
                  <a:cubicBezTo>
                    <a:pt x="582798" y="-13916"/>
                    <a:pt x="756689" y="9945"/>
                    <a:pt x="1011608" y="0"/>
                  </a:cubicBezTo>
                  <a:cubicBezTo>
                    <a:pt x="1009361" y="30074"/>
                    <a:pt x="1012688" y="42635"/>
                    <a:pt x="1011608" y="64008"/>
                  </a:cubicBezTo>
                  <a:cubicBezTo>
                    <a:pt x="854532" y="57458"/>
                    <a:pt x="733233" y="54927"/>
                    <a:pt x="505804" y="64008"/>
                  </a:cubicBezTo>
                  <a:cubicBezTo>
                    <a:pt x="278375" y="73089"/>
                    <a:pt x="130855" y="42822"/>
                    <a:pt x="0" y="64008"/>
                  </a:cubicBezTo>
                  <a:cubicBezTo>
                    <a:pt x="-3178" y="36820"/>
                    <a:pt x="-2722" y="2816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3705000160">
                    <a:prstGeom prst="rect">
                      <a:avLst/>
                    </a:prstGeom>
                    <ask:type>
                      <ask:lineSketchFreehand/>
                    </ask:type>
                    <ask:seed>3705000160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1">
              <a:extLst>
                <a:ext uri="{FF2B5EF4-FFF2-40B4-BE49-F238E27FC236}">
                  <a16:creationId xmlns:a16="http://schemas.microsoft.com/office/drawing/2014/main" id="{596B61EB-E5F3-4481-9346-4432D0DADA8D}"/>
                </a:ext>
              </a:extLst>
            </p:cNvPr>
            <p:cNvSpPr/>
            <p:nvPr/>
          </p:nvSpPr>
          <p:spPr>
            <a:xfrm>
              <a:off x="-5326398" y="1380314"/>
              <a:ext cx="869092" cy="64008"/>
            </a:xfrm>
            <a:custGeom>
              <a:avLst/>
              <a:gdLst>
                <a:gd name="connsiteX0" fmla="*/ 0 w 869092"/>
                <a:gd name="connsiteY0" fmla="*/ 0 h 64008"/>
                <a:gd name="connsiteX1" fmla="*/ 451928 w 869092"/>
                <a:gd name="connsiteY1" fmla="*/ 0 h 64008"/>
                <a:gd name="connsiteX2" fmla="*/ 869092 w 869092"/>
                <a:gd name="connsiteY2" fmla="*/ 0 h 64008"/>
                <a:gd name="connsiteX3" fmla="*/ 869092 w 869092"/>
                <a:gd name="connsiteY3" fmla="*/ 64008 h 64008"/>
                <a:gd name="connsiteX4" fmla="*/ 443237 w 869092"/>
                <a:gd name="connsiteY4" fmla="*/ 64008 h 64008"/>
                <a:gd name="connsiteX5" fmla="*/ 0 w 869092"/>
                <a:gd name="connsiteY5" fmla="*/ 64008 h 64008"/>
                <a:gd name="connsiteX6" fmla="*/ 0 w 869092"/>
                <a:gd name="connsiteY6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092" h="64008" fill="none" extrusionOk="0">
                  <a:moveTo>
                    <a:pt x="0" y="0"/>
                  </a:moveTo>
                  <a:cubicBezTo>
                    <a:pt x="109012" y="18379"/>
                    <a:pt x="348535" y="-18141"/>
                    <a:pt x="451928" y="0"/>
                  </a:cubicBezTo>
                  <a:cubicBezTo>
                    <a:pt x="555321" y="18141"/>
                    <a:pt x="748048" y="-6654"/>
                    <a:pt x="869092" y="0"/>
                  </a:cubicBezTo>
                  <a:cubicBezTo>
                    <a:pt x="872239" y="21123"/>
                    <a:pt x="867620" y="35558"/>
                    <a:pt x="869092" y="64008"/>
                  </a:cubicBezTo>
                  <a:cubicBezTo>
                    <a:pt x="682938" y="74288"/>
                    <a:pt x="584473" y="51890"/>
                    <a:pt x="443237" y="64008"/>
                  </a:cubicBezTo>
                  <a:cubicBezTo>
                    <a:pt x="302002" y="76126"/>
                    <a:pt x="150286" y="50849"/>
                    <a:pt x="0" y="64008"/>
                  </a:cubicBezTo>
                  <a:cubicBezTo>
                    <a:pt x="-2411" y="33843"/>
                    <a:pt x="1447" y="23221"/>
                    <a:pt x="0" y="0"/>
                  </a:cubicBezTo>
                  <a:close/>
                </a:path>
                <a:path w="869092" h="64008" stroke="0" extrusionOk="0">
                  <a:moveTo>
                    <a:pt x="0" y="0"/>
                  </a:moveTo>
                  <a:cubicBezTo>
                    <a:pt x="154071" y="-18764"/>
                    <a:pt x="254687" y="20448"/>
                    <a:pt x="425855" y="0"/>
                  </a:cubicBezTo>
                  <a:cubicBezTo>
                    <a:pt x="597023" y="-20448"/>
                    <a:pt x="739597" y="3820"/>
                    <a:pt x="869092" y="0"/>
                  </a:cubicBezTo>
                  <a:cubicBezTo>
                    <a:pt x="870588" y="25188"/>
                    <a:pt x="869529" y="50929"/>
                    <a:pt x="869092" y="64008"/>
                  </a:cubicBezTo>
                  <a:cubicBezTo>
                    <a:pt x="728868" y="65134"/>
                    <a:pt x="620845" y="85554"/>
                    <a:pt x="434546" y="64008"/>
                  </a:cubicBezTo>
                  <a:cubicBezTo>
                    <a:pt x="248247" y="42462"/>
                    <a:pt x="134031" y="80743"/>
                    <a:pt x="0" y="64008"/>
                  </a:cubicBezTo>
                  <a:cubicBezTo>
                    <a:pt x="-2503" y="44586"/>
                    <a:pt x="3172" y="20665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3" name="Text Title">
            <a:extLst>
              <a:ext uri="{FF2B5EF4-FFF2-40B4-BE49-F238E27FC236}">
                <a16:creationId xmlns:a16="http://schemas.microsoft.com/office/drawing/2014/main" id="{8A7334A3-69DE-47DA-B8B6-1AF48A5DE421}"/>
              </a:ext>
            </a:extLst>
          </p:cNvPr>
          <p:cNvSpPr txBox="1"/>
          <p:nvPr/>
        </p:nvSpPr>
        <p:spPr>
          <a:xfrm>
            <a:off x="7149797" y="5811946"/>
            <a:ext cx="155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83B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 Placeholder</a:t>
            </a:r>
          </a:p>
        </p:txBody>
      </p:sp>
      <p:grpSp>
        <p:nvGrpSpPr>
          <p:cNvPr id="11" name="Submit Bar" descr="Type and submit bar">
            <a:extLst>
              <a:ext uri="{FF2B5EF4-FFF2-40B4-BE49-F238E27FC236}">
                <a16:creationId xmlns:a16="http://schemas.microsoft.com/office/drawing/2014/main" id="{5B1FE937-155F-46E5-B89E-7F9333BC70FE}"/>
              </a:ext>
            </a:extLst>
          </p:cNvPr>
          <p:cNvGrpSpPr/>
          <p:nvPr/>
        </p:nvGrpSpPr>
        <p:grpSpPr>
          <a:xfrm>
            <a:off x="8929879" y="5049573"/>
            <a:ext cx="2368296" cy="173737"/>
            <a:chOff x="314422" y="4278731"/>
            <a:chExt cx="2790296" cy="233799"/>
          </a:xfrm>
        </p:grpSpPr>
        <p:sp>
          <p:nvSpPr>
            <p:cNvPr id="470" name="Submit Bar Background">
              <a:extLst>
                <a:ext uri="{FF2B5EF4-FFF2-40B4-BE49-F238E27FC236}">
                  <a16:creationId xmlns:a16="http://schemas.microsoft.com/office/drawing/2014/main" id="{6E77E8B0-172D-49E9-A36B-E646A05CC4C1}"/>
                </a:ext>
              </a:extLst>
            </p:cNvPr>
            <p:cNvSpPr/>
            <p:nvPr/>
          </p:nvSpPr>
          <p:spPr>
            <a:xfrm>
              <a:off x="316214" y="4284076"/>
              <a:ext cx="2787982" cy="222624"/>
            </a:xfrm>
            <a:custGeom>
              <a:avLst/>
              <a:gdLst>
                <a:gd name="connsiteX0" fmla="*/ 0 w 2787982"/>
                <a:gd name="connsiteY0" fmla="*/ 10913 h 222624"/>
                <a:gd name="connsiteX1" fmla="*/ 10913 w 2787982"/>
                <a:gd name="connsiteY1" fmla="*/ 0 h 222624"/>
                <a:gd name="connsiteX2" fmla="*/ 674790 w 2787982"/>
                <a:gd name="connsiteY2" fmla="*/ 0 h 222624"/>
                <a:gd name="connsiteX3" fmla="*/ 1338668 w 2787982"/>
                <a:gd name="connsiteY3" fmla="*/ 0 h 222624"/>
                <a:gd name="connsiteX4" fmla="*/ 2057868 w 2787982"/>
                <a:gd name="connsiteY4" fmla="*/ 0 h 222624"/>
                <a:gd name="connsiteX5" fmla="*/ 2777069 w 2787982"/>
                <a:gd name="connsiteY5" fmla="*/ 0 h 222624"/>
                <a:gd name="connsiteX6" fmla="*/ 2787982 w 2787982"/>
                <a:gd name="connsiteY6" fmla="*/ 10913 h 222624"/>
                <a:gd name="connsiteX7" fmla="*/ 2787982 w 2787982"/>
                <a:gd name="connsiteY7" fmla="*/ 211711 h 222624"/>
                <a:gd name="connsiteX8" fmla="*/ 2777069 w 2787982"/>
                <a:gd name="connsiteY8" fmla="*/ 222624 h 222624"/>
                <a:gd name="connsiteX9" fmla="*/ 2085530 w 2787982"/>
                <a:gd name="connsiteY9" fmla="*/ 222624 h 222624"/>
                <a:gd name="connsiteX10" fmla="*/ 1449314 w 2787982"/>
                <a:gd name="connsiteY10" fmla="*/ 222624 h 222624"/>
                <a:gd name="connsiteX11" fmla="*/ 813098 w 2787982"/>
                <a:gd name="connsiteY11" fmla="*/ 222624 h 222624"/>
                <a:gd name="connsiteX12" fmla="*/ 10913 w 2787982"/>
                <a:gd name="connsiteY12" fmla="*/ 222624 h 222624"/>
                <a:gd name="connsiteX13" fmla="*/ 0 w 2787982"/>
                <a:gd name="connsiteY13" fmla="*/ 211711 h 222624"/>
                <a:gd name="connsiteX14" fmla="*/ 0 w 2787982"/>
                <a:gd name="connsiteY14" fmla="*/ 1091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7982" h="222624" fill="none" extrusionOk="0">
                  <a:moveTo>
                    <a:pt x="0" y="10913"/>
                  </a:moveTo>
                  <a:cubicBezTo>
                    <a:pt x="564" y="6092"/>
                    <a:pt x="3422" y="-356"/>
                    <a:pt x="10913" y="0"/>
                  </a:cubicBezTo>
                  <a:cubicBezTo>
                    <a:pt x="249890" y="-27063"/>
                    <a:pt x="521271" y="26042"/>
                    <a:pt x="674790" y="0"/>
                  </a:cubicBezTo>
                  <a:cubicBezTo>
                    <a:pt x="828309" y="-26042"/>
                    <a:pt x="1165383" y="-23235"/>
                    <a:pt x="1338668" y="0"/>
                  </a:cubicBezTo>
                  <a:cubicBezTo>
                    <a:pt x="1511953" y="23235"/>
                    <a:pt x="1867498" y="-29286"/>
                    <a:pt x="2057868" y="0"/>
                  </a:cubicBezTo>
                  <a:cubicBezTo>
                    <a:pt x="2248238" y="29286"/>
                    <a:pt x="2568195" y="-11279"/>
                    <a:pt x="2777069" y="0"/>
                  </a:cubicBezTo>
                  <a:cubicBezTo>
                    <a:pt x="2782261" y="643"/>
                    <a:pt x="2787225" y="5236"/>
                    <a:pt x="2787982" y="10913"/>
                  </a:cubicBezTo>
                  <a:cubicBezTo>
                    <a:pt x="2788115" y="78119"/>
                    <a:pt x="2782226" y="119246"/>
                    <a:pt x="2787982" y="211711"/>
                  </a:cubicBezTo>
                  <a:cubicBezTo>
                    <a:pt x="2787706" y="217582"/>
                    <a:pt x="2783317" y="222603"/>
                    <a:pt x="2777069" y="222624"/>
                  </a:cubicBezTo>
                  <a:cubicBezTo>
                    <a:pt x="2539929" y="250980"/>
                    <a:pt x="2422078" y="229667"/>
                    <a:pt x="2085530" y="222624"/>
                  </a:cubicBezTo>
                  <a:cubicBezTo>
                    <a:pt x="1748982" y="215581"/>
                    <a:pt x="1758012" y="214260"/>
                    <a:pt x="1449314" y="222624"/>
                  </a:cubicBezTo>
                  <a:cubicBezTo>
                    <a:pt x="1140616" y="230988"/>
                    <a:pt x="1064988" y="196615"/>
                    <a:pt x="813098" y="222624"/>
                  </a:cubicBezTo>
                  <a:cubicBezTo>
                    <a:pt x="561208" y="248633"/>
                    <a:pt x="349546" y="201770"/>
                    <a:pt x="10913" y="222624"/>
                  </a:cubicBezTo>
                  <a:cubicBezTo>
                    <a:pt x="5195" y="221156"/>
                    <a:pt x="441" y="217485"/>
                    <a:pt x="0" y="211711"/>
                  </a:cubicBezTo>
                  <a:cubicBezTo>
                    <a:pt x="1849" y="146393"/>
                    <a:pt x="-649" y="108674"/>
                    <a:pt x="0" y="10913"/>
                  </a:cubicBezTo>
                  <a:close/>
                </a:path>
                <a:path w="2787982" h="222624" stroke="0" extrusionOk="0">
                  <a:moveTo>
                    <a:pt x="0" y="10913"/>
                  </a:moveTo>
                  <a:cubicBezTo>
                    <a:pt x="258" y="4398"/>
                    <a:pt x="4743" y="276"/>
                    <a:pt x="10913" y="0"/>
                  </a:cubicBezTo>
                  <a:cubicBezTo>
                    <a:pt x="275699" y="505"/>
                    <a:pt x="516588" y="-10800"/>
                    <a:pt x="730114" y="0"/>
                  </a:cubicBezTo>
                  <a:cubicBezTo>
                    <a:pt x="943640" y="10800"/>
                    <a:pt x="1288194" y="-5631"/>
                    <a:pt x="1476976" y="0"/>
                  </a:cubicBezTo>
                  <a:cubicBezTo>
                    <a:pt x="1665758" y="5631"/>
                    <a:pt x="2181071" y="64161"/>
                    <a:pt x="2777069" y="0"/>
                  </a:cubicBezTo>
                  <a:cubicBezTo>
                    <a:pt x="2782290" y="-150"/>
                    <a:pt x="2788512" y="5207"/>
                    <a:pt x="2787982" y="10913"/>
                  </a:cubicBezTo>
                  <a:cubicBezTo>
                    <a:pt x="2785169" y="88248"/>
                    <a:pt x="2785922" y="114887"/>
                    <a:pt x="2787982" y="211711"/>
                  </a:cubicBezTo>
                  <a:cubicBezTo>
                    <a:pt x="2787705" y="216706"/>
                    <a:pt x="2782105" y="222068"/>
                    <a:pt x="2777069" y="222624"/>
                  </a:cubicBezTo>
                  <a:cubicBezTo>
                    <a:pt x="2648189" y="246124"/>
                    <a:pt x="2373813" y="197733"/>
                    <a:pt x="2168515" y="222624"/>
                  </a:cubicBezTo>
                  <a:cubicBezTo>
                    <a:pt x="1963217" y="247515"/>
                    <a:pt x="1813799" y="252926"/>
                    <a:pt x="1476976" y="222624"/>
                  </a:cubicBezTo>
                  <a:cubicBezTo>
                    <a:pt x="1140153" y="192322"/>
                    <a:pt x="1143624" y="230884"/>
                    <a:pt x="813098" y="222624"/>
                  </a:cubicBezTo>
                  <a:cubicBezTo>
                    <a:pt x="482572" y="214364"/>
                    <a:pt x="229660" y="212922"/>
                    <a:pt x="10913" y="222624"/>
                  </a:cubicBezTo>
                  <a:cubicBezTo>
                    <a:pt x="4942" y="221797"/>
                    <a:pt x="-425" y="218486"/>
                    <a:pt x="0" y="211711"/>
                  </a:cubicBezTo>
                  <a:cubicBezTo>
                    <a:pt x="-61" y="153860"/>
                    <a:pt x="-9970" y="78938"/>
                    <a:pt x="0" y="1091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902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ubmit Text Background">
              <a:extLst>
                <a:ext uri="{FF2B5EF4-FFF2-40B4-BE49-F238E27FC236}">
                  <a16:creationId xmlns:a16="http://schemas.microsoft.com/office/drawing/2014/main" id="{2F4D5F50-C551-4B2F-85D2-7C54C314ED3F}"/>
                </a:ext>
              </a:extLst>
            </p:cNvPr>
            <p:cNvSpPr/>
            <p:nvPr/>
          </p:nvSpPr>
          <p:spPr>
            <a:xfrm>
              <a:off x="2507533" y="4283541"/>
              <a:ext cx="597185" cy="222624"/>
            </a:xfrm>
            <a:custGeom>
              <a:avLst/>
              <a:gdLst>
                <a:gd name="connsiteX0" fmla="*/ 0 w 597185"/>
                <a:gd name="connsiteY0" fmla="*/ 10913 h 222624"/>
                <a:gd name="connsiteX1" fmla="*/ 10913 w 597185"/>
                <a:gd name="connsiteY1" fmla="*/ 0 h 222624"/>
                <a:gd name="connsiteX2" fmla="*/ 586272 w 597185"/>
                <a:gd name="connsiteY2" fmla="*/ 0 h 222624"/>
                <a:gd name="connsiteX3" fmla="*/ 597185 w 597185"/>
                <a:gd name="connsiteY3" fmla="*/ 10913 h 222624"/>
                <a:gd name="connsiteX4" fmla="*/ 597185 w 597185"/>
                <a:gd name="connsiteY4" fmla="*/ 211711 h 222624"/>
                <a:gd name="connsiteX5" fmla="*/ 586272 w 597185"/>
                <a:gd name="connsiteY5" fmla="*/ 222624 h 222624"/>
                <a:gd name="connsiteX6" fmla="*/ 10913 w 597185"/>
                <a:gd name="connsiteY6" fmla="*/ 222624 h 222624"/>
                <a:gd name="connsiteX7" fmla="*/ 0 w 597185"/>
                <a:gd name="connsiteY7" fmla="*/ 211711 h 222624"/>
                <a:gd name="connsiteX8" fmla="*/ 0 w 597185"/>
                <a:gd name="connsiteY8" fmla="*/ 1091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185" h="222624" fill="none" extrusionOk="0">
                  <a:moveTo>
                    <a:pt x="0" y="10913"/>
                  </a:moveTo>
                  <a:cubicBezTo>
                    <a:pt x="-782" y="4715"/>
                    <a:pt x="4962" y="-736"/>
                    <a:pt x="10913" y="0"/>
                  </a:cubicBezTo>
                  <a:cubicBezTo>
                    <a:pt x="274964" y="-29955"/>
                    <a:pt x="439491" y="3100"/>
                    <a:pt x="586272" y="0"/>
                  </a:cubicBezTo>
                  <a:cubicBezTo>
                    <a:pt x="592670" y="793"/>
                    <a:pt x="597335" y="5280"/>
                    <a:pt x="597185" y="10913"/>
                  </a:cubicBezTo>
                  <a:cubicBezTo>
                    <a:pt x="619629" y="95343"/>
                    <a:pt x="578451" y="168442"/>
                    <a:pt x="597185" y="211711"/>
                  </a:cubicBezTo>
                  <a:cubicBezTo>
                    <a:pt x="596187" y="218004"/>
                    <a:pt x="592337" y="222204"/>
                    <a:pt x="586272" y="222624"/>
                  </a:cubicBezTo>
                  <a:cubicBezTo>
                    <a:pt x="332136" y="272442"/>
                    <a:pt x="188689" y="154670"/>
                    <a:pt x="10913" y="222624"/>
                  </a:cubicBezTo>
                  <a:cubicBezTo>
                    <a:pt x="4487" y="223601"/>
                    <a:pt x="848" y="219166"/>
                    <a:pt x="0" y="211711"/>
                  </a:cubicBezTo>
                  <a:cubicBezTo>
                    <a:pt x="-8912" y="113153"/>
                    <a:pt x="2809" y="79521"/>
                    <a:pt x="0" y="10913"/>
                  </a:cubicBezTo>
                  <a:close/>
                </a:path>
                <a:path w="597185" h="222624" stroke="0" extrusionOk="0">
                  <a:moveTo>
                    <a:pt x="0" y="10913"/>
                  </a:moveTo>
                  <a:cubicBezTo>
                    <a:pt x="271" y="4373"/>
                    <a:pt x="4559" y="632"/>
                    <a:pt x="10913" y="0"/>
                  </a:cubicBezTo>
                  <a:cubicBezTo>
                    <a:pt x="167999" y="-27926"/>
                    <a:pt x="452014" y="6480"/>
                    <a:pt x="586272" y="0"/>
                  </a:cubicBezTo>
                  <a:cubicBezTo>
                    <a:pt x="590640" y="-74"/>
                    <a:pt x="597416" y="3504"/>
                    <a:pt x="597185" y="10913"/>
                  </a:cubicBezTo>
                  <a:cubicBezTo>
                    <a:pt x="605554" y="81701"/>
                    <a:pt x="588214" y="151708"/>
                    <a:pt x="597185" y="211711"/>
                  </a:cubicBezTo>
                  <a:cubicBezTo>
                    <a:pt x="597537" y="218653"/>
                    <a:pt x="592069" y="221112"/>
                    <a:pt x="586272" y="222624"/>
                  </a:cubicBezTo>
                  <a:cubicBezTo>
                    <a:pt x="371974" y="283755"/>
                    <a:pt x="221817" y="215671"/>
                    <a:pt x="10913" y="222624"/>
                  </a:cubicBezTo>
                  <a:cubicBezTo>
                    <a:pt x="4871" y="220980"/>
                    <a:pt x="-23" y="217154"/>
                    <a:pt x="0" y="211711"/>
                  </a:cubicBezTo>
                  <a:cubicBezTo>
                    <a:pt x="-12827" y="161156"/>
                    <a:pt x="6572" y="69927"/>
                    <a:pt x="0" y="109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902"/>
                      </a:avLst>
                    </a:prstGeom>
                    <ask:type>
                      <ask:lineSketchScribble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ubmit Text">
              <a:extLst>
                <a:ext uri="{FF2B5EF4-FFF2-40B4-BE49-F238E27FC236}">
                  <a16:creationId xmlns:a16="http://schemas.microsoft.com/office/drawing/2014/main" id="{B3709B1D-0520-4B81-AE13-0E98197417FC}"/>
                </a:ext>
              </a:extLst>
            </p:cNvPr>
            <p:cNvSpPr txBox="1"/>
            <p:nvPr/>
          </p:nvSpPr>
          <p:spPr>
            <a:xfrm>
              <a:off x="2577368" y="4328296"/>
              <a:ext cx="452757" cy="175349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Submit</a:t>
              </a:r>
            </a:p>
          </p:txBody>
        </p:sp>
        <p:sp>
          <p:nvSpPr>
            <p:cNvPr id="473" name="Text Placeholder">
              <a:extLst>
                <a:ext uri="{FF2B5EF4-FFF2-40B4-BE49-F238E27FC236}">
                  <a16:creationId xmlns:a16="http://schemas.microsoft.com/office/drawing/2014/main" id="{2D95CC44-BA70-4962-9302-AEF48F81DB42}"/>
                </a:ext>
              </a:extLst>
            </p:cNvPr>
            <p:cNvSpPr txBox="1"/>
            <p:nvPr/>
          </p:nvSpPr>
          <p:spPr>
            <a:xfrm>
              <a:off x="314422" y="4278731"/>
              <a:ext cx="1982698" cy="233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60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Type Here</a:t>
              </a:r>
            </a:p>
          </p:txBody>
        </p:sp>
      </p:grpSp>
      <p:grpSp>
        <p:nvGrpSpPr>
          <p:cNvPr id="10" name="Drag File Here" descr="Drag file here placeholder">
            <a:extLst>
              <a:ext uri="{FF2B5EF4-FFF2-40B4-BE49-F238E27FC236}">
                <a16:creationId xmlns:a16="http://schemas.microsoft.com/office/drawing/2014/main" id="{A892D720-3A10-4A74-B6DF-A7AF23E60858}"/>
              </a:ext>
            </a:extLst>
          </p:cNvPr>
          <p:cNvGrpSpPr/>
          <p:nvPr/>
        </p:nvGrpSpPr>
        <p:grpSpPr>
          <a:xfrm>
            <a:off x="10422295" y="4132568"/>
            <a:ext cx="873646" cy="797010"/>
            <a:chOff x="7150847" y="7721600"/>
            <a:chExt cx="1279613" cy="770965"/>
          </a:xfrm>
        </p:grpSpPr>
        <p:sp>
          <p:nvSpPr>
            <p:cNvPr id="467" name="Drag File Box Outline">
              <a:extLst>
                <a:ext uri="{FF2B5EF4-FFF2-40B4-BE49-F238E27FC236}">
                  <a16:creationId xmlns:a16="http://schemas.microsoft.com/office/drawing/2014/main" id="{FB285A78-C8EF-4577-8FFA-481C4BA8DADE}"/>
                </a:ext>
              </a:extLst>
            </p:cNvPr>
            <p:cNvSpPr/>
            <p:nvPr/>
          </p:nvSpPr>
          <p:spPr>
            <a:xfrm>
              <a:off x="7150847" y="7721600"/>
              <a:ext cx="1279613" cy="770965"/>
            </a:xfrm>
            <a:custGeom>
              <a:avLst/>
              <a:gdLst>
                <a:gd name="connsiteX0" fmla="*/ 0 w 1279613"/>
                <a:gd name="connsiteY0" fmla="*/ 4672 h 770965"/>
                <a:gd name="connsiteX1" fmla="*/ 4672 w 1279613"/>
                <a:gd name="connsiteY1" fmla="*/ 0 h 770965"/>
                <a:gd name="connsiteX2" fmla="*/ 652509 w 1279613"/>
                <a:gd name="connsiteY2" fmla="*/ 0 h 770965"/>
                <a:gd name="connsiteX3" fmla="*/ 1274941 w 1279613"/>
                <a:gd name="connsiteY3" fmla="*/ 0 h 770965"/>
                <a:gd name="connsiteX4" fmla="*/ 1279613 w 1279613"/>
                <a:gd name="connsiteY4" fmla="*/ 4672 h 770965"/>
                <a:gd name="connsiteX5" fmla="*/ 1279613 w 1279613"/>
                <a:gd name="connsiteY5" fmla="*/ 385483 h 770965"/>
                <a:gd name="connsiteX6" fmla="*/ 1279613 w 1279613"/>
                <a:gd name="connsiteY6" fmla="*/ 766293 h 770965"/>
                <a:gd name="connsiteX7" fmla="*/ 1274941 w 1279613"/>
                <a:gd name="connsiteY7" fmla="*/ 770965 h 770965"/>
                <a:gd name="connsiteX8" fmla="*/ 652509 w 1279613"/>
                <a:gd name="connsiteY8" fmla="*/ 770965 h 770965"/>
                <a:gd name="connsiteX9" fmla="*/ 4672 w 1279613"/>
                <a:gd name="connsiteY9" fmla="*/ 770965 h 770965"/>
                <a:gd name="connsiteX10" fmla="*/ 0 w 1279613"/>
                <a:gd name="connsiteY10" fmla="*/ 766293 h 770965"/>
                <a:gd name="connsiteX11" fmla="*/ 0 w 1279613"/>
                <a:gd name="connsiteY11" fmla="*/ 385483 h 770965"/>
                <a:gd name="connsiteX12" fmla="*/ 0 w 1279613"/>
                <a:gd name="connsiteY12" fmla="*/ 4672 h 77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9613" h="770965" fill="none" extrusionOk="0">
                  <a:moveTo>
                    <a:pt x="0" y="4672"/>
                  </a:moveTo>
                  <a:cubicBezTo>
                    <a:pt x="-109" y="2110"/>
                    <a:pt x="1861" y="64"/>
                    <a:pt x="4672" y="0"/>
                  </a:cubicBezTo>
                  <a:cubicBezTo>
                    <a:pt x="168378" y="14292"/>
                    <a:pt x="519265" y="-19746"/>
                    <a:pt x="652509" y="0"/>
                  </a:cubicBezTo>
                  <a:cubicBezTo>
                    <a:pt x="785753" y="19746"/>
                    <a:pt x="1121813" y="4644"/>
                    <a:pt x="1274941" y="0"/>
                  </a:cubicBezTo>
                  <a:cubicBezTo>
                    <a:pt x="1277888" y="-41"/>
                    <a:pt x="1279345" y="2525"/>
                    <a:pt x="1279613" y="4672"/>
                  </a:cubicBezTo>
                  <a:cubicBezTo>
                    <a:pt x="1264663" y="152314"/>
                    <a:pt x="1285670" y="257041"/>
                    <a:pt x="1279613" y="385483"/>
                  </a:cubicBezTo>
                  <a:cubicBezTo>
                    <a:pt x="1273556" y="513925"/>
                    <a:pt x="1294810" y="584968"/>
                    <a:pt x="1279613" y="766293"/>
                  </a:cubicBezTo>
                  <a:cubicBezTo>
                    <a:pt x="1279786" y="769422"/>
                    <a:pt x="1277390" y="771213"/>
                    <a:pt x="1274941" y="770965"/>
                  </a:cubicBezTo>
                  <a:cubicBezTo>
                    <a:pt x="1080345" y="778933"/>
                    <a:pt x="821787" y="771430"/>
                    <a:pt x="652509" y="770965"/>
                  </a:cubicBezTo>
                  <a:cubicBezTo>
                    <a:pt x="483231" y="770500"/>
                    <a:pt x="221454" y="799350"/>
                    <a:pt x="4672" y="770965"/>
                  </a:cubicBezTo>
                  <a:cubicBezTo>
                    <a:pt x="2270" y="770820"/>
                    <a:pt x="421" y="768885"/>
                    <a:pt x="0" y="766293"/>
                  </a:cubicBezTo>
                  <a:cubicBezTo>
                    <a:pt x="-15731" y="604756"/>
                    <a:pt x="12932" y="549474"/>
                    <a:pt x="0" y="385483"/>
                  </a:cubicBezTo>
                  <a:cubicBezTo>
                    <a:pt x="-12932" y="221492"/>
                    <a:pt x="-7049" y="162498"/>
                    <a:pt x="0" y="4672"/>
                  </a:cubicBezTo>
                  <a:close/>
                </a:path>
                <a:path w="1279613" h="770965" stroke="0" extrusionOk="0">
                  <a:moveTo>
                    <a:pt x="0" y="4672"/>
                  </a:moveTo>
                  <a:cubicBezTo>
                    <a:pt x="-24" y="1737"/>
                    <a:pt x="2174" y="-249"/>
                    <a:pt x="4672" y="0"/>
                  </a:cubicBezTo>
                  <a:cubicBezTo>
                    <a:pt x="151534" y="27786"/>
                    <a:pt x="454337" y="-19518"/>
                    <a:pt x="614401" y="0"/>
                  </a:cubicBezTo>
                  <a:cubicBezTo>
                    <a:pt x="774465" y="19518"/>
                    <a:pt x="1037887" y="-6955"/>
                    <a:pt x="1274941" y="0"/>
                  </a:cubicBezTo>
                  <a:cubicBezTo>
                    <a:pt x="1277771" y="458"/>
                    <a:pt x="1279613" y="2158"/>
                    <a:pt x="1279613" y="4672"/>
                  </a:cubicBezTo>
                  <a:cubicBezTo>
                    <a:pt x="1274234" y="113782"/>
                    <a:pt x="1286544" y="223303"/>
                    <a:pt x="1279613" y="370250"/>
                  </a:cubicBezTo>
                  <a:cubicBezTo>
                    <a:pt x="1272682" y="517197"/>
                    <a:pt x="1283027" y="646822"/>
                    <a:pt x="1279613" y="766293"/>
                  </a:cubicBezTo>
                  <a:cubicBezTo>
                    <a:pt x="1279764" y="768333"/>
                    <a:pt x="1277651" y="771255"/>
                    <a:pt x="1274941" y="770965"/>
                  </a:cubicBezTo>
                  <a:cubicBezTo>
                    <a:pt x="966478" y="751046"/>
                    <a:pt x="859191" y="772656"/>
                    <a:pt x="652509" y="770965"/>
                  </a:cubicBezTo>
                  <a:cubicBezTo>
                    <a:pt x="445827" y="769274"/>
                    <a:pt x="321349" y="746082"/>
                    <a:pt x="4672" y="770965"/>
                  </a:cubicBezTo>
                  <a:cubicBezTo>
                    <a:pt x="1908" y="771360"/>
                    <a:pt x="-147" y="769067"/>
                    <a:pt x="0" y="766293"/>
                  </a:cubicBezTo>
                  <a:cubicBezTo>
                    <a:pt x="12797" y="687860"/>
                    <a:pt x="-10327" y="485006"/>
                    <a:pt x="0" y="385483"/>
                  </a:cubicBezTo>
                  <a:cubicBezTo>
                    <a:pt x="10327" y="285960"/>
                    <a:pt x="406" y="92416"/>
                    <a:pt x="0" y="467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606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Drag File Here Text">
              <a:extLst>
                <a:ext uri="{FF2B5EF4-FFF2-40B4-BE49-F238E27FC236}">
                  <a16:creationId xmlns:a16="http://schemas.microsoft.com/office/drawing/2014/main" id="{CA7E99D8-9809-4C1D-88F9-1C3CA60C3936}"/>
                </a:ext>
              </a:extLst>
            </p:cNvPr>
            <p:cNvSpPr txBox="1"/>
            <p:nvPr/>
          </p:nvSpPr>
          <p:spPr>
            <a:xfrm>
              <a:off x="7314328" y="8054877"/>
              <a:ext cx="914400" cy="161583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noAutofit/>
            </a:bodyPr>
            <a:lstStyle/>
            <a:p>
              <a:pPr algn="ctr"/>
              <a:r>
                <a:rPr lang="en-US" sz="6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Drag File Here</a:t>
              </a:r>
            </a:p>
          </p:txBody>
        </p:sp>
      </p:grpSp>
      <p:grpSp>
        <p:nvGrpSpPr>
          <p:cNvPr id="9" name="Pop Up" descr="Pop up box with optional buttons">
            <a:extLst>
              <a:ext uri="{FF2B5EF4-FFF2-40B4-BE49-F238E27FC236}">
                <a16:creationId xmlns:a16="http://schemas.microsoft.com/office/drawing/2014/main" id="{F063DCFE-15A1-416D-9A02-16FE3D2BAFF0}"/>
              </a:ext>
            </a:extLst>
          </p:cNvPr>
          <p:cNvGrpSpPr/>
          <p:nvPr/>
        </p:nvGrpSpPr>
        <p:grpSpPr>
          <a:xfrm>
            <a:off x="8921948" y="4148623"/>
            <a:ext cx="1408176" cy="777240"/>
            <a:chOff x="-3286667" y="10352774"/>
            <a:chExt cx="2318870" cy="1338274"/>
          </a:xfrm>
        </p:grpSpPr>
        <p:sp>
          <p:nvSpPr>
            <p:cNvPr id="459" name="Pop-Up Background">
              <a:extLst>
                <a:ext uri="{FF2B5EF4-FFF2-40B4-BE49-F238E27FC236}">
                  <a16:creationId xmlns:a16="http://schemas.microsoft.com/office/drawing/2014/main" id="{4EB6C26C-330F-4450-AC85-DF9E43143E9C}"/>
                </a:ext>
              </a:extLst>
            </p:cNvPr>
            <p:cNvSpPr/>
            <p:nvPr/>
          </p:nvSpPr>
          <p:spPr>
            <a:xfrm>
              <a:off x="-3286667" y="10352774"/>
              <a:ext cx="2318870" cy="1338274"/>
            </a:xfrm>
            <a:custGeom>
              <a:avLst/>
              <a:gdLst>
                <a:gd name="connsiteX0" fmla="*/ 0 w 2318870"/>
                <a:gd name="connsiteY0" fmla="*/ 38649 h 1338274"/>
                <a:gd name="connsiteX1" fmla="*/ 38649 w 2318870"/>
                <a:gd name="connsiteY1" fmla="*/ 0 h 1338274"/>
                <a:gd name="connsiteX2" fmla="*/ 554211 w 2318870"/>
                <a:gd name="connsiteY2" fmla="*/ 0 h 1338274"/>
                <a:gd name="connsiteX3" fmla="*/ 1092188 w 2318870"/>
                <a:gd name="connsiteY3" fmla="*/ 0 h 1338274"/>
                <a:gd name="connsiteX4" fmla="*/ 1674997 w 2318870"/>
                <a:gd name="connsiteY4" fmla="*/ 0 h 1338274"/>
                <a:gd name="connsiteX5" fmla="*/ 2280221 w 2318870"/>
                <a:gd name="connsiteY5" fmla="*/ 0 h 1338274"/>
                <a:gd name="connsiteX6" fmla="*/ 2318870 w 2318870"/>
                <a:gd name="connsiteY6" fmla="*/ 38649 h 1338274"/>
                <a:gd name="connsiteX7" fmla="*/ 2318870 w 2318870"/>
                <a:gd name="connsiteY7" fmla="*/ 631308 h 1338274"/>
                <a:gd name="connsiteX8" fmla="*/ 2318870 w 2318870"/>
                <a:gd name="connsiteY8" fmla="*/ 1299625 h 1338274"/>
                <a:gd name="connsiteX9" fmla="*/ 2280221 w 2318870"/>
                <a:gd name="connsiteY9" fmla="*/ 1338274 h 1338274"/>
                <a:gd name="connsiteX10" fmla="*/ 1787075 w 2318870"/>
                <a:gd name="connsiteY10" fmla="*/ 1338274 h 1338274"/>
                <a:gd name="connsiteX11" fmla="*/ 1271514 w 2318870"/>
                <a:gd name="connsiteY11" fmla="*/ 1338274 h 1338274"/>
                <a:gd name="connsiteX12" fmla="*/ 688705 w 2318870"/>
                <a:gd name="connsiteY12" fmla="*/ 1338274 h 1338274"/>
                <a:gd name="connsiteX13" fmla="*/ 38649 w 2318870"/>
                <a:gd name="connsiteY13" fmla="*/ 1338274 h 1338274"/>
                <a:gd name="connsiteX14" fmla="*/ 0 w 2318870"/>
                <a:gd name="connsiteY14" fmla="*/ 1299625 h 1338274"/>
                <a:gd name="connsiteX15" fmla="*/ 0 w 2318870"/>
                <a:gd name="connsiteY15" fmla="*/ 706966 h 1338274"/>
                <a:gd name="connsiteX16" fmla="*/ 0 w 2318870"/>
                <a:gd name="connsiteY16" fmla="*/ 38649 h 13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18870" h="1338274" fill="none" extrusionOk="0">
                  <a:moveTo>
                    <a:pt x="0" y="38649"/>
                  </a:moveTo>
                  <a:cubicBezTo>
                    <a:pt x="1970" y="15383"/>
                    <a:pt x="16777" y="-816"/>
                    <a:pt x="38649" y="0"/>
                  </a:cubicBezTo>
                  <a:cubicBezTo>
                    <a:pt x="205741" y="-6519"/>
                    <a:pt x="435262" y="22606"/>
                    <a:pt x="554211" y="0"/>
                  </a:cubicBezTo>
                  <a:cubicBezTo>
                    <a:pt x="673160" y="-22606"/>
                    <a:pt x="943751" y="14999"/>
                    <a:pt x="1092188" y="0"/>
                  </a:cubicBezTo>
                  <a:cubicBezTo>
                    <a:pt x="1240625" y="-14999"/>
                    <a:pt x="1490144" y="22044"/>
                    <a:pt x="1674997" y="0"/>
                  </a:cubicBezTo>
                  <a:cubicBezTo>
                    <a:pt x="1859850" y="-22044"/>
                    <a:pt x="2123201" y="7223"/>
                    <a:pt x="2280221" y="0"/>
                  </a:cubicBezTo>
                  <a:cubicBezTo>
                    <a:pt x="2302517" y="3346"/>
                    <a:pt x="2323177" y="16927"/>
                    <a:pt x="2318870" y="38649"/>
                  </a:cubicBezTo>
                  <a:cubicBezTo>
                    <a:pt x="2342060" y="169954"/>
                    <a:pt x="2301608" y="408129"/>
                    <a:pt x="2318870" y="631308"/>
                  </a:cubicBezTo>
                  <a:cubicBezTo>
                    <a:pt x="2336132" y="854487"/>
                    <a:pt x="2348537" y="966616"/>
                    <a:pt x="2318870" y="1299625"/>
                  </a:cubicBezTo>
                  <a:cubicBezTo>
                    <a:pt x="2316724" y="1321046"/>
                    <a:pt x="2301586" y="1341959"/>
                    <a:pt x="2280221" y="1338274"/>
                  </a:cubicBezTo>
                  <a:cubicBezTo>
                    <a:pt x="2072361" y="1336205"/>
                    <a:pt x="1959271" y="1346278"/>
                    <a:pt x="1787075" y="1338274"/>
                  </a:cubicBezTo>
                  <a:cubicBezTo>
                    <a:pt x="1614879" y="1330270"/>
                    <a:pt x="1528284" y="1343171"/>
                    <a:pt x="1271514" y="1338274"/>
                  </a:cubicBezTo>
                  <a:cubicBezTo>
                    <a:pt x="1014744" y="1333377"/>
                    <a:pt x="932258" y="1340336"/>
                    <a:pt x="688705" y="1338274"/>
                  </a:cubicBezTo>
                  <a:cubicBezTo>
                    <a:pt x="445152" y="1336212"/>
                    <a:pt x="208186" y="1358833"/>
                    <a:pt x="38649" y="1338274"/>
                  </a:cubicBezTo>
                  <a:cubicBezTo>
                    <a:pt x="16549" y="1339047"/>
                    <a:pt x="-2189" y="1322174"/>
                    <a:pt x="0" y="1299625"/>
                  </a:cubicBezTo>
                  <a:cubicBezTo>
                    <a:pt x="28097" y="1130236"/>
                    <a:pt x="-29395" y="983492"/>
                    <a:pt x="0" y="706966"/>
                  </a:cubicBezTo>
                  <a:cubicBezTo>
                    <a:pt x="29395" y="430440"/>
                    <a:pt x="7019" y="322485"/>
                    <a:pt x="0" y="38649"/>
                  </a:cubicBezTo>
                  <a:close/>
                </a:path>
                <a:path w="2318870" h="1338274" stroke="0" extrusionOk="0">
                  <a:moveTo>
                    <a:pt x="0" y="38649"/>
                  </a:moveTo>
                  <a:cubicBezTo>
                    <a:pt x="-3986" y="16446"/>
                    <a:pt x="19863" y="-695"/>
                    <a:pt x="38649" y="0"/>
                  </a:cubicBezTo>
                  <a:cubicBezTo>
                    <a:pt x="187212" y="12100"/>
                    <a:pt x="401763" y="-21516"/>
                    <a:pt x="643873" y="0"/>
                  </a:cubicBezTo>
                  <a:cubicBezTo>
                    <a:pt x="885983" y="21516"/>
                    <a:pt x="1045288" y="7445"/>
                    <a:pt x="1159435" y="0"/>
                  </a:cubicBezTo>
                  <a:cubicBezTo>
                    <a:pt x="1273582" y="-7445"/>
                    <a:pt x="1529958" y="6842"/>
                    <a:pt x="1652581" y="0"/>
                  </a:cubicBezTo>
                  <a:cubicBezTo>
                    <a:pt x="1775204" y="-6842"/>
                    <a:pt x="2027324" y="4751"/>
                    <a:pt x="2280221" y="0"/>
                  </a:cubicBezTo>
                  <a:cubicBezTo>
                    <a:pt x="2302054" y="547"/>
                    <a:pt x="2318868" y="20922"/>
                    <a:pt x="2318870" y="38649"/>
                  </a:cubicBezTo>
                  <a:cubicBezTo>
                    <a:pt x="2346518" y="185394"/>
                    <a:pt x="2293825" y="471551"/>
                    <a:pt x="2318870" y="631308"/>
                  </a:cubicBezTo>
                  <a:cubicBezTo>
                    <a:pt x="2343915" y="791065"/>
                    <a:pt x="2308748" y="1043724"/>
                    <a:pt x="2318870" y="1299625"/>
                  </a:cubicBezTo>
                  <a:cubicBezTo>
                    <a:pt x="2319873" y="1319541"/>
                    <a:pt x="2305158" y="1337843"/>
                    <a:pt x="2280221" y="1338274"/>
                  </a:cubicBezTo>
                  <a:cubicBezTo>
                    <a:pt x="2082662" y="1362853"/>
                    <a:pt x="1967908" y="1355689"/>
                    <a:pt x="1787075" y="1338274"/>
                  </a:cubicBezTo>
                  <a:cubicBezTo>
                    <a:pt x="1606242" y="1320859"/>
                    <a:pt x="1421095" y="1358766"/>
                    <a:pt x="1293929" y="1338274"/>
                  </a:cubicBezTo>
                  <a:cubicBezTo>
                    <a:pt x="1166763" y="1317782"/>
                    <a:pt x="889994" y="1348894"/>
                    <a:pt x="688705" y="1338274"/>
                  </a:cubicBezTo>
                  <a:cubicBezTo>
                    <a:pt x="487416" y="1327654"/>
                    <a:pt x="350414" y="1322198"/>
                    <a:pt x="38649" y="1338274"/>
                  </a:cubicBezTo>
                  <a:cubicBezTo>
                    <a:pt x="14814" y="1334921"/>
                    <a:pt x="-2330" y="1316237"/>
                    <a:pt x="0" y="1299625"/>
                  </a:cubicBezTo>
                  <a:cubicBezTo>
                    <a:pt x="-4135" y="1089540"/>
                    <a:pt x="-6561" y="984290"/>
                    <a:pt x="0" y="706966"/>
                  </a:cubicBezTo>
                  <a:cubicBezTo>
                    <a:pt x="6561" y="429642"/>
                    <a:pt x="-3248" y="202462"/>
                    <a:pt x="0" y="3864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288172637">
                    <a:prstGeom prst="roundRect">
                      <a:avLst>
                        <a:gd name="adj" fmla="val 2888"/>
                      </a:avLst>
                    </a:prstGeom>
                    <ask:type>
                      <ask:lineSketchFreehand/>
                    </ask:type>
                    <ask:seed>3288172637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Pop-Up Title Text Background">
              <a:extLst>
                <a:ext uri="{FF2B5EF4-FFF2-40B4-BE49-F238E27FC236}">
                  <a16:creationId xmlns:a16="http://schemas.microsoft.com/office/drawing/2014/main" id="{F4ECD36C-C3A0-4B11-888C-D3FD876A58C5}"/>
                </a:ext>
              </a:extLst>
            </p:cNvPr>
            <p:cNvSpPr/>
            <p:nvPr/>
          </p:nvSpPr>
          <p:spPr>
            <a:xfrm>
              <a:off x="-3286667" y="10352774"/>
              <a:ext cx="2318870" cy="264160"/>
            </a:xfrm>
            <a:custGeom>
              <a:avLst/>
              <a:gdLst>
                <a:gd name="connsiteX0" fmla="*/ 0 w 2318870"/>
                <a:gd name="connsiteY0" fmla="*/ 7629 h 264160"/>
                <a:gd name="connsiteX1" fmla="*/ 7629 w 2318870"/>
                <a:gd name="connsiteY1" fmla="*/ 0 h 264160"/>
                <a:gd name="connsiteX2" fmla="*/ 560496 w 2318870"/>
                <a:gd name="connsiteY2" fmla="*/ 0 h 264160"/>
                <a:gd name="connsiteX3" fmla="*/ 1090327 w 2318870"/>
                <a:gd name="connsiteY3" fmla="*/ 0 h 264160"/>
                <a:gd name="connsiteX4" fmla="*/ 1597121 w 2318870"/>
                <a:gd name="connsiteY4" fmla="*/ 0 h 264160"/>
                <a:gd name="connsiteX5" fmla="*/ 2311241 w 2318870"/>
                <a:gd name="connsiteY5" fmla="*/ 0 h 264160"/>
                <a:gd name="connsiteX6" fmla="*/ 2318870 w 2318870"/>
                <a:gd name="connsiteY6" fmla="*/ 7629 h 264160"/>
                <a:gd name="connsiteX7" fmla="*/ 2318870 w 2318870"/>
                <a:gd name="connsiteY7" fmla="*/ 256531 h 264160"/>
                <a:gd name="connsiteX8" fmla="*/ 2311241 w 2318870"/>
                <a:gd name="connsiteY8" fmla="*/ 264160 h 264160"/>
                <a:gd name="connsiteX9" fmla="*/ 1804446 w 2318870"/>
                <a:gd name="connsiteY9" fmla="*/ 264160 h 264160"/>
                <a:gd name="connsiteX10" fmla="*/ 1182471 w 2318870"/>
                <a:gd name="connsiteY10" fmla="*/ 264160 h 264160"/>
                <a:gd name="connsiteX11" fmla="*/ 560496 w 2318870"/>
                <a:gd name="connsiteY11" fmla="*/ 264160 h 264160"/>
                <a:gd name="connsiteX12" fmla="*/ 7629 w 2318870"/>
                <a:gd name="connsiteY12" fmla="*/ 264160 h 264160"/>
                <a:gd name="connsiteX13" fmla="*/ 0 w 2318870"/>
                <a:gd name="connsiteY13" fmla="*/ 256531 h 264160"/>
                <a:gd name="connsiteX14" fmla="*/ 0 w 2318870"/>
                <a:gd name="connsiteY14" fmla="*/ 7629 h 26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18870" h="264160" fill="none" extrusionOk="0">
                  <a:moveTo>
                    <a:pt x="0" y="7629"/>
                  </a:moveTo>
                  <a:cubicBezTo>
                    <a:pt x="45" y="3199"/>
                    <a:pt x="3607" y="71"/>
                    <a:pt x="7629" y="0"/>
                  </a:cubicBezTo>
                  <a:cubicBezTo>
                    <a:pt x="211638" y="25371"/>
                    <a:pt x="355907" y="-4364"/>
                    <a:pt x="560496" y="0"/>
                  </a:cubicBezTo>
                  <a:cubicBezTo>
                    <a:pt x="765085" y="4364"/>
                    <a:pt x="882540" y="-20636"/>
                    <a:pt x="1090327" y="0"/>
                  </a:cubicBezTo>
                  <a:cubicBezTo>
                    <a:pt x="1298114" y="20636"/>
                    <a:pt x="1383206" y="8163"/>
                    <a:pt x="1597121" y="0"/>
                  </a:cubicBezTo>
                  <a:cubicBezTo>
                    <a:pt x="1811036" y="-8163"/>
                    <a:pt x="2018126" y="-27266"/>
                    <a:pt x="2311241" y="0"/>
                  </a:cubicBezTo>
                  <a:cubicBezTo>
                    <a:pt x="2315086" y="524"/>
                    <a:pt x="2318300" y="3541"/>
                    <a:pt x="2318870" y="7629"/>
                  </a:cubicBezTo>
                  <a:cubicBezTo>
                    <a:pt x="2324444" y="74606"/>
                    <a:pt x="2327760" y="203291"/>
                    <a:pt x="2318870" y="256531"/>
                  </a:cubicBezTo>
                  <a:cubicBezTo>
                    <a:pt x="2318665" y="260746"/>
                    <a:pt x="2315105" y="264993"/>
                    <a:pt x="2311241" y="264160"/>
                  </a:cubicBezTo>
                  <a:cubicBezTo>
                    <a:pt x="2119974" y="285429"/>
                    <a:pt x="1955470" y="253149"/>
                    <a:pt x="1804446" y="264160"/>
                  </a:cubicBezTo>
                  <a:cubicBezTo>
                    <a:pt x="1653423" y="275171"/>
                    <a:pt x="1350873" y="269884"/>
                    <a:pt x="1182471" y="264160"/>
                  </a:cubicBezTo>
                  <a:cubicBezTo>
                    <a:pt x="1014069" y="258436"/>
                    <a:pt x="775162" y="290887"/>
                    <a:pt x="560496" y="264160"/>
                  </a:cubicBezTo>
                  <a:cubicBezTo>
                    <a:pt x="345830" y="237433"/>
                    <a:pt x="147347" y="246484"/>
                    <a:pt x="7629" y="264160"/>
                  </a:cubicBezTo>
                  <a:cubicBezTo>
                    <a:pt x="4286" y="263853"/>
                    <a:pt x="-202" y="261610"/>
                    <a:pt x="0" y="256531"/>
                  </a:cubicBezTo>
                  <a:cubicBezTo>
                    <a:pt x="-9074" y="136790"/>
                    <a:pt x="1492" y="83117"/>
                    <a:pt x="0" y="7629"/>
                  </a:cubicBezTo>
                  <a:close/>
                </a:path>
                <a:path w="2318870" h="264160" stroke="0" extrusionOk="0">
                  <a:moveTo>
                    <a:pt x="0" y="7629"/>
                  </a:moveTo>
                  <a:cubicBezTo>
                    <a:pt x="34" y="3577"/>
                    <a:pt x="3827" y="-310"/>
                    <a:pt x="7629" y="0"/>
                  </a:cubicBezTo>
                  <a:cubicBezTo>
                    <a:pt x="256475" y="-26790"/>
                    <a:pt x="353663" y="9566"/>
                    <a:pt x="583532" y="0"/>
                  </a:cubicBezTo>
                  <a:cubicBezTo>
                    <a:pt x="813401" y="-9566"/>
                    <a:pt x="917934" y="1823"/>
                    <a:pt x="1182471" y="0"/>
                  </a:cubicBezTo>
                  <a:cubicBezTo>
                    <a:pt x="1447008" y="-1823"/>
                    <a:pt x="1552442" y="18337"/>
                    <a:pt x="1689266" y="0"/>
                  </a:cubicBezTo>
                  <a:cubicBezTo>
                    <a:pt x="1826090" y="-18337"/>
                    <a:pt x="2150928" y="-8690"/>
                    <a:pt x="2311241" y="0"/>
                  </a:cubicBezTo>
                  <a:cubicBezTo>
                    <a:pt x="2315609" y="-289"/>
                    <a:pt x="2319119" y="3279"/>
                    <a:pt x="2318870" y="7629"/>
                  </a:cubicBezTo>
                  <a:cubicBezTo>
                    <a:pt x="2308112" y="130527"/>
                    <a:pt x="2314220" y="150513"/>
                    <a:pt x="2318870" y="256531"/>
                  </a:cubicBezTo>
                  <a:cubicBezTo>
                    <a:pt x="2318749" y="260816"/>
                    <a:pt x="2315342" y="264828"/>
                    <a:pt x="2311241" y="264160"/>
                  </a:cubicBezTo>
                  <a:cubicBezTo>
                    <a:pt x="2052960" y="240729"/>
                    <a:pt x="1975225" y="282065"/>
                    <a:pt x="1758374" y="264160"/>
                  </a:cubicBezTo>
                  <a:cubicBezTo>
                    <a:pt x="1541523" y="246255"/>
                    <a:pt x="1360100" y="238808"/>
                    <a:pt x="1136399" y="264160"/>
                  </a:cubicBezTo>
                  <a:cubicBezTo>
                    <a:pt x="912698" y="289512"/>
                    <a:pt x="871394" y="278597"/>
                    <a:pt x="629604" y="264160"/>
                  </a:cubicBezTo>
                  <a:cubicBezTo>
                    <a:pt x="387815" y="249723"/>
                    <a:pt x="150998" y="253577"/>
                    <a:pt x="7629" y="264160"/>
                  </a:cubicBezTo>
                  <a:cubicBezTo>
                    <a:pt x="3192" y="264007"/>
                    <a:pt x="354" y="260884"/>
                    <a:pt x="0" y="256531"/>
                  </a:cubicBezTo>
                  <a:cubicBezTo>
                    <a:pt x="1751" y="179389"/>
                    <a:pt x="-6778" y="107802"/>
                    <a:pt x="0" y="76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163944810">
                    <a:prstGeom prst="roundRect">
                      <a:avLst>
                        <a:gd name="adj" fmla="val 2888"/>
                      </a:avLst>
                    </a:prstGeom>
                    <ask:type>
                      <ask:lineSketchFreehand/>
                    </ask:type>
                    <ask:seed>3163944810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Pop-Up Title Text">
              <a:extLst>
                <a:ext uri="{FF2B5EF4-FFF2-40B4-BE49-F238E27FC236}">
                  <a16:creationId xmlns:a16="http://schemas.microsoft.com/office/drawing/2014/main" id="{6BC43A5F-2EC7-4F71-A37C-D4E0A8658047}"/>
                </a:ext>
              </a:extLst>
            </p:cNvPr>
            <p:cNvSpPr txBox="1"/>
            <p:nvPr/>
          </p:nvSpPr>
          <p:spPr>
            <a:xfrm>
              <a:off x="-3184780" y="10409990"/>
              <a:ext cx="1733916" cy="145734"/>
            </a:xfrm>
            <a:prstGeom prst="rect">
              <a:avLst/>
            </a:prstGeom>
            <a:noFill/>
          </p:spPr>
          <p:txBody>
            <a:bodyPr wrap="square" lIns="0" tIns="0" bIns="0" rtlCol="0">
              <a:spAutoFit/>
            </a:bodyPr>
            <a:lstStyle/>
            <a:p>
              <a:r>
                <a:rPr lang="en-US" sz="5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</p:txBody>
        </p:sp>
        <p:sp>
          <p:nvSpPr>
            <p:cNvPr id="462" name="Pop-Up Body Text">
              <a:extLst>
                <a:ext uri="{FF2B5EF4-FFF2-40B4-BE49-F238E27FC236}">
                  <a16:creationId xmlns:a16="http://schemas.microsoft.com/office/drawing/2014/main" id="{1EADA8B4-4918-4405-BF1A-E1AE2D77774F}"/>
                </a:ext>
              </a:extLst>
            </p:cNvPr>
            <p:cNvSpPr txBox="1"/>
            <p:nvPr/>
          </p:nvSpPr>
          <p:spPr>
            <a:xfrm>
              <a:off x="-3164238" y="10924464"/>
              <a:ext cx="2112054" cy="264969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Body Text Here</a:t>
              </a:r>
            </a:p>
          </p:txBody>
        </p:sp>
        <p:sp>
          <p:nvSpPr>
            <p:cNvPr id="463" name="Close Icon">
              <a:extLst>
                <a:ext uri="{FF2B5EF4-FFF2-40B4-BE49-F238E27FC236}">
                  <a16:creationId xmlns:a16="http://schemas.microsoft.com/office/drawing/2014/main" id="{0FA2B29A-9B22-4F60-A697-089F6707E998}"/>
                </a:ext>
              </a:extLst>
            </p:cNvPr>
            <p:cNvSpPr/>
            <p:nvPr/>
          </p:nvSpPr>
          <p:spPr>
            <a:xfrm rot="16200000">
              <a:off x="-1194326" y="10407835"/>
              <a:ext cx="170661" cy="170661"/>
            </a:xfrm>
            <a:prstGeom prst="mathMultiply">
              <a:avLst>
                <a:gd name="adj1" fmla="val 1329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4" name="Button">
              <a:extLst>
                <a:ext uri="{FF2B5EF4-FFF2-40B4-BE49-F238E27FC236}">
                  <a16:creationId xmlns:a16="http://schemas.microsoft.com/office/drawing/2014/main" id="{2E851EA9-854B-400A-AED5-0BF60A926DBF}"/>
                </a:ext>
              </a:extLst>
            </p:cNvPr>
            <p:cNvSpPr/>
            <p:nvPr/>
          </p:nvSpPr>
          <p:spPr>
            <a:xfrm>
              <a:off x="-2976410" y="11307756"/>
              <a:ext cx="785147" cy="194895"/>
            </a:xfrm>
            <a:custGeom>
              <a:avLst/>
              <a:gdLst>
                <a:gd name="connsiteX0" fmla="*/ 0 w 785147"/>
                <a:gd name="connsiteY0" fmla="*/ 12245 h 194895"/>
                <a:gd name="connsiteX1" fmla="*/ 12245 w 785147"/>
                <a:gd name="connsiteY1" fmla="*/ 0 h 194895"/>
                <a:gd name="connsiteX2" fmla="*/ 377360 w 785147"/>
                <a:gd name="connsiteY2" fmla="*/ 0 h 194895"/>
                <a:gd name="connsiteX3" fmla="*/ 772902 w 785147"/>
                <a:gd name="connsiteY3" fmla="*/ 0 h 194895"/>
                <a:gd name="connsiteX4" fmla="*/ 785147 w 785147"/>
                <a:gd name="connsiteY4" fmla="*/ 12245 h 194895"/>
                <a:gd name="connsiteX5" fmla="*/ 785147 w 785147"/>
                <a:gd name="connsiteY5" fmla="*/ 182650 h 194895"/>
                <a:gd name="connsiteX6" fmla="*/ 772902 w 785147"/>
                <a:gd name="connsiteY6" fmla="*/ 194895 h 194895"/>
                <a:gd name="connsiteX7" fmla="*/ 407787 w 785147"/>
                <a:gd name="connsiteY7" fmla="*/ 194895 h 194895"/>
                <a:gd name="connsiteX8" fmla="*/ 12245 w 785147"/>
                <a:gd name="connsiteY8" fmla="*/ 194895 h 194895"/>
                <a:gd name="connsiteX9" fmla="*/ 0 w 785147"/>
                <a:gd name="connsiteY9" fmla="*/ 182650 h 194895"/>
                <a:gd name="connsiteX10" fmla="*/ 0 w 785147"/>
                <a:gd name="connsiteY10" fmla="*/ 12245 h 19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147" h="194895" extrusionOk="0">
                  <a:moveTo>
                    <a:pt x="0" y="12245"/>
                  </a:moveTo>
                  <a:cubicBezTo>
                    <a:pt x="247" y="4235"/>
                    <a:pt x="5184" y="153"/>
                    <a:pt x="12245" y="0"/>
                  </a:cubicBezTo>
                  <a:cubicBezTo>
                    <a:pt x="158023" y="-1657"/>
                    <a:pt x="296940" y="8668"/>
                    <a:pt x="377360" y="0"/>
                  </a:cubicBezTo>
                  <a:cubicBezTo>
                    <a:pt x="457781" y="-8668"/>
                    <a:pt x="577860" y="-6314"/>
                    <a:pt x="772902" y="0"/>
                  </a:cubicBezTo>
                  <a:cubicBezTo>
                    <a:pt x="780411" y="325"/>
                    <a:pt x="783862" y="6248"/>
                    <a:pt x="785147" y="12245"/>
                  </a:cubicBezTo>
                  <a:cubicBezTo>
                    <a:pt x="791649" y="89085"/>
                    <a:pt x="786760" y="123471"/>
                    <a:pt x="785147" y="182650"/>
                  </a:cubicBezTo>
                  <a:cubicBezTo>
                    <a:pt x="784815" y="189494"/>
                    <a:pt x="778557" y="195230"/>
                    <a:pt x="772902" y="194895"/>
                  </a:cubicBezTo>
                  <a:cubicBezTo>
                    <a:pt x="617173" y="207663"/>
                    <a:pt x="509104" y="183647"/>
                    <a:pt x="407787" y="194895"/>
                  </a:cubicBezTo>
                  <a:cubicBezTo>
                    <a:pt x="306471" y="206143"/>
                    <a:pt x="183856" y="194065"/>
                    <a:pt x="12245" y="194895"/>
                  </a:cubicBezTo>
                  <a:cubicBezTo>
                    <a:pt x="6177" y="194980"/>
                    <a:pt x="129" y="188384"/>
                    <a:pt x="0" y="182650"/>
                  </a:cubicBezTo>
                  <a:cubicBezTo>
                    <a:pt x="-6383" y="134783"/>
                    <a:pt x="-5478" y="86644"/>
                    <a:pt x="0" y="12245"/>
                  </a:cubicBez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534344286">
                    <a:prstGeom prst="roundRect">
                      <a:avLst>
                        <a:gd name="adj" fmla="val 6283"/>
                      </a:avLst>
                    </a:prstGeom>
                    <ask:type>
                      <ask:lineSketchFreehand/>
                    </ask:type>
                    <ask:seed>2534344286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BUTTON</a:t>
              </a:r>
            </a:p>
          </p:txBody>
        </p:sp>
        <p:sp>
          <p:nvSpPr>
            <p:cNvPr id="465" name="Selected Button">
              <a:extLst>
                <a:ext uri="{FF2B5EF4-FFF2-40B4-BE49-F238E27FC236}">
                  <a16:creationId xmlns:a16="http://schemas.microsoft.com/office/drawing/2014/main" id="{F669D302-1D31-48CA-9594-D4CF851F8364}"/>
                </a:ext>
              </a:extLst>
            </p:cNvPr>
            <p:cNvSpPr/>
            <p:nvPr/>
          </p:nvSpPr>
          <p:spPr>
            <a:xfrm>
              <a:off x="-2091270" y="11297273"/>
              <a:ext cx="780166" cy="205377"/>
            </a:xfrm>
            <a:custGeom>
              <a:avLst/>
              <a:gdLst>
                <a:gd name="connsiteX0" fmla="*/ 0 w 780166"/>
                <a:gd name="connsiteY0" fmla="*/ 12904 h 205377"/>
                <a:gd name="connsiteX1" fmla="*/ 12904 w 780166"/>
                <a:gd name="connsiteY1" fmla="*/ 0 h 205377"/>
                <a:gd name="connsiteX2" fmla="*/ 382539 w 780166"/>
                <a:gd name="connsiteY2" fmla="*/ 0 h 205377"/>
                <a:gd name="connsiteX3" fmla="*/ 767262 w 780166"/>
                <a:gd name="connsiteY3" fmla="*/ 0 h 205377"/>
                <a:gd name="connsiteX4" fmla="*/ 780166 w 780166"/>
                <a:gd name="connsiteY4" fmla="*/ 12904 h 205377"/>
                <a:gd name="connsiteX5" fmla="*/ 780166 w 780166"/>
                <a:gd name="connsiteY5" fmla="*/ 192473 h 205377"/>
                <a:gd name="connsiteX6" fmla="*/ 767262 w 780166"/>
                <a:gd name="connsiteY6" fmla="*/ 205377 h 205377"/>
                <a:gd name="connsiteX7" fmla="*/ 382539 w 780166"/>
                <a:gd name="connsiteY7" fmla="*/ 205377 h 205377"/>
                <a:gd name="connsiteX8" fmla="*/ 12904 w 780166"/>
                <a:gd name="connsiteY8" fmla="*/ 205377 h 205377"/>
                <a:gd name="connsiteX9" fmla="*/ 0 w 780166"/>
                <a:gd name="connsiteY9" fmla="*/ 192473 h 205377"/>
                <a:gd name="connsiteX10" fmla="*/ 0 w 780166"/>
                <a:gd name="connsiteY10" fmla="*/ 12904 h 20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166" h="205377" fill="none" extrusionOk="0">
                  <a:moveTo>
                    <a:pt x="0" y="12904"/>
                  </a:moveTo>
                  <a:cubicBezTo>
                    <a:pt x="-1516" y="5652"/>
                    <a:pt x="6730" y="494"/>
                    <a:pt x="12904" y="0"/>
                  </a:cubicBezTo>
                  <a:cubicBezTo>
                    <a:pt x="91254" y="9089"/>
                    <a:pt x="278191" y="-4350"/>
                    <a:pt x="382539" y="0"/>
                  </a:cubicBezTo>
                  <a:cubicBezTo>
                    <a:pt x="486887" y="4350"/>
                    <a:pt x="635479" y="-18163"/>
                    <a:pt x="767262" y="0"/>
                  </a:cubicBezTo>
                  <a:cubicBezTo>
                    <a:pt x="774840" y="797"/>
                    <a:pt x="780529" y="4850"/>
                    <a:pt x="780166" y="12904"/>
                  </a:cubicBezTo>
                  <a:cubicBezTo>
                    <a:pt x="775712" y="56426"/>
                    <a:pt x="788278" y="151261"/>
                    <a:pt x="780166" y="192473"/>
                  </a:cubicBezTo>
                  <a:cubicBezTo>
                    <a:pt x="781841" y="198993"/>
                    <a:pt x="774076" y="205435"/>
                    <a:pt x="767262" y="205377"/>
                  </a:cubicBezTo>
                  <a:cubicBezTo>
                    <a:pt x="613934" y="220725"/>
                    <a:pt x="481804" y="187621"/>
                    <a:pt x="382539" y="205377"/>
                  </a:cubicBezTo>
                  <a:cubicBezTo>
                    <a:pt x="283274" y="223133"/>
                    <a:pt x="121162" y="193042"/>
                    <a:pt x="12904" y="205377"/>
                  </a:cubicBezTo>
                  <a:cubicBezTo>
                    <a:pt x="5325" y="203997"/>
                    <a:pt x="-1269" y="198591"/>
                    <a:pt x="0" y="192473"/>
                  </a:cubicBezTo>
                  <a:cubicBezTo>
                    <a:pt x="-635" y="112210"/>
                    <a:pt x="415" y="63468"/>
                    <a:pt x="0" y="12904"/>
                  </a:cubicBezTo>
                  <a:close/>
                </a:path>
                <a:path w="780166" h="205377" stroke="0" extrusionOk="0">
                  <a:moveTo>
                    <a:pt x="0" y="12904"/>
                  </a:moveTo>
                  <a:cubicBezTo>
                    <a:pt x="-37" y="4803"/>
                    <a:pt x="5839" y="-242"/>
                    <a:pt x="12904" y="0"/>
                  </a:cubicBezTo>
                  <a:cubicBezTo>
                    <a:pt x="140037" y="-2131"/>
                    <a:pt x="274847" y="3062"/>
                    <a:pt x="390083" y="0"/>
                  </a:cubicBezTo>
                  <a:cubicBezTo>
                    <a:pt x="505319" y="-3062"/>
                    <a:pt x="610673" y="17819"/>
                    <a:pt x="767262" y="0"/>
                  </a:cubicBezTo>
                  <a:cubicBezTo>
                    <a:pt x="774756" y="245"/>
                    <a:pt x="780172" y="5576"/>
                    <a:pt x="780166" y="12904"/>
                  </a:cubicBezTo>
                  <a:cubicBezTo>
                    <a:pt x="788366" y="64314"/>
                    <a:pt x="774594" y="107322"/>
                    <a:pt x="780166" y="192473"/>
                  </a:cubicBezTo>
                  <a:cubicBezTo>
                    <a:pt x="780730" y="199799"/>
                    <a:pt x="775281" y="205815"/>
                    <a:pt x="767262" y="205377"/>
                  </a:cubicBezTo>
                  <a:cubicBezTo>
                    <a:pt x="616627" y="212773"/>
                    <a:pt x="491132" y="201895"/>
                    <a:pt x="397627" y="205377"/>
                  </a:cubicBezTo>
                  <a:cubicBezTo>
                    <a:pt x="304122" y="208859"/>
                    <a:pt x="114161" y="186212"/>
                    <a:pt x="12904" y="205377"/>
                  </a:cubicBezTo>
                  <a:cubicBezTo>
                    <a:pt x="6655" y="205527"/>
                    <a:pt x="-1340" y="199129"/>
                    <a:pt x="0" y="192473"/>
                  </a:cubicBezTo>
                  <a:cubicBezTo>
                    <a:pt x="7009" y="110568"/>
                    <a:pt x="4012" y="99466"/>
                    <a:pt x="0" y="129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3840085560">
                    <a:prstGeom prst="roundRect">
                      <a:avLst>
                        <a:gd name="adj" fmla="val 6283"/>
                      </a:avLst>
                    </a:prstGeom>
                    <ask:type>
                      <ask:lineSketchFreehand/>
                    </ask:type>
                    <ask:seed>3840085560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pc="20" dirty="0">
                  <a:solidFill>
                    <a:schemeClr val="bg1"/>
                  </a:solidFill>
                </a:rPr>
                <a:t>BUTTON</a:t>
              </a:r>
            </a:p>
          </p:txBody>
        </p:sp>
      </p:grpSp>
      <p:grpSp>
        <p:nvGrpSpPr>
          <p:cNvPr id="12" name="Input Text Box" descr="Empty scrolling text box">
            <a:extLst>
              <a:ext uri="{FF2B5EF4-FFF2-40B4-BE49-F238E27FC236}">
                <a16:creationId xmlns:a16="http://schemas.microsoft.com/office/drawing/2014/main" id="{8926403F-4C6B-4FDE-910A-66CCB9153200}"/>
              </a:ext>
            </a:extLst>
          </p:cNvPr>
          <p:cNvGrpSpPr/>
          <p:nvPr/>
        </p:nvGrpSpPr>
        <p:grpSpPr>
          <a:xfrm>
            <a:off x="7222596" y="4789228"/>
            <a:ext cx="1508760" cy="448056"/>
            <a:chOff x="680598" y="5324842"/>
            <a:chExt cx="2287067" cy="673924"/>
          </a:xfrm>
        </p:grpSpPr>
        <p:sp>
          <p:nvSpPr>
            <p:cNvPr id="476" name="Text Box Background">
              <a:extLst>
                <a:ext uri="{FF2B5EF4-FFF2-40B4-BE49-F238E27FC236}">
                  <a16:creationId xmlns:a16="http://schemas.microsoft.com/office/drawing/2014/main" id="{BA31D875-C3AC-4B50-800A-DF1B275FB04F}"/>
                </a:ext>
              </a:extLst>
            </p:cNvPr>
            <p:cNvSpPr/>
            <p:nvPr/>
          </p:nvSpPr>
          <p:spPr>
            <a:xfrm flipH="1">
              <a:off x="680598" y="5324842"/>
              <a:ext cx="2287067" cy="673924"/>
            </a:xfrm>
            <a:custGeom>
              <a:avLst/>
              <a:gdLst>
                <a:gd name="connsiteX0" fmla="*/ 0 w 2287067"/>
                <a:gd name="connsiteY0" fmla="*/ 14692 h 673924"/>
                <a:gd name="connsiteX1" fmla="*/ 14692 w 2287067"/>
                <a:gd name="connsiteY1" fmla="*/ 0 h 673924"/>
                <a:gd name="connsiteX2" fmla="*/ 601690 w 2287067"/>
                <a:gd name="connsiteY2" fmla="*/ 0 h 673924"/>
                <a:gd name="connsiteX3" fmla="*/ 1120957 w 2287067"/>
                <a:gd name="connsiteY3" fmla="*/ 0 h 673924"/>
                <a:gd name="connsiteX4" fmla="*/ 1730531 w 2287067"/>
                <a:gd name="connsiteY4" fmla="*/ 0 h 673924"/>
                <a:gd name="connsiteX5" fmla="*/ 2272375 w 2287067"/>
                <a:gd name="connsiteY5" fmla="*/ 0 h 673924"/>
                <a:gd name="connsiteX6" fmla="*/ 2287067 w 2287067"/>
                <a:gd name="connsiteY6" fmla="*/ 14692 h 673924"/>
                <a:gd name="connsiteX7" fmla="*/ 2287067 w 2287067"/>
                <a:gd name="connsiteY7" fmla="*/ 659232 h 673924"/>
                <a:gd name="connsiteX8" fmla="*/ 2272375 w 2287067"/>
                <a:gd name="connsiteY8" fmla="*/ 673924 h 673924"/>
                <a:gd name="connsiteX9" fmla="*/ 1662801 w 2287067"/>
                <a:gd name="connsiteY9" fmla="*/ 673924 h 673924"/>
                <a:gd name="connsiteX10" fmla="*/ 1075803 w 2287067"/>
                <a:gd name="connsiteY10" fmla="*/ 673924 h 673924"/>
                <a:gd name="connsiteX11" fmla="*/ 556536 w 2287067"/>
                <a:gd name="connsiteY11" fmla="*/ 673924 h 673924"/>
                <a:gd name="connsiteX12" fmla="*/ 14692 w 2287067"/>
                <a:gd name="connsiteY12" fmla="*/ 673924 h 673924"/>
                <a:gd name="connsiteX13" fmla="*/ 0 w 2287067"/>
                <a:gd name="connsiteY13" fmla="*/ 659232 h 673924"/>
                <a:gd name="connsiteX14" fmla="*/ 0 w 2287067"/>
                <a:gd name="connsiteY14" fmla="*/ 14692 h 67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7067" h="673924" fill="none" extrusionOk="0">
                  <a:moveTo>
                    <a:pt x="0" y="14692"/>
                  </a:moveTo>
                  <a:cubicBezTo>
                    <a:pt x="-329" y="5907"/>
                    <a:pt x="6612" y="-456"/>
                    <a:pt x="14692" y="0"/>
                  </a:cubicBezTo>
                  <a:cubicBezTo>
                    <a:pt x="201282" y="19936"/>
                    <a:pt x="391251" y="2522"/>
                    <a:pt x="601690" y="0"/>
                  </a:cubicBezTo>
                  <a:cubicBezTo>
                    <a:pt x="812129" y="-2522"/>
                    <a:pt x="970271" y="-23013"/>
                    <a:pt x="1120957" y="0"/>
                  </a:cubicBezTo>
                  <a:cubicBezTo>
                    <a:pt x="1271643" y="23013"/>
                    <a:pt x="1560932" y="-22798"/>
                    <a:pt x="1730531" y="0"/>
                  </a:cubicBezTo>
                  <a:cubicBezTo>
                    <a:pt x="1900130" y="22798"/>
                    <a:pt x="2039289" y="-13670"/>
                    <a:pt x="2272375" y="0"/>
                  </a:cubicBezTo>
                  <a:cubicBezTo>
                    <a:pt x="2281168" y="1344"/>
                    <a:pt x="2285621" y="7341"/>
                    <a:pt x="2287067" y="14692"/>
                  </a:cubicBezTo>
                  <a:cubicBezTo>
                    <a:pt x="2313246" y="292895"/>
                    <a:pt x="2311012" y="346458"/>
                    <a:pt x="2287067" y="659232"/>
                  </a:cubicBezTo>
                  <a:cubicBezTo>
                    <a:pt x="2287469" y="666111"/>
                    <a:pt x="2281333" y="674837"/>
                    <a:pt x="2272375" y="673924"/>
                  </a:cubicBezTo>
                  <a:cubicBezTo>
                    <a:pt x="2007649" y="693953"/>
                    <a:pt x="1909373" y="704160"/>
                    <a:pt x="1662801" y="673924"/>
                  </a:cubicBezTo>
                  <a:cubicBezTo>
                    <a:pt x="1416229" y="643688"/>
                    <a:pt x="1308536" y="664745"/>
                    <a:pt x="1075803" y="673924"/>
                  </a:cubicBezTo>
                  <a:cubicBezTo>
                    <a:pt x="843070" y="683103"/>
                    <a:pt x="794165" y="649928"/>
                    <a:pt x="556536" y="673924"/>
                  </a:cubicBezTo>
                  <a:cubicBezTo>
                    <a:pt x="318907" y="697920"/>
                    <a:pt x="138404" y="647919"/>
                    <a:pt x="14692" y="673924"/>
                  </a:cubicBezTo>
                  <a:cubicBezTo>
                    <a:pt x="5451" y="675064"/>
                    <a:pt x="-848" y="669162"/>
                    <a:pt x="0" y="659232"/>
                  </a:cubicBezTo>
                  <a:cubicBezTo>
                    <a:pt x="5176" y="414377"/>
                    <a:pt x="-9277" y="320235"/>
                    <a:pt x="0" y="14692"/>
                  </a:cubicBezTo>
                  <a:close/>
                </a:path>
                <a:path w="2287067" h="673924" stroke="0" extrusionOk="0">
                  <a:moveTo>
                    <a:pt x="0" y="14692"/>
                  </a:moveTo>
                  <a:cubicBezTo>
                    <a:pt x="-516" y="6260"/>
                    <a:pt x="5784" y="298"/>
                    <a:pt x="14692" y="0"/>
                  </a:cubicBezTo>
                  <a:cubicBezTo>
                    <a:pt x="229905" y="20948"/>
                    <a:pt x="346507" y="-21530"/>
                    <a:pt x="624266" y="0"/>
                  </a:cubicBezTo>
                  <a:cubicBezTo>
                    <a:pt x="902025" y="21530"/>
                    <a:pt x="911142" y="-26757"/>
                    <a:pt x="1166110" y="0"/>
                  </a:cubicBezTo>
                  <a:cubicBezTo>
                    <a:pt x="1421078" y="26757"/>
                    <a:pt x="1522442" y="881"/>
                    <a:pt x="1685377" y="0"/>
                  </a:cubicBezTo>
                  <a:cubicBezTo>
                    <a:pt x="1848312" y="-881"/>
                    <a:pt x="2060949" y="20153"/>
                    <a:pt x="2272375" y="0"/>
                  </a:cubicBezTo>
                  <a:cubicBezTo>
                    <a:pt x="2281031" y="-1115"/>
                    <a:pt x="2285257" y="6301"/>
                    <a:pt x="2287067" y="14692"/>
                  </a:cubicBezTo>
                  <a:cubicBezTo>
                    <a:pt x="2308375" y="153091"/>
                    <a:pt x="2299967" y="489497"/>
                    <a:pt x="2287067" y="659232"/>
                  </a:cubicBezTo>
                  <a:cubicBezTo>
                    <a:pt x="2286499" y="668285"/>
                    <a:pt x="2280348" y="673760"/>
                    <a:pt x="2272375" y="673924"/>
                  </a:cubicBezTo>
                  <a:cubicBezTo>
                    <a:pt x="2135307" y="678593"/>
                    <a:pt x="1964404" y="676976"/>
                    <a:pt x="1753108" y="673924"/>
                  </a:cubicBezTo>
                  <a:cubicBezTo>
                    <a:pt x="1541812" y="670872"/>
                    <a:pt x="1311198" y="663771"/>
                    <a:pt x="1188687" y="673924"/>
                  </a:cubicBezTo>
                  <a:cubicBezTo>
                    <a:pt x="1066176" y="684077"/>
                    <a:pt x="759632" y="681219"/>
                    <a:pt x="646843" y="673924"/>
                  </a:cubicBezTo>
                  <a:cubicBezTo>
                    <a:pt x="534054" y="666629"/>
                    <a:pt x="261300" y="665605"/>
                    <a:pt x="14692" y="673924"/>
                  </a:cubicBezTo>
                  <a:cubicBezTo>
                    <a:pt x="6858" y="673576"/>
                    <a:pt x="-522" y="667144"/>
                    <a:pt x="0" y="659232"/>
                  </a:cubicBezTo>
                  <a:cubicBezTo>
                    <a:pt x="24026" y="388074"/>
                    <a:pt x="2902" y="171882"/>
                    <a:pt x="0" y="1469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2180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croll Bar">
              <a:extLst>
                <a:ext uri="{FF2B5EF4-FFF2-40B4-BE49-F238E27FC236}">
                  <a16:creationId xmlns:a16="http://schemas.microsoft.com/office/drawing/2014/main" id="{F5C1B216-7B9A-4AD7-AEDF-887220EE822C}"/>
                </a:ext>
              </a:extLst>
            </p:cNvPr>
            <p:cNvSpPr/>
            <p:nvPr/>
          </p:nvSpPr>
          <p:spPr>
            <a:xfrm>
              <a:off x="2904613" y="5352609"/>
              <a:ext cx="29227" cy="351194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Text Placeholder">
              <a:extLst>
                <a:ext uri="{FF2B5EF4-FFF2-40B4-BE49-F238E27FC236}">
                  <a16:creationId xmlns:a16="http://schemas.microsoft.com/office/drawing/2014/main" id="{9784EADE-E736-40B4-83D9-03F9583DD8B5}"/>
                </a:ext>
              </a:extLst>
            </p:cNvPr>
            <p:cNvSpPr txBox="1"/>
            <p:nvPr/>
          </p:nvSpPr>
          <p:spPr>
            <a:xfrm>
              <a:off x="702467" y="5330616"/>
              <a:ext cx="2191710" cy="277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Type Here</a:t>
              </a:r>
            </a:p>
          </p:txBody>
        </p:sp>
      </p:grpSp>
      <p:sp>
        <p:nvSpPr>
          <p:cNvPr id="16" name="Selected Button">
            <a:extLst>
              <a:ext uri="{FF2B5EF4-FFF2-40B4-BE49-F238E27FC236}">
                <a16:creationId xmlns:a16="http://schemas.microsoft.com/office/drawing/2014/main" id="{7E7C7F71-B7EF-490E-A0DF-F451E1B7D02C}"/>
              </a:ext>
            </a:extLst>
          </p:cNvPr>
          <p:cNvSpPr/>
          <p:nvPr/>
        </p:nvSpPr>
        <p:spPr>
          <a:xfrm>
            <a:off x="8014010" y="4474460"/>
            <a:ext cx="731520" cy="168598"/>
          </a:xfrm>
          <a:custGeom>
            <a:avLst/>
            <a:gdLst>
              <a:gd name="connsiteX0" fmla="*/ 0 w 731520"/>
              <a:gd name="connsiteY0" fmla="*/ 10593 h 168598"/>
              <a:gd name="connsiteX1" fmla="*/ 10593 w 731520"/>
              <a:gd name="connsiteY1" fmla="*/ 0 h 168598"/>
              <a:gd name="connsiteX2" fmla="*/ 365760 w 731520"/>
              <a:gd name="connsiteY2" fmla="*/ 0 h 168598"/>
              <a:gd name="connsiteX3" fmla="*/ 720927 w 731520"/>
              <a:gd name="connsiteY3" fmla="*/ 0 h 168598"/>
              <a:gd name="connsiteX4" fmla="*/ 731520 w 731520"/>
              <a:gd name="connsiteY4" fmla="*/ 10593 h 168598"/>
              <a:gd name="connsiteX5" fmla="*/ 731520 w 731520"/>
              <a:gd name="connsiteY5" fmla="*/ 158005 h 168598"/>
              <a:gd name="connsiteX6" fmla="*/ 720927 w 731520"/>
              <a:gd name="connsiteY6" fmla="*/ 168598 h 168598"/>
              <a:gd name="connsiteX7" fmla="*/ 358657 w 731520"/>
              <a:gd name="connsiteY7" fmla="*/ 168598 h 168598"/>
              <a:gd name="connsiteX8" fmla="*/ 10593 w 731520"/>
              <a:gd name="connsiteY8" fmla="*/ 168598 h 168598"/>
              <a:gd name="connsiteX9" fmla="*/ 0 w 731520"/>
              <a:gd name="connsiteY9" fmla="*/ 158005 h 168598"/>
              <a:gd name="connsiteX10" fmla="*/ 0 w 731520"/>
              <a:gd name="connsiteY10" fmla="*/ 10593 h 1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1520" h="168598" fill="none" extrusionOk="0">
                <a:moveTo>
                  <a:pt x="0" y="10593"/>
                </a:moveTo>
                <a:cubicBezTo>
                  <a:pt x="260" y="5061"/>
                  <a:pt x="5091" y="-305"/>
                  <a:pt x="10593" y="0"/>
                </a:cubicBezTo>
                <a:cubicBezTo>
                  <a:pt x="121212" y="-11283"/>
                  <a:pt x="206823" y="-5679"/>
                  <a:pt x="365760" y="0"/>
                </a:cubicBezTo>
                <a:cubicBezTo>
                  <a:pt x="524697" y="5679"/>
                  <a:pt x="548654" y="-8411"/>
                  <a:pt x="720927" y="0"/>
                </a:cubicBezTo>
                <a:cubicBezTo>
                  <a:pt x="726599" y="-363"/>
                  <a:pt x="731548" y="4370"/>
                  <a:pt x="731520" y="10593"/>
                </a:cubicBezTo>
                <a:cubicBezTo>
                  <a:pt x="729387" y="71394"/>
                  <a:pt x="729386" y="118393"/>
                  <a:pt x="731520" y="158005"/>
                </a:cubicBezTo>
                <a:cubicBezTo>
                  <a:pt x="730316" y="163905"/>
                  <a:pt x="727367" y="167535"/>
                  <a:pt x="720927" y="168598"/>
                </a:cubicBezTo>
                <a:cubicBezTo>
                  <a:pt x="608417" y="163228"/>
                  <a:pt x="474814" y="154006"/>
                  <a:pt x="358657" y="168598"/>
                </a:cubicBezTo>
                <a:cubicBezTo>
                  <a:pt x="242500" y="183191"/>
                  <a:pt x="90411" y="184274"/>
                  <a:pt x="10593" y="168598"/>
                </a:cubicBezTo>
                <a:cubicBezTo>
                  <a:pt x="4719" y="167960"/>
                  <a:pt x="485" y="163956"/>
                  <a:pt x="0" y="158005"/>
                </a:cubicBezTo>
                <a:cubicBezTo>
                  <a:pt x="-3481" y="128192"/>
                  <a:pt x="-6427" y="81384"/>
                  <a:pt x="0" y="10593"/>
                </a:cubicBezTo>
                <a:close/>
              </a:path>
              <a:path w="731520" h="168598" stroke="0" extrusionOk="0">
                <a:moveTo>
                  <a:pt x="0" y="10593"/>
                </a:moveTo>
                <a:cubicBezTo>
                  <a:pt x="-128" y="4664"/>
                  <a:pt x="4133" y="229"/>
                  <a:pt x="10593" y="0"/>
                </a:cubicBezTo>
                <a:cubicBezTo>
                  <a:pt x="178163" y="-2260"/>
                  <a:pt x="294972" y="-9552"/>
                  <a:pt x="379967" y="0"/>
                </a:cubicBezTo>
                <a:cubicBezTo>
                  <a:pt x="464962" y="9552"/>
                  <a:pt x="641247" y="1716"/>
                  <a:pt x="720927" y="0"/>
                </a:cubicBezTo>
                <a:cubicBezTo>
                  <a:pt x="726551" y="-124"/>
                  <a:pt x="732504" y="5213"/>
                  <a:pt x="731520" y="10593"/>
                </a:cubicBezTo>
                <a:cubicBezTo>
                  <a:pt x="728099" y="67361"/>
                  <a:pt x="737564" y="103644"/>
                  <a:pt x="731520" y="158005"/>
                </a:cubicBezTo>
                <a:cubicBezTo>
                  <a:pt x="731945" y="163163"/>
                  <a:pt x="726083" y="169208"/>
                  <a:pt x="720927" y="168598"/>
                </a:cubicBezTo>
                <a:cubicBezTo>
                  <a:pt x="601440" y="179379"/>
                  <a:pt x="438929" y="162088"/>
                  <a:pt x="365760" y="168598"/>
                </a:cubicBezTo>
                <a:cubicBezTo>
                  <a:pt x="292591" y="175108"/>
                  <a:pt x="158392" y="173271"/>
                  <a:pt x="10593" y="168598"/>
                </a:cubicBezTo>
                <a:cubicBezTo>
                  <a:pt x="4159" y="168565"/>
                  <a:pt x="310" y="163004"/>
                  <a:pt x="0" y="158005"/>
                </a:cubicBezTo>
                <a:cubicBezTo>
                  <a:pt x="-3057" y="99409"/>
                  <a:pt x="-3541" y="44903"/>
                  <a:pt x="0" y="1059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D9D9D9">
                <a:alpha val="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6283"/>
                    </a:avLst>
                  </a:prstGeom>
                  <ask:type>
                    <ask:lineSketchFreehand/>
                  </ask:type>
                  <ask:seed>1219033472</ask:seed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pc="20">
                <a:solidFill>
                  <a:schemeClr val="tx1">
                    <a:lumMod val="65000"/>
                    <a:lumOff val="35000"/>
                  </a:schemeClr>
                </a:solidFill>
              </a:rPr>
              <a:t>Button</a:t>
            </a:r>
          </a:p>
        </p:txBody>
      </p:sp>
      <p:sp>
        <p:nvSpPr>
          <p:cNvPr id="17" name="Button">
            <a:extLst>
              <a:ext uri="{FF2B5EF4-FFF2-40B4-BE49-F238E27FC236}">
                <a16:creationId xmlns:a16="http://schemas.microsoft.com/office/drawing/2014/main" id="{3BBF2E5F-8647-48E7-8DA9-84D5B5AFE66E}"/>
              </a:ext>
            </a:extLst>
          </p:cNvPr>
          <p:cNvSpPr/>
          <p:nvPr/>
        </p:nvSpPr>
        <p:spPr>
          <a:xfrm>
            <a:off x="7209778" y="4478132"/>
            <a:ext cx="731520" cy="168598"/>
          </a:xfrm>
          <a:custGeom>
            <a:avLst/>
            <a:gdLst>
              <a:gd name="connsiteX0" fmla="*/ 0 w 731520"/>
              <a:gd name="connsiteY0" fmla="*/ 10593 h 168598"/>
              <a:gd name="connsiteX1" fmla="*/ 10593 w 731520"/>
              <a:gd name="connsiteY1" fmla="*/ 0 h 168598"/>
              <a:gd name="connsiteX2" fmla="*/ 365760 w 731520"/>
              <a:gd name="connsiteY2" fmla="*/ 0 h 168598"/>
              <a:gd name="connsiteX3" fmla="*/ 720927 w 731520"/>
              <a:gd name="connsiteY3" fmla="*/ 0 h 168598"/>
              <a:gd name="connsiteX4" fmla="*/ 731520 w 731520"/>
              <a:gd name="connsiteY4" fmla="*/ 10593 h 168598"/>
              <a:gd name="connsiteX5" fmla="*/ 731520 w 731520"/>
              <a:gd name="connsiteY5" fmla="*/ 158005 h 168598"/>
              <a:gd name="connsiteX6" fmla="*/ 720927 w 731520"/>
              <a:gd name="connsiteY6" fmla="*/ 168598 h 168598"/>
              <a:gd name="connsiteX7" fmla="*/ 387070 w 731520"/>
              <a:gd name="connsiteY7" fmla="*/ 168598 h 168598"/>
              <a:gd name="connsiteX8" fmla="*/ 10593 w 731520"/>
              <a:gd name="connsiteY8" fmla="*/ 168598 h 168598"/>
              <a:gd name="connsiteX9" fmla="*/ 0 w 731520"/>
              <a:gd name="connsiteY9" fmla="*/ 158005 h 168598"/>
              <a:gd name="connsiteX10" fmla="*/ 0 w 731520"/>
              <a:gd name="connsiteY10" fmla="*/ 10593 h 1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1520" h="168598" fill="none" extrusionOk="0">
                <a:moveTo>
                  <a:pt x="0" y="10593"/>
                </a:moveTo>
                <a:cubicBezTo>
                  <a:pt x="-263" y="4699"/>
                  <a:pt x="5667" y="-1002"/>
                  <a:pt x="10593" y="0"/>
                </a:cubicBezTo>
                <a:cubicBezTo>
                  <a:pt x="123611" y="-9009"/>
                  <a:pt x="188552" y="5135"/>
                  <a:pt x="365760" y="0"/>
                </a:cubicBezTo>
                <a:cubicBezTo>
                  <a:pt x="542968" y="-5135"/>
                  <a:pt x="641475" y="9659"/>
                  <a:pt x="720927" y="0"/>
                </a:cubicBezTo>
                <a:cubicBezTo>
                  <a:pt x="727110" y="267"/>
                  <a:pt x="730493" y="4140"/>
                  <a:pt x="731520" y="10593"/>
                </a:cubicBezTo>
                <a:cubicBezTo>
                  <a:pt x="724200" y="77515"/>
                  <a:pt x="733874" y="86519"/>
                  <a:pt x="731520" y="158005"/>
                </a:cubicBezTo>
                <a:cubicBezTo>
                  <a:pt x="732116" y="164151"/>
                  <a:pt x="726229" y="167947"/>
                  <a:pt x="720927" y="168598"/>
                </a:cubicBezTo>
                <a:cubicBezTo>
                  <a:pt x="624586" y="182435"/>
                  <a:pt x="473335" y="171773"/>
                  <a:pt x="387070" y="168598"/>
                </a:cubicBezTo>
                <a:cubicBezTo>
                  <a:pt x="300805" y="165423"/>
                  <a:pt x="153660" y="166485"/>
                  <a:pt x="10593" y="168598"/>
                </a:cubicBezTo>
                <a:cubicBezTo>
                  <a:pt x="4158" y="167567"/>
                  <a:pt x="275" y="164469"/>
                  <a:pt x="0" y="158005"/>
                </a:cubicBezTo>
                <a:cubicBezTo>
                  <a:pt x="-3615" y="100229"/>
                  <a:pt x="6662" y="40127"/>
                  <a:pt x="0" y="10593"/>
                </a:cubicBezTo>
                <a:close/>
              </a:path>
              <a:path w="731520" h="168598" stroke="0" extrusionOk="0">
                <a:moveTo>
                  <a:pt x="0" y="10593"/>
                </a:moveTo>
                <a:cubicBezTo>
                  <a:pt x="877" y="5360"/>
                  <a:pt x="5675" y="413"/>
                  <a:pt x="10593" y="0"/>
                </a:cubicBezTo>
                <a:cubicBezTo>
                  <a:pt x="180050" y="-14705"/>
                  <a:pt x="210888" y="-2268"/>
                  <a:pt x="372863" y="0"/>
                </a:cubicBezTo>
                <a:cubicBezTo>
                  <a:pt x="534838" y="2268"/>
                  <a:pt x="580086" y="628"/>
                  <a:pt x="720927" y="0"/>
                </a:cubicBezTo>
                <a:cubicBezTo>
                  <a:pt x="726572" y="-191"/>
                  <a:pt x="731328" y="5113"/>
                  <a:pt x="731520" y="10593"/>
                </a:cubicBezTo>
                <a:cubicBezTo>
                  <a:pt x="732702" y="52178"/>
                  <a:pt x="724988" y="113034"/>
                  <a:pt x="731520" y="158005"/>
                </a:cubicBezTo>
                <a:cubicBezTo>
                  <a:pt x="731213" y="163131"/>
                  <a:pt x="727964" y="168952"/>
                  <a:pt x="720927" y="168598"/>
                </a:cubicBezTo>
                <a:cubicBezTo>
                  <a:pt x="610975" y="160471"/>
                  <a:pt x="479470" y="177960"/>
                  <a:pt x="358657" y="168598"/>
                </a:cubicBezTo>
                <a:cubicBezTo>
                  <a:pt x="237844" y="159237"/>
                  <a:pt x="126249" y="174977"/>
                  <a:pt x="10593" y="168598"/>
                </a:cubicBezTo>
                <a:cubicBezTo>
                  <a:pt x="3866" y="168005"/>
                  <a:pt x="-1078" y="164191"/>
                  <a:pt x="0" y="158005"/>
                </a:cubicBezTo>
                <a:cubicBezTo>
                  <a:pt x="-3770" y="100165"/>
                  <a:pt x="-6210" y="53291"/>
                  <a:pt x="0" y="10593"/>
                </a:cubicBezTo>
                <a:close/>
              </a:path>
            </a:pathLst>
          </a:custGeom>
          <a:solidFill>
            <a:srgbClr val="404040"/>
          </a:solidFill>
          <a:ln>
            <a:solidFill>
              <a:srgbClr val="404040">
                <a:alpha val="0"/>
              </a:srgbClr>
            </a:solidFill>
            <a:extLst>
              <a:ext uri="{C807C97D-BFC1-408E-A445-0C87EB9F89A2}">
                <ask:lineSketchStyleProps xmlns:ask="http://schemas.microsoft.com/office/drawing/2018/sketchyshapes" xmlns="" sd="3520093239">
                  <a:prstGeom prst="roundRect">
                    <a:avLst>
                      <a:gd name="adj" fmla="val 6283"/>
                    </a:avLst>
                  </a:prstGeom>
                  <ask:type>
                    <ask:lineSketchFreehand/>
                  </ask:type>
                  <ask:seed>3520093239</ask:seed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pc="20" dirty="0">
                <a:solidFill>
                  <a:schemeClr val="bg1"/>
                </a:solidFill>
              </a:rPr>
              <a:t>Button</a:t>
            </a:r>
          </a:p>
        </p:txBody>
      </p:sp>
      <p:grpSp>
        <p:nvGrpSpPr>
          <p:cNvPr id="13" name="Search Box" descr="Search box">
            <a:extLst>
              <a:ext uri="{FF2B5EF4-FFF2-40B4-BE49-F238E27FC236}">
                <a16:creationId xmlns:a16="http://schemas.microsoft.com/office/drawing/2014/main" id="{2C32882A-9AB6-4656-B6A5-35293A975ECF}"/>
              </a:ext>
            </a:extLst>
          </p:cNvPr>
          <p:cNvGrpSpPr/>
          <p:nvPr/>
        </p:nvGrpSpPr>
        <p:grpSpPr>
          <a:xfrm>
            <a:off x="7991955" y="4169811"/>
            <a:ext cx="735702" cy="184666"/>
            <a:chOff x="1954389" y="4917473"/>
            <a:chExt cx="1098374" cy="268225"/>
          </a:xfrm>
        </p:grpSpPr>
        <p:sp>
          <p:nvSpPr>
            <p:cNvPr id="480" name="Search Box">
              <a:extLst>
                <a:ext uri="{FF2B5EF4-FFF2-40B4-BE49-F238E27FC236}">
                  <a16:creationId xmlns:a16="http://schemas.microsoft.com/office/drawing/2014/main" id="{ED13C36F-FF57-4BA4-B484-18E97A43DBE1}"/>
                </a:ext>
              </a:extLst>
            </p:cNvPr>
            <p:cNvSpPr/>
            <p:nvPr/>
          </p:nvSpPr>
          <p:spPr>
            <a:xfrm>
              <a:off x="1963068" y="4940350"/>
              <a:ext cx="1089695" cy="222624"/>
            </a:xfrm>
            <a:custGeom>
              <a:avLst/>
              <a:gdLst>
                <a:gd name="connsiteX0" fmla="*/ 0 w 1089695"/>
                <a:gd name="connsiteY0" fmla="*/ 10913 h 222624"/>
                <a:gd name="connsiteX1" fmla="*/ 10913 w 1089695"/>
                <a:gd name="connsiteY1" fmla="*/ 0 h 222624"/>
                <a:gd name="connsiteX2" fmla="*/ 523490 w 1089695"/>
                <a:gd name="connsiteY2" fmla="*/ 0 h 222624"/>
                <a:gd name="connsiteX3" fmla="*/ 1078782 w 1089695"/>
                <a:gd name="connsiteY3" fmla="*/ 0 h 222624"/>
                <a:gd name="connsiteX4" fmla="*/ 1089695 w 1089695"/>
                <a:gd name="connsiteY4" fmla="*/ 10913 h 222624"/>
                <a:gd name="connsiteX5" fmla="*/ 1089695 w 1089695"/>
                <a:gd name="connsiteY5" fmla="*/ 211711 h 222624"/>
                <a:gd name="connsiteX6" fmla="*/ 1078782 w 1089695"/>
                <a:gd name="connsiteY6" fmla="*/ 222624 h 222624"/>
                <a:gd name="connsiteX7" fmla="*/ 523490 w 1089695"/>
                <a:gd name="connsiteY7" fmla="*/ 222624 h 222624"/>
                <a:gd name="connsiteX8" fmla="*/ 10913 w 1089695"/>
                <a:gd name="connsiteY8" fmla="*/ 222624 h 222624"/>
                <a:gd name="connsiteX9" fmla="*/ 0 w 1089695"/>
                <a:gd name="connsiteY9" fmla="*/ 211711 h 222624"/>
                <a:gd name="connsiteX10" fmla="*/ 0 w 1089695"/>
                <a:gd name="connsiteY10" fmla="*/ 1091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9695" h="222624" fill="none" extrusionOk="0">
                  <a:moveTo>
                    <a:pt x="0" y="10913"/>
                  </a:moveTo>
                  <a:cubicBezTo>
                    <a:pt x="56" y="4059"/>
                    <a:pt x="4461" y="748"/>
                    <a:pt x="10913" y="0"/>
                  </a:cubicBezTo>
                  <a:cubicBezTo>
                    <a:pt x="117461" y="11850"/>
                    <a:pt x="288897" y="-5440"/>
                    <a:pt x="523490" y="0"/>
                  </a:cubicBezTo>
                  <a:cubicBezTo>
                    <a:pt x="758083" y="5440"/>
                    <a:pt x="841091" y="-14451"/>
                    <a:pt x="1078782" y="0"/>
                  </a:cubicBezTo>
                  <a:cubicBezTo>
                    <a:pt x="1084568" y="64"/>
                    <a:pt x="1089757" y="4197"/>
                    <a:pt x="1089695" y="10913"/>
                  </a:cubicBezTo>
                  <a:cubicBezTo>
                    <a:pt x="1096850" y="56299"/>
                    <a:pt x="1087172" y="114524"/>
                    <a:pt x="1089695" y="211711"/>
                  </a:cubicBezTo>
                  <a:cubicBezTo>
                    <a:pt x="1089488" y="218244"/>
                    <a:pt x="1085029" y="222994"/>
                    <a:pt x="1078782" y="222624"/>
                  </a:cubicBezTo>
                  <a:cubicBezTo>
                    <a:pt x="851585" y="232671"/>
                    <a:pt x="714792" y="215597"/>
                    <a:pt x="523490" y="222624"/>
                  </a:cubicBezTo>
                  <a:cubicBezTo>
                    <a:pt x="332188" y="229651"/>
                    <a:pt x="239642" y="233911"/>
                    <a:pt x="10913" y="222624"/>
                  </a:cubicBezTo>
                  <a:cubicBezTo>
                    <a:pt x="4899" y="223913"/>
                    <a:pt x="740" y="217518"/>
                    <a:pt x="0" y="211711"/>
                  </a:cubicBezTo>
                  <a:cubicBezTo>
                    <a:pt x="4463" y="165093"/>
                    <a:pt x="-592" y="58313"/>
                    <a:pt x="0" y="10913"/>
                  </a:cubicBezTo>
                  <a:close/>
                </a:path>
                <a:path w="1089695" h="222624" stroke="0" extrusionOk="0">
                  <a:moveTo>
                    <a:pt x="0" y="10913"/>
                  </a:moveTo>
                  <a:cubicBezTo>
                    <a:pt x="258" y="4398"/>
                    <a:pt x="4743" y="276"/>
                    <a:pt x="10913" y="0"/>
                  </a:cubicBezTo>
                  <a:cubicBezTo>
                    <a:pt x="178387" y="20127"/>
                    <a:pt x="433382" y="25725"/>
                    <a:pt x="555526" y="0"/>
                  </a:cubicBezTo>
                  <a:cubicBezTo>
                    <a:pt x="677670" y="-25725"/>
                    <a:pt x="819466" y="887"/>
                    <a:pt x="1078782" y="0"/>
                  </a:cubicBezTo>
                  <a:cubicBezTo>
                    <a:pt x="1086139" y="-372"/>
                    <a:pt x="1090252" y="5319"/>
                    <a:pt x="1089695" y="10913"/>
                  </a:cubicBezTo>
                  <a:cubicBezTo>
                    <a:pt x="1086386" y="103987"/>
                    <a:pt x="1079894" y="132243"/>
                    <a:pt x="1089695" y="211711"/>
                  </a:cubicBezTo>
                  <a:cubicBezTo>
                    <a:pt x="1089324" y="217687"/>
                    <a:pt x="1084175" y="223006"/>
                    <a:pt x="1078782" y="222624"/>
                  </a:cubicBezTo>
                  <a:cubicBezTo>
                    <a:pt x="807680" y="217494"/>
                    <a:pt x="766004" y="244060"/>
                    <a:pt x="523490" y="222624"/>
                  </a:cubicBezTo>
                  <a:cubicBezTo>
                    <a:pt x="280976" y="201188"/>
                    <a:pt x="191881" y="232414"/>
                    <a:pt x="10913" y="222624"/>
                  </a:cubicBezTo>
                  <a:cubicBezTo>
                    <a:pt x="4592" y="223803"/>
                    <a:pt x="-350" y="217703"/>
                    <a:pt x="0" y="211711"/>
                  </a:cubicBezTo>
                  <a:cubicBezTo>
                    <a:pt x="-1041" y="156857"/>
                    <a:pt x="1307" y="70667"/>
                    <a:pt x="0" y="1091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902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1" name="Search Icon" descr="Magnifying glass">
              <a:extLst>
                <a:ext uri="{FF2B5EF4-FFF2-40B4-BE49-F238E27FC236}">
                  <a16:creationId xmlns:a16="http://schemas.microsoft.com/office/drawing/2014/main" id="{B76F9DC7-0A6D-466D-8595-595214224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60456" y="4983082"/>
              <a:ext cx="137160" cy="137160"/>
            </a:xfrm>
            <a:prstGeom prst="rect">
              <a:avLst/>
            </a:prstGeom>
          </p:spPr>
        </p:pic>
        <p:sp>
          <p:nvSpPr>
            <p:cNvPr id="482" name="Search Text">
              <a:extLst>
                <a:ext uri="{FF2B5EF4-FFF2-40B4-BE49-F238E27FC236}">
                  <a16:creationId xmlns:a16="http://schemas.microsoft.com/office/drawing/2014/main" id="{A746C163-819F-4AC7-AB6B-1DF156052E6B}"/>
                </a:ext>
              </a:extLst>
            </p:cNvPr>
            <p:cNvSpPr txBox="1"/>
            <p:nvPr/>
          </p:nvSpPr>
          <p:spPr>
            <a:xfrm>
              <a:off x="1954389" y="4917473"/>
              <a:ext cx="764656" cy="268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60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Search…</a:t>
              </a:r>
            </a:p>
          </p:txBody>
        </p:sp>
      </p:grpSp>
      <p:grpSp>
        <p:nvGrpSpPr>
          <p:cNvPr id="14" name="Toggle Off" descr="Toggle off icon">
            <a:extLst>
              <a:ext uri="{FF2B5EF4-FFF2-40B4-BE49-F238E27FC236}">
                <a16:creationId xmlns:a16="http://schemas.microsoft.com/office/drawing/2014/main" id="{DFD928E9-FCDE-4AD2-9488-66211C5B36BE}"/>
              </a:ext>
            </a:extLst>
          </p:cNvPr>
          <p:cNvGrpSpPr/>
          <p:nvPr/>
        </p:nvGrpSpPr>
        <p:grpSpPr>
          <a:xfrm>
            <a:off x="7574755" y="4177683"/>
            <a:ext cx="301752" cy="164591"/>
            <a:chOff x="2514928" y="4177481"/>
            <a:chExt cx="452737" cy="230832"/>
          </a:xfrm>
        </p:grpSpPr>
        <p:sp>
          <p:nvSpPr>
            <p:cNvPr id="484" name="Toggle Off Background">
              <a:extLst>
                <a:ext uri="{FF2B5EF4-FFF2-40B4-BE49-F238E27FC236}">
                  <a16:creationId xmlns:a16="http://schemas.microsoft.com/office/drawing/2014/main" id="{B1F7B9A5-E0D4-443A-851E-226343640548}"/>
                </a:ext>
              </a:extLst>
            </p:cNvPr>
            <p:cNvSpPr/>
            <p:nvPr/>
          </p:nvSpPr>
          <p:spPr>
            <a:xfrm>
              <a:off x="2514928" y="4179094"/>
              <a:ext cx="452737" cy="219456"/>
            </a:xfrm>
            <a:custGeom>
              <a:avLst/>
              <a:gdLst>
                <a:gd name="connsiteX0" fmla="*/ 0 w 452737"/>
                <a:gd name="connsiteY0" fmla="*/ 109728 h 219456"/>
                <a:gd name="connsiteX1" fmla="*/ 109728 w 452737"/>
                <a:gd name="connsiteY1" fmla="*/ 0 h 219456"/>
                <a:gd name="connsiteX2" fmla="*/ 343009 w 452737"/>
                <a:gd name="connsiteY2" fmla="*/ 0 h 219456"/>
                <a:gd name="connsiteX3" fmla="*/ 452737 w 452737"/>
                <a:gd name="connsiteY3" fmla="*/ 109728 h 219456"/>
                <a:gd name="connsiteX4" fmla="*/ 452737 w 452737"/>
                <a:gd name="connsiteY4" fmla="*/ 109728 h 219456"/>
                <a:gd name="connsiteX5" fmla="*/ 343009 w 452737"/>
                <a:gd name="connsiteY5" fmla="*/ 219456 h 219456"/>
                <a:gd name="connsiteX6" fmla="*/ 109728 w 452737"/>
                <a:gd name="connsiteY6" fmla="*/ 219456 h 219456"/>
                <a:gd name="connsiteX7" fmla="*/ 0 w 452737"/>
                <a:gd name="connsiteY7" fmla="*/ 109728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737" h="219456" fill="none" extrusionOk="0">
                  <a:moveTo>
                    <a:pt x="0" y="109728"/>
                  </a:moveTo>
                  <a:cubicBezTo>
                    <a:pt x="-3167" y="60399"/>
                    <a:pt x="48283" y="1926"/>
                    <a:pt x="109728" y="0"/>
                  </a:cubicBezTo>
                  <a:cubicBezTo>
                    <a:pt x="180041" y="6664"/>
                    <a:pt x="268479" y="-1522"/>
                    <a:pt x="343009" y="0"/>
                  </a:cubicBezTo>
                  <a:cubicBezTo>
                    <a:pt x="401744" y="1507"/>
                    <a:pt x="451145" y="49374"/>
                    <a:pt x="452737" y="109728"/>
                  </a:cubicBezTo>
                  <a:lnTo>
                    <a:pt x="452737" y="109728"/>
                  </a:lnTo>
                  <a:cubicBezTo>
                    <a:pt x="458185" y="170082"/>
                    <a:pt x="401759" y="218861"/>
                    <a:pt x="343009" y="219456"/>
                  </a:cubicBezTo>
                  <a:cubicBezTo>
                    <a:pt x="291934" y="220931"/>
                    <a:pt x="168965" y="214273"/>
                    <a:pt x="109728" y="219456"/>
                  </a:cubicBezTo>
                  <a:cubicBezTo>
                    <a:pt x="38141" y="212738"/>
                    <a:pt x="537" y="172273"/>
                    <a:pt x="0" y="109728"/>
                  </a:cubicBezTo>
                  <a:close/>
                </a:path>
                <a:path w="452737" h="219456" stroke="0" extrusionOk="0">
                  <a:moveTo>
                    <a:pt x="0" y="109728"/>
                  </a:moveTo>
                  <a:cubicBezTo>
                    <a:pt x="-764" y="53579"/>
                    <a:pt x="54034" y="-2162"/>
                    <a:pt x="109728" y="0"/>
                  </a:cubicBezTo>
                  <a:cubicBezTo>
                    <a:pt x="197755" y="7894"/>
                    <a:pt x="254598" y="-4275"/>
                    <a:pt x="343009" y="0"/>
                  </a:cubicBezTo>
                  <a:cubicBezTo>
                    <a:pt x="398684" y="-11744"/>
                    <a:pt x="447065" y="38442"/>
                    <a:pt x="452737" y="109728"/>
                  </a:cubicBezTo>
                  <a:lnTo>
                    <a:pt x="452737" y="109728"/>
                  </a:lnTo>
                  <a:cubicBezTo>
                    <a:pt x="453762" y="175262"/>
                    <a:pt x="406648" y="221847"/>
                    <a:pt x="343009" y="219456"/>
                  </a:cubicBezTo>
                  <a:cubicBezTo>
                    <a:pt x="266331" y="210399"/>
                    <a:pt x="164324" y="230479"/>
                    <a:pt x="109728" y="219456"/>
                  </a:cubicBezTo>
                  <a:cubicBezTo>
                    <a:pt x="54231" y="209685"/>
                    <a:pt x="7418" y="177078"/>
                    <a:pt x="0" y="1097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878000280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  <ask:seed>878000280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ff Text">
              <a:extLst>
                <a:ext uri="{FF2B5EF4-FFF2-40B4-BE49-F238E27FC236}">
                  <a16:creationId xmlns:a16="http://schemas.microsoft.com/office/drawing/2014/main" id="{3BE5F5D7-BFBB-48C8-9086-99839FECC2DD}"/>
                </a:ext>
              </a:extLst>
            </p:cNvPr>
            <p:cNvSpPr txBox="1"/>
            <p:nvPr/>
          </p:nvSpPr>
          <p:spPr>
            <a:xfrm>
              <a:off x="2722944" y="4177481"/>
              <a:ext cx="185774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OFF</a:t>
              </a:r>
            </a:p>
          </p:txBody>
        </p:sp>
        <p:sp>
          <p:nvSpPr>
            <p:cNvPr id="486" name="Filled Circle">
              <a:extLst>
                <a:ext uri="{FF2B5EF4-FFF2-40B4-BE49-F238E27FC236}">
                  <a16:creationId xmlns:a16="http://schemas.microsoft.com/office/drawing/2014/main" id="{CBC5FB17-259E-41A5-8745-FCC92F58188A}"/>
                </a:ext>
              </a:extLst>
            </p:cNvPr>
            <p:cNvSpPr/>
            <p:nvPr/>
          </p:nvSpPr>
          <p:spPr>
            <a:xfrm>
              <a:off x="2553462" y="4207116"/>
              <a:ext cx="164632" cy="153888"/>
            </a:xfrm>
            <a:custGeom>
              <a:avLst/>
              <a:gdLst>
                <a:gd name="connsiteX0" fmla="*/ 0 w 164632"/>
                <a:gd name="connsiteY0" fmla="*/ 76944 h 153888"/>
                <a:gd name="connsiteX1" fmla="*/ 82316 w 164632"/>
                <a:gd name="connsiteY1" fmla="*/ 0 h 153888"/>
                <a:gd name="connsiteX2" fmla="*/ 164632 w 164632"/>
                <a:gd name="connsiteY2" fmla="*/ 76944 h 153888"/>
                <a:gd name="connsiteX3" fmla="*/ 82316 w 164632"/>
                <a:gd name="connsiteY3" fmla="*/ 153888 h 153888"/>
                <a:gd name="connsiteX4" fmla="*/ 0 w 164632"/>
                <a:gd name="connsiteY4" fmla="*/ 76944 h 15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32" h="153888" fill="none" extrusionOk="0">
                  <a:moveTo>
                    <a:pt x="0" y="76944"/>
                  </a:moveTo>
                  <a:cubicBezTo>
                    <a:pt x="-2086" y="33605"/>
                    <a:pt x="42132" y="-6224"/>
                    <a:pt x="82316" y="0"/>
                  </a:cubicBezTo>
                  <a:cubicBezTo>
                    <a:pt x="125493" y="-9877"/>
                    <a:pt x="164225" y="31371"/>
                    <a:pt x="164632" y="76944"/>
                  </a:cubicBezTo>
                  <a:cubicBezTo>
                    <a:pt x="165733" y="119402"/>
                    <a:pt x="119269" y="154561"/>
                    <a:pt x="82316" y="153888"/>
                  </a:cubicBezTo>
                  <a:cubicBezTo>
                    <a:pt x="35260" y="157642"/>
                    <a:pt x="-5166" y="127173"/>
                    <a:pt x="0" y="76944"/>
                  </a:cubicBezTo>
                  <a:close/>
                </a:path>
                <a:path w="164632" h="153888" stroke="0" extrusionOk="0">
                  <a:moveTo>
                    <a:pt x="0" y="76944"/>
                  </a:moveTo>
                  <a:cubicBezTo>
                    <a:pt x="-1545" y="33330"/>
                    <a:pt x="47646" y="52"/>
                    <a:pt x="82316" y="0"/>
                  </a:cubicBezTo>
                  <a:cubicBezTo>
                    <a:pt x="125046" y="-9365"/>
                    <a:pt x="159153" y="30069"/>
                    <a:pt x="164632" y="76944"/>
                  </a:cubicBezTo>
                  <a:cubicBezTo>
                    <a:pt x="166683" y="118329"/>
                    <a:pt x="129614" y="154358"/>
                    <a:pt x="82316" y="153888"/>
                  </a:cubicBezTo>
                  <a:cubicBezTo>
                    <a:pt x="42932" y="157850"/>
                    <a:pt x="-158" y="109815"/>
                    <a:pt x="0" y="7694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662386096">
                    <a:prstGeom prst="ellipse">
                      <a:avLst/>
                    </a:prstGeom>
                    <ask:type>
                      <ask:lineSketchFreehand/>
                    </ask:type>
                    <ask:seed>662386096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Toggle On" descr="Toggle on icon">
            <a:extLst>
              <a:ext uri="{FF2B5EF4-FFF2-40B4-BE49-F238E27FC236}">
                <a16:creationId xmlns:a16="http://schemas.microsoft.com/office/drawing/2014/main" id="{20828C7E-63F0-4384-AF77-CE253FF277DE}"/>
              </a:ext>
            </a:extLst>
          </p:cNvPr>
          <p:cNvGrpSpPr/>
          <p:nvPr/>
        </p:nvGrpSpPr>
        <p:grpSpPr>
          <a:xfrm>
            <a:off x="7230656" y="4177120"/>
            <a:ext cx="301752" cy="164592"/>
            <a:chOff x="2008693" y="4176687"/>
            <a:chExt cx="452737" cy="230831"/>
          </a:xfrm>
        </p:grpSpPr>
        <p:sp>
          <p:nvSpPr>
            <p:cNvPr id="488" name="Toggle On Background">
              <a:extLst>
                <a:ext uri="{FF2B5EF4-FFF2-40B4-BE49-F238E27FC236}">
                  <a16:creationId xmlns:a16="http://schemas.microsoft.com/office/drawing/2014/main" id="{DF66571C-DB87-4E46-9882-0C412CDA4A85}"/>
                </a:ext>
              </a:extLst>
            </p:cNvPr>
            <p:cNvSpPr/>
            <p:nvPr/>
          </p:nvSpPr>
          <p:spPr>
            <a:xfrm>
              <a:off x="2008693" y="4179094"/>
              <a:ext cx="452737" cy="219456"/>
            </a:xfrm>
            <a:custGeom>
              <a:avLst/>
              <a:gdLst>
                <a:gd name="connsiteX0" fmla="*/ 0 w 452737"/>
                <a:gd name="connsiteY0" fmla="*/ 109728 h 219456"/>
                <a:gd name="connsiteX1" fmla="*/ 109728 w 452737"/>
                <a:gd name="connsiteY1" fmla="*/ 0 h 219456"/>
                <a:gd name="connsiteX2" fmla="*/ 343009 w 452737"/>
                <a:gd name="connsiteY2" fmla="*/ 0 h 219456"/>
                <a:gd name="connsiteX3" fmla="*/ 452737 w 452737"/>
                <a:gd name="connsiteY3" fmla="*/ 109728 h 219456"/>
                <a:gd name="connsiteX4" fmla="*/ 452737 w 452737"/>
                <a:gd name="connsiteY4" fmla="*/ 109728 h 219456"/>
                <a:gd name="connsiteX5" fmla="*/ 343009 w 452737"/>
                <a:gd name="connsiteY5" fmla="*/ 219456 h 219456"/>
                <a:gd name="connsiteX6" fmla="*/ 109728 w 452737"/>
                <a:gd name="connsiteY6" fmla="*/ 219456 h 219456"/>
                <a:gd name="connsiteX7" fmla="*/ 0 w 452737"/>
                <a:gd name="connsiteY7" fmla="*/ 109728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737" h="219456" fill="none" extrusionOk="0">
                  <a:moveTo>
                    <a:pt x="0" y="109728"/>
                  </a:moveTo>
                  <a:cubicBezTo>
                    <a:pt x="-3167" y="60399"/>
                    <a:pt x="48283" y="1926"/>
                    <a:pt x="109728" y="0"/>
                  </a:cubicBezTo>
                  <a:cubicBezTo>
                    <a:pt x="180041" y="6664"/>
                    <a:pt x="268479" y="-1522"/>
                    <a:pt x="343009" y="0"/>
                  </a:cubicBezTo>
                  <a:cubicBezTo>
                    <a:pt x="401744" y="1507"/>
                    <a:pt x="451145" y="49374"/>
                    <a:pt x="452737" y="109728"/>
                  </a:cubicBezTo>
                  <a:lnTo>
                    <a:pt x="452737" y="109728"/>
                  </a:lnTo>
                  <a:cubicBezTo>
                    <a:pt x="458185" y="170082"/>
                    <a:pt x="401759" y="218861"/>
                    <a:pt x="343009" y="219456"/>
                  </a:cubicBezTo>
                  <a:cubicBezTo>
                    <a:pt x="291934" y="220931"/>
                    <a:pt x="168965" y="214273"/>
                    <a:pt x="109728" y="219456"/>
                  </a:cubicBezTo>
                  <a:cubicBezTo>
                    <a:pt x="38141" y="212738"/>
                    <a:pt x="537" y="172273"/>
                    <a:pt x="0" y="109728"/>
                  </a:cubicBezTo>
                  <a:close/>
                </a:path>
                <a:path w="452737" h="219456" stroke="0" extrusionOk="0">
                  <a:moveTo>
                    <a:pt x="0" y="109728"/>
                  </a:moveTo>
                  <a:cubicBezTo>
                    <a:pt x="-764" y="53579"/>
                    <a:pt x="54034" y="-2162"/>
                    <a:pt x="109728" y="0"/>
                  </a:cubicBezTo>
                  <a:cubicBezTo>
                    <a:pt x="197755" y="7894"/>
                    <a:pt x="254598" y="-4275"/>
                    <a:pt x="343009" y="0"/>
                  </a:cubicBezTo>
                  <a:cubicBezTo>
                    <a:pt x="398684" y="-11744"/>
                    <a:pt x="447065" y="38442"/>
                    <a:pt x="452737" y="109728"/>
                  </a:cubicBezTo>
                  <a:lnTo>
                    <a:pt x="452737" y="109728"/>
                  </a:lnTo>
                  <a:cubicBezTo>
                    <a:pt x="453762" y="175262"/>
                    <a:pt x="406648" y="221847"/>
                    <a:pt x="343009" y="219456"/>
                  </a:cubicBezTo>
                  <a:cubicBezTo>
                    <a:pt x="266331" y="210399"/>
                    <a:pt x="164324" y="230479"/>
                    <a:pt x="109728" y="219456"/>
                  </a:cubicBezTo>
                  <a:cubicBezTo>
                    <a:pt x="54231" y="209685"/>
                    <a:pt x="7418" y="177078"/>
                    <a:pt x="0" y="10972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878000280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  <ask:seed>878000280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n Text">
              <a:extLst>
                <a:ext uri="{FF2B5EF4-FFF2-40B4-BE49-F238E27FC236}">
                  <a16:creationId xmlns:a16="http://schemas.microsoft.com/office/drawing/2014/main" id="{747BF6F0-186C-4201-A0C1-BC710159049A}"/>
                </a:ext>
              </a:extLst>
            </p:cNvPr>
            <p:cNvSpPr txBox="1"/>
            <p:nvPr/>
          </p:nvSpPr>
          <p:spPr>
            <a:xfrm>
              <a:off x="2084643" y="4176687"/>
              <a:ext cx="152738" cy="2308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</a:t>
              </a:r>
            </a:p>
          </p:txBody>
        </p:sp>
        <p:sp>
          <p:nvSpPr>
            <p:cNvPr id="490" name="Circle">
              <a:extLst>
                <a:ext uri="{FF2B5EF4-FFF2-40B4-BE49-F238E27FC236}">
                  <a16:creationId xmlns:a16="http://schemas.microsoft.com/office/drawing/2014/main" id="{B7C4F27C-1D50-4E9D-9EA1-950CFC6C8BC7}"/>
                </a:ext>
              </a:extLst>
            </p:cNvPr>
            <p:cNvSpPr/>
            <p:nvPr/>
          </p:nvSpPr>
          <p:spPr>
            <a:xfrm>
              <a:off x="2262266" y="4207116"/>
              <a:ext cx="164632" cy="153887"/>
            </a:xfrm>
            <a:custGeom>
              <a:avLst/>
              <a:gdLst>
                <a:gd name="connsiteX0" fmla="*/ 0 w 164632"/>
                <a:gd name="connsiteY0" fmla="*/ 76944 h 153887"/>
                <a:gd name="connsiteX1" fmla="*/ 82316 w 164632"/>
                <a:gd name="connsiteY1" fmla="*/ 0 h 153887"/>
                <a:gd name="connsiteX2" fmla="*/ 164632 w 164632"/>
                <a:gd name="connsiteY2" fmla="*/ 76944 h 153887"/>
                <a:gd name="connsiteX3" fmla="*/ 82316 w 164632"/>
                <a:gd name="connsiteY3" fmla="*/ 153888 h 153887"/>
                <a:gd name="connsiteX4" fmla="*/ 0 w 164632"/>
                <a:gd name="connsiteY4" fmla="*/ 76944 h 15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32" h="153887" fill="none" extrusionOk="0">
                  <a:moveTo>
                    <a:pt x="0" y="76944"/>
                  </a:moveTo>
                  <a:cubicBezTo>
                    <a:pt x="-2086" y="33605"/>
                    <a:pt x="42132" y="-6224"/>
                    <a:pt x="82316" y="0"/>
                  </a:cubicBezTo>
                  <a:cubicBezTo>
                    <a:pt x="125493" y="-9877"/>
                    <a:pt x="164225" y="31371"/>
                    <a:pt x="164632" y="76944"/>
                  </a:cubicBezTo>
                  <a:cubicBezTo>
                    <a:pt x="165733" y="119402"/>
                    <a:pt x="119269" y="154561"/>
                    <a:pt x="82316" y="153888"/>
                  </a:cubicBezTo>
                  <a:cubicBezTo>
                    <a:pt x="35260" y="157642"/>
                    <a:pt x="-5166" y="127173"/>
                    <a:pt x="0" y="76944"/>
                  </a:cubicBezTo>
                  <a:close/>
                </a:path>
                <a:path w="164632" h="153887" stroke="0" extrusionOk="0">
                  <a:moveTo>
                    <a:pt x="0" y="76944"/>
                  </a:moveTo>
                  <a:cubicBezTo>
                    <a:pt x="-1545" y="33330"/>
                    <a:pt x="47646" y="52"/>
                    <a:pt x="82316" y="0"/>
                  </a:cubicBezTo>
                  <a:cubicBezTo>
                    <a:pt x="125046" y="-9365"/>
                    <a:pt x="159153" y="30069"/>
                    <a:pt x="164632" y="76944"/>
                  </a:cubicBezTo>
                  <a:cubicBezTo>
                    <a:pt x="166683" y="118329"/>
                    <a:pt x="129614" y="154358"/>
                    <a:pt x="82316" y="153888"/>
                  </a:cubicBezTo>
                  <a:cubicBezTo>
                    <a:pt x="42932" y="157850"/>
                    <a:pt x="-158" y="109815"/>
                    <a:pt x="0" y="7694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662386096">
                    <a:prstGeom prst="ellipse">
                      <a:avLst/>
                    </a:prstGeom>
                    <ask:type>
                      <ask:lineSketchFreehand/>
                    </ask:type>
                    <ask:seed>662386096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Input Title">
            <a:extLst>
              <a:ext uri="{FF2B5EF4-FFF2-40B4-BE49-F238E27FC236}">
                <a16:creationId xmlns:a16="http://schemas.microsoft.com/office/drawing/2014/main" id="{A68E826C-9483-48AD-82AD-D53BD6930F16}"/>
              </a:ext>
            </a:extLst>
          </p:cNvPr>
          <p:cNvSpPr txBox="1"/>
          <p:nvPr/>
        </p:nvSpPr>
        <p:spPr>
          <a:xfrm>
            <a:off x="7156372" y="3855860"/>
            <a:ext cx="1482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83B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</a:p>
        </p:txBody>
      </p:sp>
      <p:grpSp>
        <p:nvGrpSpPr>
          <p:cNvPr id="22" name="Filled Picture Placeholder 4" descr="Picture placeholder 4">
            <a:extLst>
              <a:ext uri="{FF2B5EF4-FFF2-40B4-BE49-F238E27FC236}">
                <a16:creationId xmlns:a16="http://schemas.microsoft.com/office/drawing/2014/main" id="{77AD63E4-2580-4E87-9089-9448B47A83A0}"/>
              </a:ext>
            </a:extLst>
          </p:cNvPr>
          <p:cNvGrpSpPr/>
          <p:nvPr/>
        </p:nvGrpSpPr>
        <p:grpSpPr>
          <a:xfrm>
            <a:off x="10739793" y="2398456"/>
            <a:ext cx="822960" cy="493776"/>
            <a:chOff x="7281490" y="8160201"/>
            <a:chExt cx="926293" cy="555948"/>
          </a:xfrm>
        </p:grpSpPr>
        <p:sp>
          <p:nvSpPr>
            <p:cNvPr id="549" name="Picture Placeholder">
              <a:extLst>
                <a:ext uri="{FF2B5EF4-FFF2-40B4-BE49-F238E27FC236}">
                  <a16:creationId xmlns:a16="http://schemas.microsoft.com/office/drawing/2014/main" id="{41389E57-7571-4419-9A55-EB70AB74A1C0}"/>
                </a:ext>
              </a:extLst>
            </p:cNvPr>
            <p:cNvSpPr/>
            <p:nvPr/>
          </p:nvSpPr>
          <p:spPr>
            <a:xfrm>
              <a:off x="7281490" y="8160201"/>
              <a:ext cx="926293" cy="555948"/>
            </a:xfrm>
            <a:custGeom>
              <a:avLst/>
              <a:gdLst>
                <a:gd name="connsiteX0" fmla="*/ 0 w 926293"/>
                <a:gd name="connsiteY0" fmla="*/ 6866 h 555948"/>
                <a:gd name="connsiteX1" fmla="*/ 6866 w 926293"/>
                <a:gd name="connsiteY1" fmla="*/ 0 h 555948"/>
                <a:gd name="connsiteX2" fmla="*/ 463147 w 926293"/>
                <a:gd name="connsiteY2" fmla="*/ 0 h 555948"/>
                <a:gd name="connsiteX3" fmla="*/ 919427 w 926293"/>
                <a:gd name="connsiteY3" fmla="*/ 0 h 555948"/>
                <a:gd name="connsiteX4" fmla="*/ 926293 w 926293"/>
                <a:gd name="connsiteY4" fmla="*/ 6866 h 555948"/>
                <a:gd name="connsiteX5" fmla="*/ 926293 w 926293"/>
                <a:gd name="connsiteY5" fmla="*/ 549082 h 555948"/>
                <a:gd name="connsiteX6" fmla="*/ 919427 w 926293"/>
                <a:gd name="connsiteY6" fmla="*/ 555948 h 555948"/>
                <a:gd name="connsiteX7" fmla="*/ 463147 w 926293"/>
                <a:gd name="connsiteY7" fmla="*/ 555948 h 555948"/>
                <a:gd name="connsiteX8" fmla="*/ 6866 w 926293"/>
                <a:gd name="connsiteY8" fmla="*/ 555948 h 555948"/>
                <a:gd name="connsiteX9" fmla="*/ 0 w 926293"/>
                <a:gd name="connsiteY9" fmla="*/ 549082 h 555948"/>
                <a:gd name="connsiteX10" fmla="*/ 0 w 926293"/>
                <a:gd name="connsiteY10" fmla="*/ 6866 h 55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6293" h="555948" fill="none" extrusionOk="0">
                  <a:moveTo>
                    <a:pt x="0" y="6866"/>
                  </a:moveTo>
                  <a:cubicBezTo>
                    <a:pt x="-30" y="3958"/>
                    <a:pt x="2921" y="-476"/>
                    <a:pt x="6866" y="0"/>
                  </a:cubicBezTo>
                  <a:cubicBezTo>
                    <a:pt x="191964" y="21782"/>
                    <a:pt x="249696" y="-2468"/>
                    <a:pt x="463147" y="0"/>
                  </a:cubicBezTo>
                  <a:cubicBezTo>
                    <a:pt x="676598" y="2468"/>
                    <a:pt x="791606" y="13234"/>
                    <a:pt x="919427" y="0"/>
                  </a:cubicBezTo>
                  <a:cubicBezTo>
                    <a:pt x="923030" y="-544"/>
                    <a:pt x="926198" y="2993"/>
                    <a:pt x="926293" y="6866"/>
                  </a:cubicBezTo>
                  <a:cubicBezTo>
                    <a:pt x="953109" y="237565"/>
                    <a:pt x="900117" y="374835"/>
                    <a:pt x="926293" y="549082"/>
                  </a:cubicBezTo>
                  <a:cubicBezTo>
                    <a:pt x="925616" y="553142"/>
                    <a:pt x="923370" y="556001"/>
                    <a:pt x="919427" y="555948"/>
                  </a:cubicBezTo>
                  <a:cubicBezTo>
                    <a:pt x="746083" y="565383"/>
                    <a:pt x="657548" y="534151"/>
                    <a:pt x="463147" y="555948"/>
                  </a:cubicBezTo>
                  <a:cubicBezTo>
                    <a:pt x="268746" y="577745"/>
                    <a:pt x="131909" y="546671"/>
                    <a:pt x="6866" y="555948"/>
                  </a:cubicBezTo>
                  <a:cubicBezTo>
                    <a:pt x="3639" y="555867"/>
                    <a:pt x="-143" y="553017"/>
                    <a:pt x="0" y="549082"/>
                  </a:cubicBezTo>
                  <a:cubicBezTo>
                    <a:pt x="-673" y="349520"/>
                    <a:pt x="26484" y="121425"/>
                    <a:pt x="0" y="6866"/>
                  </a:cubicBezTo>
                  <a:close/>
                </a:path>
                <a:path w="926293" h="555948" stroke="0" extrusionOk="0">
                  <a:moveTo>
                    <a:pt x="0" y="6866"/>
                  </a:moveTo>
                  <a:cubicBezTo>
                    <a:pt x="-22" y="2747"/>
                    <a:pt x="3253" y="-546"/>
                    <a:pt x="6866" y="0"/>
                  </a:cubicBezTo>
                  <a:cubicBezTo>
                    <a:pt x="142052" y="-7444"/>
                    <a:pt x="274827" y="14461"/>
                    <a:pt x="444895" y="0"/>
                  </a:cubicBezTo>
                  <a:cubicBezTo>
                    <a:pt x="614963" y="-14461"/>
                    <a:pt x="688792" y="-10209"/>
                    <a:pt x="919427" y="0"/>
                  </a:cubicBezTo>
                  <a:cubicBezTo>
                    <a:pt x="923341" y="224"/>
                    <a:pt x="926288" y="3813"/>
                    <a:pt x="926293" y="6866"/>
                  </a:cubicBezTo>
                  <a:cubicBezTo>
                    <a:pt x="916543" y="188338"/>
                    <a:pt x="942619" y="391448"/>
                    <a:pt x="926293" y="549082"/>
                  </a:cubicBezTo>
                  <a:cubicBezTo>
                    <a:pt x="925830" y="552079"/>
                    <a:pt x="923456" y="555697"/>
                    <a:pt x="919427" y="555948"/>
                  </a:cubicBezTo>
                  <a:cubicBezTo>
                    <a:pt x="734782" y="542145"/>
                    <a:pt x="649506" y="568689"/>
                    <a:pt x="481398" y="555948"/>
                  </a:cubicBezTo>
                  <a:cubicBezTo>
                    <a:pt x="313290" y="543207"/>
                    <a:pt x="192922" y="536094"/>
                    <a:pt x="6866" y="555948"/>
                  </a:cubicBezTo>
                  <a:cubicBezTo>
                    <a:pt x="3652" y="556077"/>
                    <a:pt x="-614" y="553399"/>
                    <a:pt x="0" y="549082"/>
                  </a:cubicBezTo>
                  <a:cubicBezTo>
                    <a:pt x="14576" y="326573"/>
                    <a:pt x="23897" y="206876"/>
                    <a:pt x="0" y="68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1235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0" name="Picture Placeholder Graphic">
              <a:extLst>
                <a:ext uri="{FF2B5EF4-FFF2-40B4-BE49-F238E27FC236}">
                  <a16:creationId xmlns:a16="http://schemas.microsoft.com/office/drawing/2014/main" id="{DA328D61-495A-41AD-9710-3432AA69F5AA}"/>
                </a:ext>
              </a:extLst>
            </p:cNvPr>
            <p:cNvGrpSpPr/>
            <p:nvPr/>
          </p:nvGrpSpPr>
          <p:grpSpPr>
            <a:xfrm>
              <a:off x="7489254" y="8316526"/>
              <a:ext cx="505720" cy="244622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51" name="Triangle 2">
                <a:extLst>
                  <a:ext uri="{FF2B5EF4-FFF2-40B4-BE49-F238E27FC236}">
                    <a16:creationId xmlns:a16="http://schemas.microsoft.com/office/drawing/2014/main" id="{C8EFEBE0-2D7D-42D5-BCC9-87A18B59842D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Triangle 1">
                <a:extLst>
                  <a:ext uri="{FF2B5EF4-FFF2-40B4-BE49-F238E27FC236}">
                    <a16:creationId xmlns:a16="http://schemas.microsoft.com/office/drawing/2014/main" id="{4F2AC215-034D-42AF-8B58-7DB01FEFC3FC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Circle">
                <a:extLst>
                  <a:ext uri="{FF2B5EF4-FFF2-40B4-BE49-F238E27FC236}">
                    <a16:creationId xmlns:a16="http://schemas.microsoft.com/office/drawing/2014/main" id="{49B0B71D-85D4-40FE-9BB2-D3A11C8516F9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Filled Picture Placeholder 3" descr="Picture placeholder 3">
            <a:extLst>
              <a:ext uri="{FF2B5EF4-FFF2-40B4-BE49-F238E27FC236}">
                <a16:creationId xmlns:a16="http://schemas.microsoft.com/office/drawing/2014/main" id="{0AC06E55-85DF-48C0-A655-BB864BDEFF3C}"/>
              </a:ext>
            </a:extLst>
          </p:cNvPr>
          <p:cNvGrpSpPr/>
          <p:nvPr/>
        </p:nvGrpSpPr>
        <p:grpSpPr>
          <a:xfrm>
            <a:off x="9965625" y="2249238"/>
            <a:ext cx="667512" cy="813816"/>
            <a:chOff x="9438388" y="9067382"/>
            <a:chExt cx="1077208" cy="1317572"/>
          </a:xfrm>
        </p:grpSpPr>
        <p:sp>
          <p:nvSpPr>
            <p:cNvPr id="494" name="Item Container">
              <a:extLst>
                <a:ext uri="{FF2B5EF4-FFF2-40B4-BE49-F238E27FC236}">
                  <a16:creationId xmlns:a16="http://schemas.microsoft.com/office/drawing/2014/main" id="{A386AD54-7E8E-45CF-9440-7C1417E1BB65}"/>
                </a:ext>
              </a:extLst>
            </p:cNvPr>
            <p:cNvSpPr/>
            <p:nvPr/>
          </p:nvSpPr>
          <p:spPr>
            <a:xfrm>
              <a:off x="9438388" y="9067382"/>
              <a:ext cx="1077208" cy="1317572"/>
            </a:xfrm>
            <a:custGeom>
              <a:avLst/>
              <a:gdLst>
                <a:gd name="connsiteX0" fmla="*/ 0 w 1077208"/>
                <a:gd name="connsiteY0" fmla="*/ 28977 h 1317572"/>
                <a:gd name="connsiteX1" fmla="*/ 28977 w 1077208"/>
                <a:gd name="connsiteY1" fmla="*/ 0 h 1317572"/>
                <a:gd name="connsiteX2" fmla="*/ 548797 w 1077208"/>
                <a:gd name="connsiteY2" fmla="*/ 0 h 1317572"/>
                <a:gd name="connsiteX3" fmla="*/ 1048231 w 1077208"/>
                <a:gd name="connsiteY3" fmla="*/ 0 h 1317572"/>
                <a:gd name="connsiteX4" fmla="*/ 1077208 w 1077208"/>
                <a:gd name="connsiteY4" fmla="*/ 28977 h 1317572"/>
                <a:gd name="connsiteX5" fmla="*/ 1077208 w 1077208"/>
                <a:gd name="connsiteY5" fmla="*/ 620997 h 1317572"/>
                <a:gd name="connsiteX6" fmla="*/ 1077208 w 1077208"/>
                <a:gd name="connsiteY6" fmla="*/ 1288595 h 1317572"/>
                <a:gd name="connsiteX7" fmla="*/ 1048231 w 1077208"/>
                <a:gd name="connsiteY7" fmla="*/ 1317572 h 1317572"/>
                <a:gd name="connsiteX8" fmla="*/ 569182 w 1077208"/>
                <a:gd name="connsiteY8" fmla="*/ 1317572 h 1317572"/>
                <a:gd name="connsiteX9" fmla="*/ 28977 w 1077208"/>
                <a:gd name="connsiteY9" fmla="*/ 1317572 h 1317572"/>
                <a:gd name="connsiteX10" fmla="*/ 0 w 1077208"/>
                <a:gd name="connsiteY10" fmla="*/ 1288595 h 1317572"/>
                <a:gd name="connsiteX11" fmla="*/ 0 w 1077208"/>
                <a:gd name="connsiteY11" fmla="*/ 696575 h 1317572"/>
                <a:gd name="connsiteX12" fmla="*/ 0 w 1077208"/>
                <a:gd name="connsiteY12" fmla="*/ 28977 h 13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7208" h="1317572" fill="none" extrusionOk="0">
                  <a:moveTo>
                    <a:pt x="0" y="28977"/>
                  </a:moveTo>
                  <a:cubicBezTo>
                    <a:pt x="-1048" y="15617"/>
                    <a:pt x="15167" y="2304"/>
                    <a:pt x="28977" y="0"/>
                  </a:cubicBezTo>
                  <a:cubicBezTo>
                    <a:pt x="189787" y="-3920"/>
                    <a:pt x="389104" y="-19621"/>
                    <a:pt x="548797" y="0"/>
                  </a:cubicBezTo>
                  <a:cubicBezTo>
                    <a:pt x="708490" y="19621"/>
                    <a:pt x="906847" y="3276"/>
                    <a:pt x="1048231" y="0"/>
                  </a:cubicBezTo>
                  <a:cubicBezTo>
                    <a:pt x="1062717" y="332"/>
                    <a:pt x="1075363" y="14984"/>
                    <a:pt x="1077208" y="28977"/>
                  </a:cubicBezTo>
                  <a:cubicBezTo>
                    <a:pt x="1068919" y="148788"/>
                    <a:pt x="1092664" y="461358"/>
                    <a:pt x="1077208" y="620997"/>
                  </a:cubicBezTo>
                  <a:cubicBezTo>
                    <a:pt x="1061752" y="780636"/>
                    <a:pt x="1048393" y="1144514"/>
                    <a:pt x="1077208" y="1288595"/>
                  </a:cubicBezTo>
                  <a:cubicBezTo>
                    <a:pt x="1074708" y="1304337"/>
                    <a:pt x="1061169" y="1319828"/>
                    <a:pt x="1048231" y="1317572"/>
                  </a:cubicBezTo>
                  <a:cubicBezTo>
                    <a:pt x="878746" y="1311997"/>
                    <a:pt x="723064" y="1300388"/>
                    <a:pt x="569182" y="1317572"/>
                  </a:cubicBezTo>
                  <a:cubicBezTo>
                    <a:pt x="415300" y="1334756"/>
                    <a:pt x="137607" y="1311866"/>
                    <a:pt x="28977" y="1317572"/>
                  </a:cubicBezTo>
                  <a:cubicBezTo>
                    <a:pt x="11671" y="1317417"/>
                    <a:pt x="600" y="1302563"/>
                    <a:pt x="0" y="1288595"/>
                  </a:cubicBezTo>
                  <a:cubicBezTo>
                    <a:pt x="-28780" y="996768"/>
                    <a:pt x="-22012" y="985815"/>
                    <a:pt x="0" y="696575"/>
                  </a:cubicBezTo>
                  <a:cubicBezTo>
                    <a:pt x="22012" y="407335"/>
                    <a:pt x="25126" y="248505"/>
                    <a:pt x="0" y="28977"/>
                  </a:cubicBezTo>
                  <a:close/>
                </a:path>
                <a:path w="1077208" h="1317572" stroke="0" extrusionOk="0">
                  <a:moveTo>
                    <a:pt x="0" y="28977"/>
                  </a:moveTo>
                  <a:cubicBezTo>
                    <a:pt x="-831" y="10296"/>
                    <a:pt x="12470" y="223"/>
                    <a:pt x="28977" y="0"/>
                  </a:cubicBezTo>
                  <a:cubicBezTo>
                    <a:pt x="178322" y="-9236"/>
                    <a:pt x="421028" y="14644"/>
                    <a:pt x="538604" y="0"/>
                  </a:cubicBezTo>
                  <a:cubicBezTo>
                    <a:pt x="656180" y="-14644"/>
                    <a:pt x="924709" y="-9353"/>
                    <a:pt x="1048231" y="0"/>
                  </a:cubicBezTo>
                  <a:cubicBezTo>
                    <a:pt x="1062757" y="-1785"/>
                    <a:pt x="1074880" y="12564"/>
                    <a:pt x="1077208" y="28977"/>
                  </a:cubicBezTo>
                  <a:cubicBezTo>
                    <a:pt x="1073036" y="242034"/>
                    <a:pt x="1051221" y="494556"/>
                    <a:pt x="1077208" y="671382"/>
                  </a:cubicBezTo>
                  <a:cubicBezTo>
                    <a:pt x="1103195" y="848208"/>
                    <a:pt x="1057611" y="1145321"/>
                    <a:pt x="1077208" y="1288595"/>
                  </a:cubicBezTo>
                  <a:cubicBezTo>
                    <a:pt x="1076729" y="1305404"/>
                    <a:pt x="1066530" y="1318024"/>
                    <a:pt x="1048231" y="1317572"/>
                  </a:cubicBezTo>
                  <a:cubicBezTo>
                    <a:pt x="856702" y="1311924"/>
                    <a:pt x="677981" y="1325197"/>
                    <a:pt x="538604" y="1317572"/>
                  </a:cubicBezTo>
                  <a:cubicBezTo>
                    <a:pt x="399227" y="1309947"/>
                    <a:pt x="142003" y="1317351"/>
                    <a:pt x="28977" y="1317572"/>
                  </a:cubicBezTo>
                  <a:cubicBezTo>
                    <a:pt x="10717" y="1320139"/>
                    <a:pt x="1961" y="1306259"/>
                    <a:pt x="0" y="1288595"/>
                  </a:cubicBezTo>
                  <a:cubicBezTo>
                    <a:pt x="-11278" y="989058"/>
                    <a:pt x="-9088" y="927402"/>
                    <a:pt x="0" y="683978"/>
                  </a:cubicBezTo>
                  <a:cubicBezTo>
                    <a:pt x="9088" y="440554"/>
                    <a:pt x="-905" y="323501"/>
                    <a:pt x="0" y="289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898845589">
                    <a:prstGeom prst="roundRect">
                      <a:avLst>
                        <a:gd name="adj" fmla="val 2690"/>
                      </a:avLst>
                    </a:prstGeom>
                    <ask:type>
                      <ask:lineSketchFreehand/>
                    </ask:type>
                    <ask:seed>2898845589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Text Placeholder">
              <a:extLst>
                <a:ext uri="{FF2B5EF4-FFF2-40B4-BE49-F238E27FC236}">
                  <a16:creationId xmlns:a16="http://schemas.microsoft.com/office/drawing/2014/main" id="{663B54EE-5F13-4498-BAD5-9B181FD75553}"/>
                </a:ext>
              </a:extLst>
            </p:cNvPr>
            <p:cNvSpPr txBox="1"/>
            <p:nvPr/>
          </p:nvSpPr>
          <p:spPr>
            <a:xfrm>
              <a:off x="9537028" y="10034601"/>
              <a:ext cx="904946" cy="1869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sp>
          <p:nvSpPr>
            <p:cNvPr id="496" name="Picture Placeholder Background">
              <a:extLst>
                <a:ext uri="{FF2B5EF4-FFF2-40B4-BE49-F238E27FC236}">
                  <a16:creationId xmlns:a16="http://schemas.microsoft.com/office/drawing/2014/main" id="{1B65285B-76DE-40FE-BD4A-D08F6C7786DE}"/>
                </a:ext>
              </a:extLst>
            </p:cNvPr>
            <p:cNvSpPr/>
            <p:nvPr/>
          </p:nvSpPr>
          <p:spPr>
            <a:xfrm>
              <a:off x="9510125" y="9126082"/>
              <a:ext cx="940956" cy="831380"/>
            </a:xfrm>
            <a:custGeom>
              <a:avLst/>
              <a:gdLst>
                <a:gd name="connsiteX0" fmla="*/ 0 w 940956"/>
                <a:gd name="connsiteY0" fmla="*/ 16603 h 831380"/>
                <a:gd name="connsiteX1" fmla="*/ 16603 w 940956"/>
                <a:gd name="connsiteY1" fmla="*/ 0 h 831380"/>
                <a:gd name="connsiteX2" fmla="*/ 488633 w 940956"/>
                <a:gd name="connsiteY2" fmla="*/ 0 h 831380"/>
                <a:gd name="connsiteX3" fmla="*/ 924353 w 940956"/>
                <a:gd name="connsiteY3" fmla="*/ 0 h 831380"/>
                <a:gd name="connsiteX4" fmla="*/ 940956 w 940956"/>
                <a:gd name="connsiteY4" fmla="*/ 16603 h 831380"/>
                <a:gd name="connsiteX5" fmla="*/ 940956 w 940956"/>
                <a:gd name="connsiteY5" fmla="*/ 399727 h 831380"/>
                <a:gd name="connsiteX6" fmla="*/ 940956 w 940956"/>
                <a:gd name="connsiteY6" fmla="*/ 814777 h 831380"/>
                <a:gd name="connsiteX7" fmla="*/ 924353 w 940956"/>
                <a:gd name="connsiteY7" fmla="*/ 831380 h 831380"/>
                <a:gd name="connsiteX8" fmla="*/ 497711 w 940956"/>
                <a:gd name="connsiteY8" fmla="*/ 831380 h 831380"/>
                <a:gd name="connsiteX9" fmla="*/ 16603 w 940956"/>
                <a:gd name="connsiteY9" fmla="*/ 831380 h 831380"/>
                <a:gd name="connsiteX10" fmla="*/ 0 w 940956"/>
                <a:gd name="connsiteY10" fmla="*/ 814777 h 831380"/>
                <a:gd name="connsiteX11" fmla="*/ 0 w 940956"/>
                <a:gd name="connsiteY11" fmla="*/ 407708 h 831380"/>
                <a:gd name="connsiteX12" fmla="*/ 0 w 940956"/>
                <a:gd name="connsiteY12" fmla="*/ 16603 h 83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956" h="831380" fill="none" extrusionOk="0">
                  <a:moveTo>
                    <a:pt x="0" y="16603"/>
                  </a:moveTo>
                  <a:cubicBezTo>
                    <a:pt x="1874" y="6998"/>
                    <a:pt x="7548" y="-231"/>
                    <a:pt x="16603" y="0"/>
                  </a:cubicBezTo>
                  <a:cubicBezTo>
                    <a:pt x="250492" y="-9649"/>
                    <a:pt x="326904" y="20614"/>
                    <a:pt x="488633" y="0"/>
                  </a:cubicBezTo>
                  <a:cubicBezTo>
                    <a:pt x="650362" y="-20614"/>
                    <a:pt x="735832" y="7509"/>
                    <a:pt x="924353" y="0"/>
                  </a:cubicBezTo>
                  <a:cubicBezTo>
                    <a:pt x="933613" y="-1512"/>
                    <a:pt x="941653" y="8096"/>
                    <a:pt x="940956" y="16603"/>
                  </a:cubicBezTo>
                  <a:cubicBezTo>
                    <a:pt x="941709" y="184047"/>
                    <a:pt x="936034" y="300586"/>
                    <a:pt x="940956" y="399727"/>
                  </a:cubicBezTo>
                  <a:cubicBezTo>
                    <a:pt x="945878" y="498868"/>
                    <a:pt x="935681" y="713037"/>
                    <a:pt x="940956" y="814777"/>
                  </a:cubicBezTo>
                  <a:cubicBezTo>
                    <a:pt x="940971" y="824566"/>
                    <a:pt x="932980" y="830546"/>
                    <a:pt x="924353" y="831380"/>
                  </a:cubicBezTo>
                  <a:cubicBezTo>
                    <a:pt x="814457" y="842773"/>
                    <a:pt x="629161" y="819317"/>
                    <a:pt x="497711" y="831380"/>
                  </a:cubicBezTo>
                  <a:cubicBezTo>
                    <a:pt x="366261" y="843443"/>
                    <a:pt x="166565" y="842649"/>
                    <a:pt x="16603" y="831380"/>
                  </a:cubicBezTo>
                  <a:cubicBezTo>
                    <a:pt x="8845" y="832148"/>
                    <a:pt x="1266" y="824485"/>
                    <a:pt x="0" y="814777"/>
                  </a:cubicBezTo>
                  <a:cubicBezTo>
                    <a:pt x="18452" y="650559"/>
                    <a:pt x="15937" y="560411"/>
                    <a:pt x="0" y="407708"/>
                  </a:cubicBezTo>
                  <a:cubicBezTo>
                    <a:pt x="-15937" y="255005"/>
                    <a:pt x="-3029" y="134122"/>
                    <a:pt x="0" y="16603"/>
                  </a:cubicBezTo>
                  <a:close/>
                </a:path>
                <a:path w="940956" h="831380" stroke="0" extrusionOk="0">
                  <a:moveTo>
                    <a:pt x="0" y="16603"/>
                  </a:moveTo>
                  <a:cubicBezTo>
                    <a:pt x="1507" y="6114"/>
                    <a:pt x="7211" y="-56"/>
                    <a:pt x="16603" y="0"/>
                  </a:cubicBezTo>
                  <a:cubicBezTo>
                    <a:pt x="126699" y="-7563"/>
                    <a:pt x="346133" y="12458"/>
                    <a:pt x="443246" y="0"/>
                  </a:cubicBezTo>
                  <a:cubicBezTo>
                    <a:pt x="540359" y="-12458"/>
                    <a:pt x="713023" y="20829"/>
                    <a:pt x="924353" y="0"/>
                  </a:cubicBezTo>
                  <a:cubicBezTo>
                    <a:pt x="932522" y="514"/>
                    <a:pt x="939483" y="8512"/>
                    <a:pt x="940956" y="16603"/>
                  </a:cubicBezTo>
                  <a:cubicBezTo>
                    <a:pt x="923402" y="156226"/>
                    <a:pt x="948260" y="267442"/>
                    <a:pt x="940956" y="431653"/>
                  </a:cubicBezTo>
                  <a:cubicBezTo>
                    <a:pt x="933653" y="595864"/>
                    <a:pt x="942172" y="628921"/>
                    <a:pt x="940956" y="814777"/>
                  </a:cubicBezTo>
                  <a:cubicBezTo>
                    <a:pt x="942728" y="824337"/>
                    <a:pt x="931723" y="832436"/>
                    <a:pt x="924353" y="831380"/>
                  </a:cubicBezTo>
                  <a:cubicBezTo>
                    <a:pt x="754625" y="847310"/>
                    <a:pt x="698197" y="837366"/>
                    <a:pt x="488633" y="831380"/>
                  </a:cubicBezTo>
                  <a:cubicBezTo>
                    <a:pt x="279069" y="825394"/>
                    <a:pt x="133568" y="830433"/>
                    <a:pt x="16603" y="831380"/>
                  </a:cubicBezTo>
                  <a:cubicBezTo>
                    <a:pt x="8000" y="832360"/>
                    <a:pt x="1348" y="824926"/>
                    <a:pt x="0" y="814777"/>
                  </a:cubicBezTo>
                  <a:cubicBezTo>
                    <a:pt x="11988" y="677358"/>
                    <a:pt x="2674" y="535187"/>
                    <a:pt x="0" y="423672"/>
                  </a:cubicBezTo>
                  <a:cubicBezTo>
                    <a:pt x="-2674" y="312158"/>
                    <a:pt x="19460" y="153576"/>
                    <a:pt x="0" y="166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825056982">
                    <a:prstGeom prst="roundRect">
                      <a:avLst>
                        <a:gd name="adj" fmla="val 1997"/>
                      </a:avLst>
                    </a:prstGeom>
                    <ask:type>
                      <ask:lineSketchFreehand/>
                    </ask:type>
                    <ask:seed>1825056982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7" name="Picture Placeholder Graphic">
              <a:extLst>
                <a:ext uri="{FF2B5EF4-FFF2-40B4-BE49-F238E27FC236}">
                  <a16:creationId xmlns:a16="http://schemas.microsoft.com/office/drawing/2014/main" id="{F1FD79BD-598B-4419-A59A-CDF68A550D91}"/>
                </a:ext>
              </a:extLst>
            </p:cNvPr>
            <p:cNvGrpSpPr/>
            <p:nvPr/>
          </p:nvGrpSpPr>
          <p:grpSpPr>
            <a:xfrm>
              <a:off x="9686729" y="9420926"/>
              <a:ext cx="549040" cy="266600"/>
              <a:chOff x="9686729" y="9420926"/>
              <a:chExt cx="549040" cy="266600"/>
            </a:xfrm>
          </p:grpSpPr>
          <p:sp>
            <p:nvSpPr>
              <p:cNvPr id="498" name="Triangle 2">
                <a:extLst>
                  <a:ext uri="{FF2B5EF4-FFF2-40B4-BE49-F238E27FC236}">
                    <a16:creationId xmlns:a16="http://schemas.microsoft.com/office/drawing/2014/main" id="{0D8CFF13-7BC0-478D-B163-65686D6DD063}"/>
                  </a:ext>
                </a:extLst>
              </p:cNvPr>
              <p:cNvSpPr/>
              <p:nvPr/>
            </p:nvSpPr>
            <p:spPr>
              <a:xfrm>
                <a:off x="9904499" y="9475625"/>
                <a:ext cx="331270" cy="2119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Triangle 1">
                <a:extLst>
                  <a:ext uri="{FF2B5EF4-FFF2-40B4-BE49-F238E27FC236}">
                    <a16:creationId xmlns:a16="http://schemas.microsoft.com/office/drawing/2014/main" id="{8575A5F9-E8CF-4ED5-8627-F5B607F5EC0C}"/>
                  </a:ext>
                </a:extLst>
              </p:cNvPr>
              <p:cNvSpPr/>
              <p:nvPr/>
            </p:nvSpPr>
            <p:spPr>
              <a:xfrm>
                <a:off x="9686729" y="9421906"/>
                <a:ext cx="415250" cy="265620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Circle">
                <a:extLst>
                  <a:ext uri="{FF2B5EF4-FFF2-40B4-BE49-F238E27FC236}">
                    <a16:creationId xmlns:a16="http://schemas.microsoft.com/office/drawing/2014/main" id="{E167ED2F-B403-4477-8F94-3BFB726C1B61}"/>
                  </a:ext>
                </a:extLst>
              </p:cNvPr>
              <p:cNvSpPr/>
              <p:nvPr/>
            </p:nvSpPr>
            <p:spPr>
              <a:xfrm>
                <a:off x="10146409" y="9420926"/>
                <a:ext cx="54447" cy="5358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0" name="Filled Picture Placeholder 2" descr="Picture placeholder 2">
            <a:extLst>
              <a:ext uri="{FF2B5EF4-FFF2-40B4-BE49-F238E27FC236}">
                <a16:creationId xmlns:a16="http://schemas.microsoft.com/office/drawing/2014/main" id="{A3DEF330-D142-445C-9E8B-0110E7158FE7}"/>
              </a:ext>
            </a:extLst>
          </p:cNvPr>
          <p:cNvGrpSpPr/>
          <p:nvPr/>
        </p:nvGrpSpPr>
        <p:grpSpPr>
          <a:xfrm>
            <a:off x="9036583" y="2248280"/>
            <a:ext cx="795528" cy="848455"/>
            <a:chOff x="7977107" y="9065568"/>
            <a:chExt cx="1267155" cy="1334435"/>
          </a:xfrm>
        </p:grpSpPr>
        <p:sp>
          <p:nvSpPr>
            <p:cNvPr id="635" name="Item Container">
              <a:extLst>
                <a:ext uri="{FF2B5EF4-FFF2-40B4-BE49-F238E27FC236}">
                  <a16:creationId xmlns:a16="http://schemas.microsoft.com/office/drawing/2014/main" id="{BC78FCD0-AD2F-4960-8C01-BE8CC6A0C803}"/>
                </a:ext>
              </a:extLst>
            </p:cNvPr>
            <p:cNvSpPr/>
            <p:nvPr/>
          </p:nvSpPr>
          <p:spPr>
            <a:xfrm>
              <a:off x="7977107" y="9082430"/>
              <a:ext cx="1263335" cy="1317573"/>
            </a:xfrm>
            <a:custGeom>
              <a:avLst/>
              <a:gdLst>
                <a:gd name="connsiteX0" fmla="*/ 0 w 1263335"/>
                <a:gd name="connsiteY0" fmla="*/ 12545 h 1317573"/>
                <a:gd name="connsiteX1" fmla="*/ 12545 w 1263335"/>
                <a:gd name="connsiteY1" fmla="*/ 0 h 1317573"/>
                <a:gd name="connsiteX2" fmla="*/ 656432 w 1263335"/>
                <a:gd name="connsiteY2" fmla="*/ 0 h 1317573"/>
                <a:gd name="connsiteX3" fmla="*/ 1250790 w 1263335"/>
                <a:gd name="connsiteY3" fmla="*/ 0 h 1317573"/>
                <a:gd name="connsiteX4" fmla="*/ 1263335 w 1263335"/>
                <a:gd name="connsiteY4" fmla="*/ 12545 h 1317573"/>
                <a:gd name="connsiteX5" fmla="*/ 1263335 w 1263335"/>
                <a:gd name="connsiteY5" fmla="*/ 632937 h 1317573"/>
                <a:gd name="connsiteX6" fmla="*/ 1263335 w 1263335"/>
                <a:gd name="connsiteY6" fmla="*/ 1305028 h 1317573"/>
                <a:gd name="connsiteX7" fmla="*/ 1250790 w 1263335"/>
                <a:gd name="connsiteY7" fmla="*/ 1317573 h 1317573"/>
                <a:gd name="connsiteX8" fmla="*/ 668815 w 1263335"/>
                <a:gd name="connsiteY8" fmla="*/ 1317573 h 1317573"/>
                <a:gd name="connsiteX9" fmla="*/ 12545 w 1263335"/>
                <a:gd name="connsiteY9" fmla="*/ 1317573 h 1317573"/>
                <a:gd name="connsiteX10" fmla="*/ 0 w 1263335"/>
                <a:gd name="connsiteY10" fmla="*/ 1305028 h 1317573"/>
                <a:gd name="connsiteX11" fmla="*/ 0 w 1263335"/>
                <a:gd name="connsiteY11" fmla="*/ 645862 h 1317573"/>
                <a:gd name="connsiteX12" fmla="*/ 0 w 1263335"/>
                <a:gd name="connsiteY12" fmla="*/ 12545 h 131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3335" h="1317573" fill="none" extrusionOk="0">
                  <a:moveTo>
                    <a:pt x="0" y="12545"/>
                  </a:moveTo>
                  <a:cubicBezTo>
                    <a:pt x="1477" y="5274"/>
                    <a:pt x="5840" y="-448"/>
                    <a:pt x="12545" y="0"/>
                  </a:cubicBezTo>
                  <a:cubicBezTo>
                    <a:pt x="146218" y="7478"/>
                    <a:pt x="487364" y="-2867"/>
                    <a:pt x="656432" y="0"/>
                  </a:cubicBezTo>
                  <a:cubicBezTo>
                    <a:pt x="825500" y="2867"/>
                    <a:pt x="1117808" y="-29597"/>
                    <a:pt x="1250790" y="0"/>
                  </a:cubicBezTo>
                  <a:cubicBezTo>
                    <a:pt x="1257801" y="-1402"/>
                    <a:pt x="1263481" y="5756"/>
                    <a:pt x="1263335" y="12545"/>
                  </a:cubicBezTo>
                  <a:cubicBezTo>
                    <a:pt x="1266604" y="277369"/>
                    <a:pt x="1270778" y="400820"/>
                    <a:pt x="1263335" y="632937"/>
                  </a:cubicBezTo>
                  <a:cubicBezTo>
                    <a:pt x="1255892" y="865054"/>
                    <a:pt x="1255199" y="1118922"/>
                    <a:pt x="1263335" y="1305028"/>
                  </a:cubicBezTo>
                  <a:cubicBezTo>
                    <a:pt x="1263351" y="1312607"/>
                    <a:pt x="1256898" y="1316312"/>
                    <a:pt x="1250790" y="1317573"/>
                  </a:cubicBezTo>
                  <a:cubicBezTo>
                    <a:pt x="1106016" y="1327966"/>
                    <a:pt x="949120" y="1299996"/>
                    <a:pt x="668815" y="1317573"/>
                  </a:cubicBezTo>
                  <a:cubicBezTo>
                    <a:pt x="388511" y="1335150"/>
                    <a:pt x="203312" y="1346389"/>
                    <a:pt x="12545" y="1317573"/>
                  </a:cubicBezTo>
                  <a:cubicBezTo>
                    <a:pt x="6707" y="1318166"/>
                    <a:pt x="1374" y="1312540"/>
                    <a:pt x="0" y="1305028"/>
                  </a:cubicBezTo>
                  <a:cubicBezTo>
                    <a:pt x="17748" y="1089795"/>
                    <a:pt x="18030" y="944220"/>
                    <a:pt x="0" y="645862"/>
                  </a:cubicBezTo>
                  <a:cubicBezTo>
                    <a:pt x="-18030" y="347504"/>
                    <a:pt x="22016" y="258876"/>
                    <a:pt x="0" y="12545"/>
                  </a:cubicBezTo>
                  <a:close/>
                </a:path>
                <a:path w="1263335" h="1317573" stroke="0" extrusionOk="0">
                  <a:moveTo>
                    <a:pt x="0" y="12545"/>
                  </a:moveTo>
                  <a:cubicBezTo>
                    <a:pt x="603" y="5090"/>
                    <a:pt x="5315" y="-76"/>
                    <a:pt x="12545" y="0"/>
                  </a:cubicBezTo>
                  <a:cubicBezTo>
                    <a:pt x="171220" y="2342"/>
                    <a:pt x="391273" y="-17550"/>
                    <a:pt x="594520" y="0"/>
                  </a:cubicBezTo>
                  <a:cubicBezTo>
                    <a:pt x="797767" y="17550"/>
                    <a:pt x="1021589" y="-32155"/>
                    <a:pt x="1250790" y="0"/>
                  </a:cubicBezTo>
                  <a:cubicBezTo>
                    <a:pt x="1257041" y="348"/>
                    <a:pt x="1263147" y="5755"/>
                    <a:pt x="1263335" y="12545"/>
                  </a:cubicBezTo>
                  <a:cubicBezTo>
                    <a:pt x="1229968" y="191256"/>
                    <a:pt x="1294839" y="384035"/>
                    <a:pt x="1263335" y="684636"/>
                  </a:cubicBezTo>
                  <a:cubicBezTo>
                    <a:pt x="1231831" y="985237"/>
                    <a:pt x="1261881" y="1042457"/>
                    <a:pt x="1263335" y="1305028"/>
                  </a:cubicBezTo>
                  <a:cubicBezTo>
                    <a:pt x="1264381" y="1312186"/>
                    <a:pt x="1256677" y="1318183"/>
                    <a:pt x="1250790" y="1317573"/>
                  </a:cubicBezTo>
                  <a:cubicBezTo>
                    <a:pt x="980662" y="1303135"/>
                    <a:pt x="864870" y="1334614"/>
                    <a:pt x="656432" y="1317573"/>
                  </a:cubicBezTo>
                  <a:cubicBezTo>
                    <a:pt x="447994" y="1300532"/>
                    <a:pt x="304271" y="1349596"/>
                    <a:pt x="12545" y="1317573"/>
                  </a:cubicBezTo>
                  <a:cubicBezTo>
                    <a:pt x="5707" y="1317728"/>
                    <a:pt x="1296" y="1312898"/>
                    <a:pt x="0" y="1305028"/>
                  </a:cubicBezTo>
                  <a:cubicBezTo>
                    <a:pt x="14238" y="1159411"/>
                    <a:pt x="-31551" y="934241"/>
                    <a:pt x="0" y="671711"/>
                  </a:cubicBezTo>
                  <a:cubicBezTo>
                    <a:pt x="31551" y="409181"/>
                    <a:pt x="-688" y="217858"/>
                    <a:pt x="0" y="1254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825056982">
                    <a:prstGeom prst="roundRect">
                      <a:avLst>
                        <a:gd name="adj" fmla="val 993"/>
                      </a:avLst>
                    </a:prstGeom>
                    <ask:type>
                      <ask:lineSketchFreehand/>
                    </ask:type>
                    <ask:seed>1825056982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Picture Placeholder">
              <a:extLst>
                <a:ext uri="{FF2B5EF4-FFF2-40B4-BE49-F238E27FC236}">
                  <a16:creationId xmlns:a16="http://schemas.microsoft.com/office/drawing/2014/main" id="{FC42139B-35D6-4C2A-8827-EF6BF636A02F}"/>
                </a:ext>
              </a:extLst>
            </p:cNvPr>
            <p:cNvSpPr/>
            <p:nvPr/>
          </p:nvSpPr>
          <p:spPr>
            <a:xfrm flipV="1">
              <a:off x="7977107" y="9065568"/>
              <a:ext cx="1267155" cy="780707"/>
            </a:xfrm>
            <a:custGeom>
              <a:avLst/>
              <a:gdLst>
                <a:gd name="connsiteX0" fmla="*/ 0 w 1267155"/>
                <a:gd name="connsiteY0" fmla="*/ 15591 h 780707"/>
                <a:gd name="connsiteX1" fmla="*/ 15591 w 1267155"/>
                <a:gd name="connsiteY1" fmla="*/ 0 h 780707"/>
                <a:gd name="connsiteX2" fmla="*/ 645937 w 1267155"/>
                <a:gd name="connsiteY2" fmla="*/ 0 h 780707"/>
                <a:gd name="connsiteX3" fmla="*/ 1251564 w 1267155"/>
                <a:gd name="connsiteY3" fmla="*/ 0 h 780707"/>
                <a:gd name="connsiteX4" fmla="*/ 1267155 w 1267155"/>
                <a:gd name="connsiteY4" fmla="*/ 15591 h 780707"/>
                <a:gd name="connsiteX5" fmla="*/ 1267155 w 1267155"/>
                <a:gd name="connsiteY5" fmla="*/ 375363 h 780707"/>
                <a:gd name="connsiteX6" fmla="*/ 1267155 w 1267155"/>
                <a:gd name="connsiteY6" fmla="*/ 765116 h 780707"/>
                <a:gd name="connsiteX7" fmla="*/ 1251564 w 1267155"/>
                <a:gd name="connsiteY7" fmla="*/ 780707 h 780707"/>
                <a:gd name="connsiteX8" fmla="*/ 621218 w 1267155"/>
                <a:gd name="connsiteY8" fmla="*/ 780707 h 780707"/>
                <a:gd name="connsiteX9" fmla="*/ 15591 w 1267155"/>
                <a:gd name="connsiteY9" fmla="*/ 780707 h 780707"/>
                <a:gd name="connsiteX10" fmla="*/ 0 w 1267155"/>
                <a:gd name="connsiteY10" fmla="*/ 765116 h 780707"/>
                <a:gd name="connsiteX11" fmla="*/ 0 w 1267155"/>
                <a:gd name="connsiteY11" fmla="*/ 382858 h 780707"/>
                <a:gd name="connsiteX12" fmla="*/ 0 w 1267155"/>
                <a:gd name="connsiteY12" fmla="*/ 15591 h 78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7155" h="780707" fill="none" extrusionOk="0">
                  <a:moveTo>
                    <a:pt x="0" y="15591"/>
                  </a:moveTo>
                  <a:cubicBezTo>
                    <a:pt x="-1138" y="7167"/>
                    <a:pt x="5651" y="-917"/>
                    <a:pt x="15591" y="0"/>
                  </a:cubicBezTo>
                  <a:cubicBezTo>
                    <a:pt x="204898" y="1061"/>
                    <a:pt x="353050" y="-23238"/>
                    <a:pt x="645937" y="0"/>
                  </a:cubicBezTo>
                  <a:cubicBezTo>
                    <a:pt x="938824" y="23238"/>
                    <a:pt x="1033613" y="-17942"/>
                    <a:pt x="1251564" y="0"/>
                  </a:cubicBezTo>
                  <a:cubicBezTo>
                    <a:pt x="1259225" y="1699"/>
                    <a:pt x="1267566" y="7285"/>
                    <a:pt x="1267155" y="15591"/>
                  </a:cubicBezTo>
                  <a:cubicBezTo>
                    <a:pt x="1268937" y="148102"/>
                    <a:pt x="1283226" y="210986"/>
                    <a:pt x="1267155" y="375363"/>
                  </a:cubicBezTo>
                  <a:cubicBezTo>
                    <a:pt x="1251084" y="539740"/>
                    <a:pt x="1249666" y="658335"/>
                    <a:pt x="1267155" y="765116"/>
                  </a:cubicBezTo>
                  <a:cubicBezTo>
                    <a:pt x="1267548" y="774506"/>
                    <a:pt x="1258760" y="781453"/>
                    <a:pt x="1251564" y="780707"/>
                  </a:cubicBezTo>
                  <a:cubicBezTo>
                    <a:pt x="949738" y="781269"/>
                    <a:pt x="790278" y="787515"/>
                    <a:pt x="621218" y="780707"/>
                  </a:cubicBezTo>
                  <a:cubicBezTo>
                    <a:pt x="452158" y="773899"/>
                    <a:pt x="151530" y="795726"/>
                    <a:pt x="15591" y="780707"/>
                  </a:cubicBezTo>
                  <a:cubicBezTo>
                    <a:pt x="6790" y="781089"/>
                    <a:pt x="-1129" y="772229"/>
                    <a:pt x="0" y="765116"/>
                  </a:cubicBezTo>
                  <a:cubicBezTo>
                    <a:pt x="14942" y="645707"/>
                    <a:pt x="14244" y="565553"/>
                    <a:pt x="0" y="382858"/>
                  </a:cubicBezTo>
                  <a:cubicBezTo>
                    <a:pt x="-14244" y="200163"/>
                    <a:pt x="-4701" y="159329"/>
                    <a:pt x="0" y="15591"/>
                  </a:cubicBezTo>
                  <a:close/>
                </a:path>
                <a:path w="1267155" h="780707" stroke="0" extrusionOk="0">
                  <a:moveTo>
                    <a:pt x="0" y="15591"/>
                  </a:moveTo>
                  <a:cubicBezTo>
                    <a:pt x="-212" y="6849"/>
                    <a:pt x="5365" y="606"/>
                    <a:pt x="15591" y="0"/>
                  </a:cubicBezTo>
                  <a:cubicBezTo>
                    <a:pt x="257997" y="26986"/>
                    <a:pt x="520284" y="-23056"/>
                    <a:pt x="658297" y="0"/>
                  </a:cubicBezTo>
                  <a:cubicBezTo>
                    <a:pt x="796310" y="23056"/>
                    <a:pt x="1103850" y="5009"/>
                    <a:pt x="1251564" y="0"/>
                  </a:cubicBezTo>
                  <a:cubicBezTo>
                    <a:pt x="1259955" y="-120"/>
                    <a:pt x="1268750" y="7742"/>
                    <a:pt x="1267155" y="15591"/>
                  </a:cubicBezTo>
                  <a:cubicBezTo>
                    <a:pt x="1282863" y="112796"/>
                    <a:pt x="1263447" y="294758"/>
                    <a:pt x="1267155" y="375363"/>
                  </a:cubicBezTo>
                  <a:cubicBezTo>
                    <a:pt x="1270863" y="455968"/>
                    <a:pt x="1285025" y="595713"/>
                    <a:pt x="1267155" y="765116"/>
                  </a:cubicBezTo>
                  <a:cubicBezTo>
                    <a:pt x="1267023" y="772471"/>
                    <a:pt x="1259472" y="781684"/>
                    <a:pt x="1251564" y="780707"/>
                  </a:cubicBezTo>
                  <a:cubicBezTo>
                    <a:pt x="984758" y="754472"/>
                    <a:pt x="842996" y="782895"/>
                    <a:pt x="658297" y="780707"/>
                  </a:cubicBezTo>
                  <a:cubicBezTo>
                    <a:pt x="473598" y="778519"/>
                    <a:pt x="309409" y="777699"/>
                    <a:pt x="15591" y="780707"/>
                  </a:cubicBezTo>
                  <a:cubicBezTo>
                    <a:pt x="8047" y="782296"/>
                    <a:pt x="162" y="775400"/>
                    <a:pt x="0" y="765116"/>
                  </a:cubicBezTo>
                  <a:cubicBezTo>
                    <a:pt x="12742" y="643843"/>
                    <a:pt x="9690" y="566425"/>
                    <a:pt x="0" y="412839"/>
                  </a:cubicBezTo>
                  <a:cubicBezTo>
                    <a:pt x="-9690" y="259253"/>
                    <a:pt x="-19197" y="141544"/>
                    <a:pt x="0" y="155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1997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Text Placeholder">
              <a:extLst>
                <a:ext uri="{FF2B5EF4-FFF2-40B4-BE49-F238E27FC236}">
                  <a16:creationId xmlns:a16="http://schemas.microsoft.com/office/drawing/2014/main" id="{BBEF621C-CC47-41E5-AC06-5726BE17E08A}"/>
                </a:ext>
              </a:extLst>
            </p:cNvPr>
            <p:cNvSpPr txBox="1"/>
            <p:nvPr/>
          </p:nvSpPr>
          <p:spPr>
            <a:xfrm>
              <a:off x="8063259" y="9919043"/>
              <a:ext cx="1093257" cy="2420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pPr algn="ctr"/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grpSp>
          <p:nvGrpSpPr>
            <p:cNvPr id="638" name="Picture Placeholder Graphic">
              <a:extLst>
                <a:ext uri="{FF2B5EF4-FFF2-40B4-BE49-F238E27FC236}">
                  <a16:creationId xmlns:a16="http://schemas.microsoft.com/office/drawing/2014/main" id="{CFD06454-D572-4D11-B7F0-57159049212C}"/>
                </a:ext>
              </a:extLst>
            </p:cNvPr>
            <p:cNvGrpSpPr/>
            <p:nvPr/>
          </p:nvGrpSpPr>
          <p:grpSpPr>
            <a:xfrm>
              <a:off x="8294167" y="9357860"/>
              <a:ext cx="628542" cy="305205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40" name="Triangle 2">
                <a:extLst>
                  <a:ext uri="{FF2B5EF4-FFF2-40B4-BE49-F238E27FC236}">
                    <a16:creationId xmlns:a16="http://schemas.microsoft.com/office/drawing/2014/main" id="{DCA66081-C442-48CE-8512-2DD13DA1BFF3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Triangle 1">
                <a:extLst>
                  <a:ext uri="{FF2B5EF4-FFF2-40B4-BE49-F238E27FC236}">
                    <a16:creationId xmlns:a16="http://schemas.microsoft.com/office/drawing/2014/main" id="{E088EC1A-A600-46CF-A844-6687235766F3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Circle">
                <a:extLst>
                  <a:ext uri="{FF2B5EF4-FFF2-40B4-BE49-F238E27FC236}">
                    <a16:creationId xmlns:a16="http://schemas.microsoft.com/office/drawing/2014/main" id="{7F16D447-AF3D-41FC-89E1-D729E2E6A873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9" name="Item Button">
              <a:extLst>
                <a:ext uri="{FF2B5EF4-FFF2-40B4-BE49-F238E27FC236}">
                  <a16:creationId xmlns:a16="http://schemas.microsoft.com/office/drawing/2014/main" id="{DA82B709-B7E9-4AC4-920E-6CEA1DE0054E}"/>
                </a:ext>
              </a:extLst>
            </p:cNvPr>
            <p:cNvSpPr/>
            <p:nvPr/>
          </p:nvSpPr>
          <p:spPr>
            <a:xfrm>
              <a:off x="8253050" y="10195464"/>
              <a:ext cx="699120" cy="143815"/>
            </a:xfrm>
            <a:custGeom>
              <a:avLst/>
              <a:gdLst>
                <a:gd name="connsiteX0" fmla="*/ 0 w 699120"/>
                <a:gd name="connsiteY0" fmla="*/ 11305 h 143815"/>
                <a:gd name="connsiteX1" fmla="*/ 11305 w 699120"/>
                <a:gd name="connsiteY1" fmla="*/ 0 h 143815"/>
                <a:gd name="connsiteX2" fmla="*/ 687815 w 699120"/>
                <a:gd name="connsiteY2" fmla="*/ 0 h 143815"/>
                <a:gd name="connsiteX3" fmla="*/ 699120 w 699120"/>
                <a:gd name="connsiteY3" fmla="*/ 11305 h 143815"/>
                <a:gd name="connsiteX4" fmla="*/ 699120 w 699120"/>
                <a:gd name="connsiteY4" fmla="*/ 132510 h 143815"/>
                <a:gd name="connsiteX5" fmla="*/ 687815 w 699120"/>
                <a:gd name="connsiteY5" fmla="*/ 143815 h 143815"/>
                <a:gd name="connsiteX6" fmla="*/ 11305 w 699120"/>
                <a:gd name="connsiteY6" fmla="*/ 143815 h 143815"/>
                <a:gd name="connsiteX7" fmla="*/ 0 w 699120"/>
                <a:gd name="connsiteY7" fmla="*/ 132510 h 143815"/>
                <a:gd name="connsiteX8" fmla="*/ 0 w 699120"/>
                <a:gd name="connsiteY8" fmla="*/ 11305 h 1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120" h="143815" fill="none" extrusionOk="0">
                  <a:moveTo>
                    <a:pt x="0" y="11305"/>
                  </a:moveTo>
                  <a:cubicBezTo>
                    <a:pt x="418" y="5683"/>
                    <a:pt x="5116" y="569"/>
                    <a:pt x="11305" y="0"/>
                  </a:cubicBezTo>
                  <a:cubicBezTo>
                    <a:pt x="282727" y="8050"/>
                    <a:pt x="551771" y="19429"/>
                    <a:pt x="687815" y="0"/>
                  </a:cubicBezTo>
                  <a:cubicBezTo>
                    <a:pt x="694875" y="-1013"/>
                    <a:pt x="697947" y="4607"/>
                    <a:pt x="699120" y="11305"/>
                  </a:cubicBezTo>
                  <a:cubicBezTo>
                    <a:pt x="702073" y="53430"/>
                    <a:pt x="694257" y="96943"/>
                    <a:pt x="699120" y="132510"/>
                  </a:cubicBezTo>
                  <a:cubicBezTo>
                    <a:pt x="698893" y="138291"/>
                    <a:pt x="694166" y="142362"/>
                    <a:pt x="687815" y="143815"/>
                  </a:cubicBezTo>
                  <a:cubicBezTo>
                    <a:pt x="526509" y="137880"/>
                    <a:pt x="208878" y="150768"/>
                    <a:pt x="11305" y="143815"/>
                  </a:cubicBezTo>
                  <a:cubicBezTo>
                    <a:pt x="4073" y="143856"/>
                    <a:pt x="543" y="137775"/>
                    <a:pt x="0" y="132510"/>
                  </a:cubicBezTo>
                  <a:cubicBezTo>
                    <a:pt x="-5165" y="92246"/>
                    <a:pt x="2625" y="49311"/>
                    <a:pt x="0" y="11305"/>
                  </a:cubicBezTo>
                  <a:close/>
                </a:path>
                <a:path w="699120" h="143815" stroke="0" extrusionOk="0">
                  <a:moveTo>
                    <a:pt x="0" y="11305"/>
                  </a:moveTo>
                  <a:cubicBezTo>
                    <a:pt x="-1264" y="4281"/>
                    <a:pt x="3922" y="428"/>
                    <a:pt x="11305" y="0"/>
                  </a:cubicBezTo>
                  <a:cubicBezTo>
                    <a:pt x="225747" y="-9697"/>
                    <a:pt x="519237" y="2087"/>
                    <a:pt x="687815" y="0"/>
                  </a:cubicBezTo>
                  <a:cubicBezTo>
                    <a:pt x="693155" y="-687"/>
                    <a:pt x="698761" y="5798"/>
                    <a:pt x="699120" y="11305"/>
                  </a:cubicBezTo>
                  <a:cubicBezTo>
                    <a:pt x="697954" y="49536"/>
                    <a:pt x="699071" y="80813"/>
                    <a:pt x="699120" y="132510"/>
                  </a:cubicBezTo>
                  <a:cubicBezTo>
                    <a:pt x="699354" y="138272"/>
                    <a:pt x="693112" y="143670"/>
                    <a:pt x="687815" y="143815"/>
                  </a:cubicBezTo>
                  <a:cubicBezTo>
                    <a:pt x="522350" y="176019"/>
                    <a:pt x="211911" y="128596"/>
                    <a:pt x="11305" y="143815"/>
                  </a:cubicBezTo>
                  <a:cubicBezTo>
                    <a:pt x="4981" y="143947"/>
                    <a:pt x="-682" y="137963"/>
                    <a:pt x="0" y="132510"/>
                  </a:cubicBezTo>
                  <a:cubicBezTo>
                    <a:pt x="3552" y="93700"/>
                    <a:pt x="787" y="49809"/>
                    <a:pt x="0" y="113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7861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</a:rPr>
                <a:t>Button</a:t>
              </a:r>
            </a:p>
          </p:txBody>
        </p:sp>
      </p:grpSp>
      <p:grpSp>
        <p:nvGrpSpPr>
          <p:cNvPr id="19" name="Filled Picture Placeholder 1" descr="Picture placeholder 1">
            <a:extLst>
              <a:ext uri="{FF2B5EF4-FFF2-40B4-BE49-F238E27FC236}">
                <a16:creationId xmlns:a16="http://schemas.microsoft.com/office/drawing/2014/main" id="{EFE383D2-ED21-4467-BAA5-9D52CD6C911A}"/>
              </a:ext>
            </a:extLst>
          </p:cNvPr>
          <p:cNvGrpSpPr/>
          <p:nvPr/>
        </p:nvGrpSpPr>
        <p:grpSpPr>
          <a:xfrm>
            <a:off x="8301843" y="2257296"/>
            <a:ext cx="612648" cy="1042416"/>
            <a:chOff x="11553797" y="7303446"/>
            <a:chExt cx="1081110" cy="1809584"/>
          </a:xfrm>
        </p:grpSpPr>
        <p:sp>
          <p:nvSpPr>
            <p:cNvPr id="502" name="Picture Placeholder Background">
              <a:extLst>
                <a:ext uri="{FF2B5EF4-FFF2-40B4-BE49-F238E27FC236}">
                  <a16:creationId xmlns:a16="http://schemas.microsoft.com/office/drawing/2014/main" id="{B3E6B683-6EAB-494D-A03A-BE143DFF11E7}"/>
                </a:ext>
              </a:extLst>
            </p:cNvPr>
            <p:cNvSpPr/>
            <p:nvPr/>
          </p:nvSpPr>
          <p:spPr>
            <a:xfrm>
              <a:off x="11553797" y="7303446"/>
              <a:ext cx="1081110" cy="1463919"/>
            </a:xfrm>
            <a:custGeom>
              <a:avLst/>
              <a:gdLst>
                <a:gd name="connsiteX0" fmla="*/ 0 w 1081110"/>
                <a:gd name="connsiteY0" fmla="*/ 10735 h 1463919"/>
                <a:gd name="connsiteX1" fmla="*/ 10735 w 1081110"/>
                <a:gd name="connsiteY1" fmla="*/ 0 h 1463919"/>
                <a:gd name="connsiteX2" fmla="*/ 551151 w 1081110"/>
                <a:gd name="connsiteY2" fmla="*/ 0 h 1463919"/>
                <a:gd name="connsiteX3" fmla="*/ 1070375 w 1081110"/>
                <a:gd name="connsiteY3" fmla="*/ 0 h 1463919"/>
                <a:gd name="connsiteX4" fmla="*/ 1081110 w 1081110"/>
                <a:gd name="connsiteY4" fmla="*/ 10735 h 1463919"/>
                <a:gd name="connsiteX5" fmla="*/ 1081110 w 1081110"/>
                <a:gd name="connsiteY5" fmla="*/ 477127 h 1463919"/>
                <a:gd name="connsiteX6" fmla="*/ 1081110 w 1081110"/>
                <a:gd name="connsiteY6" fmla="*/ 957943 h 1463919"/>
                <a:gd name="connsiteX7" fmla="*/ 1081110 w 1081110"/>
                <a:gd name="connsiteY7" fmla="*/ 1453184 h 1463919"/>
                <a:gd name="connsiteX8" fmla="*/ 1070375 w 1081110"/>
                <a:gd name="connsiteY8" fmla="*/ 1463919 h 1463919"/>
                <a:gd name="connsiteX9" fmla="*/ 519362 w 1081110"/>
                <a:gd name="connsiteY9" fmla="*/ 1463919 h 1463919"/>
                <a:gd name="connsiteX10" fmla="*/ 10735 w 1081110"/>
                <a:gd name="connsiteY10" fmla="*/ 1463919 h 1463919"/>
                <a:gd name="connsiteX11" fmla="*/ 0 w 1081110"/>
                <a:gd name="connsiteY11" fmla="*/ 1453184 h 1463919"/>
                <a:gd name="connsiteX12" fmla="*/ 0 w 1081110"/>
                <a:gd name="connsiteY12" fmla="*/ 943519 h 1463919"/>
                <a:gd name="connsiteX13" fmla="*/ 0 w 1081110"/>
                <a:gd name="connsiteY13" fmla="*/ 448278 h 1463919"/>
                <a:gd name="connsiteX14" fmla="*/ 0 w 1081110"/>
                <a:gd name="connsiteY14" fmla="*/ 10735 h 146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1110" h="1463919" fill="none" extrusionOk="0">
                  <a:moveTo>
                    <a:pt x="0" y="10735"/>
                  </a:moveTo>
                  <a:cubicBezTo>
                    <a:pt x="-529" y="3727"/>
                    <a:pt x="4901" y="-1288"/>
                    <a:pt x="10735" y="0"/>
                  </a:cubicBezTo>
                  <a:cubicBezTo>
                    <a:pt x="241377" y="6514"/>
                    <a:pt x="430835" y="26627"/>
                    <a:pt x="551151" y="0"/>
                  </a:cubicBezTo>
                  <a:cubicBezTo>
                    <a:pt x="671467" y="-26627"/>
                    <a:pt x="834557" y="13711"/>
                    <a:pt x="1070375" y="0"/>
                  </a:cubicBezTo>
                  <a:cubicBezTo>
                    <a:pt x="1076737" y="-257"/>
                    <a:pt x="1080707" y="5445"/>
                    <a:pt x="1081110" y="10735"/>
                  </a:cubicBezTo>
                  <a:cubicBezTo>
                    <a:pt x="1103418" y="243387"/>
                    <a:pt x="1075059" y="275488"/>
                    <a:pt x="1081110" y="477127"/>
                  </a:cubicBezTo>
                  <a:cubicBezTo>
                    <a:pt x="1087161" y="678766"/>
                    <a:pt x="1058954" y="767446"/>
                    <a:pt x="1081110" y="957943"/>
                  </a:cubicBezTo>
                  <a:cubicBezTo>
                    <a:pt x="1103266" y="1148440"/>
                    <a:pt x="1060754" y="1214300"/>
                    <a:pt x="1081110" y="1453184"/>
                  </a:cubicBezTo>
                  <a:cubicBezTo>
                    <a:pt x="1081216" y="1458786"/>
                    <a:pt x="1076704" y="1464352"/>
                    <a:pt x="1070375" y="1463919"/>
                  </a:cubicBezTo>
                  <a:cubicBezTo>
                    <a:pt x="869130" y="1471568"/>
                    <a:pt x="735880" y="1444395"/>
                    <a:pt x="519362" y="1463919"/>
                  </a:cubicBezTo>
                  <a:cubicBezTo>
                    <a:pt x="302844" y="1483443"/>
                    <a:pt x="232590" y="1467185"/>
                    <a:pt x="10735" y="1463919"/>
                  </a:cubicBezTo>
                  <a:cubicBezTo>
                    <a:pt x="5656" y="1463733"/>
                    <a:pt x="803" y="1459775"/>
                    <a:pt x="0" y="1453184"/>
                  </a:cubicBezTo>
                  <a:cubicBezTo>
                    <a:pt x="-13862" y="1253078"/>
                    <a:pt x="-1573" y="1094970"/>
                    <a:pt x="0" y="943519"/>
                  </a:cubicBezTo>
                  <a:cubicBezTo>
                    <a:pt x="1573" y="792069"/>
                    <a:pt x="-8756" y="589972"/>
                    <a:pt x="0" y="448278"/>
                  </a:cubicBezTo>
                  <a:cubicBezTo>
                    <a:pt x="8756" y="306584"/>
                    <a:pt x="16942" y="203493"/>
                    <a:pt x="0" y="10735"/>
                  </a:cubicBezTo>
                  <a:close/>
                </a:path>
                <a:path w="1081110" h="1463919" stroke="0" extrusionOk="0">
                  <a:moveTo>
                    <a:pt x="0" y="10735"/>
                  </a:moveTo>
                  <a:cubicBezTo>
                    <a:pt x="-648" y="4407"/>
                    <a:pt x="4088" y="269"/>
                    <a:pt x="10735" y="0"/>
                  </a:cubicBezTo>
                  <a:cubicBezTo>
                    <a:pt x="155977" y="1475"/>
                    <a:pt x="291149" y="-1039"/>
                    <a:pt x="561748" y="0"/>
                  </a:cubicBezTo>
                  <a:cubicBezTo>
                    <a:pt x="832347" y="1039"/>
                    <a:pt x="821597" y="2055"/>
                    <a:pt x="1070375" y="0"/>
                  </a:cubicBezTo>
                  <a:cubicBezTo>
                    <a:pt x="1075057" y="-682"/>
                    <a:pt x="1082135" y="5296"/>
                    <a:pt x="1081110" y="10735"/>
                  </a:cubicBezTo>
                  <a:cubicBezTo>
                    <a:pt x="1102682" y="196370"/>
                    <a:pt x="1100995" y="244469"/>
                    <a:pt x="1081110" y="462702"/>
                  </a:cubicBezTo>
                  <a:cubicBezTo>
                    <a:pt x="1061225" y="680935"/>
                    <a:pt x="1104184" y="825039"/>
                    <a:pt x="1081110" y="972368"/>
                  </a:cubicBezTo>
                  <a:cubicBezTo>
                    <a:pt x="1058036" y="1119697"/>
                    <a:pt x="1070112" y="1275591"/>
                    <a:pt x="1081110" y="1453184"/>
                  </a:cubicBezTo>
                  <a:cubicBezTo>
                    <a:pt x="1080861" y="1459525"/>
                    <a:pt x="1075981" y="1463545"/>
                    <a:pt x="1070375" y="1463919"/>
                  </a:cubicBezTo>
                  <a:cubicBezTo>
                    <a:pt x="961212" y="1484447"/>
                    <a:pt x="805470" y="1461673"/>
                    <a:pt x="561748" y="1463919"/>
                  </a:cubicBezTo>
                  <a:cubicBezTo>
                    <a:pt x="318026" y="1466165"/>
                    <a:pt x="129692" y="1490497"/>
                    <a:pt x="10735" y="1463919"/>
                  </a:cubicBezTo>
                  <a:cubicBezTo>
                    <a:pt x="5299" y="1463431"/>
                    <a:pt x="782" y="1458609"/>
                    <a:pt x="0" y="1453184"/>
                  </a:cubicBezTo>
                  <a:cubicBezTo>
                    <a:pt x="-8936" y="1353529"/>
                    <a:pt x="-7853" y="1144573"/>
                    <a:pt x="0" y="972368"/>
                  </a:cubicBezTo>
                  <a:cubicBezTo>
                    <a:pt x="7853" y="800163"/>
                    <a:pt x="-9920" y="670829"/>
                    <a:pt x="0" y="520400"/>
                  </a:cubicBezTo>
                  <a:cubicBezTo>
                    <a:pt x="9920" y="369971"/>
                    <a:pt x="16490" y="197423"/>
                    <a:pt x="0" y="107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993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Text Placeholder">
              <a:extLst>
                <a:ext uri="{FF2B5EF4-FFF2-40B4-BE49-F238E27FC236}">
                  <a16:creationId xmlns:a16="http://schemas.microsoft.com/office/drawing/2014/main" id="{B22AAB08-CF48-4EF6-90B1-D972DA0618FB}"/>
                </a:ext>
              </a:extLst>
            </p:cNvPr>
            <p:cNvSpPr txBox="1"/>
            <p:nvPr/>
          </p:nvSpPr>
          <p:spPr>
            <a:xfrm>
              <a:off x="11598329" y="8835855"/>
              <a:ext cx="984832" cy="27717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pic>
          <p:nvPicPr>
            <p:cNvPr id="505" name="Person Icon" descr="User">
              <a:extLst>
                <a:ext uri="{FF2B5EF4-FFF2-40B4-BE49-F238E27FC236}">
                  <a16:creationId xmlns:a16="http://schemas.microsoft.com/office/drawing/2014/main" id="{92AFD4D1-FA24-4151-A9F5-AD56C2EC6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822349" y="7775617"/>
              <a:ext cx="575361" cy="575361"/>
            </a:xfrm>
            <a:prstGeom prst="rect">
              <a:avLst/>
            </a:prstGeom>
          </p:spPr>
        </p:pic>
      </p:grpSp>
      <p:grpSp>
        <p:nvGrpSpPr>
          <p:cNvPr id="20" name="Slideshow 2" descr="Slideshow 2">
            <a:extLst>
              <a:ext uri="{FF2B5EF4-FFF2-40B4-BE49-F238E27FC236}">
                <a16:creationId xmlns:a16="http://schemas.microsoft.com/office/drawing/2014/main" id="{5060252F-CBAD-41D2-94C8-BD4D11BCE908}"/>
              </a:ext>
            </a:extLst>
          </p:cNvPr>
          <p:cNvGrpSpPr/>
          <p:nvPr/>
        </p:nvGrpSpPr>
        <p:grpSpPr>
          <a:xfrm>
            <a:off x="7221776" y="2923769"/>
            <a:ext cx="859536" cy="502919"/>
            <a:chOff x="5893023" y="8073679"/>
            <a:chExt cx="1386502" cy="810007"/>
          </a:xfrm>
        </p:grpSpPr>
        <p:sp>
          <p:nvSpPr>
            <p:cNvPr id="507" name="Picture Placeholder">
              <a:extLst>
                <a:ext uri="{FF2B5EF4-FFF2-40B4-BE49-F238E27FC236}">
                  <a16:creationId xmlns:a16="http://schemas.microsoft.com/office/drawing/2014/main" id="{CE439FF1-2EC8-4D9E-B167-545A31AB780B}"/>
                </a:ext>
              </a:extLst>
            </p:cNvPr>
            <p:cNvSpPr/>
            <p:nvPr/>
          </p:nvSpPr>
          <p:spPr>
            <a:xfrm>
              <a:off x="6010200" y="8073679"/>
              <a:ext cx="1151257" cy="693631"/>
            </a:xfrm>
            <a:custGeom>
              <a:avLst/>
              <a:gdLst>
                <a:gd name="connsiteX0" fmla="*/ 0 w 1151257"/>
                <a:gd name="connsiteY0" fmla="*/ 8566 h 693631"/>
                <a:gd name="connsiteX1" fmla="*/ 8566 w 1151257"/>
                <a:gd name="connsiteY1" fmla="*/ 0 h 693631"/>
                <a:gd name="connsiteX2" fmla="*/ 575629 w 1151257"/>
                <a:gd name="connsiteY2" fmla="*/ 0 h 693631"/>
                <a:gd name="connsiteX3" fmla="*/ 1142691 w 1151257"/>
                <a:gd name="connsiteY3" fmla="*/ 0 h 693631"/>
                <a:gd name="connsiteX4" fmla="*/ 1151257 w 1151257"/>
                <a:gd name="connsiteY4" fmla="*/ 8566 h 693631"/>
                <a:gd name="connsiteX5" fmla="*/ 1151257 w 1151257"/>
                <a:gd name="connsiteY5" fmla="*/ 685065 h 693631"/>
                <a:gd name="connsiteX6" fmla="*/ 1142691 w 1151257"/>
                <a:gd name="connsiteY6" fmla="*/ 693631 h 693631"/>
                <a:gd name="connsiteX7" fmla="*/ 575629 w 1151257"/>
                <a:gd name="connsiteY7" fmla="*/ 693631 h 693631"/>
                <a:gd name="connsiteX8" fmla="*/ 8566 w 1151257"/>
                <a:gd name="connsiteY8" fmla="*/ 693631 h 693631"/>
                <a:gd name="connsiteX9" fmla="*/ 0 w 1151257"/>
                <a:gd name="connsiteY9" fmla="*/ 685065 h 693631"/>
                <a:gd name="connsiteX10" fmla="*/ 0 w 1151257"/>
                <a:gd name="connsiteY10" fmla="*/ 8566 h 6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1257" h="693631" fill="none" extrusionOk="0">
                  <a:moveTo>
                    <a:pt x="0" y="8566"/>
                  </a:moveTo>
                  <a:cubicBezTo>
                    <a:pt x="-36" y="4887"/>
                    <a:pt x="3623" y="-659"/>
                    <a:pt x="8566" y="0"/>
                  </a:cubicBezTo>
                  <a:cubicBezTo>
                    <a:pt x="186046" y="-16943"/>
                    <a:pt x="368094" y="-5391"/>
                    <a:pt x="575629" y="0"/>
                  </a:cubicBezTo>
                  <a:cubicBezTo>
                    <a:pt x="783164" y="5391"/>
                    <a:pt x="920423" y="2511"/>
                    <a:pt x="1142691" y="0"/>
                  </a:cubicBezTo>
                  <a:cubicBezTo>
                    <a:pt x="1147220" y="-581"/>
                    <a:pt x="1150710" y="3366"/>
                    <a:pt x="1151257" y="8566"/>
                  </a:cubicBezTo>
                  <a:cubicBezTo>
                    <a:pt x="1128845" y="259583"/>
                    <a:pt x="1157500" y="370812"/>
                    <a:pt x="1151257" y="685065"/>
                  </a:cubicBezTo>
                  <a:cubicBezTo>
                    <a:pt x="1150784" y="689983"/>
                    <a:pt x="1147634" y="693706"/>
                    <a:pt x="1142691" y="693631"/>
                  </a:cubicBezTo>
                  <a:cubicBezTo>
                    <a:pt x="994800" y="688769"/>
                    <a:pt x="782448" y="688515"/>
                    <a:pt x="575629" y="693631"/>
                  </a:cubicBezTo>
                  <a:cubicBezTo>
                    <a:pt x="368810" y="698747"/>
                    <a:pt x="140179" y="711413"/>
                    <a:pt x="8566" y="693631"/>
                  </a:cubicBezTo>
                  <a:cubicBezTo>
                    <a:pt x="4027" y="693603"/>
                    <a:pt x="-774" y="690568"/>
                    <a:pt x="0" y="685065"/>
                  </a:cubicBezTo>
                  <a:cubicBezTo>
                    <a:pt x="11694" y="525555"/>
                    <a:pt x="-23241" y="296769"/>
                    <a:pt x="0" y="8566"/>
                  </a:cubicBezTo>
                  <a:close/>
                </a:path>
                <a:path w="1151257" h="693631" stroke="0" extrusionOk="0">
                  <a:moveTo>
                    <a:pt x="0" y="8566"/>
                  </a:moveTo>
                  <a:cubicBezTo>
                    <a:pt x="-26" y="3447"/>
                    <a:pt x="4165" y="-1006"/>
                    <a:pt x="8566" y="0"/>
                  </a:cubicBezTo>
                  <a:cubicBezTo>
                    <a:pt x="276857" y="-6123"/>
                    <a:pt x="415430" y="-11985"/>
                    <a:pt x="552946" y="0"/>
                  </a:cubicBezTo>
                  <a:cubicBezTo>
                    <a:pt x="690462" y="11985"/>
                    <a:pt x="992726" y="-15838"/>
                    <a:pt x="1142691" y="0"/>
                  </a:cubicBezTo>
                  <a:cubicBezTo>
                    <a:pt x="1147713" y="534"/>
                    <a:pt x="1151253" y="4473"/>
                    <a:pt x="1151257" y="8566"/>
                  </a:cubicBezTo>
                  <a:cubicBezTo>
                    <a:pt x="1124035" y="234463"/>
                    <a:pt x="1184467" y="504806"/>
                    <a:pt x="1151257" y="685065"/>
                  </a:cubicBezTo>
                  <a:cubicBezTo>
                    <a:pt x="1150985" y="689330"/>
                    <a:pt x="1147549" y="693497"/>
                    <a:pt x="1142691" y="693631"/>
                  </a:cubicBezTo>
                  <a:cubicBezTo>
                    <a:pt x="880247" y="694259"/>
                    <a:pt x="868694" y="705211"/>
                    <a:pt x="598311" y="693631"/>
                  </a:cubicBezTo>
                  <a:cubicBezTo>
                    <a:pt x="327928" y="682051"/>
                    <a:pt x="141152" y="705037"/>
                    <a:pt x="8566" y="693631"/>
                  </a:cubicBezTo>
                  <a:cubicBezTo>
                    <a:pt x="4556" y="693793"/>
                    <a:pt x="-472" y="690200"/>
                    <a:pt x="0" y="685065"/>
                  </a:cubicBezTo>
                  <a:cubicBezTo>
                    <a:pt x="20394" y="420098"/>
                    <a:pt x="-31892" y="319217"/>
                    <a:pt x="0" y="85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1235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8" name="Picture Placeholder Graphic">
              <a:extLst>
                <a:ext uri="{FF2B5EF4-FFF2-40B4-BE49-F238E27FC236}">
                  <a16:creationId xmlns:a16="http://schemas.microsoft.com/office/drawing/2014/main" id="{53C29A7B-5153-498F-AE97-61D54E0B896D}"/>
                </a:ext>
              </a:extLst>
            </p:cNvPr>
            <p:cNvGrpSpPr/>
            <p:nvPr/>
          </p:nvGrpSpPr>
          <p:grpSpPr>
            <a:xfrm>
              <a:off x="6274343" y="8262776"/>
              <a:ext cx="628542" cy="305204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23" name="Triangle 2">
                <a:extLst>
                  <a:ext uri="{FF2B5EF4-FFF2-40B4-BE49-F238E27FC236}">
                    <a16:creationId xmlns:a16="http://schemas.microsoft.com/office/drawing/2014/main" id="{67BF597A-FC8E-4968-9F24-5E0C8723F428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Triangle 1">
                <a:extLst>
                  <a:ext uri="{FF2B5EF4-FFF2-40B4-BE49-F238E27FC236}">
                    <a16:creationId xmlns:a16="http://schemas.microsoft.com/office/drawing/2014/main" id="{A5CBCFCE-4978-42C4-A283-1696013327E2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Circle">
                <a:extLst>
                  <a:ext uri="{FF2B5EF4-FFF2-40B4-BE49-F238E27FC236}">
                    <a16:creationId xmlns:a16="http://schemas.microsoft.com/office/drawing/2014/main" id="{DE5A878B-5497-44B5-A826-18A0B6F5A4D3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9" name="Right Arrow">
              <a:extLst>
                <a:ext uri="{FF2B5EF4-FFF2-40B4-BE49-F238E27FC236}">
                  <a16:creationId xmlns:a16="http://schemas.microsoft.com/office/drawing/2014/main" id="{8D2012A2-0528-4DCB-A349-9F757F876621}"/>
                </a:ext>
              </a:extLst>
            </p:cNvPr>
            <p:cNvGrpSpPr/>
            <p:nvPr/>
          </p:nvGrpSpPr>
          <p:grpSpPr>
            <a:xfrm rot="13229624">
              <a:off x="7213694" y="8390293"/>
              <a:ext cx="65831" cy="65841"/>
              <a:chOff x="1480962" y="3194958"/>
              <a:chExt cx="182923" cy="191607"/>
            </a:xfrm>
          </p:grpSpPr>
          <p:cxnSp>
            <p:nvCxnSpPr>
              <p:cNvPr id="521" name="Line 2">
                <a:extLst>
                  <a:ext uri="{FF2B5EF4-FFF2-40B4-BE49-F238E27FC236}">
                    <a16:creationId xmlns:a16="http://schemas.microsoft.com/office/drawing/2014/main" id="{BDBE5319-0CC8-457D-A2B9-33B89B2495BE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554158" y="3276838"/>
                <a:ext cx="109727" cy="109727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Line 1">
                <a:extLst>
                  <a:ext uri="{FF2B5EF4-FFF2-40B4-BE49-F238E27FC236}">
                    <a16:creationId xmlns:a16="http://schemas.microsoft.com/office/drawing/2014/main" id="{A8496CB5-D3C6-4D26-986A-FBEE9EE292DD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480962" y="3194958"/>
                <a:ext cx="109725" cy="109725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0" name="Left Arrow">
              <a:extLst>
                <a:ext uri="{FF2B5EF4-FFF2-40B4-BE49-F238E27FC236}">
                  <a16:creationId xmlns:a16="http://schemas.microsoft.com/office/drawing/2014/main" id="{99C9AE6B-53EE-49C6-9B1C-BAEC68BF3C2A}"/>
                </a:ext>
              </a:extLst>
            </p:cNvPr>
            <p:cNvGrpSpPr/>
            <p:nvPr/>
          </p:nvGrpSpPr>
          <p:grpSpPr>
            <a:xfrm rot="8370376" flipH="1">
              <a:off x="5893023" y="8388223"/>
              <a:ext cx="65831" cy="65837"/>
              <a:chOff x="1480955" y="3194964"/>
              <a:chExt cx="182924" cy="191600"/>
            </a:xfrm>
          </p:grpSpPr>
          <p:cxnSp>
            <p:nvCxnSpPr>
              <p:cNvPr id="519" name="Line 2">
                <a:extLst>
                  <a:ext uri="{FF2B5EF4-FFF2-40B4-BE49-F238E27FC236}">
                    <a16:creationId xmlns:a16="http://schemas.microsoft.com/office/drawing/2014/main" id="{A23993C9-B4FB-46A0-B8CE-50EC578B213B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554149" y="3276832"/>
                <a:ext cx="109730" cy="109732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Line 1">
                <a:extLst>
                  <a:ext uri="{FF2B5EF4-FFF2-40B4-BE49-F238E27FC236}">
                    <a16:creationId xmlns:a16="http://schemas.microsoft.com/office/drawing/2014/main" id="{48B0C0B3-462D-478C-9398-E381CC9B77F6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480955" y="3194964"/>
                <a:ext cx="109730" cy="109732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1" name="Slideshow Options">
              <a:extLst>
                <a:ext uri="{FF2B5EF4-FFF2-40B4-BE49-F238E27FC236}">
                  <a16:creationId xmlns:a16="http://schemas.microsoft.com/office/drawing/2014/main" id="{F11EEBA4-C25A-4D8A-8E9C-5B9338C2F4AF}"/>
                </a:ext>
              </a:extLst>
            </p:cNvPr>
            <p:cNvGrpSpPr/>
            <p:nvPr/>
          </p:nvGrpSpPr>
          <p:grpSpPr>
            <a:xfrm>
              <a:off x="6432814" y="8841399"/>
              <a:ext cx="315468" cy="42287"/>
              <a:chOff x="4681370" y="10451274"/>
              <a:chExt cx="350636" cy="47002"/>
            </a:xfrm>
          </p:grpSpPr>
          <p:sp>
            <p:nvSpPr>
              <p:cNvPr id="513" name="Circle">
                <a:extLst>
                  <a:ext uri="{FF2B5EF4-FFF2-40B4-BE49-F238E27FC236}">
                    <a16:creationId xmlns:a16="http://schemas.microsoft.com/office/drawing/2014/main" id="{554B50F6-489B-432D-8E5B-2F7476736432}"/>
                  </a:ext>
                </a:extLst>
              </p:cNvPr>
              <p:cNvSpPr/>
              <p:nvPr/>
            </p:nvSpPr>
            <p:spPr>
              <a:xfrm>
                <a:off x="4985226" y="1045146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extrusionOk="0">
                    <a:moveTo>
                      <a:pt x="0" y="23390"/>
                    </a:moveTo>
                    <a:cubicBezTo>
                      <a:pt x="-886" y="9925"/>
                      <a:pt x="9464" y="378"/>
                      <a:pt x="23390" y="0"/>
                    </a:cubicBezTo>
                    <a:cubicBezTo>
                      <a:pt x="38435" y="448"/>
                      <a:pt x="44510" y="10544"/>
                      <a:pt x="46780" y="23390"/>
                    </a:cubicBezTo>
                    <a:cubicBezTo>
                      <a:pt x="45034" y="38013"/>
                      <a:pt x="35944" y="48794"/>
                      <a:pt x="23390" y="46780"/>
                    </a:cubicBezTo>
                    <a:cubicBezTo>
                      <a:pt x="8622" y="45768"/>
                      <a:pt x="1338" y="36947"/>
                      <a:pt x="0" y="23390"/>
                    </a:cubicBez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ellipse">
                        <a:avLst/>
                      </a:prstGeom>
                      <ask:type>
                        <ask:lineSketchCurve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Circle">
                <a:extLst>
                  <a:ext uri="{FF2B5EF4-FFF2-40B4-BE49-F238E27FC236}">
                    <a16:creationId xmlns:a16="http://schemas.microsoft.com/office/drawing/2014/main" id="{E74F2246-9247-4F64-97AD-50447E578E07}"/>
                  </a:ext>
                </a:extLst>
              </p:cNvPr>
              <p:cNvSpPr/>
              <p:nvPr/>
            </p:nvSpPr>
            <p:spPr>
              <a:xfrm>
                <a:off x="4909855" y="10451274"/>
                <a:ext cx="46780" cy="46781"/>
              </a:xfrm>
              <a:custGeom>
                <a:avLst/>
                <a:gdLst>
                  <a:gd name="connsiteX0" fmla="*/ 0 w 46780"/>
                  <a:gd name="connsiteY0" fmla="*/ 23391 h 46781"/>
                  <a:gd name="connsiteX1" fmla="*/ 23390 w 46780"/>
                  <a:gd name="connsiteY1" fmla="*/ 0 h 46781"/>
                  <a:gd name="connsiteX2" fmla="*/ 46780 w 46780"/>
                  <a:gd name="connsiteY2" fmla="*/ 23391 h 46781"/>
                  <a:gd name="connsiteX3" fmla="*/ 23390 w 46780"/>
                  <a:gd name="connsiteY3" fmla="*/ 46782 h 46781"/>
                  <a:gd name="connsiteX4" fmla="*/ 0 w 46780"/>
                  <a:gd name="connsiteY4" fmla="*/ 23391 h 4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1" extrusionOk="0">
                    <a:moveTo>
                      <a:pt x="0" y="23391"/>
                    </a:moveTo>
                    <a:cubicBezTo>
                      <a:pt x="-348" y="10488"/>
                      <a:pt x="11055" y="573"/>
                      <a:pt x="23390" y="0"/>
                    </a:cubicBezTo>
                    <a:cubicBezTo>
                      <a:pt x="37219" y="1869"/>
                      <a:pt x="46829" y="11973"/>
                      <a:pt x="46780" y="23391"/>
                    </a:cubicBezTo>
                    <a:cubicBezTo>
                      <a:pt x="46347" y="35656"/>
                      <a:pt x="36751" y="47318"/>
                      <a:pt x="23390" y="46782"/>
                    </a:cubicBezTo>
                    <a:cubicBezTo>
                      <a:pt x="10804" y="45549"/>
                      <a:pt x="752" y="37710"/>
                      <a:pt x="0" y="23391"/>
                    </a:cubicBez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650216993">
                      <a:prstGeom prst="ellipse">
                        <a:avLst/>
                      </a:prstGeom>
                      <ask:type>
                        <ask:lineSketchCurved/>
                      </ask:type>
                      <ask:seed>2650216993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Circle">
                <a:extLst>
                  <a:ext uri="{FF2B5EF4-FFF2-40B4-BE49-F238E27FC236}">
                    <a16:creationId xmlns:a16="http://schemas.microsoft.com/office/drawing/2014/main" id="{E7DBE74A-597C-46B7-B3B9-EDCD0DB02490}"/>
                  </a:ext>
                </a:extLst>
              </p:cNvPr>
              <p:cNvSpPr/>
              <p:nvPr/>
            </p:nvSpPr>
            <p:spPr>
              <a:xfrm>
                <a:off x="4834488" y="10451342"/>
                <a:ext cx="46780" cy="46781"/>
              </a:xfrm>
              <a:custGeom>
                <a:avLst/>
                <a:gdLst>
                  <a:gd name="connsiteX0" fmla="*/ 0 w 46780"/>
                  <a:gd name="connsiteY0" fmla="*/ 23391 h 46781"/>
                  <a:gd name="connsiteX1" fmla="*/ 23390 w 46780"/>
                  <a:gd name="connsiteY1" fmla="*/ 0 h 46781"/>
                  <a:gd name="connsiteX2" fmla="*/ 46780 w 46780"/>
                  <a:gd name="connsiteY2" fmla="*/ 23391 h 46781"/>
                  <a:gd name="connsiteX3" fmla="*/ 23390 w 46780"/>
                  <a:gd name="connsiteY3" fmla="*/ 46782 h 46781"/>
                  <a:gd name="connsiteX4" fmla="*/ 0 w 46780"/>
                  <a:gd name="connsiteY4" fmla="*/ 23391 h 4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1" extrusionOk="0">
                    <a:moveTo>
                      <a:pt x="0" y="23391"/>
                    </a:moveTo>
                    <a:cubicBezTo>
                      <a:pt x="114" y="9613"/>
                      <a:pt x="12313" y="1483"/>
                      <a:pt x="23390" y="0"/>
                    </a:cubicBezTo>
                    <a:cubicBezTo>
                      <a:pt x="35322" y="-373"/>
                      <a:pt x="47235" y="8876"/>
                      <a:pt x="46780" y="23391"/>
                    </a:cubicBezTo>
                    <a:cubicBezTo>
                      <a:pt x="47961" y="35529"/>
                      <a:pt x="35600" y="48586"/>
                      <a:pt x="23390" y="46782"/>
                    </a:cubicBezTo>
                    <a:cubicBezTo>
                      <a:pt x="10409" y="46987"/>
                      <a:pt x="835" y="35575"/>
                      <a:pt x="0" y="23391"/>
                    </a:cubicBez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4266498984">
                      <a:prstGeom prst="ellipse">
                        <a:avLst/>
                      </a:prstGeom>
                      <ask:type>
                        <ask:lineSketchCurved/>
                      </ask:type>
                      <ask:seed>4266498984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Circle">
                <a:extLst>
                  <a:ext uri="{FF2B5EF4-FFF2-40B4-BE49-F238E27FC236}">
                    <a16:creationId xmlns:a16="http://schemas.microsoft.com/office/drawing/2014/main" id="{0D939A72-80BB-4CCB-B240-52FDAF73E5DA}"/>
                  </a:ext>
                </a:extLst>
              </p:cNvPr>
              <p:cNvSpPr/>
              <p:nvPr/>
            </p:nvSpPr>
            <p:spPr>
              <a:xfrm>
                <a:off x="4759120" y="10451497"/>
                <a:ext cx="46780" cy="46779"/>
              </a:xfrm>
              <a:custGeom>
                <a:avLst/>
                <a:gdLst>
                  <a:gd name="connsiteX0" fmla="*/ 0 w 46780"/>
                  <a:gd name="connsiteY0" fmla="*/ 23390 h 46779"/>
                  <a:gd name="connsiteX1" fmla="*/ 23390 w 46780"/>
                  <a:gd name="connsiteY1" fmla="*/ 0 h 46779"/>
                  <a:gd name="connsiteX2" fmla="*/ 46780 w 46780"/>
                  <a:gd name="connsiteY2" fmla="*/ 23390 h 46779"/>
                  <a:gd name="connsiteX3" fmla="*/ 23390 w 46780"/>
                  <a:gd name="connsiteY3" fmla="*/ 46780 h 46779"/>
                  <a:gd name="connsiteX4" fmla="*/ 0 w 46780"/>
                  <a:gd name="connsiteY4" fmla="*/ 23390 h 4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79" extrusionOk="0">
                    <a:moveTo>
                      <a:pt x="0" y="23390"/>
                    </a:moveTo>
                    <a:cubicBezTo>
                      <a:pt x="-1212" y="9047"/>
                      <a:pt x="11175" y="-255"/>
                      <a:pt x="23390" y="0"/>
                    </a:cubicBezTo>
                    <a:cubicBezTo>
                      <a:pt x="34841" y="824"/>
                      <a:pt x="48750" y="9884"/>
                      <a:pt x="46780" y="23390"/>
                    </a:cubicBezTo>
                    <a:cubicBezTo>
                      <a:pt x="46279" y="35310"/>
                      <a:pt x="35908" y="48026"/>
                      <a:pt x="23390" y="46780"/>
                    </a:cubicBezTo>
                    <a:cubicBezTo>
                      <a:pt x="11139" y="45861"/>
                      <a:pt x="947" y="36230"/>
                      <a:pt x="0" y="23390"/>
                    </a:cubicBez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879248734">
                      <a:prstGeom prst="ellipse">
                        <a:avLst/>
                      </a:prstGeom>
                      <ask:type>
                        <ask:lineSketchCurved/>
                      </ask:type>
                      <ask:seed>879248734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Filled Circle">
                <a:extLst>
                  <a:ext uri="{FF2B5EF4-FFF2-40B4-BE49-F238E27FC236}">
                    <a16:creationId xmlns:a16="http://schemas.microsoft.com/office/drawing/2014/main" id="{9C341703-9FAC-4831-A696-C0B81994DEBC}"/>
                  </a:ext>
                </a:extLst>
              </p:cNvPr>
              <p:cNvSpPr/>
              <p:nvPr/>
            </p:nvSpPr>
            <p:spPr>
              <a:xfrm>
                <a:off x="4681370" y="10451497"/>
                <a:ext cx="46780" cy="46779"/>
              </a:xfrm>
              <a:custGeom>
                <a:avLst/>
                <a:gdLst>
                  <a:gd name="connsiteX0" fmla="*/ 0 w 46780"/>
                  <a:gd name="connsiteY0" fmla="*/ 23390 h 46779"/>
                  <a:gd name="connsiteX1" fmla="*/ 23390 w 46780"/>
                  <a:gd name="connsiteY1" fmla="*/ 0 h 46779"/>
                  <a:gd name="connsiteX2" fmla="*/ 46780 w 46780"/>
                  <a:gd name="connsiteY2" fmla="*/ 23390 h 46779"/>
                  <a:gd name="connsiteX3" fmla="*/ 23390 w 46780"/>
                  <a:gd name="connsiteY3" fmla="*/ 46780 h 46779"/>
                  <a:gd name="connsiteX4" fmla="*/ 0 w 46780"/>
                  <a:gd name="connsiteY4" fmla="*/ 23390 h 4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79" fill="none" extrusionOk="0">
                    <a:moveTo>
                      <a:pt x="0" y="23390"/>
                    </a:moveTo>
                    <a:cubicBezTo>
                      <a:pt x="8" y="8503"/>
                      <a:pt x="8523" y="-671"/>
                      <a:pt x="23390" y="0"/>
                    </a:cubicBezTo>
                    <a:cubicBezTo>
                      <a:pt x="37598" y="1296"/>
                      <a:pt x="45591" y="8960"/>
                      <a:pt x="46780" y="23390"/>
                    </a:cubicBezTo>
                    <a:cubicBezTo>
                      <a:pt x="47615" y="34113"/>
                      <a:pt x="37153" y="47007"/>
                      <a:pt x="23390" y="46780"/>
                    </a:cubicBezTo>
                    <a:cubicBezTo>
                      <a:pt x="10194" y="45197"/>
                      <a:pt x="-637" y="35071"/>
                      <a:pt x="0" y="23390"/>
                    </a:cubicBezTo>
                    <a:close/>
                  </a:path>
                  <a:path w="46780" h="46779" stroke="0" extrusionOk="0">
                    <a:moveTo>
                      <a:pt x="0" y="23390"/>
                    </a:moveTo>
                    <a:cubicBezTo>
                      <a:pt x="-230" y="9828"/>
                      <a:pt x="10446" y="-318"/>
                      <a:pt x="23390" y="0"/>
                    </a:cubicBezTo>
                    <a:cubicBezTo>
                      <a:pt x="35368" y="-228"/>
                      <a:pt x="45148" y="10779"/>
                      <a:pt x="46780" y="23390"/>
                    </a:cubicBezTo>
                    <a:cubicBezTo>
                      <a:pt x="47835" y="38540"/>
                      <a:pt x="38194" y="45997"/>
                      <a:pt x="23390" y="46780"/>
                    </a:cubicBezTo>
                    <a:cubicBezTo>
                      <a:pt x="13007" y="46900"/>
                      <a:pt x="99" y="37444"/>
                      <a:pt x="0" y="2339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64327539">
                      <a:prstGeom prst="ellipse">
                        <a:avLst/>
                      </a:prstGeom>
                      <ask:type>
                        <ask:lineSketchCurved/>
                      </ask:type>
                      <ask:seed>264327539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Slideshow 1" descr="Slideshow 1">
            <a:extLst>
              <a:ext uri="{FF2B5EF4-FFF2-40B4-BE49-F238E27FC236}">
                <a16:creationId xmlns:a16="http://schemas.microsoft.com/office/drawing/2014/main" id="{B4B75A98-99B4-4C3D-B905-CDBFE65874B4}"/>
              </a:ext>
            </a:extLst>
          </p:cNvPr>
          <p:cNvGrpSpPr/>
          <p:nvPr/>
        </p:nvGrpSpPr>
        <p:grpSpPr>
          <a:xfrm>
            <a:off x="7224663" y="2270092"/>
            <a:ext cx="813816" cy="502920"/>
            <a:chOff x="4289540" y="8091440"/>
            <a:chExt cx="1310957" cy="810007"/>
          </a:xfrm>
        </p:grpSpPr>
        <p:sp>
          <p:nvSpPr>
            <p:cNvPr id="527" name="Picture Placeholder">
              <a:extLst>
                <a:ext uri="{FF2B5EF4-FFF2-40B4-BE49-F238E27FC236}">
                  <a16:creationId xmlns:a16="http://schemas.microsoft.com/office/drawing/2014/main" id="{CEC0180E-E17F-4438-9573-A68159FDA363}"/>
                </a:ext>
              </a:extLst>
            </p:cNvPr>
            <p:cNvSpPr/>
            <p:nvPr/>
          </p:nvSpPr>
          <p:spPr>
            <a:xfrm>
              <a:off x="4364001" y="8091440"/>
              <a:ext cx="1151257" cy="693631"/>
            </a:xfrm>
            <a:custGeom>
              <a:avLst/>
              <a:gdLst>
                <a:gd name="connsiteX0" fmla="*/ 0 w 1151257"/>
                <a:gd name="connsiteY0" fmla="*/ 8566 h 693631"/>
                <a:gd name="connsiteX1" fmla="*/ 8566 w 1151257"/>
                <a:gd name="connsiteY1" fmla="*/ 0 h 693631"/>
                <a:gd name="connsiteX2" fmla="*/ 575629 w 1151257"/>
                <a:gd name="connsiteY2" fmla="*/ 0 h 693631"/>
                <a:gd name="connsiteX3" fmla="*/ 1142691 w 1151257"/>
                <a:gd name="connsiteY3" fmla="*/ 0 h 693631"/>
                <a:gd name="connsiteX4" fmla="*/ 1151257 w 1151257"/>
                <a:gd name="connsiteY4" fmla="*/ 8566 h 693631"/>
                <a:gd name="connsiteX5" fmla="*/ 1151257 w 1151257"/>
                <a:gd name="connsiteY5" fmla="*/ 685065 h 693631"/>
                <a:gd name="connsiteX6" fmla="*/ 1142691 w 1151257"/>
                <a:gd name="connsiteY6" fmla="*/ 693631 h 693631"/>
                <a:gd name="connsiteX7" fmla="*/ 575629 w 1151257"/>
                <a:gd name="connsiteY7" fmla="*/ 693631 h 693631"/>
                <a:gd name="connsiteX8" fmla="*/ 8566 w 1151257"/>
                <a:gd name="connsiteY8" fmla="*/ 693631 h 693631"/>
                <a:gd name="connsiteX9" fmla="*/ 0 w 1151257"/>
                <a:gd name="connsiteY9" fmla="*/ 685065 h 693631"/>
                <a:gd name="connsiteX10" fmla="*/ 0 w 1151257"/>
                <a:gd name="connsiteY10" fmla="*/ 8566 h 6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1257" h="693631" fill="none" extrusionOk="0">
                  <a:moveTo>
                    <a:pt x="0" y="8566"/>
                  </a:moveTo>
                  <a:cubicBezTo>
                    <a:pt x="-36" y="4887"/>
                    <a:pt x="3623" y="-659"/>
                    <a:pt x="8566" y="0"/>
                  </a:cubicBezTo>
                  <a:cubicBezTo>
                    <a:pt x="186046" y="-16943"/>
                    <a:pt x="368094" y="-5391"/>
                    <a:pt x="575629" y="0"/>
                  </a:cubicBezTo>
                  <a:cubicBezTo>
                    <a:pt x="783164" y="5391"/>
                    <a:pt x="920423" y="2511"/>
                    <a:pt x="1142691" y="0"/>
                  </a:cubicBezTo>
                  <a:cubicBezTo>
                    <a:pt x="1147220" y="-581"/>
                    <a:pt x="1150710" y="3366"/>
                    <a:pt x="1151257" y="8566"/>
                  </a:cubicBezTo>
                  <a:cubicBezTo>
                    <a:pt x="1128845" y="259583"/>
                    <a:pt x="1157500" y="370812"/>
                    <a:pt x="1151257" y="685065"/>
                  </a:cubicBezTo>
                  <a:cubicBezTo>
                    <a:pt x="1150784" y="689983"/>
                    <a:pt x="1147634" y="693706"/>
                    <a:pt x="1142691" y="693631"/>
                  </a:cubicBezTo>
                  <a:cubicBezTo>
                    <a:pt x="994800" y="688769"/>
                    <a:pt x="782448" y="688515"/>
                    <a:pt x="575629" y="693631"/>
                  </a:cubicBezTo>
                  <a:cubicBezTo>
                    <a:pt x="368810" y="698747"/>
                    <a:pt x="140179" y="711413"/>
                    <a:pt x="8566" y="693631"/>
                  </a:cubicBezTo>
                  <a:cubicBezTo>
                    <a:pt x="4027" y="693603"/>
                    <a:pt x="-774" y="690568"/>
                    <a:pt x="0" y="685065"/>
                  </a:cubicBezTo>
                  <a:cubicBezTo>
                    <a:pt x="11694" y="525555"/>
                    <a:pt x="-23241" y="296769"/>
                    <a:pt x="0" y="8566"/>
                  </a:cubicBezTo>
                  <a:close/>
                </a:path>
                <a:path w="1151257" h="693631" stroke="0" extrusionOk="0">
                  <a:moveTo>
                    <a:pt x="0" y="8566"/>
                  </a:moveTo>
                  <a:cubicBezTo>
                    <a:pt x="-26" y="3447"/>
                    <a:pt x="4165" y="-1006"/>
                    <a:pt x="8566" y="0"/>
                  </a:cubicBezTo>
                  <a:cubicBezTo>
                    <a:pt x="276857" y="-6123"/>
                    <a:pt x="415430" y="-11985"/>
                    <a:pt x="552946" y="0"/>
                  </a:cubicBezTo>
                  <a:cubicBezTo>
                    <a:pt x="690462" y="11985"/>
                    <a:pt x="992726" y="-15838"/>
                    <a:pt x="1142691" y="0"/>
                  </a:cubicBezTo>
                  <a:cubicBezTo>
                    <a:pt x="1147713" y="534"/>
                    <a:pt x="1151253" y="4473"/>
                    <a:pt x="1151257" y="8566"/>
                  </a:cubicBezTo>
                  <a:cubicBezTo>
                    <a:pt x="1124035" y="234463"/>
                    <a:pt x="1184467" y="504806"/>
                    <a:pt x="1151257" y="685065"/>
                  </a:cubicBezTo>
                  <a:cubicBezTo>
                    <a:pt x="1150985" y="689330"/>
                    <a:pt x="1147549" y="693497"/>
                    <a:pt x="1142691" y="693631"/>
                  </a:cubicBezTo>
                  <a:cubicBezTo>
                    <a:pt x="880247" y="694259"/>
                    <a:pt x="868694" y="705211"/>
                    <a:pt x="598311" y="693631"/>
                  </a:cubicBezTo>
                  <a:cubicBezTo>
                    <a:pt x="327928" y="682051"/>
                    <a:pt x="141152" y="705037"/>
                    <a:pt x="8566" y="693631"/>
                  </a:cubicBezTo>
                  <a:cubicBezTo>
                    <a:pt x="4556" y="693793"/>
                    <a:pt x="-472" y="690200"/>
                    <a:pt x="0" y="685065"/>
                  </a:cubicBezTo>
                  <a:cubicBezTo>
                    <a:pt x="20394" y="420098"/>
                    <a:pt x="-31892" y="319217"/>
                    <a:pt x="0" y="856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1235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8" name="Left Arrow">
              <a:extLst>
                <a:ext uri="{FF2B5EF4-FFF2-40B4-BE49-F238E27FC236}">
                  <a16:creationId xmlns:a16="http://schemas.microsoft.com/office/drawing/2014/main" id="{0751ACA6-0295-4B3A-9F34-C9189E9B9CE6}"/>
                </a:ext>
              </a:extLst>
            </p:cNvPr>
            <p:cNvGrpSpPr/>
            <p:nvPr/>
          </p:nvGrpSpPr>
          <p:grpSpPr>
            <a:xfrm>
              <a:off x="4289540" y="8374549"/>
              <a:ext cx="115082" cy="115082"/>
              <a:chOff x="4289540" y="8374549"/>
              <a:chExt cx="115082" cy="115082"/>
            </a:xfrm>
          </p:grpSpPr>
          <p:sp>
            <p:nvSpPr>
              <p:cNvPr id="544" name="Circle">
                <a:extLst>
                  <a:ext uri="{FF2B5EF4-FFF2-40B4-BE49-F238E27FC236}">
                    <a16:creationId xmlns:a16="http://schemas.microsoft.com/office/drawing/2014/main" id="{F59F3A40-8F0C-412C-81A7-61E0B0368EA2}"/>
                  </a:ext>
                </a:extLst>
              </p:cNvPr>
              <p:cNvSpPr/>
              <p:nvPr/>
            </p:nvSpPr>
            <p:spPr>
              <a:xfrm flipH="1">
                <a:off x="4289540" y="8374549"/>
                <a:ext cx="115082" cy="115082"/>
              </a:xfrm>
              <a:custGeom>
                <a:avLst/>
                <a:gdLst>
                  <a:gd name="connsiteX0" fmla="*/ 0 w 115082"/>
                  <a:gd name="connsiteY0" fmla="*/ 57541 h 115082"/>
                  <a:gd name="connsiteX1" fmla="*/ 57541 w 115082"/>
                  <a:gd name="connsiteY1" fmla="*/ 0 h 115082"/>
                  <a:gd name="connsiteX2" fmla="*/ 115082 w 115082"/>
                  <a:gd name="connsiteY2" fmla="*/ 57541 h 115082"/>
                  <a:gd name="connsiteX3" fmla="*/ 57541 w 115082"/>
                  <a:gd name="connsiteY3" fmla="*/ 115082 h 115082"/>
                  <a:gd name="connsiteX4" fmla="*/ 0 w 115082"/>
                  <a:gd name="connsiteY4" fmla="*/ 57541 h 115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082" h="115082" fill="none" extrusionOk="0">
                    <a:moveTo>
                      <a:pt x="0" y="57541"/>
                    </a:moveTo>
                    <a:cubicBezTo>
                      <a:pt x="-2033" y="24939"/>
                      <a:pt x="28939" y="-3747"/>
                      <a:pt x="57541" y="0"/>
                    </a:cubicBezTo>
                    <a:cubicBezTo>
                      <a:pt x="89039" y="-1215"/>
                      <a:pt x="114697" y="22856"/>
                      <a:pt x="115082" y="57541"/>
                    </a:cubicBezTo>
                    <a:cubicBezTo>
                      <a:pt x="121642" y="89102"/>
                      <a:pt x="84404" y="115471"/>
                      <a:pt x="57541" y="115082"/>
                    </a:cubicBezTo>
                    <a:cubicBezTo>
                      <a:pt x="22807" y="122040"/>
                      <a:pt x="-3009" y="93825"/>
                      <a:pt x="0" y="57541"/>
                    </a:cubicBezTo>
                    <a:close/>
                  </a:path>
                  <a:path w="115082" h="115082" stroke="0" extrusionOk="0">
                    <a:moveTo>
                      <a:pt x="0" y="57541"/>
                    </a:moveTo>
                    <a:cubicBezTo>
                      <a:pt x="-6277" y="21217"/>
                      <a:pt x="29914" y="20"/>
                      <a:pt x="57541" y="0"/>
                    </a:cubicBezTo>
                    <a:cubicBezTo>
                      <a:pt x="87236" y="-7144"/>
                      <a:pt x="110465" y="22071"/>
                      <a:pt x="115082" y="57541"/>
                    </a:cubicBezTo>
                    <a:cubicBezTo>
                      <a:pt x="117759" y="87871"/>
                      <a:pt x="95910" y="116769"/>
                      <a:pt x="57541" y="115082"/>
                    </a:cubicBezTo>
                    <a:cubicBezTo>
                      <a:pt x="26721" y="115707"/>
                      <a:pt x="-130" y="81423"/>
                      <a:pt x="0" y="575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662386096">
                      <a:prstGeom prst="ellipse">
                        <a:avLst/>
                      </a:prstGeom>
                      <ask:type>
                        <ask:lineSketchFreehand/>
                      </ask:type>
                      <ask:seed>662386096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5" name="Left Arrow">
                <a:extLst>
                  <a:ext uri="{FF2B5EF4-FFF2-40B4-BE49-F238E27FC236}">
                    <a16:creationId xmlns:a16="http://schemas.microsoft.com/office/drawing/2014/main" id="{91451BC8-41A4-4AA3-9585-554DE019CAA1}"/>
                  </a:ext>
                </a:extLst>
              </p:cNvPr>
              <p:cNvGrpSpPr/>
              <p:nvPr/>
            </p:nvGrpSpPr>
            <p:grpSpPr>
              <a:xfrm rot="8370376" flipH="1">
                <a:off x="4323557" y="8412933"/>
                <a:ext cx="38358" cy="38363"/>
                <a:chOff x="1415260" y="3106129"/>
                <a:chExt cx="182860" cy="191535"/>
              </a:xfrm>
            </p:grpSpPr>
            <p:cxnSp>
              <p:nvCxnSpPr>
                <p:cNvPr id="546" name="Line 2">
                  <a:extLst>
                    <a:ext uri="{FF2B5EF4-FFF2-40B4-BE49-F238E27FC236}">
                      <a16:creationId xmlns:a16="http://schemas.microsoft.com/office/drawing/2014/main" id="{A4226E3E-A426-46B7-8856-406FAD9C56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8394" y="3187934"/>
                  <a:ext cx="109726" cy="109730"/>
                </a:xfrm>
                <a:prstGeom prst="line">
                  <a:avLst/>
                </a:prstGeom>
                <a:ln w="127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Line 1">
                  <a:extLst>
                    <a:ext uri="{FF2B5EF4-FFF2-40B4-BE49-F238E27FC236}">
                      <a16:creationId xmlns:a16="http://schemas.microsoft.com/office/drawing/2014/main" id="{8ED67C85-38F7-41DF-8D4B-708A7902C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5260" y="3106129"/>
                  <a:ext cx="109727" cy="109731"/>
                </a:xfrm>
                <a:prstGeom prst="line">
                  <a:avLst/>
                </a:prstGeom>
                <a:ln w="127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9" name="Slideshow Options">
              <a:extLst>
                <a:ext uri="{FF2B5EF4-FFF2-40B4-BE49-F238E27FC236}">
                  <a16:creationId xmlns:a16="http://schemas.microsoft.com/office/drawing/2014/main" id="{E1C4A72A-2639-4E2C-BCB4-525670D88679}"/>
                </a:ext>
              </a:extLst>
            </p:cNvPr>
            <p:cNvGrpSpPr/>
            <p:nvPr/>
          </p:nvGrpSpPr>
          <p:grpSpPr>
            <a:xfrm>
              <a:off x="4787202" y="8859359"/>
              <a:ext cx="315466" cy="42088"/>
              <a:chOff x="3121134" y="9682405"/>
              <a:chExt cx="350633" cy="46780"/>
            </a:xfrm>
          </p:grpSpPr>
          <p:sp>
            <p:nvSpPr>
              <p:cNvPr id="539" name="Circle">
                <a:extLst>
                  <a:ext uri="{FF2B5EF4-FFF2-40B4-BE49-F238E27FC236}">
                    <a16:creationId xmlns:a16="http://schemas.microsoft.com/office/drawing/2014/main" id="{AF847162-B5B9-4303-9E24-2EFE8EB5BE59}"/>
                  </a:ext>
                </a:extLst>
              </p:cNvPr>
              <p:cNvSpPr/>
              <p:nvPr/>
            </p:nvSpPr>
            <p:spPr>
              <a:xfrm>
                <a:off x="3424987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1682" y="10671"/>
                      <a:pt x="11803" y="-2739"/>
                      <a:pt x="23390" y="0"/>
                    </a:cubicBezTo>
                    <a:cubicBezTo>
                      <a:pt x="35723" y="-90"/>
                      <a:pt x="45882" y="11317"/>
                      <a:pt x="46780" y="23390"/>
                    </a:cubicBezTo>
                    <a:cubicBezTo>
                      <a:pt x="46545" y="34063"/>
                      <a:pt x="34440" y="49376"/>
                      <a:pt x="23390" y="46780"/>
                    </a:cubicBezTo>
                    <a:cubicBezTo>
                      <a:pt x="12129" y="47708"/>
                      <a:pt x="1203" y="36597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-1117" y="9783"/>
                      <a:pt x="8406" y="775"/>
                      <a:pt x="23390" y="0"/>
                    </a:cubicBezTo>
                    <a:cubicBezTo>
                      <a:pt x="37830" y="320"/>
                      <a:pt x="44047" y="10559"/>
                      <a:pt x="46780" y="23390"/>
                    </a:cubicBezTo>
                    <a:cubicBezTo>
                      <a:pt x="46336" y="36742"/>
                      <a:pt x="35901" y="49032"/>
                      <a:pt x="23390" y="46780"/>
                    </a:cubicBezTo>
                    <a:cubicBezTo>
                      <a:pt x="9576" y="46290"/>
                      <a:pt x="265" y="36434"/>
                      <a:pt x="0" y="233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ellipse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Circle">
                <a:extLst>
                  <a:ext uri="{FF2B5EF4-FFF2-40B4-BE49-F238E27FC236}">
                    <a16:creationId xmlns:a16="http://schemas.microsoft.com/office/drawing/2014/main" id="{4D3F96BC-6971-4C2A-8A37-FB1027DC14A7}"/>
                  </a:ext>
                </a:extLst>
              </p:cNvPr>
              <p:cNvSpPr/>
              <p:nvPr/>
            </p:nvSpPr>
            <p:spPr>
              <a:xfrm>
                <a:off x="3349619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471" y="10024"/>
                      <a:pt x="13487" y="199"/>
                      <a:pt x="23390" y="0"/>
                    </a:cubicBezTo>
                    <a:cubicBezTo>
                      <a:pt x="37098" y="1350"/>
                      <a:pt x="43891" y="10410"/>
                      <a:pt x="46780" y="23390"/>
                    </a:cubicBezTo>
                    <a:cubicBezTo>
                      <a:pt x="47115" y="36357"/>
                      <a:pt x="34161" y="45800"/>
                      <a:pt x="23390" y="46780"/>
                    </a:cubicBezTo>
                    <a:cubicBezTo>
                      <a:pt x="9958" y="46933"/>
                      <a:pt x="1797" y="33872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-249" y="10909"/>
                      <a:pt x="9164" y="-540"/>
                      <a:pt x="23390" y="0"/>
                    </a:cubicBezTo>
                    <a:cubicBezTo>
                      <a:pt x="38771" y="-364"/>
                      <a:pt x="45375" y="13031"/>
                      <a:pt x="46780" y="23390"/>
                    </a:cubicBezTo>
                    <a:cubicBezTo>
                      <a:pt x="45187" y="36840"/>
                      <a:pt x="35644" y="47565"/>
                      <a:pt x="23390" y="46780"/>
                    </a:cubicBezTo>
                    <a:cubicBezTo>
                      <a:pt x="10883" y="46514"/>
                      <a:pt x="-842" y="36501"/>
                      <a:pt x="0" y="233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981765707">
                      <a:prstGeom prst="ellipse">
                        <a:avLst/>
                      </a:prstGeom>
                      <ask:type>
                        <ask:lineSketchFreehand/>
                      </ask:type>
                      <ask:seed>981765707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Circle">
                <a:extLst>
                  <a:ext uri="{FF2B5EF4-FFF2-40B4-BE49-F238E27FC236}">
                    <a16:creationId xmlns:a16="http://schemas.microsoft.com/office/drawing/2014/main" id="{A0C05511-7E71-4F1E-93C0-CE2DDA501C31}"/>
                  </a:ext>
                </a:extLst>
              </p:cNvPr>
              <p:cNvSpPr/>
              <p:nvPr/>
            </p:nvSpPr>
            <p:spPr>
              <a:xfrm>
                <a:off x="3274252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1806" y="11981"/>
                      <a:pt x="9589" y="-1108"/>
                      <a:pt x="23390" y="0"/>
                    </a:cubicBezTo>
                    <a:cubicBezTo>
                      <a:pt x="35544" y="48"/>
                      <a:pt x="46548" y="11408"/>
                      <a:pt x="46780" y="23390"/>
                    </a:cubicBezTo>
                    <a:cubicBezTo>
                      <a:pt x="46782" y="35750"/>
                      <a:pt x="34580" y="47371"/>
                      <a:pt x="23390" y="46780"/>
                    </a:cubicBezTo>
                    <a:cubicBezTo>
                      <a:pt x="9929" y="46078"/>
                      <a:pt x="741" y="35893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-624" y="9321"/>
                      <a:pt x="11223" y="-335"/>
                      <a:pt x="23390" y="0"/>
                    </a:cubicBezTo>
                    <a:cubicBezTo>
                      <a:pt x="37217" y="1928"/>
                      <a:pt x="46453" y="10624"/>
                      <a:pt x="46780" y="23390"/>
                    </a:cubicBezTo>
                    <a:cubicBezTo>
                      <a:pt x="44479" y="34311"/>
                      <a:pt x="37291" y="46415"/>
                      <a:pt x="23390" y="46780"/>
                    </a:cubicBezTo>
                    <a:cubicBezTo>
                      <a:pt x="8554" y="44780"/>
                      <a:pt x="2482" y="38189"/>
                      <a:pt x="0" y="233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3978248048">
                      <a:prstGeom prst="ellipse">
                        <a:avLst/>
                      </a:prstGeom>
                      <ask:type>
                        <ask:lineSketchFreehand/>
                      </ask:type>
                      <ask:seed>3978248048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Circle">
                <a:extLst>
                  <a:ext uri="{FF2B5EF4-FFF2-40B4-BE49-F238E27FC236}">
                    <a16:creationId xmlns:a16="http://schemas.microsoft.com/office/drawing/2014/main" id="{4373E995-8076-459E-AD94-76B34DED0258}"/>
                  </a:ext>
                </a:extLst>
              </p:cNvPr>
              <p:cNvSpPr/>
              <p:nvPr/>
            </p:nvSpPr>
            <p:spPr>
              <a:xfrm>
                <a:off x="3198884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-1586" y="9822"/>
                      <a:pt x="10126" y="626"/>
                      <a:pt x="23390" y="0"/>
                    </a:cubicBezTo>
                    <a:cubicBezTo>
                      <a:pt x="37229" y="1058"/>
                      <a:pt x="47417" y="11123"/>
                      <a:pt x="46780" y="23390"/>
                    </a:cubicBezTo>
                    <a:cubicBezTo>
                      <a:pt x="45132" y="35803"/>
                      <a:pt x="36988" y="47565"/>
                      <a:pt x="23390" y="46780"/>
                    </a:cubicBezTo>
                    <a:cubicBezTo>
                      <a:pt x="10231" y="47106"/>
                      <a:pt x="-2231" y="34262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1695" y="7977"/>
                      <a:pt x="11002" y="831"/>
                      <a:pt x="23390" y="0"/>
                    </a:cubicBezTo>
                    <a:cubicBezTo>
                      <a:pt x="35303" y="-2798"/>
                      <a:pt x="47494" y="10899"/>
                      <a:pt x="46780" y="23390"/>
                    </a:cubicBezTo>
                    <a:cubicBezTo>
                      <a:pt x="46640" y="34778"/>
                      <a:pt x="33519" y="48036"/>
                      <a:pt x="23390" y="46780"/>
                    </a:cubicBezTo>
                    <a:cubicBezTo>
                      <a:pt x="10028" y="44647"/>
                      <a:pt x="1129" y="37936"/>
                      <a:pt x="0" y="233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617256088">
                      <a:prstGeom prst="ellipse">
                        <a:avLst/>
                      </a:prstGeom>
                      <ask:type>
                        <ask:lineSketchFreehand/>
                      </ask:type>
                      <ask:seed>1617256088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Filled Circle">
                <a:extLst>
                  <a:ext uri="{FF2B5EF4-FFF2-40B4-BE49-F238E27FC236}">
                    <a16:creationId xmlns:a16="http://schemas.microsoft.com/office/drawing/2014/main" id="{0CE9EF34-99FB-4093-91A2-752BBC11278E}"/>
                  </a:ext>
                </a:extLst>
              </p:cNvPr>
              <p:cNvSpPr/>
              <p:nvPr/>
            </p:nvSpPr>
            <p:spPr>
              <a:xfrm>
                <a:off x="3121134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1682" y="10671"/>
                      <a:pt x="11803" y="-2739"/>
                      <a:pt x="23390" y="0"/>
                    </a:cubicBezTo>
                    <a:cubicBezTo>
                      <a:pt x="35723" y="-90"/>
                      <a:pt x="45882" y="11317"/>
                      <a:pt x="46780" y="23390"/>
                    </a:cubicBezTo>
                    <a:cubicBezTo>
                      <a:pt x="46545" y="34063"/>
                      <a:pt x="34440" y="49376"/>
                      <a:pt x="23390" y="46780"/>
                    </a:cubicBezTo>
                    <a:cubicBezTo>
                      <a:pt x="12129" y="47708"/>
                      <a:pt x="1203" y="36597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-1117" y="9783"/>
                      <a:pt x="8406" y="775"/>
                      <a:pt x="23390" y="0"/>
                    </a:cubicBezTo>
                    <a:cubicBezTo>
                      <a:pt x="37830" y="320"/>
                      <a:pt x="44047" y="10559"/>
                      <a:pt x="46780" y="23390"/>
                    </a:cubicBezTo>
                    <a:cubicBezTo>
                      <a:pt x="46336" y="36742"/>
                      <a:pt x="35901" y="49032"/>
                      <a:pt x="23390" y="46780"/>
                    </a:cubicBezTo>
                    <a:cubicBezTo>
                      <a:pt x="9576" y="46290"/>
                      <a:pt x="265" y="36434"/>
                      <a:pt x="0" y="2339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ellipse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0" name="Picture Placeholder Graphic">
              <a:extLst>
                <a:ext uri="{FF2B5EF4-FFF2-40B4-BE49-F238E27FC236}">
                  <a16:creationId xmlns:a16="http://schemas.microsoft.com/office/drawing/2014/main" id="{0057F564-0E6D-497B-8EFA-B8FB8375A5DF}"/>
                </a:ext>
              </a:extLst>
            </p:cNvPr>
            <p:cNvGrpSpPr/>
            <p:nvPr/>
          </p:nvGrpSpPr>
          <p:grpSpPr>
            <a:xfrm>
              <a:off x="4628143" y="8280537"/>
              <a:ext cx="628542" cy="305204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36" name="Triangle 2">
                <a:extLst>
                  <a:ext uri="{FF2B5EF4-FFF2-40B4-BE49-F238E27FC236}">
                    <a16:creationId xmlns:a16="http://schemas.microsoft.com/office/drawing/2014/main" id="{16F0BE90-4210-4928-98FB-E512C6CB4D7E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Triangle 1">
                <a:extLst>
                  <a:ext uri="{FF2B5EF4-FFF2-40B4-BE49-F238E27FC236}">
                    <a16:creationId xmlns:a16="http://schemas.microsoft.com/office/drawing/2014/main" id="{CD79ED06-9929-4BFA-929C-566393DB0B7D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Circle">
                <a:extLst>
                  <a:ext uri="{FF2B5EF4-FFF2-40B4-BE49-F238E27FC236}">
                    <a16:creationId xmlns:a16="http://schemas.microsoft.com/office/drawing/2014/main" id="{E740B0B3-8BC0-470B-B128-7A2FE3C41282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1" name="Right Arrow">
              <a:extLst>
                <a:ext uri="{FF2B5EF4-FFF2-40B4-BE49-F238E27FC236}">
                  <a16:creationId xmlns:a16="http://schemas.microsoft.com/office/drawing/2014/main" id="{6B99C51C-E095-458A-A383-829EFFB9C025}"/>
                </a:ext>
              </a:extLst>
            </p:cNvPr>
            <p:cNvGrpSpPr/>
            <p:nvPr/>
          </p:nvGrpSpPr>
          <p:grpSpPr>
            <a:xfrm>
              <a:off x="5485415" y="8375981"/>
              <a:ext cx="115082" cy="115082"/>
              <a:chOff x="5485415" y="8375981"/>
              <a:chExt cx="115082" cy="115082"/>
            </a:xfrm>
          </p:grpSpPr>
          <p:sp>
            <p:nvSpPr>
              <p:cNvPr id="532" name="Circle">
                <a:extLst>
                  <a:ext uri="{FF2B5EF4-FFF2-40B4-BE49-F238E27FC236}">
                    <a16:creationId xmlns:a16="http://schemas.microsoft.com/office/drawing/2014/main" id="{57F81595-F91F-484A-9223-F2EDFE31CFD5}"/>
                  </a:ext>
                </a:extLst>
              </p:cNvPr>
              <p:cNvSpPr/>
              <p:nvPr/>
            </p:nvSpPr>
            <p:spPr>
              <a:xfrm>
                <a:off x="5485415" y="8375981"/>
                <a:ext cx="115082" cy="115082"/>
              </a:xfrm>
              <a:custGeom>
                <a:avLst/>
                <a:gdLst>
                  <a:gd name="connsiteX0" fmla="*/ 0 w 115082"/>
                  <a:gd name="connsiteY0" fmla="*/ 57541 h 115082"/>
                  <a:gd name="connsiteX1" fmla="*/ 57541 w 115082"/>
                  <a:gd name="connsiteY1" fmla="*/ 0 h 115082"/>
                  <a:gd name="connsiteX2" fmla="*/ 115082 w 115082"/>
                  <a:gd name="connsiteY2" fmla="*/ 57541 h 115082"/>
                  <a:gd name="connsiteX3" fmla="*/ 57541 w 115082"/>
                  <a:gd name="connsiteY3" fmla="*/ 115082 h 115082"/>
                  <a:gd name="connsiteX4" fmla="*/ 0 w 115082"/>
                  <a:gd name="connsiteY4" fmla="*/ 57541 h 115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082" h="115082" fill="none" extrusionOk="0">
                    <a:moveTo>
                      <a:pt x="0" y="57541"/>
                    </a:moveTo>
                    <a:cubicBezTo>
                      <a:pt x="-2033" y="24939"/>
                      <a:pt x="28939" y="-3747"/>
                      <a:pt x="57541" y="0"/>
                    </a:cubicBezTo>
                    <a:cubicBezTo>
                      <a:pt x="89039" y="-1215"/>
                      <a:pt x="114697" y="22856"/>
                      <a:pt x="115082" y="57541"/>
                    </a:cubicBezTo>
                    <a:cubicBezTo>
                      <a:pt x="121642" y="89102"/>
                      <a:pt x="84404" y="115471"/>
                      <a:pt x="57541" y="115082"/>
                    </a:cubicBezTo>
                    <a:cubicBezTo>
                      <a:pt x="22807" y="122040"/>
                      <a:pt x="-3009" y="93825"/>
                      <a:pt x="0" y="57541"/>
                    </a:cubicBezTo>
                    <a:close/>
                  </a:path>
                  <a:path w="115082" h="115082" stroke="0" extrusionOk="0">
                    <a:moveTo>
                      <a:pt x="0" y="57541"/>
                    </a:moveTo>
                    <a:cubicBezTo>
                      <a:pt x="-6277" y="21217"/>
                      <a:pt x="29914" y="20"/>
                      <a:pt x="57541" y="0"/>
                    </a:cubicBezTo>
                    <a:cubicBezTo>
                      <a:pt x="87236" y="-7144"/>
                      <a:pt x="110465" y="22071"/>
                      <a:pt x="115082" y="57541"/>
                    </a:cubicBezTo>
                    <a:cubicBezTo>
                      <a:pt x="117759" y="87871"/>
                      <a:pt x="95910" y="116769"/>
                      <a:pt x="57541" y="115082"/>
                    </a:cubicBezTo>
                    <a:cubicBezTo>
                      <a:pt x="26721" y="115707"/>
                      <a:pt x="-130" y="81423"/>
                      <a:pt x="0" y="575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662386096">
                      <a:prstGeom prst="ellipse">
                        <a:avLst/>
                      </a:prstGeom>
                      <ask:type>
                        <ask:lineSketchFreehand/>
                      </ask:type>
                      <ask:seed>662386096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3" name="Right Arrow">
                <a:extLst>
                  <a:ext uri="{FF2B5EF4-FFF2-40B4-BE49-F238E27FC236}">
                    <a16:creationId xmlns:a16="http://schemas.microsoft.com/office/drawing/2014/main" id="{FF08FBD5-39CE-4102-A50C-0BE87CF30E0E}"/>
                  </a:ext>
                </a:extLst>
              </p:cNvPr>
              <p:cNvGrpSpPr/>
              <p:nvPr/>
            </p:nvGrpSpPr>
            <p:grpSpPr>
              <a:xfrm rot="13229624">
                <a:off x="5529172" y="8414378"/>
                <a:ext cx="38361" cy="38361"/>
                <a:chOff x="1411369" y="3109610"/>
                <a:chExt cx="182868" cy="191529"/>
              </a:xfrm>
            </p:grpSpPr>
            <p:cxnSp>
              <p:nvCxnSpPr>
                <p:cNvPr id="534" name="Line 2">
                  <a:extLst>
                    <a:ext uri="{FF2B5EF4-FFF2-40B4-BE49-F238E27FC236}">
                      <a16:creationId xmlns:a16="http://schemas.microsoft.com/office/drawing/2014/main" id="{E5F83F97-90BF-4F58-B4E3-8CCD52052F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4509" y="3191411"/>
                  <a:ext cx="109728" cy="109728"/>
                </a:xfrm>
                <a:prstGeom prst="line">
                  <a:avLst/>
                </a:prstGeom>
                <a:ln w="127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Line 1">
                  <a:extLst>
                    <a:ext uri="{FF2B5EF4-FFF2-40B4-BE49-F238E27FC236}">
                      <a16:creationId xmlns:a16="http://schemas.microsoft.com/office/drawing/2014/main" id="{104580A0-E814-4D01-9985-4CF7A61ABD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1369" y="3109610"/>
                  <a:ext cx="109728" cy="109729"/>
                </a:xfrm>
                <a:prstGeom prst="line">
                  <a:avLst/>
                </a:prstGeom>
                <a:ln w="1270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4" name="Photo Title">
            <a:extLst>
              <a:ext uri="{FF2B5EF4-FFF2-40B4-BE49-F238E27FC236}">
                <a16:creationId xmlns:a16="http://schemas.microsoft.com/office/drawing/2014/main" id="{1F05A6EE-AA95-455F-BB16-158CABB6584D}"/>
              </a:ext>
            </a:extLst>
          </p:cNvPr>
          <p:cNvSpPr txBox="1"/>
          <p:nvPr/>
        </p:nvSpPr>
        <p:spPr>
          <a:xfrm>
            <a:off x="7193406" y="1958581"/>
            <a:ext cx="1641789" cy="26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83B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Photo Placeholder</a:t>
            </a:r>
          </a:p>
        </p:txBody>
      </p:sp>
      <p:grpSp>
        <p:nvGrpSpPr>
          <p:cNvPr id="24" name="Menu" descr="Menu option">
            <a:extLst>
              <a:ext uri="{FF2B5EF4-FFF2-40B4-BE49-F238E27FC236}">
                <a16:creationId xmlns:a16="http://schemas.microsoft.com/office/drawing/2014/main" id="{A8066C19-FE24-4331-BF1A-48745B98B87D}"/>
              </a:ext>
            </a:extLst>
          </p:cNvPr>
          <p:cNvGrpSpPr/>
          <p:nvPr/>
        </p:nvGrpSpPr>
        <p:grpSpPr>
          <a:xfrm>
            <a:off x="9408950" y="1003619"/>
            <a:ext cx="2473650" cy="204712"/>
            <a:chOff x="586017" y="1631903"/>
            <a:chExt cx="4330789" cy="258899"/>
          </a:xfrm>
        </p:grpSpPr>
        <p:sp>
          <p:nvSpPr>
            <p:cNvPr id="564" name="Menu 1 Background">
              <a:extLst>
                <a:ext uri="{FF2B5EF4-FFF2-40B4-BE49-F238E27FC236}">
                  <a16:creationId xmlns:a16="http://schemas.microsoft.com/office/drawing/2014/main" id="{BB0BD9E2-B9F7-44DC-9DC6-0B6774118902}"/>
                </a:ext>
              </a:extLst>
            </p:cNvPr>
            <p:cNvSpPr/>
            <p:nvPr/>
          </p:nvSpPr>
          <p:spPr>
            <a:xfrm>
              <a:off x="586017" y="1633459"/>
              <a:ext cx="4330789" cy="240894"/>
            </a:xfrm>
            <a:custGeom>
              <a:avLst/>
              <a:gdLst>
                <a:gd name="connsiteX0" fmla="*/ 0 w 4330789"/>
                <a:gd name="connsiteY0" fmla="*/ 0 h 240894"/>
                <a:gd name="connsiteX1" fmla="*/ 575376 w 4330789"/>
                <a:gd name="connsiteY1" fmla="*/ 0 h 240894"/>
                <a:gd name="connsiteX2" fmla="*/ 1064137 w 4330789"/>
                <a:gd name="connsiteY2" fmla="*/ 0 h 240894"/>
                <a:gd name="connsiteX3" fmla="*/ 1596205 w 4330789"/>
                <a:gd name="connsiteY3" fmla="*/ 0 h 240894"/>
                <a:gd name="connsiteX4" fmla="*/ 2258197 w 4330789"/>
                <a:gd name="connsiteY4" fmla="*/ 0 h 240894"/>
                <a:gd name="connsiteX5" fmla="*/ 2833573 w 4330789"/>
                <a:gd name="connsiteY5" fmla="*/ 0 h 240894"/>
                <a:gd name="connsiteX6" fmla="*/ 3365642 w 4330789"/>
                <a:gd name="connsiteY6" fmla="*/ 0 h 240894"/>
                <a:gd name="connsiteX7" fmla="*/ 4330789 w 4330789"/>
                <a:gd name="connsiteY7" fmla="*/ 0 h 240894"/>
                <a:gd name="connsiteX8" fmla="*/ 4330789 w 4330789"/>
                <a:gd name="connsiteY8" fmla="*/ 240894 h 240894"/>
                <a:gd name="connsiteX9" fmla="*/ 3712105 w 4330789"/>
                <a:gd name="connsiteY9" fmla="*/ 240894 h 240894"/>
                <a:gd name="connsiteX10" fmla="*/ 3180036 w 4330789"/>
                <a:gd name="connsiteY10" fmla="*/ 240894 h 240894"/>
                <a:gd name="connsiteX11" fmla="*/ 2474737 w 4330789"/>
                <a:gd name="connsiteY11" fmla="*/ 240894 h 240894"/>
                <a:gd name="connsiteX12" fmla="*/ 1899360 w 4330789"/>
                <a:gd name="connsiteY12" fmla="*/ 240894 h 240894"/>
                <a:gd name="connsiteX13" fmla="*/ 1410600 w 4330789"/>
                <a:gd name="connsiteY13" fmla="*/ 240894 h 240894"/>
                <a:gd name="connsiteX14" fmla="*/ 748608 w 4330789"/>
                <a:gd name="connsiteY14" fmla="*/ 240894 h 240894"/>
                <a:gd name="connsiteX15" fmla="*/ 0 w 4330789"/>
                <a:gd name="connsiteY15" fmla="*/ 240894 h 240894"/>
                <a:gd name="connsiteX16" fmla="*/ 0 w 4330789"/>
                <a:gd name="connsiteY16" fmla="*/ 0 h 24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0789" h="240894" fill="none" extrusionOk="0">
                  <a:moveTo>
                    <a:pt x="0" y="0"/>
                  </a:moveTo>
                  <a:cubicBezTo>
                    <a:pt x="285796" y="-25887"/>
                    <a:pt x="393587" y="10882"/>
                    <a:pt x="575376" y="0"/>
                  </a:cubicBezTo>
                  <a:cubicBezTo>
                    <a:pt x="757165" y="-10882"/>
                    <a:pt x="848157" y="-5311"/>
                    <a:pt x="1064137" y="0"/>
                  </a:cubicBezTo>
                  <a:cubicBezTo>
                    <a:pt x="1280117" y="5311"/>
                    <a:pt x="1331528" y="-2738"/>
                    <a:pt x="1596205" y="0"/>
                  </a:cubicBezTo>
                  <a:cubicBezTo>
                    <a:pt x="1860882" y="2738"/>
                    <a:pt x="2000181" y="10610"/>
                    <a:pt x="2258197" y="0"/>
                  </a:cubicBezTo>
                  <a:cubicBezTo>
                    <a:pt x="2516213" y="-10610"/>
                    <a:pt x="2678418" y="15827"/>
                    <a:pt x="2833573" y="0"/>
                  </a:cubicBezTo>
                  <a:cubicBezTo>
                    <a:pt x="2988728" y="-15827"/>
                    <a:pt x="3195282" y="-17405"/>
                    <a:pt x="3365642" y="0"/>
                  </a:cubicBezTo>
                  <a:cubicBezTo>
                    <a:pt x="3536002" y="17405"/>
                    <a:pt x="3902671" y="-555"/>
                    <a:pt x="4330789" y="0"/>
                  </a:cubicBezTo>
                  <a:cubicBezTo>
                    <a:pt x="4320234" y="112225"/>
                    <a:pt x="4328656" y="186029"/>
                    <a:pt x="4330789" y="240894"/>
                  </a:cubicBezTo>
                  <a:cubicBezTo>
                    <a:pt x="4022377" y="241889"/>
                    <a:pt x="4002585" y="266327"/>
                    <a:pt x="3712105" y="240894"/>
                  </a:cubicBezTo>
                  <a:cubicBezTo>
                    <a:pt x="3421625" y="215461"/>
                    <a:pt x="3419122" y="259873"/>
                    <a:pt x="3180036" y="240894"/>
                  </a:cubicBezTo>
                  <a:cubicBezTo>
                    <a:pt x="2940950" y="221915"/>
                    <a:pt x="2716897" y="248722"/>
                    <a:pt x="2474737" y="240894"/>
                  </a:cubicBezTo>
                  <a:cubicBezTo>
                    <a:pt x="2232577" y="233066"/>
                    <a:pt x="2178946" y="232415"/>
                    <a:pt x="1899360" y="240894"/>
                  </a:cubicBezTo>
                  <a:cubicBezTo>
                    <a:pt x="1619774" y="249373"/>
                    <a:pt x="1548132" y="241059"/>
                    <a:pt x="1410600" y="240894"/>
                  </a:cubicBezTo>
                  <a:cubicBezTo>
                    <a:pt x="1273068" y="240729"/>
                    <a:pt x="1066041" y="222198"/>
                    <a:pt x="748608" y="240894"/>
                  </a:cubicBezTo>
                  <a:cubicBezTo>
                    <a:pt x="431175" y="259590"/>
                    <a:pt x="333882" y="242336"/>
                    <a:pt x="0" y="240894"/>
                  </a:cubicBezTo>
                  <a:cubicBezTo>
                    <a:pt x="-4599" y="171591"/>
                    <a:pt x="-9741" y="72916"/>
                    <a:pt x="0" y="0"/>
                  </a:cubicBezTo>
                  <a:close/>
                </a:path>
                <a:path w="4330789" h="240894" stroke="0" extrusionOk="0">
                  <a:moveTo>
                    <a:pt x="0" y="0"/>
                  </a:moveTo>
                  <a:cubicBezTo>
                    <a:pt x="211174" y="9023"/>
                    <a:pt x="379325" y="-23022"/>
                    <a:pt x="575376" y="0"/>
                  </a:cubicBezTo>
                  <a:cubicBezTo>
                    <a:pt x="771427" y="23022"/>
                    <a:pt x="912310" y="14333"/>
                    <a:pt x="1064137" y="0"/>
                  </a:cubicBezTo>
                  <a:cubicBezTo>
                    <a:pt x="1215964" y="-14333"/>
                    <a:pt x="1482893" y="34136"/>
                    <a:pt x="1769437" y="0"/>
                  </a:cubicBezTo>
                  <a:cubicBezTo>
                    <a:pt x="2055981" y="-34136"/>
                    <a:pt x="2111151" y="16588"/>
                    <a:pt x="2344813" y="0"/>
                  </a:cubicBezTo>
                  <a:cubicBezTo>
                    <a:pt x="2578475" y="-16588"/>
                    <a:pt x="2654166" y="6368"/>
                    <a:pt x="2920189" y="0"/>
                  </a:cubicBezTo>
                  <a:cubicBezTo>
                    <a:pt x="3186212" y="-6368"/>
                    <a:pt x="3348550" y="31216"/>
                    <a:pt x="3625489" y="0"/>
                  </a:cubicBezTo>
                  <a:cubicBezTo>
                    <a:pt x="3902428" y="-31216"/>
                    <a:pt x="4172090" y="-888"/>
                    <a:pt x="4330789" y="0"/>
                  </a:cubicBezTo>
                  <a:cubicBezTo>
                    <a:pt x="4330905" y="97993"/>
                    <a:pt x="4319423" y="144488"/>
                    <a:pt x="4330789" y="240894"/>
                  </a:cubicBezTo>
                  <a:cubicBezTo>
                    <a:pt x="4116189" y="224752"/>
                    <a:pt x="4037078" y="220457"/>
                    <a:pt x="3798721" y="240894"/>
                  </a:cubicBezTo>
                  <a:cubicBezTo>
                    <a:pt x="3560364" y="261331"/>
                    <a:pt x="3354336" y="262477"/>
                    <a:pt x="3180036" y="240894"/>
                  </a:cubicBezTo>
                  <a:cubicBezTo>
                    <a:pt x="3005737" y="219311"/>
                    <a:pt x="2690163" y="259644"/>
                    <a:pt x="2561352" y="240894"/>
                  </a:cubicBezTo>
                  <a:cubicBezTo>
                    <a:pt x="2432541" y="222144"/>
                    <a:pt x="2254869" y="265347"/>
                    <a:pt x="1985976" y="240894"/>
                  </a:cubicBezTo>
                  <a:cubicBezTo>
                    <a:pt x="1717083" y="216441"/>
                    <a:pt x="1474895" y="234145"/>
                    <a:pt x="1280676" y="240894"/>
                  </a:cubicBezTo>
                  <a:cubicBezTo>
                    <a:pt x="1086457" y="247643"/>
                    <a:pt x="802796" y="248638"/>
                    <a:pt x="575376" y="240894"/>
                  </a:cubicBezTo>
                  <a:cubicBezTo>
                    <a:pt x="347956" y="233150"/>
                    <a:pt x="154215" y="217337"/>
                    <a:pt x="0" y="240894"/>
                  </a:cubicBezTo>
                  <a:cubicBezTo>
                    <a:pt x="3583" y="145362"/>
                    <a:pt x="80" y="7951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elected Menu Item Background">
              <a:extLst>
                <a:ext uri="{FF2B5EF4-FFF2-40B4-BE49-F238E27FC236}">
                  <a16:creationId xmlns:a16="http://schemas.microsoft.com/office/drawing/2014/main" id="{81C32252-3F71-4983-8A2F-D06250E4A71A}"/>
                </a:ext>
              </a:extLst>
            </p:cNvPr>
            <p:cNvSpPr/>
            <p:nvPr/>
          </p:nvSpPr>
          <p:spPr>
            <a:xfrm>
              <a:off x="586017" y="1631903"/>
              <a:ext cx="938387" cy="240756"/>
            </a:xfrm>
            <a:custGeom>
              <a:avLst/>
              <a:gdLst>
                <a:gd name="connsiteX0" fmla="*/ 0 w 938387"/>
                <a:gd name="connsiteY0" fmla="*/ 0 h 240756"/>
                <a:gd name="connsiteX1" fmla="*/ 469194 w 938387"/>
                <a:gd name="connsiteY1" fmla="*/ 0 h 240756"/>
                <a:gd name="connsiteX2" fmla="*/ 938387 w 938387"/>
                <a:gd name="connsiteY2" fmla="*/ 0 h 240756"/>
                <a:gd name="connsiteX3" fmla="*/ 938387 w 938387"/>
                <a:gd name="connsiteY3" fmla="*/ 240756 h 240756"/>
                <a:gd name="connsiteX4" fmla="*/ 459810 w 938387"/>
                <a:gd name="connsiteY4" fmla="*/ 240756 h 240756"/>
                <a:gd name="connsiteX5" fmla="*/ 0 w 938387"/>
                <a:gd name="connsiteY5" fmla="*/ 240756 h 240756"/>
                <a:gd name="connsiteX6" fmla="*/ 0 w 938387"/>
                <a:gd name="connsiteY6" fmla="*/ 0 h 24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387" h="240756" fill="none" extrusionOk="0">
                  <a:moveTo>
                    <a:pt x="0" y="0"/>
                  </a:moveTo>
                  <a:cubicBezTo>
                    <a:pt x="167419" y="8848"/>
                    <a:pt x="315634" y="11620"/>
                    <a:pt x="469194" y="0"/>
                  </a:cubicBezTo>
                  <a:cubicBezTo>
                    <a:pt x="622754" y="-11620"/>
                    <a:pt x="708577" y="5317"/>
                    <a:pt x="938387" y="0"/>
                  </a:cubicBezTo>
                  <a:cubicBezTo>
                    <a:pt x="935625" y="53445"/>
                    <a:pt x="938507" y="135661"/>
                    <a:pt x="938387" y="240756"/>
                  </a:cubicBezTo>
                  <a:cubicBezTo>
                    <a:pt x="771142" y="229018"/>
                    <a:pt x="567469" y="236771"/>
                    <a:pt x="459810" y="240756"/>
                  </a:cubicBezTo>
                  <a:cubicBezTo>
                    <a:pt x="352151" y="244741"/>
                    <a:pt x="114325" y="222580"/>
                    <a:pt x="0" y="240756"/>
                  </a:cubicBezTo>
                  <a:cubicBezTo>
                    <a:pt x="-3644" y="131748"/>
                    <a:pt x="-6370" y="95137"/>
                    <a:pt x="0" y="0"/>
                  </a:cubicBezTo>
                  <a:close/>
                </a:path>
                <a:path w="938387" h="240756" stroke="0" extrusionOk="0">
                  <a:moveTo>
                    <a:pt x="0" y="0"/>
                  </a:moveTo>
                  <a:cubicBezTo>
                    <a:pt x="138608" y="-9141"/>
                    <a:pt x="348979" y="-6129"/>
                    <a:pt x="487961" y="0"/>
                  </a:cubicBezTo>
                  <a:cubicBezTo>
                    <a:pt x="626943" y="6129"/>
                    <a:pt x="810340" y="-19955"/>
                    <a:pt x="938387" y="0"/>
                  </a:cubicBezTo>
                  <a:cubicBezTo>
                    <a:pt x="940193" y="100620"/>
                    <a:pt x="942680" y="179826"/>
                    <a:pt x="938387" y="240756"/>
                  </a:cubicBezTo>
                  <a:cubicBezTo>
                    <a:pt x="792798" y="240160"/>
                    <a:pt x="653128" y="245881"/>
                    <a:pt x="497345" y="240756"/>
                  </a:cubicBezTo>
                  <a:cubicBezTo>
                    <a:pt x="341562" y="235631"/>
                    <a:pt x="134704" y="232008"/>
                    <a:pt x="0" y="240756"/>
                  </a:cubicBezTo>
                  <a:cubicBezTo>
                    <a:pt x="-6373" y="191502"/>
                    <a:pt x="-1794" y="98094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595959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3559321221">
                    <a:prstGeom prst="rect">
                      <a:avLst/>
                    </a:prstGeom>
                    <ask:type>
                      <ask:lineSketchFreehand/>
                    </ask:type>
                    <ask:seed>3559321221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Menu Item 4">
              <a:extLst>
                <a:ext uri="{FF2B5EF4-FFF2-40B4-BE49-F238E27FC236}">
                  <a16:creationId xmlns:a16="http://schemas.microsoft.com/office/drawing/2014/main" id="{D9B89EE8-0B84-4BB9-B0F8-E7BEB361023A}"/>
                </a:ext>
              </a:extLst>
            </p:cNvPr>
            <p:cNvSpPr txBox="1"/>
            <p:nvPr/>
          </p:nvSpPr>
          <p:spPr>
            <a:xfrm>
              <a:off x="3975589" y="1637794"/>
              <a:ext cx="865430" cy="2530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Item 4</a:t>
              </a:r>
            </a:p>
          </p:txBody>
        </p:sp>
        <p:sp>
          <p:nvSpPr>
            <p:cNvPr id="567" name="Menu Item 3">
              <a:extLst>
                <a:ext uri="{FF2B5EF4-FFF2-40B4-BE49-F238E27FC236}">
                  <a16:creationId xmlns:a16="http://schemas.microsoft.com/office/drawing/2014/main" id="{DCF085B2-3B78-4765-90FA-94E5AB6ACFB6}"/>
                </a:ext>
              </a:extLst>
            </p:cNvPr>
            <p:cNvSpPr txBox="1"/>
            <p:nvPr/>
          </p:nvSpPr>
          <p:spPr>
            <a:xfrm>
              <a:off x="2861706" y="1632571"/>
              <a:ext cx="865430" cy="2530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Item 3</a:t>
              </a:r>
            </a:p>
          </p:txBody>
        </p:sp>
        <p:sp>
          <p:nvSpPr>
            <p:cNvPr id="568" name="Menu Item 2">
              <a:extLst>
                <a:ext uri="{FF2B5EF4-FFF2-40B4-BE49-F238E27FC236}">
                  <a16:creationId xmlns:a16="http://schemas.microsoft.com/office/drawing/2014/main" id="{66740298-1CCB-4731-B043-F586C382378A}"/>
                </a:ext>
              </a:extLst>
            </p:cNvPr>
            <p:cNvSpPr txBox="1"/>
            <p:nvPr/>
          </p:nvSpPr>
          <p:spPr>
            <a:xfrm>
              <a:off x="1752249" y="1632618"/>
              <a:ext cx="865430" cy="2530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Item 2</a:t>
              </a:r>
            </a:p>
          </p:txBody>
        </p:sp>
        <p:sp>
          <p:nvSpPr>
            <p:cNvPr id="569" name="Menu Item 1">
              <a:extLst>
                <a:ext uri="{FF2B5EF4-FFF2-40B4-BE49-F238E27FC236}">
                  <a16:creationId xmlns:a16="http://schemas.microsoft.com/office/drawing/2014/main" id="{58199FFB-064D-4AA2-BE28-592BA2F947EB}"/>
                </a:ext>
              </a:extLst>
            </p:cNvPr>
            <p:cNvSpPr txBox="1"/>
            <p:nvPr/>
          </p:nvSpPr>
          <p:spPr>
            <a:xfrm>
              <a:off x="647984" y="1632325"/>
              <a:ext cx="765668" cy="2530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Item 1</a:t>
              </a:r>
            </a:p>
          </p:txBody>
        </p:sp>
        <p:sp>
          <p:nvSpPr>
            <p:cNvPr id="570" name="Rectangle">
              <a:extLst>
                <a:ext uri="{FF2B5EF4-FFF2-40B4-BE49-F238E27FC236}">
                  <a16:creationId xmlns:a16="http://schemas.microsoft.com/office/drawing/2014/main" id="{19672E5B-10C0-409F-8692-B5B67F5A6B64}"/>
                </a:ext>
              </a:extLst>
            </p:cNvPr>
            <p:cNvSpPr/>
            <p:nvPr/>
          </p:nvSpPr>
          <p:spPr>
            <a:xfrm>
              <a:off x="586017" y="1868031"/>
              <a:ext cx="4330789" cy="18288"/>
            </a:xfrm>
            <a:custGeom>
              <a:avLst/>
              <a:gdLst>
                <a:gd name="connsiteX0" fmla="*/ 0 w 4330789"/>
                <a:gd name="connsiteY0" fmla="*/ 0 h 18288"/>
                <a:gd name="connsiteX1" fmla="*/ 532068 w 4330789"/>
                <a:gd name="connsiteY1" fmla="*/ 0 h 18288"/>
                <a:gd name="connsiteX2" fmla="*/ 1064137 w 4330789"/>
                <a:gd name="connsiteY2" fmla="*/ 0 h 18288"/>
                <a:gd name="connsiteX3" fmla="*/ 1769437 w 4330789"/>
                <a:gd name="connsiteY3" fmla="*/ 0 h 18288"/>
                <a:gd name="connsiteX4" fmla="*/ 2258197 w 4330789"/>
                <a:gd name="connsiteY4" fmla="*/ 0 h 18288"/>
                <a:gd name="connsiteX5" fmla="*/ 2963497 w 4330789"/>
                <a:gd name="connsiteY5" fmla="*/ 0 h 18288"/>
                <a:gd name="connsiteX6" fmla="*/ 3668797 w 4330789"/>
                <a:gd name="connsiteY6" fmla="*/ 0 h 18288"/>
                <a:gd name="connsiteX7" fmla="*/ 4330789 w 4330789"/>
                <a:gd name="connsiteY7" fmla="*/ 0 h 18288"/>
                <a:gd name="connsiteX8" fmla="*/ 4330789 w 4330789"/>
                <a:gd name="connsiteY8" fmla="*/ 18288 h 18288"/>
                <a:gd name="connsiteX9" fmla="*/ 3712105 w 4330789"/>
                <a:gd name="connsiteY9" fmla="*/ 18288 h 18288"/>
                <a:gd name="connsiteX10" fmla="*/ 3050113 w 4330789"/>
                <a:gd name="connsiteY10" fmla="*/ 18288 h 18288"/>
                <a:gd name="connsiteX11" fmla="*/ 2344813 w 4330789"/>
                <a:gd name="connsiteY11" fmla="*/ 18288 h 18288"/>
                <a:gd name="connsiteX12" fmla="*/ 1639513 w 4330789"/>
                <a:gd name="connsiteY12" fmla="*/ 18288 h 18288"/>
                <a:gd name="connsiteX13" fmla="*/ 1020829 w 4330789"/>
                <a:gd name="connsiteY13" fmla="*/ 18288 h 18288"/>
                <a:gd name="connsiteX14" fmla="*/ 532068 w 4330789"/>
                <a:gd name="connsiteY14" fmla="*/ 18288 h 18288"/>
                <a:gd name="connsiteX15" fmla="*/ 0 w 4330789"/>
                <a:gd name="connsiteY15" fmla="*/ 18288 h 18288"/>
                <a:gd name="connsiteX16" fmla="*/ 0 w 4330789"/>
                <a:gd name="connsiteY16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0789" h="18288" fill="none" extrusionOk="0">
                  <a:moveTo>
                    <a:pt x="0" y="0"/>
                  </a:moveTo>
                  <a:cubicBezTo>
                    <a:pt x="123898" y="10615"/>
                    <a:pt x="266157" y="-25982"/>
                    <a:pt x="532068" y="0"/>
                  </a:cubicBezTo>
                  <a:cubicBezTo>
                    <a:pt x="797979" y="25982"/>
                    <a:pt x="841243" y="-17367"/>
                    <a:pt x="1064137" y="0"/>
                  </a:cubicBezTo>
                  <a:cubicBezTo>
                    <a:pt x="1287031" y="17367"/>
                    <a:pt x="1435654" y="26175"/>
                    <a:pt x="1769437" y="0"/>
                  </a:cubicBezTo>
                  <a:cubicBezTo>
                    <a:pt x="2103220" y="-26175"/>
                    <a:pt x="2154986" y="20394"/>
                    <a:pt x="2258197" y="0"/>
                  </a:cubicBezTo>
                  <a:cubicBezTo>
                    <a:pt x="2361408" y="-20394"/>
                    <a:pt x="2620753" y="-4890"/>
                    <a:pt x="2963497" y="0"/>
                  </a:cubicBezTo>
                  <a:cubicBezTo>
                    <a:pt x="3306241" y="4890"/>
                    <a:pt x="3318353" y="-14967"/>
                    <a:pt x="3668797" y="0"/>
                  </a:cubicBezTo>
                  <a:cubicBezTo>
                    <a:pt x="4019241" y="14967"/>
                    <a:pt x="4122028" y="-12103"/>
                    <a:pt x="4330789" y="0"/>
                  </a:cubicBezTo>
                  <a:cubicBezTo>
                    <a:pt x="4329920" y="7867"/>
                    <a:pt x="4331496" y="10749"/>
                    <a:pt x="4330789" y="18288"/>
                  </a:cubicBezTo>
                  <a:cubicBezTo>
                    <a:pt x="4169280" y="-5211"/>
                    <a:pt x="3961373" y="27478"/>
                    <a:pt x="3712105" y="18288"/>
                  </a:cubicBezTo>
                  <a:cubicBezTo>
                    <a:pt x="3462837" y="9098"/>
                    <a:pt x="3216199" y="48476"/>
                    <a:pt x="3050113" y="18288"/>
                  </a:cubicBezTo>
                  <a:cubicBezTo>
                    <a:pt x="2884027" y="-11900"/>
                    <a:pt x="2504139" y="25999"/>
                    <a:pt x="2344813" y="18288"/>
                  </a:cubicBezTo>
                  <a:cubicBezTo>
                    <a:pt x="2185487" y="10577"/>
                    <a:pt x="1881651" y="11434"/>
                    <a:pt x="1639513" y="18288"/>
                  </a:cubicBezTo>
                  <a:cubicBezTo>
                    <a:pt x="1397375" y="25142"/>
                    <a:pt x="1262564" y="1404"/>
                    <a:pt x="1020829" y="18288"/>
                  </a:cubicBezTo>
                  <a:cubicBezTo>
                    <a:pt x="779094" y="35172"/>
                    <a:pt x="692823" y="17907"/>
                    <a:pt x="532068" y="18288"/>
                  </a:cubicBezTo>
                  <a:cubicBezTo>
                    <a:pt x="371313" y="18669"/>
                    <a:pt x="125023" y="27548"/>
                    <a:pt x="0" y="18288"/>
                  </a:cubicBezTo>
                  <a:cubicBezTo>
                    <a:pt x="-584" y="12921"/>
                    <a:pt x="-734" y="7142"/>
                    <a:pt x="0" y="0"/>
                  </a:cubicBezTo>
                  <a:close/>
                </a:path>
                <a:path w="4330789" h="18288" stroke="0" extrusionOk="0">
                  <a:moveTo>
                    <a:pt x="0" y="0"/>
                  </a:moveTo>
                  <a:cubicBezTo>
                    <a:pt x="133319" y="-21005"/>
                    <a:pt x="390003" y="-5635"/>
                    <a:pt x="575376" y="0"/>
                  </a:cubicBezTo>
                  <a:cubicBezTo>
                    <a:pt x="760749" y="5635"/>
                    <a:pt x="1038050" y="-26012"/>
                    <a:pt x="1237368" y="0"/>
                  </a:cubicBezTo>
                  <a:cubicBezTo>
                    <a:pt x="1436686" y="26012"/>
                    <a:pt x="1488784" y="1805"/>
                    <a:pt x="1726129" y="0"/>
                  </a:cubicBezTo>
                  <a:cubicBezTo>
                    <a:pt x="1963474" y="-1805"/>
                    <a:pt x="2070862" y="2339"/>
                    <a:pt x="2344813" y="0"/>
                  </a:cubicBezTo>
                  <a:cubicBezTo>
                    <a:pt x="2618764" y="-2339"/>
                    <a:pt x="2673984" y="-4704"/>
                    <a:pt x="2833573" y="0"/>
                  </a:cubicBezTo>
                  <a:cubicBezTo>
                    <a:pt x="2993162" y="4704"/>
                    <a:pt x="3225456" y="19194"/>
                    <a:pt x="3495565" y="0"/>
                  </a:cubicBezTo>
                  <a:cubicBezTo>
                    <a:pt x="3765674" y="-19194"/>
                    <a:pt x="4112028" y="26481"/>
                    <a:pt x="4330789" y="0"/>
                  </a:cubicBezTo>
                  <a:cubicBezTo>
                    <a:pt x="4331323" y="8474"/>
                    <a:pt x="4330888" y="9969"/>
                    <a:pt x="4330789" y="18288"/>
                  </a:cubicBezTo>
                  <a:cubicBezTo>
                    <a:pt x="4137393" y="6404"/>
                    <a:pt x="4019729" y="24867"/>
                    <a:pt x="3712105" y="18288"/>
                  </a:cubicBezTo>
                  <a:cubicBezTo>
                    <a:pt x="3404481" y="11709"/>
                    <a:pt x="3316255" y="28996"/>
                    <a:pt x="3050113" y="18288"/>
                  </a:cubicBezTo>
                  <a:cubicBezTo>
                    <a:pt x="2783971" y="7580"/>
                    <a:pt x="2627377" y="9178"/>
                    <a:pt x="2474737" y="18288"/>
                  </a:cubicBezTo>
                  <a:cubicBezTo>
                    <a:pt x="2322097" y="27398"/>
                    <a:pt x="1987827" y="8354"/>
                    <a:pt x="1769437" y="18288"/>
                  </a:cubicBezTo>
                  <a:cubicBezTo>
                    <a:pt x="1551047" y="28222"/>
                    <a:pt x="1350769" y="49218"/>
                    <a:pt x="1107445" y="18288"/>
                  </a:cubicBezTo>
                  <a:cubicBezTo>
                    <a:pt x="864121" y="-12642"/>
                    <a:pt x="524722" y="-1029"/>
                    <a:pt x="0" y="18288"/>
                  </a:cubicBezTo>
                  <a:cubicBezTo>
                    <a:pt x="802" y="9702"/>
                    <a:pt x="185" y="6546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extLst>
                <a:ext uri="{C807C97D-BFC1-408E-A445-0C87EB9F89A2}">
                  <ask:lineSketchStyleProps xmlns:ask="http://schemas.microsoft.com/office/drawing/2018/sketchyshapes" xmlns="" sd="574335773">
                    <a:prstGeom prst="rect">
                      <a:avLst/>
                    </a:prstGeom>
                    <ask:type>
                      <ask:lineSketchFreehand/>
                    </ask:type>
                    <ask:seed>574335773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Dropdown Box Expanded" descr="Expanded dropdown menu">
            <a:extLst>
              <a:ext uri="{FF2B5EF4-FFF2-40B4-BE49-F238E27FC236}">
                <a16:creationId xmlns:a16="http://schemas.microsoft.com/office/drawing/2014/main" id="{46B924EF-04A8-46B3-8D2A-65666C92F535}"/>
              </a:ext>
            </a:extLst>
          </p:cNvPr>
          <p:cNvGrpSpPr/>
          <p:nvPr/>
        </p:nvGrpSpPr>
        <p:grpSpPr>
          <a:xfrm>
            <a:off x="8573581" y="724223"/>
            <a:ext cx="634012" cy="754750"/>
            <a:chOff x="15528808" y="10083390"/>
            <a:chExt cx="866161" cy="1132701"/>
          </a:xfrm>
        </p:grpSpPr>
        <p:sp>
          <p:nvSpPr>
            <p:cNvPr id="555" name="Dropdown Menu Background">
              <a:extLst>
                <a:ext uri="{FF2B5EF4-FFF2-40B4-BE49-F238E27FC236}">
                  <a16:creationId xmlns:a16="http://schemas.microsoft.com/office/drawing/2014/main" id="{3D847F78-ABD4-4CFD-BFC9-59FA86B5B2D8}"/>
                </a:ext>
              </a:extLst>
            </p:cNvPr>
            <p:cNvSpPr/>
            <p:nvPr/>
          </p:nvSpPr>
          <p:spPr>
            <a:xfrm>
              <a:off x="15531331" y="10130070"/>
              <a:ext cx="857339" cy="1086021"/>
            </a:xfrm>
            <a:custGeom>
              <a:avLst/>
              <a:gdLst>
                <a:gd name="connsiteX0" fmla="*/ 0 w 857339"/>
                <a:gd name="connsiteY0" fmla="*/ 14017 h 1086021"/>
                <a:gd name="connsiteX1" fmla="*/ 14017 w 857339"/>
                <a:gd name="connsiteY1" fmla="*/ 0 h 1086021"/>
                <a:gd name="connsiteX2" fmla="*/ 420376 w 857339"/>
                <a:gd name="connsiteY2" fmla="*/ 0 h 1086021"/>
                <a:gd name="connsiteX3" fmla="*/ 843322 w 857339"/>
                <a:gd name="connsiteY3" fmla="*/ 0 h 1086021"/>
                <a:gd name="connsiteX4" fmla="*/ 857339 w 857339"/>
                <a:gd name="connsiteY4" fmla="*/ 14017 h 1086021"/>
                <a:gd name="connsiteX5" fmla="*/ 857339 w 857339"/>
                <a:gd name="connsiteY5" fmla="*/ 543011 h 1086021"/>
                <a:gd name="connsiteX6" fmla="*/ 857339 w 857339"/>
                <a:gd name="connsiteY6" fmla="*/ 1072004 h 1086021"/>
                <a:gd name="connsiteX7" fmla="*/ 843322 w 857339"/>
                <a:gd name="connsiteY7" fmla="*/ 1086021 h 1086021"/>
                <a:gd name="connsiteX8" fmla="*/ 412083 w 857339"/>
                <a:gd name="connsiteY8" fmla="*/ 1086021 h 1086021"/>
                <a:gd name="connsiteX9" fmla="*/ 14017 w 857339"/>
                <a:gd name="connsiteY9" fmla="*/ 1086021 h 1086021"/>
                <a:gd name="connsiteX10" fmla="*/ 0 w 857339"/>
                <a:gd name="connsiteY10" fmla="*/ 1072004 h 1086021"/>
                <a:gd name="connsiteX11" fmla="*/ 0 w 857339"/>
                <a:gd name="connsiteY11" fmla="*/ 564170 h 1086021"/>
                <a:gd name="connsiteX12" fmla="*/ 0 w 857339"/>
                <a:gd name="connsiteY12" fmla="*/ 14017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339" h="1086021" fill="none" extrusionOk="0">
                  <a:moveTo>
                    <a:pt x="0" y="14017"/>
                  </a:moveTo>
                  <a:cubicBezTo>
                    <a:pt x="35" y="5357"/>
                    <a:pt x="6753" y="980"/>
                    <a:pt x="14017" y="0"/>
                  </a:cubicBezTo>
                  <a:cubicBezTo>
                    <a:pt x="205329" y="4036"/>
                    <a:pt x="289976" y="-4120"/>
                    <a:pt x="420376" y="0"/>
                  </a:cubicBezTo>
                  <a:cubicBezTo>
                    <a:pt x="550776" y="4120"/>
                    <a:pt x="735859" y="-956"/>
                    <a:pt x="843322" y="0"/>
                  </a:cubicBezTo>
                  <a:cubicBezTo>
                    <a:pt x="852048" y="-617"/>
                    <a:pt x="857387" y="4412"/>
                    <a:pt x="857339" y="14017"/>
                  </a:cubicBezTo>
                  <a:cubicBezTo>
                    <a:pt x="869738" y="186368"/>
                    <a:pt x="855699" y="425598"/>
                    <a:pt x="857339" y="543011"/>
                  </a:cubicBezTo>
                  <a:cubicBezTo>
                    <a:pt x="858979" y="660424"/>
                    <a:pt x="869340" y="918776"/>
                    <a:pt x="857339" y="1072004"/>
                  </a:cubicBezTo>
                  <a:cubicBezTo>
                    <a:pt x="858407" y="1079547"/>
                    <a:pt x="852289" y="1085717"/>
                    <a:pt x="843322" y="1086021"/>
                  </a:cubicBezTo>
                  <a:cubicBezTo>
                    <a:pt x="688116" y="1086439"/>
                    <a:pt x="600943" y="1090806"/>
                    <a:pt x="412083" y="1086021"/>
                  </a:cubicBezTo>
                  <a:cubicBezTo>
                    <a:pt x="223223" y="1081236"/>
                    <a:pt x="152525" y="1080200"/>
                    <a:pt x="14017" y="1086021"/>
                  </a:cubicBezTo>
                  <a:cubicBezTo>
                    <a:pt x="5938" y="1086988"/>
                    <a:pt x="-102" y="1080208"/>
                    <a:pt x="0" y="1072004"/>
                  </a:cubicBezTo>
                  <a:cubicBezTo>
                    <a:pt x="8684" y="848202"/>
                    <a:pt x="-1924" y="710388"/>
                    <a:pt x="0" y="564170"/>
                  </a:cubicBezTo>
                  <a:cubicBezTo>
                    <a:pt x="1924" y="417952"/>
                    <a:pt x="24856" y="282419"/>
                    <a:pt x="0" y="14017"/>
                  </a:cubicBezTo>
                  <a:close/>
                </a:path>
                <a:path w="857339" h="1086021" stroke="0" extrusionOk="0">
                  <a:moveTo>
                    <a:pt x="0" y="14017"/>
                  </a:moveTo>
                  <a:cubicBezTo>
                    <a:pt x="289" y="5729"/>
                    <a:pt x="5423" y="1648"/>
                    <a:pt x="14017" y="0"/>
                  </a:cubicBezTo>
                  <a:cubicBezTo>
                    <a:pt x="221001" y="-15081"/>
                    <a:pt x="293569" y="-13688"/>
                    <a:pt x="436963" y="0"/>
                  </a:cubicBezTo>
                  <a:cubicBezTo>
                    <a:pt x="580357" y="13688"/>
                    <a:pt x="696919" y="15410"/>
                    <a:pt x="843322" y="0"/>
                  </a:cubicBezTo>
                  <a:cubicBezTo>
                    <a:pt x="851275" y="-59"/>
                    <a:pt x="858035" y="6816"/>
                    <a:pt x="857339" y="14017"/>
                  </a:cubicBezTo>
                  <a:cubicBezTo>
                    <a:pt x="841659" y="232880"/>
                    <a:pt x="836561" y="344639"/>
                    <a:pt x="857339" y="532431"/>
                  </a:cubicBezTo>
                  <a:cubicBezTo>
                    <a:pt x="878117" y="720223"/>
                    <a:pt x="844513" y="814746"/>
                    <a:pt x="857339" y="1072004"/>
                  </a:cubicBezTo>
                  <a:cubicBezTo>
                    <a:pt x="856921" y="1078190"/>
                    <a:pt x="849688" y="1085250"/>
                    <a:pt x="843322" y="1086021"/>
                  </a:cubicBezTo>
                  <a:cubicBezTo>
                    <a:pt x="693734" y="1079443"/>
                    <a:pt x="642031" y="1080870"/>
                    <a:pt x="453549" y="1086021"/>
                  </a:cubicBezTo>
                  <a:cubicBezTo>
                    <a:pt x="265067" y="1091172"/>
                    <a:pt x="134453" y="1081822"/>
                    <a:pt x="14017" y="1086021"/>
                  </a:cubicBezTo>
                  <a:cubicBezTo>
                    <a:pt x="4535" y="1085641"/>
                    <a:pt x="118" y="1078605"/>
                    <a:pt x="0" y="1072004"/>
                  </a:cubicBezTo>
                  <a:cubicBezTo>
                    <a:pt x="15837" y="953182"/>
                    <a:pt x="9886" y="805295"/>
                    <a:pt x="0" y="574750"/>
                  </a:cubicBezTo>
                  <a:cubicBezTo>
                    <a:pt x="-9886" y="344205"/>
                    <a:pt x="13741" y="158139"/>
                    <a:pt x="0" y="1401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1635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rtlCol="0" anchor="ctr"/>
            <a:lstStyle/>
            <a:p>
              <a:endParaRPr lang="en-US" sz="7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6" name="Dropdown Box and Text">
              <a:extLst>
                <a:ext uri="{FF2B5EF4-FFF2-40B4-BE49-F238E27FC236}">
                  <a16:creationId xmlns:a16="http://schemas.microsoft.com/office/drawing/2014/main" id="{D797E538-8206-4238-94E4-383B5E746DC8}"/>
                </a:ext>
              </a:extLst>
            </p:cNvPr>
            <p:cNvSpPr/>
            <p:nvPr/>
          </p:nvSpPr>
          <p:spPr>
            <a:xfrm>
              <a:off x="15528808" y="10083390"/>
              <a:ext cx="865004" cy="285892"/>
            </a:xfrm>
            <a:custGeom>
              <a:avLst/>
              <a:gdLst>
                <a:gd name="connsiteX0" fmla="*/ 0 w 865004"/>
                <a:gd name="connsiteY0" fmla="*/ 18709 h 285892"/>
                <a:gd name="connsiteX1" fmla="*/ 18709 w 865004"/>
                <a:gd name="connsiteY1" fmla="*/ 0 h 285892"/>
                <a:gd name="connsiteX2" fmla="*/ 415950 w 865004"/>
                <a:gd name="connsiteY2" fmla="*/ 0 h 285892"/>
                <a:gd name="connsiteX3" fmla="*/ 846295 w 865004"/>
                <a:gd name="connsiteY3" fmla="*/ 0 h 285892"/>
                <a:gd name="connsiteX4" fmla="*/ 865004 w 865004"/>
                <a:gd name="connsiteY4" fmla="*/ 18709 h 285892"/>
                <a:gd name="connsiteX5" fmla="*/ 865004 w 865004"/>
                <a:gd name="connsiteY5" fmla="*/ 267183 h 285892"/>
                <a:gd name="connsiteX6" fmla="*/ 846295 w 865004"/>
                <a:gd name="connsiteY6" fmla="*/ 285892 h 285892"/>
                <a:gd name="connsiteX7" fmla="*/ 415950 w 865004"/>
                <a:gd name="connsiteY7" fmla="*/ 285892 h 285892"/>
                <a:gd name="connsiteX8" fmla="*/ 18709 w 865004"/>
                <a:gd name="connsiteY8" fmla="*/ 285892 h 285892"/>
                <a:gd name="connsiteX9" fmla="*/ 0 w 865004"/>
                <a:gd name="connsiteY9" fmla="*/ 267183 h 285892"/>
                <a:gd name="connsiteX10" fmla="*/ 0 w 865004"/>
                <a:gd name="connsiteY10" fmla="*/ 18709 h 28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004" h="285892" fill="none" extrusionOk="0">
                  <a:moveTo>
                    <a:pt x="0" y="18709"/>
                  </a:moveTo>
                  <a:cubicBezTo>
                    <a:pt x="80" y="7197"/>
                    <a:pt x="8142" y="412"/>
                    <a:pt x="18709" y="0"/>
                  </a:cubicBezTo>
                  <a:cubicBezTo>
                    <a:pt x="214061" y="15568"/>
                    <a:pt x="263597" y="18771"/>
                    <a:pt x="415950" y="0"/>
                  </a:cubicBezTo>
                  <a:cubicBezTo>
                    <a:pt x="568303" y="-18771"/>
                    <a:pt x="727538" y="-8755"/>
                    <a:pt x="846295" y="0"/>
                  </a:cubicBezTo>
                  <a:cubicBezTo>
                    <a:pt x="856029" y="160"/>
                    <a:pt x="865140" y="6866"/>
                    <a:pt x="865004" y="18709"/>
                  </a:cubicBezTo>
                  <a:cubicBezTo>
                    <a:pt x="855749" y="114087"/>
                    <a:pt x="854257" y="158922"/>
                    <a:pt x="865004" y="267183"/>
                  </a:cubicBezTo>
                  <a:cubicBezTo>
                    <a:pt x="864379" y="279046"/>
                    <a:pt x="857567" y="287473"/>
                    <a:pt x="846295" y="285892"/>
                  </a:cubicBezTo>
                  <a:cubicBezTo>
                    <a:pt x="759125" y="299964"/>
                    <a:pt x="621901" y="302914"/>
                    <a:pt x="415950" y="285892"/>
                  </a:cubicBezTo>
                  <a:cubicBezTo>
                    <a:pt x="209999" y="268870"/>
                    <a:pt x="143411" y="289634"/>
                    <a:pt x="18709" y="285892"/>
                  </a:cubicBezTo>
                  <a:cubicBezTo>
                    <a:pt x="8400" y="288225"/>
                    <a:pt x="1252" y="277143"/>
                    <a:pt x="0" y="267183"/>
                  </a:cubicBezTo>
                  <a:cubicBezTo>
                    <a:pt x="11814" y="208005"/>
                    <a:pt x="-1951" y="84104"/>
                    <a:pt x="0" y="18709"/>
                  </a:cubicBezTo>
                  <a:close/>
                </a:path>
                <a:path w="865004" h="285892" stroke="0" extrusionOk="0">
                  <a:moveTo>
                    <a:pt x="0" y="18709"/>
                  </a:moveTo>
                  <a:cubicBezTo>
                    <a:pt x="185" y="8027"/>
                    <a:pt x="7876" y="966"/>
                    <a:pt x="18709" y="0"/>
                  </a:cubicBezTo>
                  <a:cubicBezTo>
                    <a:pt x="135370" y="1966"/>
                    <a:pt x="308512" y="-10837"/>
                    <a:pt x="440778" y="0"/>
                  </a:cubicBezTo>
                  <a:cubicBezTo>
                    <a:pt x="573044" y="10837"/>
                    <a:pt x="725511" y="7789"/>
                    <a:pt x="846295" y="0"/>
                  </a:cubicBezTo>
                  <a:cubicBezTo>
                    <a:pt x="858681" y="-574"/>
                    <a:pt x="866048" y="9186"/>
                    <a:pt x="865004" y="18709"/>
                  </a:cubicBezTo>
                  <a:cubicBezTo>
                    <a:pt x="866978" y="115732"/>
                    <a:pt x="877286" y="157041"/>
                    <a:pt x="865004" y="267183"/>
                  </a:cubicBezTo>
                  <a:cubicBezTo>
                    <a:pt x="864579" y="277457"/>
                    <a:pt x="854734" y="287032"/>
                    <a:pt x="846295" y="285892"/>
                  </a:cubicBezTo>
                  <a:cubicBezTo>
                    <a:pt x="688374" y="291707"/>
                    <a:pt x="582755" y="270852"/>
                    <a:pt x="415950" y="285892"/>
                  </a:cubicBezTo>
                  <a:cubicBezTo>
                    <a:pt x="249145" y="300932"/>
                    <a:pt x="186082" y="277819"/>
                    <a:pt x="18709" y="285892"/>
                  </a:cubicBezTo>
                  <a:cubicBezTo>
                    <a:pt x="8118" y="286928"/>
                    <a:pt x="-787" y="277437"/>
                    <a:pt x="0" y="267183"/>
                  </a:cubicBezTo>
                  <a:cubicBezTo>
                    <a:pt x="-4007" y="154875"/>
                    <a:pt x="1355" y="126116"/>
                    <a:pt x="0" y="1870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6544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5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Dropdown</a:t>
              </a:r>
            </a:p>
          </p:txBody>
        </p:sp>
        <p:grpSp>
          <p:nvGrpSpPr>
            <p:cNvPr id="557" name="Dropdown Icon">
              <a:extLst>
                <a:ext uri="{FF2B5EF4-FFF2-40B4-BE49-F238E27FC236}">
                  <a16:creationId xmlns:a16="http://schemas.microsoft.com/office/drawing/2014/main" id="{94BBB5C3-4275-4A99-BF93-D6926EF78D1B}"/>
                </a:ext>
              </a:extLst>
            </p:cNvPr>
            <p:cNvGrpSpPr/>
            <p:nvPr/>
          </p:nvGrpSpPr>
          <p:grpSpPr>
            <a:xfrm rot="18531467">
              <a:off x="15610806" y="10197601"/>
              <a:ext cx="81860" cy="81127"/>
              <a:chOff x="1391765" y="3123695"/>
              <a:chExt cx="188889" cy="187203"/>
            </a:xfrm>
          </p:grpSpPr>
          <p:cxnSp>
            <p:nvCxnSpPr>
              <p:cNvPr id="561" name="Line 2">
                <a:extLst>
                  <a:ext uri="{FF2B5EF4-FFF2-40B4-BE49-F238E27FC236}">
                    <a16:creationId xmlns:a16="http://schemas.microsoft.com/office/drawing/2014/main" id="{F03425CB-6857-41AF-A8CC-FC70B14BFB2F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470925" y="3201171"/>
                <a:ext cx="109729" cy="109727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Line 1">
                <a:extLst>
                  <a:ext uri="{FF2B5EF4-FFF2-40B4-BE49-F238E27FC236}">
                    <a16:creationId xmlns:a16="http://schemas.microsoft.com/office/drawing/2014/main" id="{5D026A68-37C5-4D8F-94EF-206387679830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391765" y="3123695"/>
                <a:ext cx="109729" cy="109730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8" name="Dropdown Option 3">
              <a:extLst>
                <a:ext uri="{FF2B5EF4-FFF2-40B4-BE49-F238E27FC236}">
                  <a16:creationId xmlns:a16="http://schemas.microsoft.com/office/drawing/2014/main" id="{C83BF453-835F-44DC-9E3B-F3842B5B8D29}"/>
                </a:ext>
              </a:extLst>
            </p:cNvPr>
            <p:cNvSpPr txBox="1"/>
            <p:nvPr/>
          </p:nvSpPr>
          <p:spPr>
            <a:xfrm>
              <a:off x="15555358" y="10939969"/>
              <a:ext cx="818824" cy="265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Dropdown</a:t>
              </a:r>
              <a:endParaRPr lang="en-US" sz="550" dirty="0"/>
            </a:p>
          </p:txBody>
        </p:sp>
        <p:sp>
          <p:nvSpPr>
            <p:cNvPr id="559" name="Highlighted Dropdown Option 2">
              <a:extLst>
                <a:ext uri="{FF2B5EF4-FFF2-40B4-BE49-F238E27FC236}">
                  <a16:creationId xmlns:a16="http://schemas.microsoft.com/office/drawing/2014/main" id="{7A966B36-A627-4E33-A5FA-B6379D098379}"/>
                </a:ext>
              </a:extLst>
            </p:cNvPr>
            <p:cNvSpPr/>
            <p:nvPr/>
          </p:nvSpPr>
          <p:spPr>
            <a:xfrm>
              <a:off x="15529965" y="10655425"/>
              <a:ext cx="865004" cy="258969"/>
            </a:xfrm>
            <a:custGeom>
              <a:avLst/>
              <a:gdLst>
                <a:gd name="connsiteX0" fmla="*/ 0 w 865004"/>
                <a:gd name="connsiteY0" fmla="*/ 7381 h 258969"/>
                <a:gd name="connsiteX1" fmla="*/ 7381 w 865004"/>
                <a:gd name="connsiteY1" fmla="*/ 0 h 258969"/>
                <a:gd name="connsiteX2" fmla="*/ 415497 w 865004"/>
                <a:gd name="connsiteY2" fmla="*/ 0 h 258969"/>
                <a:gd name="connsiteX3" fmla="*/ 857623 w 865004"/>
                <a:gd name="connsiteY3" fmla="*/ 0 h 258969"/>
                <a:gd name="connsiteX4" fmla="*/ 865004 w 865004"/>
                <a:gd name="connsiteY4" fmla="*/ 7381 h 258969"/>
                <a:gd name="connsiteX5" fmla="*/ 865004 w 865004"/>
                <a:gd name="connsiteY5" fmla="*/ 251588 h 258969"/>
                <a:gd name="connsiteX6" fmla="*/ 857623 w 865004"/>
                <a:gd name="connsiteY6" fmla="*/ 258969 h 258969"/>
                <a:gd name="connsiteX7" fmla="*/ 415497 w 865004"/>
                <a:gd name="connsiteY7" fmla="*/ 258969 h 258969"/>
                <a:gd name="connsiteX8" fmla="*/ 7381 w 865004"/>
                <a:gd name="connsiteY8" fmla="*/ 258969 h 258969"/>
                <a:gd name="connsiteX9" fmla="*/ 0 w 865004"/>
                <a:gd name="connsiteY9" fmla="*/ 251588 h 258969"/>
                <a:gd name="connsiteX10" fmla="*/ 0 w 865004"/>
                <a:gd name="connsiteY10" fmla="*/ 7381 h 25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004" h="258969" fill="none" extrusionOk="0">
                  <a:moveTo>
                    <a:pt x="0" y="7381"/>
                  </a:moveTo>
                  <a:cubicBezTo>
                    <a:pt x="14" y="3106"/>
                    <a:pt x="3135" y="299"/>
                    <a:pt x="7381" y="0"/>
                  </a:cubicBezTo>
                  <a:cubicBezTo>
                    <a:pt x="137207" y="18010"/>
                    <a:pt x="234534" y="-2199"/>
                    <a:pt x="415497" y="0"/>
                  </a:cubicBezTo>
                  <a:cubicBezTo>
                    <a:pt x="596460" y="2199"/>
                    <a:pt x="742822" y="-12291"/>
                    <a:pt x="857623" y="0"/>
                  </a:cubicBezTo>
                  <a:cubicBezTo>
                    <a:pt x="860980" y="191"/>
                    <a:pt x="865047" y="2827"/>
                    <a:pt x="865004" y="7381"/>
                  </a:cubicBezTo>
                  <a:cubicBezTo>
                    <a:pt x="854998" y="124673"/>
                    <a:pt x="871482" y="147037"/>
                    <a:pt x="865004" y="251588"/>
                  </a:cubicBezTo>
                  <a:cubicBezTo>
                    <a:pt x="864921" y="255868"/>
                    <a:pt x="862135" y="259703"/>
                    <a:pt x="857623" y="258969"/>
                  </a:cubicBezTo>
                  <a:cubicBezTo>
                    <a:pt x="687798" y="266703"/>
                    <a:pt x="578629" y="275436"/>
                    <a:pt x="415497" y="258969"/>
                  </a:cubicBezTo>
                  <a:cubicBezTo>
                    <a:pt x="252365" y="242502"/>
                    <a:pt x="167520" y="265665"/>
                    <a:pt x="7381" y="258969"/>
                  </a:cubicBezTo>
                  <a:cubicBezTo>
                    <a:pt x="3308" y="259296"/>
                    <a:pt x="320" y="255568"/>
                    <a:pt x="0" y="251588"/>
                  </a:cubicBezTo>
                  <a:cubicBezTo>
                    <a:pt x="8745" y="143379"/>
                    <a:pt x="7669" y="109653"/>
                    <a:pt x="0" y="7381"/>
                  </a:cubicBezTo>
                  <a:close/>
                </a:path>
                <a:path w="865004" h="258969" stroke="0" extrusionOk="0">
                  <a:moveTo>
                    <a:pt x="0" y="7381"/>
                  </a:moveTo>
                  <a:cubicBezTo>
                    <a:pt x="118" y="3082"/>
                    <a:pt x="3156" y="288"/>
                    <a:pt x="7381" y="0"/>
                  </a:cubicBezTo>
                  <a:cubicBezTo>
                    <a:pt x="181679" y="13232"/>
                    <a:pt x="311177" y="3438"/>
                    <a:pt x="441004" y="0"/>
                  </a:cubicBezTo>
                  <a:cubicBezTo>
                    <a:pt x="570831" y="-3438"/>
                    <a:pt x="715192" y="-793"/>
                    <a:pt x="857623" y="0"/>
                  </a:cubicBezTo>
                  <a:cubicBezTo>
                    <a:pt x="862535" y="-234"/>
                    <a:pt x="865586" y="3757"/>
                    <a:pt x="865004" y="7381"/>
                  </a:cubicBezTo>
                  <a:cubicBezTo>
                    <a:pt x="861349" y="102348"/>
                    <a:pt x="863724" y="196979"/>
                    <a:pt x="865004" y="251588"/>
                  </a:cubicBezTo>
                  <a:cubicBezTo>
                    <a:pt x="864657" y="255616"/>
                    <a:pt x="861509" y="259083"/>
                    <a:pt x="857623" y="258969"/>
                  </a:cubicBezTo>
                  <a:cubicBezTo>
                    <a:pt x="727547" y="280216"/>
                    <a:pt x="556545" y="263036"/>
                    <a:pt x="415497" y="258969"/>
                  </a:cubicBezTo>
                  <a:cubicBezTo>
                    <a:pt x="274449" y="254902"/>
                    <a:pt x="103117" y="260790"/>
                    <a:pt x="7381" y="258969"/>
                  </a:cubicBezTo>
                  <a:cubicBezTo>
                    <a:pt x="3208" y="259357"/>
                    <a:pt x="-212" y="255643"/>
                    <a:pt x="0" y="251588"/>
                  </a:cubicBezTo>
                  <a:cubicBezTo>
                    <a:pt x="-10079" y="170005"/>
                    <a:pt x="8825" y="70347"/>
                    <a:pt x="0" y="73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2850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rtlCol="0" anchor="ctr"/>
            <a:lstStyle/>
            <a:p>
              <a:r>
                <a:rPr lang="en-US" sz="5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Dropdown</a:t>
              </a:r>
            </a:p>
          </p:txBody>
        </p:sp>
        <p:sp>
          <p:nvSpPr>
            <p:cNvPr id="560" name="Dropdown Option 1">
              <a:extLst>
                <a:ext uri="{FF2B5EF4-FFF2-40B4-BE49-F238E27FC236}">
                  <a16:creationId xmlns:a16="http://schemas.microsoft.com/office/drawing/2014/main" id="{EC57B574-97BD-47BE-9853-C4FEB7BA850D}"/>
                </a:ext>
              </a:extLst>
            </p:cNvPr>
            <p:cNvSpPr txBox="1"/>
            <p:nvPr/>
          </p:nvSpPr>
          <p:spPr>
            <a:xfrm>
              <a:off x="15557741" y="10379812"/>
              <a:ext cx="818824" cy="265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Dropdown</a:t>
              </a:r>
              <a:endParaRPr lang="en-US" sz="550" dirty="0"/>
            </a:p>
          </p:txBody>
        </p:sp>
      </p:grpSp>
      <p:grpSp>
        <p:nvGrpSpPr>
          <p:cNvPr id="25" name="Expanded Hamburger Menu" descr="Expanded hamburger menu">
            <a:extLst>
              <a:ext uri="{FF2B5EF4-FFF2-40B4-BE49-F238E27FC236}">
                <a16:creationId xmlns:a16="http://schemas.microsoft.com/office/drawing/2014/main" id="{D3E84FC4-F49B-49E3-9C19-1958BF531E03}"/>
              </a:ext>
            </a:extLst>
          </p:cNvPr>
          <p:cNvGrpSpPr/>
          <p:nvPr/>
        </p:nvGrpSpPr>
        <p:grpSpPr>
          <a:xfrm>
            <a:off x="7291523" y="570212"/>
            <a:ext cx="1096045" cy="923596"/>
            <a:chOff x="8023081" y="643945"/>
            <a:chExt cx="1096045" cy="923596"/>
          </a:xfrm>
        </p:grpSpPr>
        <p:grpSp>
          <p:nvGrpSpPr>
            <p:cNvPr id="572" name="Expanded Hamburger Menu">
              <a:extLst>
                <a:ext uri="{FF2B5EF4-FFF2-40B4-BE49-F238E27FC236}">
                  <a16:creationId xmlns:a16="http://schemas.microsoft.com/office/drawing/2014/main" id="{6A6BC520-91EE-499B-AC85-9CFB1FDE9BDE}"/>
                </a:ext>
              </a:extLst>
            </p:cNvPr>
            <p:cNvGrpSpPr/>
            <p:nvPr/>
          </p:nvGrpSpPr>
          <p:grpSpPr>
            <a:xfrm>
              <a:off x="8023081" y="643945"/>
              <a:ext cx="174615" cy="103331"/>
              <a:chOff x="4321834" y="7099539"/>
              <a:chExt cx="189781" cy="135090"/>
            </a:xfrm>
          </p:grpSpPr>
          <p:sp>
            <p:nvSpPr>
              <p:cNvPr id="579" name="Rectangle 3">
                <a:extLst>
                  <a:ext uri="{FF2B5EF4-FFF2-40B4-BE49-F238E27FC236}">
                    <a16:creationId xmlns:a16="http://schemas.microsoft.com/office/drawing/2014/main" id="{47EA85D6-C945-4FEC-BE5C-7D885BF44163}"/>
                  </a:ext>
                </a:extLst>
              </p:cNvPr>
              <p:cNvSpPr/>
              <p:nvPr/>
            </p:nvSpPr>
            <p:spPr>
              <a:xfrm>
                <a:off x="4321834" y="7207197"/>
                <a:ext cx="189781" cy="27432"/>
              </a:xfrm>
              <a:custGeom>
                <a:avLst/>
                <a:gdLst>
                  <a:gd name="connsiteX0" fmla="*/ 0 w 189781"/>
                  <a:gd name="connsiteY0" fmla="*/ 0 h 27432"/>
                  <a:gd name="connsiteX1" fmla="*/ 189781 w 189781"/>
                  <a:gd name="connsiteY1" fmla="*/ 0 h 27432"/>
                  <a:gd name="connsiteX2" fmla="*/ 189781 w 189781"/>
                  <a:gd name="connsiteY2" fmla="*/ 27432 h 27432"/>
                  <a:gd name="connsiteX3" fmla="*/ 0 w 189781"/>
                  <a:gd name="connsiteY3" fmla="*/ 27432 h 27432"/>
                  <a:gd name="connsiteX4" fmla="*/ 0 w 189781"/>
                  <a:gd name="connsiteY4" fmla="*/ 0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81" h="27432" fill="none" extrusionOk="0">
                    <a:moveTo>
                      <a:pt x="0" y="0"/>
                    </a:moveTo>
                    <a:cubicBezTo>
                      <a:pt x="63962" y="7429"/>
                      <a:pt x="101364" y="-89"/>
                      <a:pt x="189781" y="0"/>
                    </a:cubicBezTo>
                    <a:cubicBezTo>
                      <a:pt x="188633" y="6730"/>
                      <a:pt x="188830" y="20567"/>
                      <a:pt x="189781" y="27432"/>
                    </a:cubicBezTo>
                    <a:cubicBezTo>
                      <a:pt x="150627" y="23840"/>
                      <a:pt x="44296" y="31223"/>
                      <a:pt x="0" y="27432"/>
                    </a:cubicBezTo>
                    <a:cubicBezTo>
                      <a:pt x="1024" y="16170"/>
                      <a:pt x="1366" y="10545"/>
                      <a:pt x="0" y="0"/>
                    </a:cubicBezTo>
                    <a:close/>
                  </a:path>
                  <a:path w="189781" h="27432" stroke="0" extrusionOk="0">
                    <a:moveTo>
                      <a:pt x="0" y="0"/>
                    </a:moveTo>
                    <a:cubicBezTo>
                      <a:pt x="75930" y="-5552"/>
                      <a:pt x="108091" y="-5520"/>
                      <a:pt x="189781" y="0"/>
                    </a:cubicBezTo>
                    <a:cubicBezTo>
                      <a:pt x="190708" y="8872"/>
                      <a:pt x="190410" y="19259"/>
                      <a:pt x="189781" y="27432"/>
                    </a:cubicBezTo>
                    <a:cubicBezTo>
                      <a:pt x="116200" y="32360"/>
                      <a:pt x="87791" y="33405"/>
                      <a:pt x="0" y="27432"/>
                    </a:cubicBezTo>
                    <a:cubicBezTo>
                      <a:pt x="482" y="16935"/>
                      <a:pt x="799" y="7801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927782525">
                      <a:prstGeom prst="rect">
                        <a:avLst/>
                      </a:prstGeom>
                      <ask:type>
                        <ask:lineSketchFreehand/>
                      </ask:type>
                      <ask:seed>1927782525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2">
                <a:extLst>
                  <a:ext uri="{FF2B5EF4-FFF2-40B4-BE49-F238E27FC236}">
                    <a16:creationId xmlns:a16="http://schemas.microsoft.com/office/drawing/2014/main" id="{91447D95-1BD4-4037-8005-486068F8B060}"/>
                  </a:ext>
                </a:extLst>
              </p:cNvPr>
              <p:cNvSpPr/>
              <p:nvPr/>
            </p:nvSpPr>
            <p:spPr>
              <a:xfrm>
                <a:off x="4321834" y="7153368"/>
                <a:ext cx="189781" cy="27432"/>
              </a:xfrm>
              <a:custGeom>
                <a:avLst/>
                <a:gdLst>
                  <a:gd name="connsiteX0" fmla="*/ 0 w 189781"/>
                  <a:gd name="connsiteY0" fmla="*/ 0 h 27432"/>
                  <a:gd name="connsiteX1" fmla="*/ 189781 w 189781"/>
                  <a:gd name="connsiteY1" fmla="*/ 0 h 27432"/>
                  <a:gd name="connsiteX2" fmla="*/ 189781 w 189781"/>
                  <a:gd name="connsiteY2" fmla="*/ 27432 h 27432"/>
                  <a:gd name="connsiteX3" fmla="*/ 0 w 189781"/>
                  <a:gd name="connsiteY3" fmla="*/ 27432 h 27432"/>
                  <a:gd name="connsiteX4" fmla="*/ 0 w 189781"/>
                  <a:gd name="connsiteY4" fmla="*/ 0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81" h="27432" fill="none" extrusionOk="0">
                    <a:moveTo>
                      <a:pt x="0" y="0"/>
                    </a:moveTo>
                    <a:cubicBezTo>
                      <a:pt x="57165" y="-7750"/>
                      <a:pt x="125307" y="5611"/>
                      <a:pt x="189781" y="0"/>
                    </a:cubicBezTo>
                    <a:cubicBezTo>
                      <a:pt x="190755" y="12107"/>
                      <a:pt x="189205" y="21011"/>
                      <a:pt x="189781" y="27432"/>
                    </a:cubicBezTo>
                    <a:cubicBezTo>
                      <a:pt x="123752" y="31664"/>
                      <a:pt x="94305" y="33629"/>
                      <a:pt x="0" y="27432"/>
                    </a:cubicBezTo>
                    <a:cubicBezTo>
                      <a:pt x="-1046" y="20317"/>
                      <a:pt x="476" y="8994"/>
                      <a:pt x="0" y="0"/>
                    </a:cubicBezTo>
                    <a:close/>
                  </a:path>
                  <a:path w="189781" h="27432" stroke="0" extrusionOk="0">
                    <a:moveTo>
                      <a:pt x="0" y="0"/>
                    </a:moveTo>
                    <a:cubicBezTo>
                      <a:pt x="65242" y="6257"/>
                      <a:pt x="147427" y="6702"/>
                      <a:pt x="189781" y="0"/>
                    </a:cubicBezTo>
                    <a:cubicBezTo>
                      <a:pt x="190696" y="7294"/>
                      <a:pt x="189295" y="19060"/>
                      <a:pt x="189781" y="27432"/>
                    </a:cubicBezTo>
                    <a:cubicBezTo>
                      <a:pt x="107007" y="26560"/>
                      <a:pt x="39824" y="33230"/>
                      <a:pt x="0" y="27432"/>
                    </a:cubicBezTo>
                    <a:cubicBezTo>
                      <a:pt x="-172" y="17752"/>
                      <a:pt x="682" y="11766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670402538">
                      <a:prstGeom prst="rect">
                        <a:avLst/>
                      </a:prstGeom>
                      <ask:type>
                        <ask:lineSketchFreehand/>
                      </ask:type>
                      <ask:seed>1670402538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1">
                <a:extLst>
                  <a:ext uri="{FF2B5EF4-FFF2-40B4-BE49-F238E27FC236}">
                    <a16:creationId xmlns:a16="http://schemas.microsoft.com/office/drawing/2014/main" id="{80E68F57-9D13-4DA0-9E0D-CA6769430721}"/>
                  </a:ext>
                </a:extLst>
              </p:cNvPr>
              <p:cNvSpPr/>
              <p:nvPr/>
            </p:nvSpPr>
            <p:spPr>
              <a:xfrm>
                <a:off x="4321834" y="7099539"/>
                <a:ext cx="189781" cy="27432"/>
              </a:xfrm>
              <a:custGeom>
                <a:avLst/>
                <a:gdLst>
                  <a:gd name="connsiteX0" fmla="*/ 0 w 189781"/>
                  <a:gd name="connsiteY0" fmla="*/ 0 h 27432"/>
                  <a:gd name="connsiteX1" fmla="*/ 189781 w 189781"/>
                  <a:gd name="connsiteY1" fmla="*/ 0 h 27432"/>
                  <a:gd name="connsiteX2" fmla="*/ 189781 w 189781"/>
                  <a:gd name="connsiteY2" fmla="*/ 27432 h 27432"/>
                  <a:gd name="connsiteX3" fmla="*/ 0 w 189781"/>
                  <a:gd name="connsiteY3" fmla="*/ 27432 h 27432"/>
                  <a:gd name="connsiteX4" fmla="*/ 0 w 189781"/>
                  <a:gd name="connsiteY4" fmla="*/ 0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81" h="27432" fill="none" extrusionOk="0">
                    <a:moveTo>
                      <a:pt x="0" y="0"/>
                    </a:moveTo>
                    <a:cubicBezTo>
                      <a:pt x="45288" y="3986"/>
                      <a:pt x="114206" y="5823"/>
                      <a:pt x="189781" y="0"/>
                    </a:cubicBezTo>
                    <a:cubicBezTo>
                      <a:pt x="191059" y="11470"/>
                      <a:pt x="189052" y="16780"/>
                      <a:pt x="189781" y="27432"/>
                    </a:cubicBezTo>
                    <a:cubicBezTo>
                      <a:pt x="130582" y="27305"/>
                      <a:pt x="78470" y="36817"/>
                      <a:pt x="0" y="27432"/>
                    </a:cubicBezTo>
                    <a:cubicBezTo>
                      <a:pt x="1360" y="17268"/>
                      <a:pt x="-83" y="8055"/>
                      <a:pt x="0" y="0"/>
                    </a:cubicBezTo>
                    <a:close/>
                  </a:path>
                  <a:path w="189781" h="27432" stroke="0" extrusionOk="0">
                    <a:moveTo>
                      <a:pt x="0" y="0"/>
                    </a:moveTo>
                    <a:cubicBezTo>
                      <a:pt x="49502" y="-8745"/>
                      <a:pt x="111935" y="4472"/>
                      <a:pt x="189781" y="0"/>
                    </a:cubicBezTo>
                    <a:cubicBezTo>
                      <a:pt x="189888" y="13381"/>
                      <a:pt x="189582" y="15985"/>
                      <a:pt x="189781" y="27432"/>
                    </a:cubicBezTo>
                    <a:cubicBezTo>
                      <a:pt x="137396" y="28207"/>
                      <a:pt x="51979" y="35208"/>
                      <a:pt x="0" y="27432"/>
                    </a:cubicBezTo>
                    <a:cubicBezTo>
                      <a:pt x="207" y="17000"/>
                      <a:pt x="-193" y="655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3" name="Expanded Hamburger Menu Dropdown">
              <a:extLst>
                <a:ext uri="{FF2B5EF4-FFF2-40B4-BE49-F238E27FC236}">
                  <a16:creationId xmlns:a16="http://schemas.microsoft.com/office/drawing/2014/main" id="{D723B52C-9E82-45F9-8F71-E8300866AF22}"/>
                </a:ext>
              </a:extLst>
            </p:cNvPr>
            <p:cNvGrpSpPr/>
            <p:nvPr/>
          </p:nvGrpSpPr>
          <p:grpSpPr>
            <a:xfrm>
              <a:off x="8023082" y="798919"/>
              <a:ext cx="1096044" cy="768622"/>
              <a:chOff x="4688875" y="7656691"/>
              <a:chExt cx="1096044" cy="768622"/>
            </a:xfrm>
          </p:grpSpPr>
          <p:sp>
            <p:nvSpPr>
              <p:cNvPr id="574" name="Expanded Menu Outline">
                <a:extLst>
                  <a:ext uri="{FF2B5EF4-FFF2-40B4-BE49-F238E27FC236}">
                    <a16:creationId xmlns:a16="http://schemas.microsoft.com/office/drawing/2014/main" id="{2005166A-B8C2-4333-93DD-01B6F5892504}"/>
                  </a:ext>
                </a:extLst>
              </p:cNvPr>
              <p:cNvSpPr/>
              <p:nvPr/>
            </p:nvSpPr>
            <p:spPr>
              <a:xfrm>
                <a:off x="4688875" y="7656691"/>
                <a:ext cx="1096044" cy="768622"/>
              </a:xfrm>
              <a:custGeom>
                <a:avLst/>
                <a:gdLst>
                  <a:gd name="connsiteX0" fmla="*/ 0 w 1096044"/>
                  <a:gd name="connsiteY0" fmla="*/ 0 h 768622"/>
                  <a:gd name="connsiteX1" fmla="*/ 569943 w 1096044"/>
                  <a:gd name="connsiteY1" fmla="*/ 0 h 768622"/>
                  <a:gd name="connsiteX2" fmla="*/ 1096044 w 1096044"/>
                  <a:gd name="connsiteY2" fmla="*/ 0 h 768622"/>
                  <a:gd name="connsiteX3" fmla="*/ 1096044 w 1096044"/>
                  <a:gd name="connsiteY3" fmla="*/ 361252 h 768622"/>
                  <a:gd name="connsiteX4" fmla="*/ 1096044 w 1096044"/>
                  <a:gd name="connsiteY4" fmla="*/ 768622 h 768622"/>
                  <a:gd name="connsiteX5" fmla="*/ 569943 w 1096044"/>
                  <a:gd name="connsiteY5" fmla="*/ 768622 h 768622"/>
                  <a:gd name="connsiteX6" fmla="*/ 0 w 1096044"/>
                  <a:gd name="connsiteY6" fmla="*/ 768622 h 768622"/>
                  <a:gd name="connsiteX7" fmla="*/ 0 w 1096044"/>
                  <a:gd name="connsiteY7" fmla="*/ 391997 h 768622"/>
                  <a:gd name="connsiteX8" fmla="*/ 0 w 1096044"/>
                  <a:gd name="connsiteY8" fmla="*/ 0 h 76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6044" h="768622" fill="none" extrusionOk="0">
                    <a:moveTo>
                      <a:pt x="0" y="0"/>
                    </a:moveTo>
                    <a:cubicBezTo>
                      <a:pt x="132630" y="-2648"/>
                      <a:pt x="355436" y="-23795"/>
                      <a:pt x="569943" y="0"/>
                    </a:cubicBezTo>
                    <a:cubicBezTo>
                      <a:pt x="784450" y="23795"/>
                      <a:pt x="877465" y="17549"/>
                      <a:pt x="1096044" y="0"/>
                    </a:cubicBezTo>
                    <a:cubicBezTo>
                      <a:pt x="1079194" y="112506"/>
                      <a:pt x="1097088" y="225335"/>
                      <a:pt x="1096044" y="361252"/>
                    </a:cubicBezTo>
                    <a:cubicBezTo>
                      <a:pt x="1095000" y="497169"/>
                      <a:pt x="1101276" y="684308"/>
                      <a:pt x="1096044" y="768622"/>
                    </a:cubicBezTo>
                    <a:cubicBezTo>
                      <a:pt x="984618" y="755506"/>
                      <a:pt x="758280" y="755839"/>
                      <a:pt x="569943" y="768622"/>
                    </a:cubicBezTo>
                    <a:cubicBezTo>
                      <a:pt x="381606" y="781405"/>
                      <a:pt x="176967" y="760354"/>
                      <a:pt x="0" y="768622"/>
                    </a:cubicBezTo>
                    <a:cubicBezTo>
                      <a:pt x="-11687" y="668033"/>
                      <a:pt x="-8025" y="559627"/>
                      <a:pt x="0" y="391997"/>
                    </a:cubicBezTo>
                    <a:cubicBezTo>
                      <a:pt x="8025" y="224368"/>
                      <a:pt x="1686" y="184759"/>
                      <a:pt x="0" y="0"/>
                    </a:cubicBezTo>
                    <a:close/>
                  </a:path>
                  <a:path w="1096044" h="768622" stroke="0" extrusionOk="0">
                    <a:moveTo>
                      <a:pt x="0" y="0"/>
                    </a:moveTo>
                    <a:cubicBezTo>
                      <a:pt x="145875" y="-11589"/>
                      <a:pt x="329281" y="11587"/>
                      <a:pt x="537062" y="0"/>
                    </a:cubicBezTo>
                    <a:cubicBezTo>
                      <a:pt x="744843" y="-11587"/>
                      <a:pt x="874179" y="1478"/>
                      <a:pt x="1096044" y="0"/>
                    </a:cubicBezTo>
                    <a:cubicBezTo>
                      <a:pt x="1102977" y="196523"/>
                      <a:pt x="1094363" y="264774"/>
                      <a:pt x="1096044" y="399683"/>
                    </a:cubicBezTo>
                    <a:cubicBezTo>
                      <a:pt x="1097725" y="534592"/>
                      <a:pt x="1107699" y="630311"/>
                      <a:pt x="1096044" y="768622"/>
                    </a:cubicBezTo>
                    <a:cubicBezTo>
                      <a:pt x="982229" y="761042"/>
                      <a:pt x="732755" y="788645"/>
                      <a:pt x="569943" y="768622"/>
                    </a:cubicBezTo>
                    <a:cubicBezTo>
                      <a:pt x="407131" y="748599"/>
                      <a:pt x="126153" y="761032"/>
                      <a:pt x="0" y="768622"/>
                    </a:cubicBezTo>
                    <a:cubicBezTo>
                      <a:pt x="3673" y="605990"/>
                      <a:pt x="12388" y="502497"/>
                      <a:pt x="0" y="399683"/>
                    </a:cubicBezTo>
                    <a:cubicBezTo>
                      <a:pt x="-12388" y="296869"/>
                      <a:pt x="6652" y="164381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666666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Selected Item Background">
                <a:extLst>
                  <a:ext uri="{FF2B5EF4-FFF2-40B4-BE49-F238E27FC236}">
                    <a16:creationId xmlns:a16="http://schemas.microsoft.com/office/drawing/2014/main" id="{71B084BE-C6EA-4CC7-8134-39851D3325F5}"/>
                  </a:ext>
                </a:extLst>
              </p:cNvPr>
              <p:cNvSpPr/>
              <p:nvPr/>
            </p:nvSpPr>
            <p:spPr>
              <a:xfrm>
                <a:off x="4696046" y="7911943"/>
                <a:ext cx="1085578" cy="258304"/>
              </a:xfrm>
              <a:custGeom>
                <a:avLst/>
                <a:gdLst>
                  <a:gd name="connsiteX0" fmla="*/ 0 w 1085578"/>
                  <a:gd name="connsiteY0" fmla="*/ 0 h 258304"/>
                  <a:gd name="connsiteX1" fmla="*/ 564501 w 1085578"/>
                  <a:gd name="connsiteY1" fmla="*/ 0 h 258304"/>
                  <a:gd name="connsiteX2" fmla="*/ 1085578 w 1085578"/>
                  <a:gd name="connsiteY2" fmla="*/ 0 h 258304"/>
                  <a:gd name="connsiteX3" fmla="*/ 1085578 w 1085578"/>
                  <a:gd name="connsiteY3" fmla="*/ 258304 h 258304"/>
                  <a:gd name="connsiteX4" fmla="*/ 564501 w 1085578"/>
                  <a:gd name="connsiteY4" fmla="*/ 258304 h 258304"/>
                  <a:gd name="connsiteX5" fmla="*/ 0 w 1085578"/>
                  <a:gd name="connsiteY5" fmla="*/ 258304 h 258304"/>
                  <a:gd name="connsiteX6" fmla="*/ 0 w 1085578"/>
                  <a:gd name="connsiteY6" fmla="*/ 0 h 25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578" h="258304" fill="none" extrusionOk="0">
                    <a:moveTo>
                      <a:pt x="0" y="0"/>
                    </a:moveTo>
                    <a:cubicBezTo>
                      <a:pt x="152033" y="-27257"/>
                      <a:pt x="307499" y="-5223"/>
                      <a:pt x="564501" y="0"/>
                    </a:cubicBezTo>
                    <a:cubicBezTo>
                      <a:pt x="821503" y="5223"/>
                      <a:pt x="908393" y="-14034"/>
                      <a:pt x="1085578" y="0"/>
                    </a:cubicBezTo>
                    <a:cubicBezTo>
                      <a:pt x="1084858" y="84500"/>
                      <a:pt x="1094857" y="192359"/>
                      <a:pt x="1085578" y="258304"/>
                    </a:cubicBezTo>
                    <a:cubicBezTo>
                      <a:pt x="850229" y="279802"/>
                      <a:pt x="688499" y="261212"/>
                      <a:pt x="564501" y="258304"/>
                    </a:cubicBezTo>
                    <a:cubicBezTo>
                      <a:pt x="440503" y="255396"/>
                      <a:pt x="139483" y="260854"/>
                      <a:pt x="0" y="258304"/>
                    </a:cubicBezTo>
                    <a:cubicBezTo>
                      <a:pt x="-5965" y="187142"/>
                      <a:pt x="4001" y="55276"/>
                      <a:pt x="0" y="0"/>
                    </a:cubicBezTo>
                    <a:close/>
                  </a:path>
                  <a:path w="1085578" h="258304" stroke="0" extrusionOk="0">
                    <a:moveTo>
                      <a:pt x="0" y="0"/>
                    </a:moveTo>
                    <a:cubicBezTo>
                      <a:pt x="182048" y="-6304"/>
                      <a:pt x="293988" y="-2142"/>
                      <a:pt x="510222" y="0"/>
                    </a:cubicBezTo>
                    <a:cubicBezTo>
                      <a:pt x="726456" y="2142"/>
                      <a:pt x="823313" y="-14314"/>
                      <a:pt x="1085578" y="0"/>
                    </a:cubicBezTo>
                    <a:cubicBezTo>
                      <a:pt x="1076914" y="69354"/>
                      <a:pt x="1088786" y="195865"/>
                      <a:pt x="1085578" y="258304"/>
                    </a:cubicBezTo>
                    <a:cubicBezTo>
                      <a:pt x="947687" y="255576"/>
                      <a:pt x="733584" y="274956"/>
                      <a:pt x="553645" y="258304"/>
                    </a:cubicBezTo>
                    <a:cubicBezTo>
                      <a:pt x="373706" y="241652"/>
                      <a:pt x="139000" y="263075"/>
                      <a:pt x="0" y="258304"/>
                    </a:cubicBezTo>
                    <a:cubicBezTo>
                      <a:pt x="2078" y="198298"/>
                      <a:pt x="12308" y="93129"/>
                      <a:pt x="0" y="0"/>
                    </a:cubicBezTo>
                    <a:close/>
                  </a:path>
                </a:pathLst>
              </a:custGeom>
              <a:solidFill>
                <a:srgbClr val="F2F2F2">
                  <a:alpha val="80000"/>
                </a:srgbClr>
              </a:solidFill>
              <a:ln>
                <a:solidFill>
                  <a:srgbClr val="F2F2F2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724718772">
                      <a:prstGeom prst="rect">
                        <a:avLst/>
                      </a:prstGeom>
                      <ask:type>
                        <ask:lineSketchFreehand/>
                      </ask:type>
                      <ask:seed>1724718772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Select Item 3">
                <a:extLst>
                  <a:ext uri="{FF2B5EF4-FFF2-40B4-BE49-F238E27FC236}">
                    <a16:creationId xmlns:a16="http://schemas.microsoft.com/office/drawing/2014/main" id="{A4CF64F8-AE96-434B-8B7F-8134F8FE1453}"/>
                  </a:ext>
                </a:extLst>
              </p:cNvPr>
              <p:cNvSpPr txBox="1"/>
              <p:nvPr/>
            </p:nvSpPr>
            <p:spPr>
              <a:xfrm>
                <a:off x="4761648" y="8192006"/>
                <a:ext cx="512805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>
                <a:spAutoFit/>
              </a:bodyPr>
              <a:lstStyle/>
              <a:p>
                <a:r>
                  <a:rPr 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Select Item 3</a:t>
                </a:r>
              </a:p>
            </p:txBody>
          </p:sp>
          <p:sp>
            <p:nvSpPr>
              <p:cNvPr id="577" name="Highlighted Select Item 2">
                <a:extLst>
                  <a:ext uri="{FF2B5EF4-FFF2-40B4-BE49-F238E27FC236}">
                    <a16:creationId xmlns:a16="http://schemas.microsoft.com/office/drawing/2014/main" id="{45D0DE3A-9C52-4FB7-9E1E-F6D16D39235B}"/>
                  </a:ext>
                </a:extLst>
              </p:cNvPr>
              <p:cNvSpPr txBox="1"/>
              <p:nvPr/>
            </p:nvSpPr>
            <p:spPr>
              <a:xfrm>
                <a:off x="4761648" y="7954058"/>
                <a:ext cx="512805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>
                <a:spAutoFit/>
              </a:bodyPr>
              <a:lstStyle/>
              <a:p>
                <a:r>
                  <a:rPr 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Select Item 2</a:t>
                </a:r>
              </a:p>
            </p:txBody>
          </p:sp>
          <p:sp>
            <p:nvSpPr>
              <p:cNvPr id="578" name="Select Item 1">
                <a:extLst>
                  <a:ext uri="{FF2B5EF4-FFF2-40B4-BE49-F238E27FC236}">
                    <a16:creationId xmlns:a16="http://schemas.microsoft.com/office/drawing/2014/main" id="{5444DF65-7B70-4061-B263-053CE76FFE4C}"/>
                  </a:ext>
                </a:extLst>
              </p:cNvPr>
              <p:cNvSpPr txBox="1"/>
              <p:nvPr/>
            </p:nvSpPr>
            <p:spPr>
              <a:xfrm>
                <a:off x="4761648" y="7707368"/>
                <a:ext cx="512805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>
                <a:spAutoFit/>
              </a:bodyPr>
              <a:lstStyle/>
              <a:p>
                <a:r>
                  <a:rPr 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Select Item 1</a:t>
                </a:r>
              </a:p>
            </p:txBody>
          </p:sp>
        </p:grpSp>
      </p:grpSp>
      <p:sp>
        <p:nvSpPr>
          <p:cNvPr id="357" name="Menu Title">
            <a:extLst>
              <a:ext uri="{FF2B5EF4-FFF2-40B4-BE49-F238E27FC236}">
                <a16:creationId xmlns:a16="http://schemas.microsoft.com/office/drawing/2014/main" id="{9869FC99-C37F-48B3-85E1-9A7F4D4A607A}"/>
              </a:ext>
            </a:extLst>
          </p:cNvPr>
          <p:cNvSpPr txBox="1"/>
          <p:nvPr/>
        </p:nvSpPr>
        <p:spPr>
          <a:xfrm>
            <a:off x="7189074" y="215119"/>
            <a:ext cx="1554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83B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Menu</a:t>
            </a:r>
          </a:p>
        </p:txBody>
      </p:sp>
      <p:grpSp>
        <p:nvGrpSpPr>
          <p:cNvPr id="7" name="Mobile Device Outline" descr="A mockup of mobile interface on a phone.">
            <a:extLst>
              <a:ext uri="{FF2B5EF4-FFF2-40B4-BE49-F238E27FC236}">
                <a16:creationId xmlns:a16="http://schemas.microsoft.com/office/drawing/2014/main" id="{8C3B9D33-A816-4B6C-AB90-3EA4C2938361}"/>
              </a:ext>
            </a:extLst>
          </p:cNvPr>
          <p:cNvGrpSpPr/>
          <p:nvPr/>
        </p:nvGrpSpPr>
        <p:grpSpPr>
          <a:xfrm>
            <a:off x="1771535" y="1330942"/>
            <a:ext cx="2736739" cy="5016282"/>
            <a:chOff x="1357224" y="2005431"/>
            <a:chExt cx="2449955" cy="4490624"/>
          </a:xfrm>
        </p:grpSpPr>
        <p:sp>
          <p:nvSpPr>
            <p:cNvPr id="345" name="Menu Header Background">
              <a:extLst>
                <a:ext uri="{FF2B5EF4-FFF2-40B4-BE49-F238E27FC236}">
                  <a16:creationId xmlns:a16="http://schemas.microsoft.com/office/drawing/2014/main" id="{3D5828B5-26F8-421B-85AE-49FBB18B4AB1}"/>
                </a:ext>
              </a:extLst>
            </p:cNvPr>
            <p:cNvSpPr/>
            <p:nvPr/>
          </p:nvSpPr>
          <p:spPr>
            <a:xfrm>
              <a:off x="1466781" y="2387397"/>
              <a:ext cx="2232972" cy="402586"/>
            </a:xfrm>
            <a:custGeom>
              <a:avLst/>
              <a:gdLst>
                <a:gd name="connsiteX0" fmla="*/ 0 w 2232972"/>
                <a:gd name="connsiteY0" fmla="*/ 0 h 402586"/>
                <a:gd name="connsiteX1" fmla="*/ 0 w 2232972"/>
                <a:gd name="connsiteY1" fmla="*/ 0 h 402586"/>
                <a:gd name="connsiteX2" fmla="*/ 535913 w 2232972"/>
                <a:gd name="connsiteY2" fmla="*/ 0 h 402586"/>
                <a:gd name="connsiteX3" fmla="*/ 1094156 w 2232972"/>
                <a:gd name="connsiteY3" fmla="*/ 0 h 402586"/>
                <a:gd name="connsiteX4" fmla="*/ 1652399 w 2232972"/>
                <a:gd name="connsiteY4" fmla="*/ 0 h 402586"/>
                <a:gd name="connsiteX5" fmla="*/ 2232972 w 2232972"/>
                <a:gd name="connsiteY5" fmla="*/ 0 h 402586"/>
                <a:gd name="connsiteX6" fmla="*/ 2232972 w 2232972"/>
                <a:gd name="connsiteY6" fmla="*/ 0 h 402586"/>
                <a:gd name="connsiteX7" fmla="*/ 2232972 w 2232972"/>
                <a:gd name="connsiteY7" fmla="*/ 402586 h 402586"/>
                <a:gd name="connsiteX8" fmla="*/ 2232972 w 2232972"/>
                <a:gd name="connsiteY8" fmla="*/ 402586 h 402586"/>
                <a:gd name="connsiteX9" fmla="*/ 1674729 w 2232972"/>
                <a:gd name="connsiteY9" fmla="*/ 402586 h 402586"/>
                <a:gd name="connsiteX10" fmla="*/ 1161145 w 2232972"/>
                <a:gd name="connsiteY10" fmla="*/ 402586 h 402586"/>
                <a:gd name="connsiteX11" fmla="*/ 647562 w 2232972"/>
                <a:gd name="connsiteY11" fmla="*/ 402586 h 402586"/>
                <a:gd name="connsiteX12" fmla="*/ 0 w 2232972"/>
                <a:gd name="connsiteY12" fmla="*/ 402586 h 402586"/>
                <a:gd name="connsiteX13" fmla="*/ 0 w 2232972"/>
                <a:gd name="connsiteY13" fmla="*/ 402586 h 402586"/>
                <a:gd name="connsiteX14" fmla="*/ 0 w 2232972"/>
                <a:gd name="connsiteY14" fmla="*/ 0 h 40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2972" h="402586" fill="none" extrusionOk="0">
                  <a:moveTo>
                    <a:pt x="0" y="0"/>
                  </a:moveTo>
                  <a:lnTo>
                    <a:pt x="0" y="0"/>
                  </a:lnTo>
                  <a:cubicBezTo>
                    <a:pt x="147406" y="-11487"/>
                    <a:pt x="272346" y="7094"/>
                    <a:pt x="535913" y="0"/>
                  </a:cubicBezTo>
                  <a:cubicBezTo>
                    <a:pt x="799480" y="-7094"/>
                    <a:pt x="890176" y="14257"/>
                    <a:pt x="1094156" y="0"/>
                  </a:cubicBezTo>
                  <a:cubicBezTo>
                    <a:pt x="1298136" y="-14257"/>
                    <a:pt x="1530231" y="1464"/>
                    <a:pt x="1652399" y="0"/>
                  </a:cubicBezTo>
                  <a:cubicBezTo>
                    <a:pt x="1774567" y="-1464"/>
                    <a:pt x="2039451" y="26039"/>
                    <a:pt x="2232972" y="0"/>
                  </a:cubicBezTo>
                  <a:lnTo>
                    <a:pt x="2232972" y="0"/>
                  </a:lnTo>
                  <a:cubicBezTo>
                    <a:pt x="2219879" y="83520"/>
                    <a:pt x="2246032" y="273696"/>
                    <a:pt x="2232972" y="402586"/>
                  </a:cubicBezTo>
                  <a:lnTo>
                    <a:pt x="2232972" y="402586"/>
                  </a:lnTo>
                  <a:cubicBezTo>
                    <a:pt x="2065325" y="414939"/>
                    <a:pt x="1843769" y="402560"/>
                    <a:pt x="1674729" y="402586"/>
                  </a:cubicBezTo>
                  <a:cubicBezTo>
                    <a:pt x="1505689" y="402612"/>
                    <a:pt x="1378045" y="379808"/>
                    <a:pt x="1161145" y="402586"/>
                  </a:cubicBezTo>
                  <a:cubicBezTo>
                    <a:pt x="944245" y="425364"/>
                    <a:pt x="877932" y="399227"/>
                    <a:pt x="647562" y="402586"/>
                  </a:cubicBezTo>
                  <a:cubicBezTo>
                    <a:pt x="417192" y="405945"/>
                    <a:pt x="293594" y="374392"/>
                    <a:pt x="0" y="402586"/>
                  </a:cubicBezTo>
                  <a:lnTo>
                    <a:pt x="0" y="402586"/>
                  </a:lnTo>
                  <a:cubicBezTo>
                    <a:pt x="8541" y="294937"/>
                    <a:pt x="-19623" y="103718"/>
                    <a:pt x="0" y="0"/>
                  </a:cubicBezTo>
                  <a:close/>
                </a:path>
                <a:path w="2232972" h="402586" stroke="0" extrusionOk="0">
                  <a:moveTo>
                    <a:pt x="0" y="0"/>
                  </a:moveTo>
                  <a:lnTo>
                    <a:pt x="0" y="0"/>
                  </a:lnTo>
                  <a:cubicBezTo>
                    <a:pt x="242604" y="-9532"/>
                    <a:pt x="414600" y="-17151"/>
                    <a:pt x="535913" y="0"/>
                  </a:cubicBezTo>
                  <a:cubicBezTo>
                    <a:pt x="657226" y="17151"/>
                    <a:pt x="907053" y="-21676"/>
                    <a:pt x="1027167" y="0"/>
                  </a:cubicBezTo>
                  <a:cubicBezTo>
                    <a:pt x="1147281" y="21676"/>
                    <a:pt x="1506001" y="-16517"/>
                    <a:pt x="1630070" y="0"/>
                  </a:cubicBezTo>
                  <a:cubicBezTo>
                    <a:pt x="1754139" y="16517"/>
                    <a:pt x="2036633" y="-11698"/>
                    <a:pt x="2232972" y="0"/>
                  </a:cubicBezTo>
                  <a:lnTo>
                    <a:pt x="2232972" y="0"/>
                  </a:lnTo>
                  <a:cubicBezTo>
                    <a:pt x="2219488" y="169416"/>
                    <a:pt x="2240019" y="289193"/>
                    <a:pt x="2232972" y="402586"/>
                  </a:cubicBezTo>
                  <a:lnTo>
                    <a:pt x="2232972" y="402586"/>
                  </a:lnTo>
                  <a:cubicBezTo>
                    <a:pt x="1999455" y="420234"/>
                    <a:pt x="1921617" y="381245"/>
                    <a:pt x="1719388" y="402586"/>
                  </a:cubicBezTo>
                  <a:cubicBezTo>
                    <a:pt x="1517159" y="423927"/>
                    <a:pt x="1316657" y="395772"/>
                    <a:pt x="1205805" y="402586"/>
                  </a:cubicBezTo>
                  <a:cubicBezTo>
                    <a:pt x="1094953" y="409400"/>
                    <a:pt x="734157" y="416370"/>
                    <a:pt x="602902" y="402586"/>
                  </a:cubicBezTo>
                  <a:cubicBezTo>
                    <a:pt x="471647" y="388802"/>
                    <a:pt x="171528" y="432641"/>
                    <a:pt x="0" y="402586"/>
                  </a:cubicBezTo>
                  <a:lnTo>
                    <a:pt x="0" y="402586"/>
                  </a:lnTo>
                  <a:cubicBezTo>
                    <a:pt x="10091" y="221488"/>
                    <a:pt x="166" y="108559"/>
                    <a:pt x="0" y="0"/>
                  </a:cubicBezTo>
                  <a:close/>
                </a:path>
              </a:pathLst>
            </a:custGeom>
            <a:solidFill>
              <a:srgbClr val="FAF9F9"/>
            </a:solidFill>
            <a:ln w="3175">
              <a:solidFill>
                <a:srgbClr val="B8B8B8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6" name="Address Bar">
              <a:extLst>
                <a:ext uri="{FF2B5EF4-FFF2-40B4-BE49-F238E27FC236}">
                  <a16:creationId xmlns:a16="http://schemas.microsoft.com/office/drawing/2014/main" id="{E8B38586-5DD7-40A1-BD04-F4DC76A97AF9}"/>
                </a:ext>
              </a:extLst>
            </p:cNvPr>
            <p:cNvGrpSpPr/>
            <p:nvPr/>
          </p:nvGrpSpPr>
          <p:grpSpPr>
            <a:xfrm>
              <a:off x="1551469" y="2537917"/>
              <a:ext cx="2063593" cy="200859"/>
              <a:chOff x="1551469" y="2537917"/>
              <a:chExt cx="2063593" cy="200859"/>
            </a:xfrm>
          </p:grpSpPr>
          <p:sp>
            <p:nvSpPr>
              <p:cNvPr id="369" name="Address Bar Placeholder">
                <a:extLst>
                  <a:ext uri="{FF2B5EF4-FFF2-40B4-BE49-F238E27FC236}">
                    <a16:creationId xmlns:a16="http://schemas.microsoft.com/office/drawing/2014/main" id="{EA6A4427-C576-4683-B31E-23C07F5A8687}"/>
                  </a:ext>
                </a:extLst>
              </p:cNvPr>
              <p:cNvSpPr/>
              <p:nvPr/>
            </p:nvSpPr>
            <p:spPr>
              <a:xfrm>
                <a:off x="1551469" y="2537917"/>
                <a:ext cx="2063593" cy="200859"/>
              </a:xfrm>
              <a:custGeom>
                <a:avLst/>
                <a:gdLst>
                  <a:gd name="connsiteX0" fmla="*/ 0 w 2063593"/>
                  <a:gd name="connsiteY0" fmla="*/ 33477 h 200859"/>
                  <a:gd name="connsiteX1" fmla="*/ 33477 w 2063593"/>
                  <a:gd name="connsiteY1" fmla="*/ 0 h 200859"/>
                  <a:gd name="connsiteX2" fmla="*/ 718990 w 2063593"/>
                  <a:gd name="connsiteY2" fmla="*/ 0 h 200859"/>
                  <a:gd name="connsiteX3" fmla="*/ 1384536 w 2063593"/>
                  <a:gd name="connsiteY3" fmla="*/ 0 h 200859"/>
                  <a:gd name="connsiteX4" fmla="*/ 2030116 w 2063593"/>
                  <a:gd name="connsiteY4" fmla="*/ 0 h 200859"/>
                  <a:gd name="connsiteX5" fmla="*/ 2063593 w 2063593"/>
                  <a:gd name="connsiteY5" fmla="*/ 33477 h 200859"/>
                  <a:gd name="connsiteX6" fmla="*/ 2063593 w 2063593"/>
                  <a:gd name="connsiteY6" fmla="*/ 167382 h 200859"/>
                  <a:gd name="connsiteX7" fmla="*/ 2030116 w 2063593"/>
                  <a:gd name="connsiteY7" fmla="*/ 200859 h 200859"/>
                  <a:gd name="connsiteX8" fmla="*/ 1344603 w 2063593"/>
                  <a:gd name="connsiteY8" fmla="*/ 200859 h 200859"/>
                  <a:gd name="connsiteX9" fmla="*/ 738956 w 2063593"/>
                  <a:gd name="connsiteY9" fmla="*/ 200859 h 200859"/>
                  <a:gd name="connsiteX10" fmla="*/ 33477 w 2063593"/>
                  <a:gd name="connsiteY10" fmla="*/ 200859 h 200859"/>
                  <a:gd name="connsiteX11" fmla="*/ 0 w 2063593"/>
                  <a:gd name="connsiteY11" fmla="*/ 167382 h 200859"/>
                  <a:gd name="connsiteX12" fmla="*/ 0 w 2063593"/>
                  <a:gd name="connsiteY12" fmla="*/ 33477 h 20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593" h="200859" fill="none" extrusionOk="0">
                    <a:moveTo>
                      <a:pt x="0" y="33477"/>
                    </a:moveTo>
                    <a:cubicBezTo>
                      <a:pt x="-4028" y="15650"/>
                      <a:pt x="14180" y="-557"/>
                      <a:pt x="33477" y="0"/>
                    </a:cubicBezTo>
                    <a:cubicBezTo>
                      <a:pt x="327232" y="16354"/>
                      <a:pt x="563256" y="25531"/>
                      <a:pt x="718990" y="0"/>
                    </a:cubicBezTo>
                    <a:cubicBezTo>
                      <a:pt x="874724" y="-25531"/>
                      <a:pt x="1249272" y="-12811"/>
                      <a:pt x="1384536" y="0"/>
                    </a:cubicBezTo>
                    <a:cubicBezTo>
                      <a:pt x="1519800" y="12811"/>
                      <a:pt x="1805807" y="-1158"/>
                      <a:pt x="2030116" y="0"/>
                    </a:cubicBezTo>
                    <a:cubicBezTo>
                      <a:pt x="2046373" y="92"/>
                      <a:pt x="2063904" y="14428"/>
                      <a:pt x="2063593" y="33477"/>
                    </a:cubicBezTo>
                    <a:cubicBezTo>
                      <a:pt x="2064905" y="74049"/>
                      <a:pt x="2061901" y="107762"/>
                      <a:pt x="2063593" y="167382"/>
                    </a:cubicBezTo>
                    <a:cubicBezTo>
                      <a:pt x="2064639" y="187941"/>
                      <a:pt x="2047733" y="201319"/>
                      <a:pt x="2030116" y="200859"/>
                    </a:cubicBezTo>
                    <a:cubicBezTo>
                      <a:pt x="1848501" y="230173"/>
                      <a:pt x="1573211" y="175859"/>
                      <a:pt x="1344603" y="200859"/>
                    </a:cubicBezTo>
                    <a:cubicBezTo>
                      <a:pt x="1115995" y="225859"/>
                      <a:pt x="933411" y="207364"/>
                      <a:pt x="738956" y="200859"/>
                    </a:cubicBezTo>
                    <a:cubicBezTo>
                      <a:pt x="544501" y="194354"/>
                      <a:pt x="359529" y="215920"/>
                      <a:pt x="33477" y="200859"/>
                    </a:cubicBezTo>
                    <a:cubicBezTo>
                      <a:pt x="18248" y="202000"/>
                      <a:pt x="873" y="188810"/>
                      <a:pt x="0" y="167382"/>
                    </a:cubicBezTo>
                    <a:cubicBezTo>
                      <a:pt x="-5280" y="131818"/>
                      <a:pt x="4609" y="88914"/>
                      <a:pt x="0" y="33477"/>
                    </a:cubicBezTo>
                    <a:close/>
                  </a:path>
                  <a:path w="2063593" h="200859" stroke="0" extrusionOk="0">
                    <a:moveTo>
                      <a:pt x="0" y="33477"/>
                    </a:moveTo>
                    <a:cubicBezTo>
                      <a:pt x="-816" y="14484"/>
                      <a:pt x="11940" y="1144"/>
                      <a:pt x="33477" y="0"/>
                    </a:cubicBezTo>
                    <a:cubicBezTo>
                      <a:pt x="372115" y="-502"/>
                      <a:pt x="569535" y="19379"/>
                      <a:pt x="738956" y="0"/>
                    </a:cubicBezTo>
                    <a:cubicBezTo>
                      <a:pt x="908377" y="-19379"/>
                      <a:pt x="1093092" y="25059"/>
                      <a:pt x="1384536" y="0"/>
                    </a:cubicBezTo>
                    <a:cubicBezTo>
                      <a:pt x="1675980" y="-25059"/>
                      <a:pt x="1745014" y="-18367"/>
                      <a:pt x="2030116" y="0"/>
                    </a:cubicBezTo>
                    <a:cubicBezTo>
                      <a:pt x="2047982" y="-2008"/>
                      <a:pt x="2064700" y="10890"/>
                      <a:pt x="2063593" y="33477"/>
                    </a:cubicBezTo>
                    <a:cubicBezTo>
                      <a:pt x="2066029" y="78774"/>
                      <a:pt x="2058004" y="115532"/>
                      <a:pt x="2063593" y="167382"/>
                    </a:cubicBezTo>
                    <a:cubicBezTo>
                      <a:pt x="2063452" y="184523"/>
                      <a:pt x="2047555" y="202318"/>
                      <a:pt x="2030116" y="200859"/>
                    </a:cubicBezTo>
                    <a:cubicBezTo>
                      <a:pt x="1810516" y="211454"/>
                      <a:pt x="1692292" y="179922"/>
                      <a:pt x="1404502" y="200859"/>
                    </a:cubicBezTo>
                    <a:cubicBezTo>
                      <a:pt x="1116712" y="221796"/>
                      <a:pt x="1059382" y="200369"/>
                      <a:pt x="738956" y="200859"/>
                    </a:cubicBezTo>
                    <a:cubicBezTo>
                      <a:pt x="418530" y="201349"/>
                      <a:pt x="315099" y="188202"/>
                      <a:pt x="33477" y="200859"/>
                    </a:cubicBezTo>
                    <a:cubicBezTo>
                      <a:pt x="16940" y="198930"/>
                      <a:pt x="2263" y="184412"/>
                      <a:pt x="0" y="167382"/>
                    </a:cubicBezTo>
                    <a:cubicBezTo>
                      <a:pt x="1482" y="124762"/>
                      <a:pt x="-4443" y="82703"/>
                      <a:pt x="0" y="33477"/>
                    </a:cubicBezTo>
                    <a:close/>
                  </a:path>
                </a:pathLst>
              </a:custGeom>
              <a:solidFill>
                <a:srgbClr val="E7E7EA"/>
              </a:solidFill>
              <a:ln>
                <a:solidFill>
                  <a:srgbClr val="E7E7EA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ound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Website Text Placeholder">
                <a:extLst>
                  <a:ext uri="{FF2B5EF4-FFF2-40B4-BE49-F238E27FC236}">
                    <a16:creationId xmlns:a16="http://schemas.microsoft.com/office/drawing/2014/main" id="{FD28D0F4-A4DC-41CF-BA0B-299A1A75A30B}"/>
                  </a:ext>
                </a:extLst>
              </p:cNvPr>
              <p:cNvSpPr txBox="1"/>
              <p:nvPr/>
            </p:nvSpPr>
            <p:spPr>
              <a:xfrm>
                <a:off x="1924445" y="2579450"/>
                <a:ext cx="1326402" cy="104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750" dirty="0">
                    <a:solidFill>
                      <a:srgbClr val="000000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contoso.com</a:t>
                </a:r>
              </a:p>
            </p:txBody>
          </p:sp>
          <p:pic>
            <p:nvPicPr>
              <p:cNvPr id="371" name="Refresh Graphic" descr="Refresh">
                <a:extLst>
                  <a:ext uri="{FF2B5EF4-FFF2-40B4-BE49-F238E27FC236}">
                    <a16:creationId xmlns:a16="http://schemas.microsoft.com/office/drawing/2014/main" id="{6A4AF05C-9A4C-44D4-9F76-D383CB80F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246195">
                <a:off x="3460112" y="2586875"/>
                <a:ext cx="117597" cy="117597"/>
              </a:xfrm>
              <a:prstGeom prst="rect">
                <a:avLst/>
              </a:prstGeom>
            </p:spPr>
          </p:pic>
        </p:grpSp>
        <p:grpSp>
          <p:nvGrpSpPr>
            <p:cNvPr id="347" name="Mobile Header">
              <a:extLst>
                <a:ext uri="{FF2B5EF4-FFF2-40B4-BE49-F238E27FC236}">
                  <a16:creationId xmlns:a16="http://schemas.microsoft.com/office/drawing/2014/main" id="{9BDF0CA4-C470-49F1-8132-33B283EB602C}"/>
                </a:ext>
              </a:extLst>
            </p:cNvPr>
            <p:cNvGrpSpPr/>
            <p:nvPr/>
          </p:nvGrpSpPr>
          <p:grpSpPr>
            <a:xfrm>
              <a:off x="1519184" y="2406489"/>
              <a:ext cx="2129699" cy="115185"/>
              <a:chOff x="1519184" y="2406489"/>
              <a:chExt cx="2129699" cy="115185"/>
            </a:xfrm>
          </p:grpSpPr>
          <p:grpSp>
            <p:nvGrpSpPr>
              <p:cNvPr id="360" name="Wifi Graphic">
                <a:extLst>
                  <a:ext uri="{FF2B5EF4-FFF2-40B4-BE49-F238E27FC236}">
                    <a16:creationId xmlns:a16="http://schemas.microsoft.com/office/drawing/2014/main" id="{B4519A74-31B6-493B-A553-8E6A6F7BF9B9}"/>
                  </a:ext>
                </a:extLst>
              </p:cNvPr>
              <p:cNvGrpSpPr/>
              <p:nvPr/>
            </p:nvGrpSpPr>
            <p:grpSpPr>
              <a:xfrm>
                <a:off x="1519184" y="2443972"/>
                <a:ext cx="76986" cy="49748"/>
                <a:chOff x="1519184" y="2443972"/>
                <a:chExt cx="76986" cy="49748"/>
              </a:xfrm>
            </p:grpSpPr>
            <p:sp>
              <p:nvSpPr>
                <p:cNvPr id="365" name="Rectangle 4">
                  <a:extLst>
                    <a:ext uri="{FF2B5EF4-FFF2-40B4-BE49-F238E27FC236}">
                      <a16:creationId xmlns:a16="http://schemas.microsoft.com/office/drawing/2014/main" id="{F6E94F85-47F5-43E8-9526-75597512C498}"/>
                    </a:ext>
                  </a:extLst>
                </p:cNvPr>
                <p:cNvSpPr/>
                <p:nvPr/>
              </p:nvSpPr>
              <p:spPr>
                <a:xfrm>
                  <a:off x="1588109" y="2443972"/>
                  <a:ext cx="8061" cy="483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 fill="none" extrusionOk="0">
                      <a:moveTo>
                        <a:pt x="0" y="0"/>
                      </a:moveTo>
                      <a:cubicBezTo>
                        <a:pt x="4791" y="327"/>
                        <a:pt x="6400" y="69"/>
                        <a:pt x="10000" y="0"/>
                      </a:cubicBezTo>
                      <a:cubicBezTo>
                        <a:pt x="9955" y="3464"/>
                        <a:pt x="10081" y="7866"/>
                        <a:pt x="10000" y="10000"/>
                      </a:cubicBezTo>
                      <a:cubicBezTo>
                        <a:pt x="6219" y="9793"/>
                        <a:pt x="4034" y="10351"/>
                        <a:pt x="0" y="10000"/>
                      </a:cubicBezTo>
                      <a:cubicBezTo>
                        <a:pt x="454" y="6185"/>
                        <a:pt x="74" y="2352"/>
                        <a:pt x="0" y="0"/>
                      </a:cubicBezTo>
                      <a:close/>
                    </a:path>
                    <a:path w="10000" h="10000" stroke="0" extrusionOk="0">
                      <a:moveTo>
                        <a:pt x="0" y="0"/>
                      </a:moveTo>
                      <a:cubicBezTo>
                        <a:pt x="3868" y="-313"/>
                        <a:pt x="7744" y="7"/>
                        <a:pt x="10000" y="0"/>
                      </a:cubicBezTo>
                      <a:cubicBezTo>
                        <a:pt x="10451" y="4945"/>
                        <a:pt x="10100" y="5440"/>
                        <a:pt x="10000" y="10000"/>
                      </a:cubicBezTo>
                      <a:cubicBezTo>
                        <a:pt x="7056" y="10499"/>
                        <a:pt x="4749" y="10060"/>
                        <a:pt x="0" y="10000"/>
                      </a:cubicBezTo>
                      <a:cubicBezTo>
                        <a:pt x="-33" y="7118"/>
                        <a:pt x="-309" y="3157"/>
                        <a:pt x="0" y="0"/>
                      </a:cubicBezTo>
                      <a:close/>
                    </a:path>
                  </a:pathLst>
                </a:custGeom>
                <a:solidFill>
                  <a:srgbClr val="444446"/>
                </a:solidFill>
                <a:ln w="6350">
                  <a:solidFill>
                    <a:srgbClr val="444446"/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">
                  <a:extLst>
                    <a:ext uri="{FF2B5EF4-FFF2-40B4-BE49-F238E27FC236}">
                      <a16:creationId xmlns:a16="http://schemas.microsoft.com/office/drawing/2014/main" id="{B3264F0A-B106-43CF-85C6-2064163A15FB}"/>
                    </a:ext>
                  </a:extLst>
                </p:cNvPr>
                <p:cNvSpPr/>
                <p:nvPr/>
              </p:nvSpPr>
              <p:spPr>
                <a:xfrm>
                  <a:off x="1566245" y="2451826"/>
                  <a:ext cx="8061" cy="40306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 fill="none" extrusionOk="0">
                      <a:moveTo>
                        <a:pt x="0" y="0"/>
                      </a:moveTo>
                      <a:cubicBezTo>
                        <a:pt x="4791" y="327"/>
                        <a:pt x="6400" y="69"/>
                        <a:pt x="10000" y="0"/>
                      </a:cubicBezTo>
                      <a:cubicBezTo>
                        <a:pt x="9955" y="3464"/>
                        <a:pt x="10081" y="7866"/>
                        <a:pt x="10000" y="10000"/>
                      </a:cubicBezTo>
                      <a:cubicBezTo>
                        <a:pt x="6219" y="9793"/>
                        <a:pt x="4034" y="10351"/>
                        <a:pt x="0" y="10000"/>
                      </a:cubicBezTo>
                      <a:cubicBezTo>
                        <a:pt x="454" y="6185"/>
                        <a:pt x="74" y="2352"/>
                        <a:pt x="0" y="0"/>
                      </a:cubicBezTo>
                      <a:close/>
                    </a:path>
                    <a:path w="10000" h="10000" stroke="0" extrusionOk="0">
                      <a:moveTo>
                        <a:pt x="0" y="0"/>
                      </a:moveTo>
                      <a:cubicBezTo>
                        <a:pt x="3868" y="-313"/>
                        <a:pt x="7744" y="7"/>
                        <a:pt x="10000" y="0"/>
                      </a:cubicBezTo>
                      <a:cubicBezTo>
                        <a:pt x="10451" y="4945"/>
                        <a:pt x="10100" y="5440"/>
                        <a:pt x="10000" y="10000"/>
                      </a:cubicBezTo>
                      <a:cubicBezTo>
                        <a:pt x="7056" y="10499"/>
                        <a:pt x="4749" y="10060"/>
                        <a:pt x="0" y="10000"/>
                      </a:cubicBezTo>
                      <a:cubicBezTo>
                        <a:pt x="-33" y="7118"/>
                        <a:pt x="-309" y="3157"/>
                        <a:pt x="0" y="0"/>
                      </a:cubicBezTo>
                      <a:close/>
                    </a:path>
                  </a:pathLst>
                </a:custGeom>
                <a:solidFill>
                  <a:srgbClr val="444446"/>
                </a:solidFill>
                <a:ln w="6350">
                  <a:solidFill>
                    <a:srgbClr val="444446"/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2">
                  <a:extLst>
                    <a:ext uri="{FF2B5EF4-FFF2-40B4-BE49-F238E27FC236}">
                      <a16:creationId xmlns:a16="http://schemas.microsoft.com/office/drawing/2014/main" id="{0AB5F074-4E93-4ACB-918A-E04D5B785B65}"/>
                    </a:ext>
                  </a:extLst>
                </p:cNvPr>
                <p:cNvSpPr/>
                <p:nvPr/>
              </p:nvSpPr>
              <p:spPr>
                <a:xfrm>
                  <a:off x="1542714" y="2461475"/>
                  <a:ext cx="8061" cy="32245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 fill="none" extrusionOk="0">
                      <a:moveTo>
                        <a:pt x="0" y="0"/>
                      </a:moveTo>
                      <a:cubicBezTo>
                        <a:pt x="4791" y="327"/>
                        <a:pt x="6400" y="69"/>
                        <a:pt x="10000" y="0"/>
                      </a:cubicBezTo>
                      <a:cubicBezTo>
                        <a:pt x="9955" y="3464"/>
                        <a:pt x="10081" y="7866"/>
                        <a:pt x="10000" y="10000"/>
                      </a:cubicBezTo>
                      <a:cubicBezTo>
                        <a:pt x="6219" y="9793"/>
                        <a:pt x="4034" y="10351"/>
                        <a:pt x="0" y="10000"/>
                      </a:cubicBezTo>
                      <a:cubicBezTo>
                        <a:pt x="454" y="6185"/>
                        <a:pt x="74" y="2352"/>
                        <a:pt x="0" y="0"/>
                      </a:cubicBezTo>
                      <a:close/>
                    </a:path>
                    <a:path w="10000" h="10000" stroke="0" extrusionOk="0">
                      <a:moveTo>
                        <a:pt x="0" y="0"/>
                      </a:moveTo>
                      <a:cubicBezTo>
                        <a:pt x="3868" y="-313"/>
                        <a:pt x="7744" y="7"/>
                        <a:pt x="10000" y="0"/>
                      </a:cubicBezTo>
                      <a:cubicBezTo>
                        <a:pt x="10451" y="4945"/>
                        <a:pt x="10100" y="5440"/>
                        <a:pt x="10000" y="10000"/>
                      </a:cubicBezTo>
                      <a:cubicBezTo>
                        <a:pt x="7056" y="10499"/>
                        <a:pt x="4749" y="10060"/>
                        <a:pt x="0" y="10000"/>
                      </a:cubicBezTo>
                      <a:cubicBezTo>
                        <a:pt x="-33" y="7118"/>
                        <a:pt x="-309" y="3157"/>
                        <a:pt x="0" y="0"/>
                      </a:cubicBezTo>
                      <a:close/>
                    </a:path>
                  </a:pathLst>
                </a:custGeom>
                <a:solidFill>
                  <a:srgbClr val="444446"/>
                </a:solidFill>
                <a:ln w="6350">
                  <a:solidFill>
                    <a:srgbClr val="444446"/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1">
                  <a:extLst>
                    <a:ext uri="{FF2B5EF4-FFF2-40B4-BE49-F238E27FC236}">
                      <a16:creationId xmlns:a16="http://schemas.microsoft.com/office/drawing/2014/main" id="{985229D3-07E8-49CF-A730-2535A14EDA7D}"/>
                    </a:ext>
                  </a:extLst>
                </p:cNvPr>
                <p:cNvSpPr/>
                <p:nvPr/>
              </p:nvSpPr>
              <p:spPr>
                <a:xfrm>
                  <a:off x="1519184" y="2474221"/>
                  <a:ext cx="8061" cy="16123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 fill="none" extrusionOk="0">
                      <a:moveTo>
                        <a:pt x="0" y="0"/>
                      </a:moveTo>
                      <a:cubicBezTo>
                        <a:pt x="4791" y="327"/>
                        <a:pt x="6400" y="69"/>
                        <a:pt x="10000" y="0"/>
                      </a:cubicBezTo>
                      <a:cubicBezTo>
                        <a:pt x="9955" y="3464"/>
                        <a:pt x="10081" y="7866"/>
                        <a:pt x="10000" y="10000"/>
                      </a:cubicBezTo>
                      <a:cubicBezTo>
                        <a:pt x="6219" y="9793"/>
                        <a:pt x="4034" y="10351"/>
                        <a:pt x="0" y="10000"/>
                      </a:cubicBezTo>
                      <a:cubicBezTo>
                        <a:pt x="454" y="6185"/>
                        <a:pt x="74" y="2352"/>
                        <a:pt x="0" y="0"/>
                      </a:cubicBezTo>
                      <a:close/>
                    </a:path>
                    <a:path w="10000" h="10000" stroke="0" extrusionOk="0">
                      <a:moveTo>
                        <a:pt x="0" y="0"/>
                      </a:moveTo>
                      <a:cubicBezTo>
                        <a:pt x="3868" y="-313"/>
                        <a:pt x="7744" y="7"/>
                        <a:pt x="10000" y="0"/>
                      </a:cubicBezTo>
                      <a:cubicBezTo>
                        <a:pt x="10451" y="4945"/>
                        <a:pt x="10100" y="5440"/>
                        <a:pt x="10000" y="10000"/>
                      </a:cubicBezTo>
                      <a:cubicBezTo>
                        <a:pt x="7056" y="10499"/>
                        <a:pt x="4749" y="10060"/>
                        <a:pt x="0" y="10000"/>
                      </a:cubicBezTo>
                      <a:cubicBezTo>
                        <a:pt x="-33" y="7118"/>
                        <a:pt x="-309" y="3157"/>
                        <a:pt x="0" y="0"/>
                      </a:cubicBezTo>
                      <a:close/>
                    </a:path>
                  </a:pathLst>
                </a:custGeom>
                <a:solidFill>
                  <a:srgbClr val="444446"/>
                </a:solidFill>
                <a:ln w="6350">
                  <a:solidFill>
                    <a:srgbClr val="444446"/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1" name="Time">
                <a:extLst>
                  <a:ext uri="{FF2B5EF4-FFF2-40B4-BE49-F238E27FC236}">
                    <a16:creationId xmlns:a16="http://schemas.microsoft.com/office/drawing/2014/main" id="{DE57B797-11A1-4DCF-A76E-606AEA01F66E}"/>
                  </a:ext>
                </a:extLst>
              </p:cNvPr>
              <p:cNvSpPr txBox="1"/>
              <p:nvPr/>
            </p:nvSpPr>
            <p:spPr>
              <a:xfrm>
                <a:off x="2432687" y="2427656"/>
                <a:ext cx="315333" cy="79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580" dirty="0">
                    <a:solidFill>
                      <a:srgbClr val="000000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5:15 PM</a:t>
                </a:r>
              </a:p>
            </p:txBody>
          </p:sp>
          <p:sp>
            <p:nvSpPr>
              <p:cNvPr id="362" name="Battery Percentage">
                <a:extLst>
                  <a:ext uri="{FF2B5EF4-FFF2-40B4-BE49-F238E27FC236}">
                    <a16:creationId xmlns:a16="http://schemas.microsoft.com/office/drawing/2014/main" id="{D4A852EC-2CC3-4642-A4C5-0A57223444CB}"/>
                  </a:ext>
                </a:extLst>
              </p:cNvPr>
              <p:cNvSpPr txBox="1"/>
              <p:nvPr/>
            </p:nvSpPr>
            <p:spPr>
              <a:xfrm>
                <a:off x="3371527" y="2430363"/>
                <a:ext cx="132238" cy="79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500" dirty="0">
                    <a:solidFill>
                      <a:srgbClr val="000000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18%</a:t>
                </a:r>
              </a:p>
            </p:txBody>
          </p:sp>
          <p:pic>
            <p:nvPicPr>
              <p:cNvPr id="363" name="Signal Graphic" descr="Wi Fi">
                <a:extLst>
                  <a:ext uri="{FF2B5EF4-FFF2-40B4-BE49-F238E27FC236}">
                    <a16:creationId xmlns:a16="http://schemas.microsoft.com/office/drawing/2014/main" id="{5A21E2D7-F337-4E85-B6D4-AD9ADAD47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605822" y="2406489"/>
                <a:ext cx="108816" cy="108816"/>
              </a:xfrm>
              <a:prstGeom prst="rect">
                <a:avLst/>
              </a:prstGeom>
            </p:spPr>
          </p:pic>
          <p:pic>
            <p:nvPicPr>
              <p:cNvPr id="364" name="Battery Icon" descr="Empty battery">
                <a:extLst>
                  <a:ext uri="{FF2B5EF4-FFF2-40B4-BE49-F238E27FC236}">
                    <a16:creationId xmlns:a16="http://schemas.microsoft.com/office/drawing/2014/main" id="{6D86161E-5FE6-416D-BD43-8457900EC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516646" y="2412857"/>
                <a:ext cx="132237" cy="108817"/>
              </a:xfrm>
              <a:prstGeom prst="rect">
                <a:avLst/>
              </a:prstGeom>
            </p:spPr>
          </p:pic>
        </p:grpSp>
        <p:grpSp>
          <p:nvGrpSpPr>
            <p:cNvPr id="348" name="Mobile Placeholder">
              <a:extLst>
                <a:ext uri="{FF2B5EF4-FFF2-40B4-BE49-F238E27FC236}">
                  <a16:creationId xmlns:a16="http://schemas.microsoft.com/office/drawing/2014/main" id="{B56E6AB4-B5E9-4153-A677-67C253CBE255}"/>
                </a:ext>
              </a:extLst>
            </p:cNvPr>
            <p:cNvGrpSpPr/>
            <p:nvPr/>
          </p:nvGrpSpPr>
          <p:grpSpPr>
            <a:xfrm>
              <a:off x="1357224" y="2005431"/>
              <a:ext cx="2449955" cy="4490624"/>
              <a:chOff x="2633629" y="2629128"/>
              <a:chExt cx="1135777" cy="2228569"/>
            </a:xfrm>
          </p:grpSpPr>
          <p:sp>
            <p:nvSpPr>
              <p:cNvPr id="349" name="Mobile Device Body and Screen">
                <a:extLst>
                  <a:ext uri="{FF2B5EF4-FFF2-40B4-BE49-F238E27FC236}">
                    <a16:creationId xmlns:a16="http://schemas.microsoft.com/office/drawing/2014/main" id="{C6B49A23-4004-4A5A-92F2-E33B24D10281}"/>
                  </a:ext>
                </a:extLst>
              </p:cNvPr>
              <p:cNvSpPr/>
              <p:nvPr/>
            </p:nvSpPr>
            <p:spPr>
              <a:xfrm>
                <a:off x="2649723" y="2629583"/>
                <a:ext cx="1102071" cy="2228114"/>
              </a:xfrm>
              <a:custGeom>
                <a:avLst/>
                <a:gdLst>
                  <a:gd name="connsiteX0" fmla="*/ 40280 w 1102071"/>
                  <a:gd name="connsiteY0" fmla="*/ 199535 h 2228114"/>
                  <a:gd name="connsiteX1" fmla="*/ 40280 w 1102071"/>
                  <a:gd name="connsiteY1" fmla="*/ 1992572 h 2228114"/>
                  <a:gd name="connsiteX2" fmla="*/ 1061792 w 1102071"/>
                  <a:gd name="connsiteY2" fmla="*/ 1992572 h 2228114"/>
                  <a:gd name="connsiteX3" fmla="*/ 1061792 w 1102071"/>
                  <a:gd name="connsiteY3" fmla="*/ 199535 h 2228114"/>
                  <a:gd name="connsiteX4" fmla="*/ 152483 w 1102071"/>
                  <a:gd name="connsiteY4" fmla="*/ 0 h 2228114"/>
                  <a:gd name="connsiteX5" fmla="*/ 949588 w 1102071"/>
                  <a:gd name="connsiteY5" fmla="*/ 0 h 2228114"/>
                  <a:gd name="connsiteX6" fmla="*/ 1102071 w 1102071"/>
                  <a:gd name="connsiteY6" fmla="*/ 152483 h 2228114"/>
                  <a:gd name="connsiteX7" fmla="*/ 1102071 w 1102071"/>
                  <a:gd name="connsiteY7" fmla="*/ 2075631 h 2228114"/>
                  <a:gd name="connsiteX8" fmla="*/ 949588 w 1102071"/>
                  <a:gd name="connsiteY8" fmla="*/ 2228114 h 2228114"/>
                  <a:gd name="connsiteX9" fmla="*/ 152483 w 1102071"/>
                  <a:gd name="connsiteY9" fmla="*/ 2228114 h 2228114"/>
                  <a:gd name="connsiteX10" fmla="*/ 0 w 1102071"/>
                  <a:gd name="connsiteY10" fmla="*/ 2075631 h 2228114"/>
                  <a:gd name="connsiteX11" fmla="*/ 0 w 1102071"/>
                  <a:gd name="connsiteY11" fmla="*/ 152483 h 2228114"/>
                  <a:gd name="connsiteX12" fmla="*/ 152483 w 1102071"/>
                  <a:gd name="connsiteY12" fmla="*/ 0 h 222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2071" h="2228114">
                    <a:moveTo>
                      <a:pt x="40280" y="199535"/>
                    </a:moveTo>
                    <a:lnTo>
                      <a:pt x="40280" y="1992572"/>
                    </a:lnTo>
                    <a:lnTo>
                      <a:pt x="1061792" y="1992572"/>
                    </a:lnTo>
                    <a:lnTo>
                      <a:pt x="1061792" y="199535"/>
                    </a:lnTo>
                    <a:close/>
                    <a:moveTo>
                      <a:pt x="152483" y="0"/>
                    </a:moveTo>
                    <a:lnTo>
                      <a:pt x="949588" y="0"/>
                    </a:lnTo>
                    <a:cubicBezTo>
                      <a:pt x="1033802" y="0"/>
                      <a:pt x="1102071" y="68269"/>
                      <a:pt x="1102071" y="152483"/>
                    </a:cubicBezTo>
                    <a:lnTo>
                      <a:pt x="1102071" y="2075631"/>
                    </a:lnTo>
                    <a:cubicBezTo>
                      <a:pt x="1102071" y="2159845"/>
                      <a:pt x="1033802" y="2228114"/>
                      <a:pt x="949588" y="2228114"/>
                    </a:cubicBezTo>
                    <a:lnTo>
                      <a:pt x="152483" y="2228114"/>
                    </a:lnTo>
                    <a:cubicBezTo>
                      <a:pt x="68269" y="2228114"/>
                      <a:pt x="0" y="2159845"/>
                      <a:pt x="0" y="2075631"/>
                    </a:cubicBezTo>
                    <a:lnTo>
                      <a:pt x="0" y="152483"/>
                    </a:lnTo>
                    <a:cubicBezTo>
                      <a:pt x="0" y="68269"/>
                      <a:pt x="68269" y="0"/>
                      <a:pt x="15248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0" name="Mobile Home Button">
                <a:extLst>
                  <a:ext uri="{FF2B5EF4-FFF2-40B4-BE49-F238E27FC236}">
                    <a16:creationId xmlns:a16="http://schemas.microsoft.com/office/drawing/2014/main" id="{26D275BF-593E-4CA8-993C-A3673F1D0AF3}"/>
                  </a:ext>
                </a:extLst>
              </p:cNvPr>
              <p:cNvSpPr/>
              <p:nvPr/>
            </p:nvSpPr>
            <p:spPr>
              <a:xfrm>
                <a:off x="3091364" y="4689451"/>
                <a:ext cx="218789" cy="107255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Rounded Rectangle 1">
                <a:extLst>
                  <a:ext uri="{FF2B5EF4-FFF2-40B4-BE49-F238E27FC236}">
                    <a16:creationId xmlns:a16="http://schemas.microsoft.com/office/drawing/2014/main" id="{F2C85751-9EA0-446A-99E4-B295221D15C0}"/>
                  </a:ext>
                </a:extLst>
              </p:cNvPr>
              <p:cNvSpPr/>
              <p:nvPr/>
            </p:nvSpPr>
            <p:spPr>
              <a:xfrm>
                <a:off x="3111615" y="2716500"/>
                <a:ext cx="177522" cy="26474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Oval 3">
                <a:extLst>
                  <a:ext uri="{FF2B5EF4-FFF2-40B4-BE49-F238E27FC236}">
                    <a16:creationId xmlns:a16="http://schemas.microsoft.com/office/drawing/2014/main" id="{BEA1C130-67F5-4ACB-9588-E2855698E994}"/>
                  </a:ext>
                </a:extLst>
              </p:cNvPr>
              <p:cNvSpPr/>
              <p:nvPr/>
            </p:nvSpPr>
            <p:spPr>
              <a:xfrm flipH="1">
                <a:off x="3352328" y="2714956"/>
                <a:ext cx="31884" cy="31884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Oval 2">
                <a:extLst>
                  <a:ext uri="{FF2B5EF4-FFF2-40B4-BE49-F238E27FC236}">
                    <a16:creationId xmlns:a16="http://schemas.microsoft.com/office/drawing/2014/main" id="{9CABF100-7CC1-45AB-B6CA-33DC5A8E667E}"/>
                  </a:ext>
                </a:extLst>
              </p:cNvPr>
              <p:cNvSpPr/>
              <p:nvPr/>
            </p:nvSpPr>
            <p:spPr>
              <a:xfrm>
                <a:off x="2998800" y="2700836"/>
                <a:ext cx="57030" cy="5703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Oval 1">
                <a:extLst>
                  <a:ext uri="{FF2B5EF4-FFF2-40B4-BE49-F238E27FC236}">
                    <a16:creationId xmlns:a16="http://schemas.microsoft.com/office/drawing/2014/main" id="{D08FAFAC-E7E5-435F-B747-4861230A1455}"/>
                  </a:ext>
                </a:extLst>
              </p:cNvPr>
              <p:cNvSpPr/>
              <p:nvPr/>
            </p:nvSpPr>
            <p:spPr>
              <a:xfrm>
                <a:off x="2864000" y="2700836"/>
                <a:ext cx="57030" cy="5703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Mobile Button 3">
                <a:extLst>
                  <a:ext uri="{FF2B5EF4-FFF2-40B4-BE49-F238E27FC236}">
                    <a16:creationId xmlns:a16="http://schemas.microsoft.com/office/drawing/2014/main" id="{1C6D2CBE-8BE2-47B3-BA1A-C5B8F96B1412}"/>
                  </a:ext>
                </a:extLst>
              </p:cNvPr>
              <p:cNvSpPr/>
              <p:nvPr/>
            </p:nvSpPr>
            <p:spPr>
              <a:xfrm>
                <a:off x="2633630" y="3096125"/>
                <a:ext cx="15902" cy="156982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Mobile Button 2">
                <a:extLst>
                  <a:ext uri="{FF2B5EF4-FFF2-40B4-BE49-F238E27FC236}">
                    <a16:creationId xmlns:a16="http://schemas.microsoft.com/office/drawing/2014/main" id="{D6EF3142-34D3-4542-AE7B-C8FEAD63674F}"/>
                  </a:ext>
                </a:extLst>
              </p:cNvPr>
              <p:cNvSpPr/>
              <p:nvPr/>
            </p:nvSpPr>
            <p:spPr>
              <a:xfrm>
                <a:off x="2633629" y="3282770"/>
                <a:ext cx="15902" cy="156982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Mobile Button 1">
                <a:extLst>
                  <a:ext uri="{FF2B5EF4-FFF2-40B4-BE49-F238E27FC236}">
                    <a16:creationId xmlns:a16="http://schemas.microsoft.com/office/drawing/2014/main" id="{19D9E94D-43F3-4AD3-9627-3299FC3EEE68}"/>
                  </a:ext>
                </a:extLst>
              </p:cNvPr>
              <p:cNvSpPr/>
              <p:nvPr/>
            </p:nvSpPr>
            <p:spPr>
              <a:xfrm>
                <a:off x="3753504" y="3096125"/>
                <a:ext cx="15902" cy="156982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Mobile Device Outline">
                <a:extLst>
                  <a:ext uri="{FF2B5EF4-FFF2-40B4-BE49-F238E27FC236}">
                    <a16:creationId xmlns:a16="http://schemas.microsoft.com/office/drawing/2014/main" id="{ED46F045-E5EE-420F-B894-4D9C1690E4A5}"/>
                  </a:ext>
                </a:extLst>
              </p:cNvPr>
              <p:cNvSpPr/>
              <p:nvPr/>
            </p:nvSpPr>
            <p:spPr>
              <a:xfrm>
                <a:off x="2650578" y="2629128"/>
                <a:ext cx="1102071" cy="2228114"/>
              </a:xfrm>
              <a:prstGeom prst="roundRect">
                <a:avLst>
                  <a:gd name="adj" fmla="val 1383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317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hoto Group">
            <a:extLst>
              <a:ext uri="{FF2B5EF4-FFF2-40B4-BE49-F238E27FC236}">
                <a16:creationId xmlns:a16="http://schemas.microsoft.com/office/drawing/2014/main" id="{81D1D001-3505-4748-97C8-A261FA377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14662" y="3336900"/>
            <a:ext cx="2949120" cy="2996303"/>
            <a:chOff x="8714662" y="3336900"/>
            <a:chExt cx="2949120" cy="2996303"/>
          </a:xfrm>
        </p:grpSpPr>
        <p:grpSp>
          <p:nvGrpSpPr>
            <p:cNvPr id="455" name="Long Item Container">
              <a:extLst>
                <a:ext uri="{FF2B5EF4-FFF2-40B4-BE49-F238E27FC236}">
                  <a16:creationId xmlns:a16="http://schemas.microsoft.com/office/drawing/2014/main" id="{F6E1358D-85B8-42C9-8A99-189CE1B56DD8}"/>
                </a:ext>
              </a:extLst>
            </p:cNvPr>
            <p:cNvGrpSpPr/>
            <p:nvPr/>
          </p:nvGrpSpPr>
          <p:grpSpPr>
            <a:xfrm>
              <a:off x="8757758" y="5839427"/>
              <a:ext cx="2906024" cy="493776"/>
              <a:chOff x="7981284" y="8111343"/>
              <a:chExt cx="1573956" cy="281296"/>
            </a:xfrm>
          </p:grpSpPr>
          <p:sp>
            <p:nvSpPr>
              <p:cNvPr id="506" name="Item Container">
                <a:extLst>
                  <a:ext uri="{FF2B5EF4-FFF2-40B4-BE49-F238E27FC236}">
                    <a16:creationId xmlns:a16="http://schemas.microsoft.com/office/drawing/2014/main" id="{AE723C55-40F3-46DF-914D-F842AFE87EE5}"/>
                  </a:ext>
                </a:extLst>
              </p:cNvPr>
              <p:cNvSpPr/>
              <p:nvPr/>
            </p:nvSpPr>
            <p:spPr>
              <a:xfrm>
                <a:off x="7990294" y="8111343"/>
                <a:ext cx="1564946" cy="281296"/>
              </a:xfrm>
              <a:custGeom>
                <a:avLst/>
                <a:gdLst>
                  <a:gd name="connsiteX0" fmla="*/ 0 w 1564946"/>
                  <a:gd name="connsiteY0" fmla="*/ 8124 h 281296"/>
                  <a:gd name="connsiteX1" fmla="*/ 8124 w 1564946"/>
                  <a:gd name="connsiteY1" fmla="*/ 0 h 281296"/>
                  <a:gd name="connsiteX2" fmla="*/ 477896 w 1564946"/>
                  <a:gd name="connsiteY2" fmla="*/ 0 h 281296"/>
                  <a:gd name="connsiteX3" fmla="*/ 1025102 w 1564946"/>
                  <a:gd name="connsiteY3" fmla="*/ 0 h 281296"/>
                  <a:gd name="connsiteX4" fmla="*/ 1556822 w 1564946"/>
                  <a:gd name="connsiteY4" fmla="*/ 0 h 281296"/>
                  <a:gd name="connsiteX5" fmla="*/ 1564946 w 1564946"/>
                  <a:gd name="connsiteY5" fmla="*/ 8124 h 281296"/>
                  <a:gd name="connsiteX6" fmla="*/ 1564946 w 1564946"/>
                  <a:gd name="connsiteY6" fmla="*/ 273172 h 281296"/>
                  <a:gd name="connsiteX7" fmla="*/ 1556822 w 1564946"/>
                  <a:gd name="connsiteY7" fmla="*/ 281296 h 281296"/>
                  <a:gd name="connsiteX8" fmla="*/ 1056076 w 1564946"/>
                  <a:gd name="connsiteY8" fmla="*/ 281296 h 281296"/>
                  <a:gd name="connsiteX9" fmla="*/ 570818 w 1564946"/>
                  <a:gd name="connsiteY9" fmla="*/ 281296 h 281296"/>
                  <a:gd name="connsiteX10" fmla="*/ 8124 w 1564946"/>
                  <a:gd name="connsiteY10" fmla="*/ 281296 h 281296"/>
                  <a:gd name="connsiteX11" fmla="*/ 0 w 1564946"/>
                  <a:gd name="connsiteY11" fmla="*/ 273172 h 281296"/>
                  <a:gd name="connsiteX12" fmla="*/ 0 w 1564946"/>
                  <a:gd name="connsiteY12" fmla="*/ 8124 h 281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64946" h="281296" fill="none" extrusionOk="0">
                    <a:moveTo>
                      <a:pt x="0" y="8124"/>
                    </a:moveTo>
                    <a:cubicBezTo>
                      <a:pt x="-59" y="3006"/>
                      <a:pt x="4521" y="-91"/>
                      <a:pt x="8124" y="0"/>
                    </a:cubicBezTo>
                    <a:cubicBezTo>
                      <a:pt x="207074" y="-8213"/>
                      <a:pt x="338683" y="11718"/>
                      <a:pt x="477896" y="0"/>
                    </a:cubicBezTo>
                    <a:cubicBezTo>
                      <a:pt x="617109" y="-11718"/>
                      <a:pt x="834072" y="419"/>
                      <a:pt x="1025102" y="0"/>
                    </a:cubicBezTo>
                    <a:cubicBezTo>
                      <a:pt x="1216132" y="-419"/>
                      <a:pt x="1346789" y="17589"/>
                      <a:pt x="1556822" y="0"/>
                    </a:cubicBezTo>
                    <a:cubicBezTo>
                      <a:pt x="1561219" y="-1023"/>
                      <a:pt x="1564554" y="3993"/>
                      <a:pt x="1564946" y="8124"/>
                    </a:cubicBezTo>
                    <a:cubicBezTo>
                      <a:pt x="1556786" y="62642"/>
                      <a:pt x="1560046" y="207769"/>
                      <a:pt x="1564946" y="273172"/>
                    </a:cubicBezTo>
                    <a:cubicBezTo>
                      <a:pt x="1564324" y="277798"/>
                      <a:pt x="1561530" y="281729"/>
                      <a:pt x="1556822" y="281296"/>
                    </a:cubicBezTo>
                    <a:cubicBezTo>
                      <a:pt x="1362877" y="272209"/>
                      <a:pt x="1203101" y="297482"/>
                      <a:pt x="1056076" y="281296"/>
                    </a:cubicBezTo>
                    <a:cubicBezTo>
                      <a:pt x="909051" y="265110"/>
                      <a:pt x="680718" y="266791"/>
                      <a:pt x="570818" y="281296"/>
                    </a:cubicBezTo>
                    <a:cubicBezTo>
                      <a:pt x="460918" y="295801"/>
                      <a:pt x="230381" y="295723"/>
                      <a:pt x="8124" y="281296"/>
                    </a:cubicBezTo>
                    <a:cubicBezTo>
                      <a:pt x="3755" y="281008"/>
                      <a:pt x="826" y="277531"/>
                      <a:pt x="0" y="273172"/>
                    </a:cubicBezTo>
                    <a:cubicBezTo>
                      <a:pt x="3096" y="173247"/>
                      <a:pt x="4734" y="73953"/>
                      <a:pt x="0" y="8124"/>
                    </a:cubicBezTo>
                    <a:close/>
                  </a:path>
                  <a:path w="1564946" h="281296" stroke="0" extrusionOk="0">
                    <a:moveTo>
                      <a:pt x="0" y="8124"/>
                    </a:moveTo>
                    <a:cubicBezTo>
                      <a:pt x="612" y="4038"/>
                      <a:pt x="3697" y="674"/>
                      <a:pt x="8124" y="0"/>
                    </a:cubicBezTo>
                    <a:cubicBezTo>
                      <a:pt x="225417" y="15168"/>
                      <a:pt x="300570" y="-21632"/>
                      <a:pt x="477896" y="0"/>
                    </a:cubicBezTo>
                    <a:cubicBezTo>
                      <a:pt x="655222" y="21632"/>
                      <a:pt x="892530" y="14343"/>
                      <a:pt x="1009615" y="0"/>
                    </a:cubicBezTo>
                    <a:cubicBezTo>
                      <a:pt x="1126700" y="-14343"/>
                      <a:pt x="1398533" y="-12628"/>
                      <a:pt x="1556822" y="0"/>
                    </a:cubicBezTo>
                    <a:cubicBezTo>
                      <a:pt x="1561407" y="73"/>
                      <a:pt x="1564956" y="4285"/>
                      <a:pt x="1564946" y="8124"/>
                    </a:cubicBezTo>
                    <a:cubicBezTo>
                      <a:pt x="1565318" y="82828"/>
                      <a:pt x="1571597" y="145282"/>
                      <a:pt x="1564946" y="273172"/>
                    </a:cubicBezTo>
                    <a:cubicBezTo>
                      <a:pt x="1563995" y="277886"/>
                      <a:pt x="1561770" y="281374"/>
                      <a:pt x="1556822" y="281296"/>
                    </a:cubicBezTo>
                    <a:cubicBezTo>
                      <a:pt x="1395935" y="267740"/>
                      <a:pt x="1211019" y="278637"/>
                      <a:pt x="1040589" y="281296"/>
                    </a:cubicBezTo>
                    <a:cubicBezTo>
                      <a:pt x="870159" y="283955"/>
                      <a:pt x="732830" y="266972"/>
                      <a:pt x="570818" y="281296"/>
                    </a:cubicBezTo>
                    <a:cubicBezTo>
                      <a:pt x="408806" y="295620"/>
                      <a:pt x="138150" y="262135"/>
                      <a:pt x="8124" y="281296"/>
                    </a:cubicBezTo>
                    <a:cubicBezTo>
                      <a:pt x="4182" y="280680"/>
                      <a:pt x="1029" y="277355"/>
                      <a:pt x="0" y="273172"/>
                    </a:cubicBezTo>
                    <a:cubicBezTo>
                      <a:pt x="-12619" y="202183"/>
                      <a:pt x="-11609" y="138259"/>
                      <a:pt x="0" y="8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3537159889">
                      <a:prstGeom prst="roundRect">
                        <a:avLst>
                          <a:gd name="adj" fmla="val 2888"/>
                        </a:avLst>
                      </a:prstGeom>
                      <ask:type>
                        <ask:lineSketchFreehand/>
                      </ask:type>
                      <ask:seed>3537159889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Picture Placeholder Background">
                <a:extLst>
                  <a:ext uri="{FF2B5EF4-FFF2-40B4-BE49-F238E27FC236}">
                    <a16:creationId xmlns:a16="http://schemas.microsoft.com/office/drawing/2014/main" id="{7EA08C0A-6F23-4875-B5D0-E094AE495BBF}"/>
                  </a:ext>
                </a:extLst>
              </p:cNvPr>
              <p:cNvSpPr/>
              <p:nvPr/>
            </p:nvSpPr>
            <p:spPr>
              <a:xfrm>
                <a:off x="7981284" y="8111878"/>
                <a:ext cx="367217" cy="280760"/>
              </a:xfrm>
              <a:custGeom>
                <a:avLst/>
                <a:gdLst>
                  <a:gd name="connsiteX0" fmla="*/ 0 w 367217"/>
                  <a:gd name="connsiteY0" fmla="*/ 11677 h 280760"/>
                  <a:gd name="connsiteX1" fmla="*/ 11677 w 367217"/>
                  <a:gd name="connsiteY1" fmla="*/ 0 h 280760"/>
                  <a:gd name="connsiteX2" fmla="*/ 355540 w 367217"/>
                  <a:gd name="connsiteY2" fmla="*/ 0 h 280760"/>
                  <a:gd name="connsiteX3" fmla="*/ 367217 w 367217"/>
                  <a:gd name="connsiteY3" fmla="*/ 11677 h 280760"/>
                  <a:gd name="connsiteX4" fmla="*/ 367217 w 367217"/>
                  <a:gd name="connsiteY4" fmla="*/ 269083 h 280760"/>
                  <a:gd name="connsiteX5" fmla="*/ 355540 w 367217"/>
                  <a:gd name="connsiteY5" fmla="*/ 280760 h 280760"/>
                  <a:gd name="connsiteX6" fmla="*/ 11677 w 367217"/>
                  <a:gd name="connsiteY6" fmla="*/ 280760 h 280760"/>
                  <a:gd name="connsiteX7" fmla="*/ 0 w 367217"/>
                  <a:gd name="connsiteY7" fmla="*/ 269083 h 280760"/>
                  <a:gd name="connsiteX8" fmla="*/ 0 w 367217"/>
                  <a:gd name="connsiteY8" fmla="*/ 11677 h 28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7217" h="280760" fill="none" extrusionOk="0">
                    <a:moveTo>
                      <a:pt x="0" y="11677"/>
                    </a:moveTo>
                    <a:cubicBezTo>
                      <a:pt x="-504" y="4772"/>
                      <a:pt x="5182" y="-852"/>
                      <a:pt x="11677" y="0"/>
                    </a:cubicBezTo>
                    <a:cubicBezTo>
                      <a:pt x="104853" y="-21045"/>
                      <a:pt x="222203" y="28446"/>
                      <a:pt x="355540" y="0"/>
                    </a:cubicBezTo>
                    <a:cubicBezTo>
                      <a:pt x="361827" y="-28"/>
                      <a:pt x="368236" y="5801"/>
                      <a:pt x="367217" y="11677"/>
                    </a:cubicBezTo>
                    <a:cubicBezTo>
                      <a:pt x="344511" y="96728"/>
                      <a:pt x="388217" y="180027"/>
                      <a:pt x="367217" y="269083"/>
                    </a:cubicBezTo>
                    <a:cubicBezTo>
                      <a:pt x="366931" y="276254"/>
                      <a:pt x="362344" y="281133"/>
                      <a:pt x="355540" y="280760"/>
                    </a:cubicBezTo>
                    <a:cubicBezTo>
                      <a:pt x="195832" y="282557"/>
                      <a:pt x="88452" y="305607"/>
                      <a:pt x="11677" y="280760"/>
                    </a:cubicBezTo>
                    <a:cubicBezTo>
                      <a:pt x="6148" y="280932"/>
                      <a:pt x="-123" y="275339"/>
                      <a:pt x="0" y="269083"/>
                    </a:cubicBezTo>
                    <a:cubicBezTo>
                      <a:pt x="22968" y="148136"/>
                      <a:pt x="9642" y="130538"/>
                      <a:pt x="0" y="11677"/>
                    </a:cubicBezTo>
                    <a:close/>
                  </a:path>
                  <a:path w="367217" h="280760" stroke="0" extrusionOk="0">
                    <a:moveTo>
                      <a:pt x="0" y="11677"/>
                    </a:moveTo>
                    <a:cubicBezTo>
                      <a:pt x="-106" y="4888"/>
                      <a:pt x="4377" y="378"/>
                      <a:pt x="11677" y="0"/>
                    </a:cubicBezTo>
                    <a:cubicBezTo>
                      <a:pt x="164761" y="11575"/>
                      <a:pt x="287077" y="7049"/>
                      <a:pt x="355540" y="0"/>
                    </a:cubicBezTo>
                    <a:cubicBezTo>
                      <a:pt x="362118" y="-429"/>
                      <a:pt x="367928" y="4390"/>
                      <a:pt x="367217" y="11677"/>
                    </a:cubicBezTo>
                    <a:cubicBezTo>
                      <a:pt x="356576" y="124068"/>
                      <a:pt x="378695" y="151294"/>
                      <a:pt x="367217" y="269083"/>
                    </a:cubicBezTo>
                    <a:cubicBezTo>
                      <a:pt x="367131" y="275427"/>
                      <a:pt x="362527" y="280908"/>
                      <a:pt x="355540" y="280760"/>
                    </a:cubicBezTo>
                    <a:cubicBezTo>
                      <a:pt x="196027" y="275980"/>
                      <a:pt x="103196" y="278727"/>
                      <a:pt x="11677" y="280760"/>
                    </a:cubicBezTo>
                    <a:cubicBezTo>
                      <a:pt x="4647" y="281735"/>
                      <a:pt x="1024" y="275733"/>
                      <a:pt x="0" y="269083"/>
                    </a:cubicBezTo>
                    <a:cubicBezTo>
                      <a:pt x="-5695" y="194364"/>
                      <a:pt x="-3195" y="136820"/>
                      <a:pt x="0" y="1167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898845589">
                      <a:prstGeom prst="roundRect">
                        <a:avLst>
                          <a:gd name="adj" fmla="val 4159"/>
                        </a:avLst>
                      </a:prstGeom>
                      <ask:type>
                        <ask:lineSketchCurved/>
                      </ask:type>
                      <ask:seed>2898845589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Text Placeholder">
                <a:extLst>
                  <a:ext uri="{FF2B5EF4-FFF2-40B4-BE49-F238E27FC236}">
                    <a16:creationId xmlns:a16="http://schemas.microsoft.com/office/drawing/2014/main" id="{86774337-AE14-4539-9AAD-B773D5ABACBC}"/>
                  </a:ext>
                </a:extLst>
              </p:cNvPr>
              <p:cNvSpPr txBox="1"/>
              <p:nvPr/>
            </p:nvSpPr>
            <p:spPr>
              <a:xfrm>
                <a:off x="8414697" y="8178152"/>
                <a:ext cx="1094655" cy="1446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8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Short Title</a:t>
                </a:r>
              </a:p>
              <a:p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Subtitle</a:t>
                </a:r>
              </a:p>
            </p:txBody>
          </p:sp>
          <p:grpSp>
            <p:nvGrpSpPr>
              <p:cNvPr id="509" name="Picture Placeholder Graphic">
                <a:extLst>
                  <a:ext uri="{FF2B5EF4-FFF2-40B4-BE49-F238E27FC236}">
                    <a16:creationId xmlns:a16="http://schemas.microsoft.com/office/drawing/2014/main" id="{322EFD48-704C-4325-9652-26A9E9A4BB0E}"/>
                  </a:ext>
                </a:extLst>
              </p:cNvPr>
              <p:cNvGrpSpPr/>
              <p:nvPr/>
            </p:nvGrpSpPr>
            <p:grpSpPr>
              <a:xfrm>
                <a:off x="8063325" y="8216955"/>
                <a:ext cx="208714" cy="101346"/>
                <a:chOff x="3311823" y="5471878"/>
                <a:chExt cx="1844171" cy="895476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510" name="Triangle 2">
                  <a:extLst>
                    <a:ext uri="{FF2B5EF4-FFF2-40B4-BE49-F238E27FC236}">
                      <a16:creationId xmlns:a16="http://schemas.microsoft.com/office/drawing/2014/main" id="{65A1712D-EB3D-46F1-B50C-87862021845A}"/>
                    </a:ext>
                  </a:extLst>
                </p:cNvPr>
                <p:cNvSpPr/>
                <p:nvPr/>
              </p:nvSpPr>
              <p:spPr>
                <a:xfrm>
                  <a:off x="4043295" y="5655600"/>
                  <a:ext cx="1112699" cy="71175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Triangle 1">
                  <a:extLst>
                    <a:ext uri="{FF2B5EF4-FFF2-40B4-BE49-F238E27FC236}">
                      <a16:creationId xmlns:a16="http://schemas.microsoft.com/office/drawing/2014/main" id="{11B7D536-8881-4297-A949-0322554CA6CB}"/>
                    </a:ext>
                  </a:extLst>
                </p:cNvPr>
                <p:cNvSpPr/>
                <p:nvPr/>
              </p:nvSpPr>
              <p:spPr>
                <a:xfrm>
                  <a:off x="3311823" y="5475137"/>
                  <a:ext cx="1394782" cy="89219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Circle">
                  <a:extLst>
                    <a:ext uri="{FF2B5EF4-FFF2-40B4-BE49-F238E27FC236}">
                      <a16:creationId xmlns:a16="http://schemas.microsoft.com/office/drawing/2014/main" id="{3830B906-06B3-4AB6-BA02-0CB6CC2D331C}"/>
                    </a:ext>
                  </a:extLst>
                </p:cNvPr>
                <p:cNvSpPr/>
                <p:nvPr/>
              </p:nvSpPr>
              <p:spPr>
                <a:xfrm>
                  <a:off x="4855841" y="5471878"/>
                  <a:ext cx="182881" cy="17999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8" name="Filled Picture Placeholder 3">
              <a:extLst>
                <a:ext uri="{FF2B5EF4-FFF2-40B4-BE49-F238E27FC236}">
                  <a16:creationId xmlns:a16="http://schemas.microsoft.com/office/drawing/2014/main" id="{8895C571-8044-4760-87EA-5DC10972B858}"/>
                </a:ext>
              </a:extLst>
            </p:cNvPr>
            <p:cNvGrpSpPr/>
            <p:nvPr/>
          </p:nvGrpSpPr>
          <p:grpSpPr>
            <a:xfrm>
              <a:off x="10795101" y="4233232"/>
              <a:ext cx="868680" cy="1060704"/>
              <a:chOff x="9438388" y="9067382"/>
              <a:chExt cx="1077208" cy="1317572"/>
            </a:xfrm>
          </p:grpSpPr>
          <p:sp>
            <p:nvSpPr>
              <p:cNvPr id="553" name="Item Container">
                <a:extLst>
                  <a:ext uri="{FF2B5EF4-FFF2-40B4-BE49-F238E27FC236}">
                    <a16:creationId xmlns:a16="http://schemas.microsoft.com/office/drawing/2014/main" id="{240FD7A8-45B1-4A9A-96CA-1956B3D68E5C}"/>
                  </a:ext>
                </a:extLst>
              </p:cNvPr>
              <p:cNvSpPr/>
              <p:nvPr/>
            </p:nvSpPr>
            <p:spPr>
              <a:xfrm>
                <a:off x="9438388" y="9067382"/>
                <a:ext cx="1077208" cy="1317572"/>
              </a:xfrm>
              <a:custGeom>
                <a:avLst/>
                <a:gdLst>
                  <a:gd name="connsiteX0" fmla="*/ 0 w 1077208"/>
                  <a:gd name="connsiteY0" fmla="*/ 28977 h 1317572"/>
                  <a:gd name="connsiteX1" fmla="*/ 28977 w 1077208"/>
                  <a:gd name="connsiteY1" fmla="*/ 0 h 1317572"/>
                  <a:gd name="connsiteX2" fmla="*/ 548797 w 1077208"/>
                  <a:gd name="connsiteY2" fmla="*/ 0 h 1317572"/>
                  <a:gd name="connsiteX3" fmla="*/ 1048231 w 1077208"/>
                  <a:gd name="connsiteY3" fmla="*/ 0 h 1317572"/>
                  <a:gd name="connsiteX4" fmla="*/ 1077208 w 1077208"/>
                  <a:gd name="connsiteY4" fmla="*/ 28977 h 1317572"/>
                  <a:gd name="connsiteX5" fmla="*/ 1077208 w 1077208"/>
                  <a:gd name="connsiteY5" fmla="*/ 620997 h 1317572"/>
                  <a:gd name="connsiteX6" fmla="*/ 1077208 w 1077208"/>
                  <a:gd name="connsiteY6" fmla="*/ 1288595 h 1317572"/>
                  <a:gd name="connsiteX7" fmla="*/ 1048231 w 1077208"/>
                  <a:gd name="connsiteY7" fmla="*/ 1317572 h 1317572"/>
                  <a:gd name="connsiteX8" fmla="*/ 569182 w 1077208"/>
                  <a:gd name="connsiteY8" fmla="*/ 1317572 h 1317572"/>
                  <a:gd name="connsiteX9" fmla="*/ 28977 w 1077208"/>
                  <a:gd name="connsiteY9" fmla="*/ 1317572 h 1317572"/>
                  <a:gd name="connsiteX10" fmla="*/ 0 w 1077208"/>
                  <a:gd name="connsiteY10" fmla="*/ 1288595 h 1317572"/>
                  <a:gd name="connsiteX11" fmla="*/ 0 w 1077208"/>
                  <a:gd name="connsiteY11" fmla="*/ 696575 h 1317572"/>
                  <a:gd name="connsiteX12" fmla="*/ 0 w 1077208"/>
                  <a:gd name="connsiteY12" fmla="*/ 28977 h 131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7208" h="1317572" fill="none" extrusionOk="0">
                    <a:moveTo>
                      <a:pt x="0" y="28977"/>
                    </a:moveTo>
                    <a:cubicBezTo>
                      <a:pt x="-1048" y="15617"/>
                      <a:pt x="15167" y="2304"/>
                      <a:pt x="28977" y="0"/>
                    </a:cubicBezTo>
                    <a:cubicBezTo>
                      <a:pt x="189787" y="-3920"/>
                      <a:pt x="389104" y="-19621"/>
                      <a:pt x="548797" y="0"/>
                    </a:cubicBezTo>
                    <a:cubicBezTo>
                      <a:pt x="708490" y="19621"/>
                      <a:pt x="906847" y="3276"/>
                      <a:pt x="1048231" y="0"/>
                    </a:cubicBezTo>
                    <a:cubicBezTo>
                      <a:pt x="1062717" y="332"/>
                      <a:pt x="1075363" y="14984"/>
                      <a:pt x="1077208" y="28977"/>
                    </a:cubicBezTo>
                    <a:cubicBezTo>
                      <a:pt x="1068919" y="148788"/>
                      <a:pt x="1092664" y="461358"/>
                      <a:pt x="1077208" y="620997"/>
                    </a:cubicBezTo>
                    <a:cubicBezTo>
                      <a:pt x="1061752" y="780636"/>
                      <a:pt x="1048393" y="1144514"/>
                      <a:pt x="1077208" y="1288595"/>
                    </a:cubicBezTo>
                    <a:cubicBezTo>
                      <a:pt x="1074708" y="1304337"/>
                      <a:pt x="1061169" y="1319828"/>
                      <a:pt x="1048231" y="1317572"/>
                    </a:cubicBezTo>
                    <a:cubicBezTo>
                      <a:pt x="878746" y="1311997"/>
                      <a:pt x="723064" y="1300388"/>
                      <a:pt x="569182" y="1317572"/>
                    </a:cubicBezTo>
                    <a:cubicBezTo>
                      <a:pt x="415300" y="1334756"/>
                      <a:pt x="137607" y="1311866"/>
                      <a:pt x="28977" y="1317572"/>
                    </a:cubicBezTo>
                    <a:cubicBezTo>
                      <a:pt x="11671" y="1317417"/>
                      <a:pt x="600" y="1302563"/>
                      <a:pt x="0" y="1288595"/>
                    </a:cubicBezTo>
                    <a:cubicBezTo>
                      <a:pt x="-28780" y="996768"/>
                      <a:pt x="-22012" y="985815"/>
                      <a:pt x="0" y="696575"/>
                    </a:cubicBezTo>
                    <a:cubicBezTo>
                      <a:pt x="22012" y="407335"/>
                      <a:pt x="25126" y="248505"/>
                      <a:pt x="0" y="28977"/>
                    </a:cubicBezTo>
                    <a:close/>
                  </a:path>
                  <a:path w="1077208" h="1317572" stroke="0" extrusionOk="0">
                    <a:moveTo>
                      <a:pt x="0" y="28977"/>
                    </a:moveTo>
                    <a:cubicBezTo>
                      <a:pt x="-831" y="10296"/>
                      <a:pt x="12470" y="223"/>
                      <a:pt x="28977" y="0"/>
                    </a:cubicBezTo>
                    <a:cubicBezTo>
                      <a:pt x="178322" y="-9236"/>
                      <a:pt x="421028" y="14644"/>
                      <a:pt x="538604" y="0"/>
                    </a:cubicBezTo>
                    <a:cubicBezTo>
                      <a:pt x="656180" y="-14644"/>
                      <a:pt x="924709" y="-9353"/>
                      <a:pt x="1048231" y="0"/>
                    </a:cubicBezTo>
                    <a:cubicBezTo>
                      <a:pt x="1062757" y="-1785"/>
                      <a:pt x="1074880" y="12564"/>
                      <a:pt x="1077208" y="28977"/>
                    </a:cubicBezTo>
                    <a:cubicBezTo>
                      <a:pt x="1073036" y="242034"/>
                      <a:pt x="1051221" y="494556"/>
                      <a:pt x="1077208" y="671382"/>
                    </a:cubicBezTo>
                    <a:cubicBezTo>
                      <a:pt x="1103195" y="848208"/>
                      <a:pt x="1057611" y="1145321"/>
                      <a:pt x="1077208" y="1288595"/>
                    </a:cubicBezTo>
                    <a:cubicBezTo>
                      <a:pt x="1076729" y="1305404"/>
                      <a:pt x="1066530" y="1318024"/>
                      <a:pt x="1048231" y="1317572"/>
                    </a:cubicBezTo>
                    <a:cubicBezTo>
                      <a:pt x="856702" y="1311924"/>
                      <a:pt x="677981" y="1325197"/>
                      <a:pt x="538604" y="1317572"/>
                    </a:cubicBezTo>
                    <a:cubicBezTo>
                      <a:pt x="399227" y="1309947"/>
                      <a:pt x="142003" y="1317351"/>
                      <a:pt x="28977" y="1317572"/>
                    </a:cubicBezTo>
                    <a:cubicBezTo>
                      <a:pt x="10717" y="1320139"/>
                      <a:pt x="1961" y="1306259"/>
                      <a:pt x="0" y="1288595"/>
                    </a:cubicBezTo>
                    <a:cubicBezTo>
                      <a:pt x="-11278" y="989058"/>
                      <a:pt x="-9088" y="927402"/>
                      <a:pt x="0" y="683978"/>
                    </a:cubicBezTo>
                    <a:cubicBezTo>
                      <a:pt x="9088" y="440554"/>
                      <a:pt x="-905" y="323501"/>
                      <a:pt x="0" y="289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898845589">
                      <a:prstGeom prst="roundRect">
                        <a:avLst>
                          <a:gd name="adj" fmla="val 2690"/>
                        </a:avLst>
                      </a:prstGeom>
                      <ask:type>
                        <ask:lineSketchFreehand/>
                      </ask:type>
                      <ask:seed>2898845589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Text Placeholder">
                <a:extLst>
                  <a:ext uri="{FF2B5EF4-FFF2-40B4-BE49-F238E27FC236}">
                    <a16:creationId xmlns:a16="http://schemas.microsoft.com/office/drawing/2014/main" id="{C1682C2E-4154-4D9D-8AB3-A4D0F041C2F3}"/>
                  </a:ext>
                </a:extLst>
              </p:cNvPr>
              <p:cNvSpPr txBox="1"/>
              <p:nvPr/>
            </p:nvSpPr>
            <p:spPr>
              <a:xfrm>
                <a:off x="9537028" y="10034601"/>
                <a:ext cx="904946" cy="1869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Short Title</a:t>
                </a:r>
              </a:p>
              <a:p>
                <a:r>
                  <a:rPr lang="en-US" sz="6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Subtitle</a:t>
                </a:r>
              </a:p>
            </p:txBody>
          </p:sp>
          <p:sp>
            <p:nvSpPr>
              <p:cNvPr id="555" name="Picture Placeholder Background">
                <a:extLst>
                  <a:ext uri="{FF2B5EF4-FFF2-40B4-BE49-F238E27FC236}">
                    <a16:creationId xmlns:a16="http://schemas.microsoft.com/office/drawing/2014/main" id="{531C32A7-D6AF-484E-9751-71D7428DB9DB}"/>
                  </a:ext>
                </a:extLst>
              </p:cNvPr>
              <p:cNvSpPr/>
              <p:nvPr/>
            </p:nvSpPr>
            <p:spPr>
              <a:xfrm>
                <a:off x="9502438" y="9126082"/>
                <a:ext cx="940956" cy="831380"/>
              </a:xfrm>
              <a:custGeom>
                <a:avLst/>
                <a:gdLst>
                  <a:gd name="connsiteX0" fmla="*/ 0 w 940956"/>
                  <a:gd name="connsiteY0" fmla="*/ 16603 h 831380"/>
                  <a:gd name="connsiteX1" fmla="*/ 16603 w 940956"/>
                  <a:gd name="connsiteY1" fmla="*/ 0 h 831380"/>
                  <a:gd name="connsiteX2" fmla="*/ 488633 w 940956"/>
                  <a:gd name="connsiteY2" fmla="*/ 0 h 831380"/>
                  <a:gd name="connsiteX3" fmla="*/ 924353 w 940956"/>
                  <a:gd name="connsiteY3" fmla="*/ 0 h 831380"/>
                  <a:gd name="connsiteX4" fmla="*/ 940956 w 940956"/>
                  <a:gd name="connsiteY4" fmla="*/ 16603 h 831380"/>
                  <a:gd name="connsiteX5" fmla="*/ 940956 w 940956"/>
                  <a:gd name="connsiteY5" fmla="*/ 399727 h 831380"/>
                  <a:gd name="connsiteX6" fmla="*/ 940956 w 940956"/>
                  <a:gd name="connsiteY6" fmla="*/ 814777 h 831380"/>
                  <a:gd name="connsiteX7" fmla="*/ 924353 w 940956"/>
                  <a:gd name="connsiteY7" fmla="*/ 831380 h 831380"/>
                  <a:gd name="connsiteX8" fmla="*/ 497711 w 940956"/>
                  <a:gd name="connsiteY8" fmla="*/ 831380 h 831380"/>
                  <a:gd name="connsiteX9" fmla="*/ 16603 w 940956"/>
                  <a:gd name="connsiteY9" fmla="*/ 831380 h 831380"/>
                  <a:gd name="connsiteX10" fmla="*/ 0 w 940956"/>
                  <a:gd name="connsiteY10" fmla="*/ 814777 h 831380"/>
                  <a:gd name="connsiteX11" fmla="*/ 0 w 940956"/>
                  <a:gd name="connsiteY11" fmla="*/ 407708 h 831380"/>
                  <a:gd name="connsiteX12" fmla="*/ 0 w 940956"/>
                  <a:gd name="connsiteY12" fmla="*/ 16603 h 83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0956" h="831380" fill="none" extrusionOk="0">
                    <a:moveTo>
                      <a:pt x="0" y="16603"/>
                    </a:moveTo>
                    <a:cubicBezTo>
                      <a:pt x="1874" y="6998"/>
                      <a:pt x="7548" y="-231"/>
                      <a:pt x="16603" y="0"/>
                    </a:cubicBezTo>
                    <a:cubicBezTo>
                      <a:pt x="250492" y="-9649"/>
                      <a:pt x="326904" y="20614"/>
                      <a:pt x="488633" y="0"/>
                    </a:cubicBezTo>
                    <a:cubicBezTo>
                      <a:pt x="650362" y="-20614"/>
                      <a:pt x="735832" y="7509"/>
                      <a:pt x="924353" y="0"/>
                    </a:cubicBezTo>
                    <a:cubicBezTo>
                      <a:pt x="933613" y="-1512"/>
                      <a:pt x="941653" y="8096"/>
                      <a:pt x="940956" y="16603"/>
                    </a:cubicBezTo>
                    <a:cubicBezTo>
                      <a:pt x="941709" y="184047"/>
                      <a:pt x="936034" y="300586"/>
                      <a:pt x="940956" y="399727"/>
                    </a:cubicBezTo>
                    <a:cubicBezTo>
                      <a:pt x="945878" y="498868"/>
                      <a:pt x="935681" y="713037"/>
                      <a:pt x="940956" y="814777"/>
                    </a:cubicBezTo>
                    <a:cubicBezTo>
                      <a:pt x="940971" y="824566"/>
                      <a:pt x="932980" y="830546"/>
                      <a:pt x="924353" y="831380"/>
                    </a:cubicBezTo>
                    <a:cubicBezTo>
                      <a:pt x="814457" y="842773"/>
                      <a:pt x="629161" y="819317"/>
                      <a:pt x="497711" y="831380"/>
                    </a:cubicBezTo>
                    <a:cubicBezTo>
                      <a:pt x="366261" y="843443"/>
                      <a:pt x="166565" y="842649"/>
                      <a:pt x="16603" y="831380"/>
                    </a:cubicBezTo>
                    <a:cubicBezTo>
                      <a:pt x="8845" y="832148"/>
                      <a:pt x="1266" y="824485"/>
                      <a:pt x="0" y="814777"/>
                    </a:cubicBezTo>
                    <a:cubicBezTo>
                      <a:pt x="18452" y="650559"/>
                      <a:pt x="15937" y="560411"/>
                      <a:pt x="0" y="407708"/>
                    </a:cubicBezTo>
                    <a:cubicBezTo>
                      <a:pt x="-15937" y="255005"/>
                      <a:pt x="-3029" y="134122"/>
                      <a:pt x="0" y="16603"/>
                    </a:cubicBezTo>
                    <a:close/>
                  </a:path>
                  <a:path w="940956" h="831380" stroke="0" extrusionOk="0">
                    <a:moveTo>
                      <a:pt x="0" y="16603"/>
                    </a:moveTo>
                    <a:cubicBezTo>
                      <a:pt x="1507" y="6114"/>
                      <a:pt x="7211" y="-56"/>
                      <a:pt x="16603" y="0"/>
                    </a:cubicBezTo>
                    <a:cubicBezTo>
                      <a:pt x="126699" y="-7563"/>
                      <a:pt x="346133" y="12458"/>
                      <a:pt x="443246" y="0"/>
                    </a:cubicBezTo>
                    <a:cubicBezTo>
                      <a:pt x="540359" y="-12458"/>
                      <a:pt x="713023" y="20829"/>
                      <a:pt x="924353" y="0"/>
                    </a:cubicBezTo>
                    <a:cubicBezTo>
                      <a:pt x="932522" y="514"/>
                      <a:pt x="939483" y="8512"/>
                      <a:pt x="940956" y="16603"/>
                    </a:cubicBezTo>
                    <a:cubicBezTo>
                      <a:pt x="923402" y="156226"/>
                      <a:pt x="948260" y="267442"/>
                      <a:pt x="940956" y="431653"/>
                    </a:cubicBezTo>
                    <a:cubicBezTo>
                      <a:pt x="933653" y="595864"/>
                      <a:pt x="942172" y="628921"/>
                      <a:pt x="940956" y="814777"/>
                    </a:cubicBezTo>
                    <a:cubicBezTo>
                      <a:pt x="942728" y="824337"/>
                      <a:pt x="931723" y="832436"/>
                      <a:pt x="924353" y="831380"/>
                    </a:cubicBezTo>
                    <a:cubicBezTo>
                      <a:pt x="754625" y="847310"/>
                      <a:pt x="698197" y="837366"/>
                      <a:pt x="488633" y="831380"/>
                    </a:cubicBezTo>
                    <a:cubicBezTo>
                      <a:pt x="279069" y="825394"/>
                      <a:pt x="133568" y="830433"/>
                      <a:pt x="16603" y="831380"/>
                    </a:cubicBezTo>
                    <a:cubicBezTo>
                      <a:pt x="8000" y="832360"/>
                      <a:pt x="1348" y="824926"/>
                      <a:pt x="0" y="814777"/>
                    </a:cubicBezTo>
                    <a:cubicBezTo>
                      <a:pt x="11988" y="677358"/>
                      <a:pt x="2674" y="535187"/>
                      <a:pt x="0" y="423672"/>
                    </a:cubicBezTo>
                    <a:cubicBezTo>
                      <a:pt x="-2674" y="312158"/>
                      <a:pt x="19460" y="153576"/>
                      <a:pt x="0" y="166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825056982">
                      <a:prstGeom prst="roundRect">
                        <a:avLst>
                          <a:gd name="adj" fmla="val 1997"/>
                        </a:avLst>
                      </a:prstGeom>
                      <ask:type>
                        <ask:lineSketchFreehand/>
                      </ask:type>
                      <ask:seed>1825056982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6" name="Picture Placeholder Graphic">
                <a:extLst>
                  <a:ext uri="{FF2B5EF4-FFF2-40B4-BE49-F238E27FC236}">
                    <a16:creationId xmlns:a16="http://schemas.microsoft.com/office/drawing/2014/main" id="{FAE4554F-4D0D-492F-8600-C7056719832A}"/>
                  </a:ext>
                </a:extLst>
              </p:cNvPr>
              <p:cNvGrpSpPr/>
              <p:nvPr/>
            </p:nvGrpSpPr>
            <p:grpSpPr>
              <a:xfrm>
                <a:off x="9686729" y="9420926"/>
                <a:ext cx="549040" cy="266600"/>
                <a:chOff x="9686729" y="9420926"/>
                <a:chExt cx="549040" cy="266600"/>
              </a:xfrm>
            </p:grpSpPr>
            <p:sp>
              <p:nvSpPr>
                <p:cNvPr id="557" name="Triangle 2">
                  <a:extLst>
                    <a:ext uri="{FF2B5EF4-FFF2-40B4-BE49-F238E27FC236}">
                      <a16:creationId xmlns:a16="http://schemas.microsoft.com/office/drawing/2014/main" id="{DE7E0143-AFD0-46E4-B86C-96DC12C9D79C}"/>
                    </a:ext>
                  </a:extLst>
                </p:cNvPr>
                <p:cNvSpPr/>
                <p:nvPr/>
              </p:nvSpPr>
              <p:spPr>
                <a:xfrm>
                  <a:off x="9904499" y="9475625"/>
                  <a:ext cx="331270" cy="211901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Triangle 1">
                  <a:extLst>
                    <a:ext uri="{FF2B5EF4-FFF2-40B4-BE49-F238E27FC236}">
                      <a16:creationId xmlns:a16="http://schemas.microsoft.com/office/drawing/2014/main" id="{266B3202-75F8-4521-BAB9-99722BFE6DEE}"/>
                    </a:ext>
                  </a:extLst>
                </p:cNvPr>
                <p:cNvSpPr/>
                <p:nvPr/>
              </p:nvSpPr>
              <p:spPr>
                <a:xfrm>
                  <a:off x="9686729" y="9421906"/>
                  <a:ext cx="415250" cy="265620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Circle">
                  <a:extLst>
                    <a:ext uri="{FF2B5EF4-FFF2-40B4-BE49-F238E27FC236}">
                      <a16:creationId xmlns:a16="http://schemas.microsoft.com/office/drawing/2014/main" id="{718FD9E4-0DCD-45D0-AD6A-03BC1282C2CE}"/>
                    </a:ext>
                  </a:extLst>
                </p:cNvPr>
                <p:cNvSpPr/>
                <p:nvPr/>
              </p:nvSpPr>
              <p:spPr>
                <a:xfrm>
                  <a:off x="10146409" y="9420926"/>
                  <a:ext cx="54447" cy="5358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9" name="Filled Picture Placeholder 2">
              <a:extLst>
                <a:ext uri="{FF2B5EF4-FFF2-40B4-BE49-F238E27FC236}">
                  <a16:creationId xmlns:a16="http://schemas.microsoft.com/office/drawing/2014/main" id="{DAA74DD7-051E-46C6-A572-C96A2B63EB0C}"/>
                </a:ext>
              </a:extLst>
            </p:cNvPr>
            <p:cNvGrpSpPr/>
            <p:nvPr/>
          </p:nvGrpSpPr>
          <p:grpSpPr>
            <a:xfrm>
              <a:off x="9643501" y="4258771"/>
              <a:ext cx="1033272" cy="1060704"/>
              <a:chOff x="7977107" y="9082425"/>
              <a:chExt cx="1263335" cy="1317578"/>
            </a:xfrm>
          </p:grpSpPr>
          <p:sp>
            <p:nvSpPr>
              <p:cNvPr id="545" name="Item Container">
                <a:extLst>
                  <a:ext uri="{FF2B5EF4-FFF2-40B4-BE49-F238E27FC236}">
                    <a16:creationId xmlns:a16="http://schemas.microsoft.com/office/drawing/2014/main" id="{C824E858-1542-4CCB-819A-E7F99E712E0C}"/>
                  </a:ext>
                </a:extLst>
              </p:cNvPr>
              <p:cNvSpPr/>
              <p:nvPr/>
            </p:nvSpPr>
            <p:spPr>
              <a:xfrm>
                <a:off x="7977107" y="9082430"/>
                <a:ext cx="1263335" cy="1317573"/>
              </a:xfrm>
              <a:custGeom>
                <a:avLst/>
                <a:gdLst>
                  <a:gd name="connsiteX0" fmla="*/ 0 w 1263335"/>
                  <a:gd name="connsiteY0" fmla="*/ 12545 h 1317573"/>
                  <a:gd name="connsiteX1" fmla="*/ 12545 w 1263335"/>
                  <a:gd name="connsiteY1" fmla="*/ 0 h 1317573"/>
                  <a:gd name="connsiteX2" fmla="*/ 656432 w 1263335"/>
                  <a:gd name="connsiteY2" fmla="*/ 0 h 1317573"/>
                  <a:gd name="connsiteX3" fmla="*/ 1250790 w 1263335"/>
                  <a:gd name="connsiteY3" fmla="*/ 0 h 1317573"/>
                  <a:gd name="connsiteX4" fmla="*/ 1263335 w 1263335"/>
                  <a:gd name="connsiteY4" fmla="*/ 12545 h 1317573"/>
                  <a:gd name="connsiteX5" fmla="*/ 1263335 w 1263335"/>
                  <a:gd name="connsiteY5" fmla="*/ 632937 h 1317573"/>
                  <a:gd name="connsiteX6" fmla="*/ 1263335 w 1263335"/>
                  <a:gd name="connsiteY6" fmla="*/ 1305028 h 1317573"/>
                  <a:gd name="connsiteX7" fmla="*/ 1250790 w 1263335"/>
                  <a:gd name="connsiteY7" fmla="*/ 1317573 h 1317573"/>
                  <a:gd name="connsiteX8" fmla="*/ 668815 w 1263335"/>
                  <a:gd name="connsiteY8" fmla="*/ 1317573 h 1317573"/>
                  <a:gd name="connsiteX9" fmla="*/ 12545 w 1263335"/>
                  <a:gd name="connsiteY9" fmla="*/ 1317573 h 1317573"/>
                  <a:gd name="connsiteX10" fmla="*/ 0 w 1263335"/>
                  <a:gd name="connsiteY10" fmla="*/ 1305028 h 1317573"/>
                  <a:gd name="connsiteX11" fmla="*/ 0 w 1263335"/>
                  <a:gd name="connsiteY11" fmla="*/ 645862 h 1317573"/>
                  <a:gd name="connsiteX12" fmla="*/ 0 w 1263335"/>
                  <a:gd name="connsiteY12" fmla="*/ 12545 h 131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3335" h="1317573" fill="none" extrusionOk="0">
                    <a:moveTo>
                      <a:pt x="0" y="12545"/>
                    </a:moveTo>
                    <a:cubicBezTo>
                      <a:pt x="1477" y="5274"/>
                      <a:pt x="5840" y="-448"/>
                      <a:pt x="12545" y="0"/>
                    </a:cubicBezTo>
                    <a:cubicBezTo>
                      <a:pt x="146218" y="7478"/>
                      <a:pt x="487364" y="-2867"/>
                      <a:pt x="656432" y="0"/>
                    </a:cubicBezTo>
                    <a:cubicBezTo>
                      <a:pt x="825500" y="2867"/>
                      <a:pt x="1117808" y="-29597"/>
                      <a:pt x="1250790" y="0"/>
                    </a:cubicBezTo>
                    <a:cubicBezTo>
                      <a:pt x="1257801" y="-1402"/>
                      <a:pt x="1263481" y="5756"/>
                      <a:pt x="1263335" y="12545"/>
                    </a:cubicBezTo>
                    <a:cubicBezTo>
                      <a:pt x="1266604" y="277369"/>
                      <a:pt x="1270778" y="400820"/>
                      <a:pt x="1263335" y="632937"/>
                    </a:cubicBezTo>
                    <a:cubicBezTo>
                      <a:pt x="1255892" y="865054"/>
                      <a:pt x="1255199" y="1118922"/>
                      <a:pt x="1263335" y="1305028"/>
                    </a:cubicBezTo>
                    <a:cubicBezTo>
                      <a:pt x="1263351" y="1312607"/>
                      <a:pt x="1256898" y="1316312"/>
                      <a:pt x="1250790" y="1317573"/>
                    </a:cubicBezTo>
                    <a:cubicBezTo>
                      <a:pt x="1106016" y="1327966"/>
                      <a:pt x="949120" y="1299996"/>
                      <a:pt x="668815" y="1317573"/>
                    </a:cubicBezTo>
                    <a:cubicBezTo>
                      <a:pt x="388511" y="1335150"/>
                      <a:pt x="203312" y="1346389"/>
                      <a:pt x="12545" y="1317573"/>
                    </a:cubicBezTo>
                    <a:cubicBezTo>
                      <a:pt x="6707" y="1318166"/>
                      <a:pt x="1374" y="1312540"/>
                      <a:pt x="0" y="1305028"/>
                    </a:cubicBezTo>
                    <a:cubicBezTo>
                      <a:pt x="17748" y="1089795"/>
                      <a:pt x="18030" y="944220"/>
                      <a:pt x="0" y="645862"/>
                    </a:cubicBezTo>
                    <a:cubicBezTo>
                      <a:pt x="-18030" y="347504"/>
                      <a:pt x="22016" y="258876"/>
                      <a:pt x="0" y="12545"/>
                    </a:cubicBezTo>
                    <a:close/>
                  </a:path>
                  <a:path w="1263335" h="1317573" stroke="0" extrusionOk="0">
                    <a:moveTo>
                      <a:pt x="0" y="12545"/>
                    </a:moveTo>
                    <a:cubicBezTo>
                      <a:pt x="603" y="5090"/>
                      <a:pt x="5315" y="-76"/>
                      <a:pt x="12545" y="0"/>
                    </a:cubicBezTo>
                    <a:cubicBezTo>
                      <a:pt x="171220" y="2342"/>
                      <a:pt x="391273" y="-17550"/>
                      <a:pt x="594520" y="0"/>
                    </a:cubicBezTo>
                    <a:cubicBezTo>
                      <a:pt x="797767" y="17550"/>
                      <a:pt x="1021589" y="-32155"/>
                      <a:pt x="1250790" y="0"/>
                    </a:cubicBezTo>
                    <a:cubicBezTo>
                      <a:pt x="1257041" y="348"/>
                      <a:pt x="1263147" y="5755"/>
                      <a:pt x="1263335" y="12545"/>
                    </a:cubicBezTo>
                    <a:cubicBezTo>
                      <a:pt x="1229968" y="191256"/>
                      <a:pt x="1294839" y="384035"/>
                      <a:pt x="1263335" y="684636"/>
                    </a:cubicBezTo>
                    <a:cubicBezTo>
                      <a:pt x="1231831" y="985237"/>
                      <a:pt x="1261881" y="1042457"/>
                      <a:pt x="1263335" y="1305028"/>
                    </a:cubicBezTo>
                    <a:cubicBezTo>
                      <a:pt x="1264381" y="1312186"/>
                      <a:pt x="1256677" y="1318183"/>
                      <a:pt x="1250790" y="1317573"/>
                    </a:cubicBezTo>
                    <a:cubicBezTo>
                      <a:pt x="980662" y="1303135"/>
                      <a:pt x="864870" y="1334614"/>
                      <a:pt x="656432" y="1317573"/>
                    </a:cubicBezTo>
                    <a:cubicBezTo>
                      <a:pt x="447994" y="1300532"/>
                      <a:pt x="304271" y="1349596"/>
                      <a:pt x="12545" y="1317573"/>
                    </a:cubicBezTo>
                    <a:cubicBezTo>
                      <a:pt x="5707" y="1317728"/>
                      <a:pt x="1296" y="1312898"/>
                      <a:pt x="0" y="1305028"/>
                    </a:cubicBezTo>
                    <a:cubicBezTo>
                      <a:pt x="14238" y="1159411"/>
                      <a:pt x="-31551" y="934241"/>
                      <a:pt x="0" y="671711"/>
                    </a:cubicBezTo>
                    <a:cubicBezTo>
                      <a:pt x="31551" y="409181"/>
                      <a:pt x="-688" y="217858"/>
                      <a:pt x="0" y="12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825056982">
                      <a:prstGeom prst="roundRect">
                        <a:avLst>
                          <a:gd name="adj" fmla="val 993"/>
                        </a:avLst>
                      </a:prstGeom>
                      <ask:type>
                        <ask:lineSketchFreehand/>
                      </ask:type>
                      <ask:seed>1825056982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Picture Placeholder">
                <a:extLst>
                  <a:ext uri="{FF2B5EF4-FFF2-40B4-BE49-F238E27FC236}">
                    <a16:creationId xmlns:a16="http://schemas.microsoft.com/office/drawing/2014/main" id="{172C8085-F7B4-4E42-BA85-108D53E084BA}"/>
                  </a:ext>
                </a:extLst>
              </p:cNvPr>
              <p:cNvSpPr/>
              <p:nvPr/>
            </p:nvSpPr>
            <p:spPr>
              <a:xfrm flipV="1">
                <a:off x="7977107" y="9082425"/>
                <a:ext cx="1263335" cy="780708"/>
              </a:xfrm>
              <a:custGeom>
                <a:avLst/>
                <a:gdLst>
                  <a:gd name="connsiteX0" fmla="*/ 0 w 1263335"/>
                  <a:gd name="connsiteY0" fmla="*/ 15591 h 780708"/>
                  <a:gd name="connsiteX1" fmla="*/ 15591 w 1263335"/>
                  <a:gd name="connsiteY1" fmla="*/ 0 h 780708"/>
                  <a:gd name="connsiteX2" fmla="*/ 643989 w 1263335"/>
                  <a:gd name="connsiteY2" fmla="*/ 0 h 780708"/>
                  <a:gd name="connsiteX3" fmla="*/ 1247744 w 1263335"/>
                  <a:gd name="connsiteY3" fmla="*/ 0 h 780708"/>
                  <a:gd name="connsiteX4" fmla="*/ 1263335 w 1263335"/>
                  <a:gd name="connsiteY4" fmla="*/ 15591 h 780708"/>
                  <a:gd name="connsiteX5" fmla="*/ 1263335 w 1263335"/>
                  <a:gd name="connsiteY5" fmla="*/ 375363 h 780708"/>
                  <a:gd name="connsiteX6" fmla="*/ 1263335 w 1263335"/>
                  <a:gd name="connsiteY6" fmla="*/ 765117 h 780708"/>
                  <a:gd name="connsiteX7" fmla="*/ 1247744 w 1263335"/>
                  <a:gd name="connsiteY7" fmla="*/ 780708 h 780708"/>
                  <a:gd name="connsiteX8" fmla="*/ 619346 w 1263335"/>
                  <a:gd name="connsiteY8" fmla="*/ 780708 h 780708"/>
                  <a:gd name="connsiteX9" fmla="*/ 15591 w 1263335"/>
                  <a:gd name="connsiteY9" fmla="*/ 780708 h 780708"/>
                  <a:gd name="connsiteX10" fmla="*/ 0 w 1263335"/>
                  <a:gd name="connsiteY10" fmla="*/ 765117 h 780708"/>
                  <a:gd name="connsiteX11" fmla="*/ 0 w 1263335"/>
                  <a:gd name="connsiteY11" fmla="*/ 382859 h 780708"/>
                  <a:gd name="connsiteX12" fmla="*/ 0 w 1263335"/>
                  <a:gd name="connsiteY12" fmla="*/ 15591 h 78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3335" h="780708" fill="none" extrusionOk="0">
                    <a:moveTo>
                      <a:pt x="0" y="15591"/>
                    </a:moveTo>
                    <a:cubicBezTo>
                      <a:pt x="-1138" y="7167"/>
                      <a:pt x="5651" y="-917"/>
                      <a:pt x="15591" y="0"/>
                    </a:cubicBezTo>
                    <a:cubicBezTo>
                      <a:pt x="176089" y="-3665"/>
                      <a:pt x="409831" y="-18519"/>
                      <a:pt x="643989" y="0"/>
                    </a:cubicBezTo>
                    <a:cubicBezTo>
                      <a:pt x="878147" y="18519"/>
                      <a:pt x="1017014" y="-24409"/>
                      <a:pt x="1247744" y="0"/>
                    </a:cubicBezTo>
                    <a:cubicBezTo>
                      <a:pt x="1255405" y="1699"/>
                      <a:pt x="1263746" y="7285"/>
                      <a:pt x="1263335" y="15591"/>
                    </a:cubicBezTo>
                    <a:cubicBezTo>
                      <a:pt x="1265117" y="148102"/>
                      <a:pt x="1279406" y="210986"/>
                      <a:pt x="1263335" y="375363"/>
                    </a:cubicBezTo>
                    <a:cubicBezTo>
                      <a:pt x="1247264" y="539740"/>
                      <a:pt x="1246910" y="657731"/>
                      <a:pt x="1263335" y="765117"/>
                    </a:cubicBezTo>
                    <a:cubicBezTo>
                      <a:pt x="1263728" y="774507"/>
                      <a:pt x="1254940" y="781454"/>
                      <a:pt x="1247744" y="780708"/>
                    </a:cubicBezTo>
                    <a:cubicBezTo>
                      <a:pt x="1045412" y="803683"/>
                      <a:pt x="781168" y="757582"/>
                      <a:pt x="619346" y="780708"/>
                    </a:cubicBezTo>
                    <a:cubicBezTo>
                      <a:pt x="457524" y="803834"/>
                      <a:pt x="289385" y="753793"/>
                      <a:pt x="15591" y="780708"/>
                    </a:cubicBezTo>
                    <a:cubicBezTo>
                      <a:pt x="6790" y="781090"/>
                      <a:pt x="-1129" y="772230"/>
                      <a:pt x="0" y="765117"/>
                    </a:cubicBezTo>
                    <a:cubicBezTo>
                      <a:pt x="14942" y="645708"/>
                      <a:pt x="14244" y="565554"/>
                      <a:pt x="0" y="382859"/>
                    </a:cubicBezTo>
                    <a:cubicBezTo>
                      <a:pt x="-14244" y="200164"/>
                      <a:pt x="-11638" y="165246"/>
                      <a:pt x="0" y="15591"/>
                    </a:cubicBezTo>
                    <a:close/>
                  </a:path>
                  <a:path w="1263335" h="780708" stroke="0" extrusionOk="0">
                    <a:moveTo>
                      <a:pt x="0" y="15591"/>
                    </a:moveTo>
                    <a:cubicBezTo>
                      <a:pt x="-212" y="6849"/>
                      <a:pt x="5365" y="606"/>
                      <a:pt x="15591" y="0"/>
                    </a:cubicBezTo>
                    <a:cubicBezTo>
                      <a:pt x="163439" y="-13397"/>
                      <a:pt x="464394" y="-17807"/>
                      <a:pt x="656311" y="0"/>
                    </a:cubicBezTo>
                    <a:cubicBezTo>
                      <a:pt x="848228" y="17807"/>
                      <a:pt x="1127039" y="-6654"/>
                      <a:pt x="1247744" y="0"/>
                    </a:cubicBezTo>
                    <a:cubicBezTo>
                      <a:pt x="1256135" y="-120"/>
                      <a:pt x="1264930" y="7742"/>
                      <a:pt x="1263335" y="15591"/>
                    </a:cubicBezTo>
                    <a:cubicBezTo>
                      <a:pt x="1279043" y="112796"/>
                      <a:pt x="1259627" y="294758"/>
                      <a:pt x="1263335" y="375363"/>
                    </a:cubicBezTo>
                    <a:cubicBezTo>
                      <a:pt x="1267043" y="455968"/>
                      <a:pt x="1249808" y="592661"/>
                      <a:pt x="1263335" y="765117"/>
                    </a:cubicBezTo>
                    <a:cubicBezTo>
                      <a:pt x="1263203" y="772472"/>
                      <a:pt x="1255652" y="781685"/>
                      <a:pt x="1247744" y="780708"/>
                    </a:cubicBezTo>
                    <a:cubicBezTo>
                      <a:pt x="1015246" y="753320"/>
                      <a:pt x="811251" y="764209"/>
                      <a:pt x="656311" y="780708"/>
                    </a:cubicBezTo>
                    <a:cubicBezTo>
                      <a:pt x="501371" y="797207"/>
                      <a:pt x="289756" y="796154"/>
                      <a:pt x="15591" y="780708"/>
                    </a:cubicBezTo>
                    <a:cubicBezTo>
                      <a:pt x="8047" y="782297"/>
                      <a:pt x="162" y="775401"/>
                      <a:pt x="0" y="765117"/>
                    </a:cubicBezTo>
                    <a:cubicBezTo>
                      <a:pt x="12742" y="643844"/>
                      <a:pt x="9690" y="566426"/>
                      <a:pt x="0" y="412840"/>
                    </a:cubicBezTo>
                    <a:cubicBezTo>
                      <a:pt x="-9690" y="259254"/>
                      <a:pt x="19068" y="151802"/>
                      <a:pt x="0" y="1559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oundRect">
                        <a:avLst>
                          <a:gd name="adj" fmla="val 1997"/>
                        </a:avLst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Text Placeholder">
                <a:extLst>
                  <a:ext uri="{FF2B5EF4-FFF2-40B4-BE49-F238E27FC236}">
                    <a16:creationId xmlns:a16="http://schemas.microsoft.com/office/drawing/2014/main" id="{0E038BF7-BB5D-415B-8903-18A25F4B8A1A}"/>
                  </a:ext>
                </a:extLst>
              </p:cNvPr>
              <p:cNvSpPr txBox="1"/>
              <p:nvPr/>
            </p:nvSpPr>
            <p:spPr>
              <a:xfrm>
                <a:off x="8063260" y="9943395"/>
                <a:ext cx="1093257" cy="1869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Short Title</a:t>
                </a:r>
              </a:p>
              <a:p>
                <a:pPr algn="ctr"/>
                <a:r>
                  <a:rPr lang="en-US" sz="6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Subtitle</a:t>
                </a:r>
              </a:p>
            </p:txBody>
          </p:sp>
          <p:grpSp>
            <p:nvGrpSpPr>
              <p:cNvPr id="548" name="Picture Placeholder Graphic">
                <a:extLst>
                  <a:ext uri="{FF2B5EF4-FFF2-40B4-BE49-F238E27FC236}">
                    <a16:creationId xmlns:a16="http://schemas.microsoft.com/office/drawing/2014/main" id="{A2B9EBBE-CCBC-47B4-A578-DD0B29C33023}"/>
                  </a:ext>
                </a:extLst>
              </p:cNvPr>
              <p:cNvGrpSpPr/>
              <p:nvPr/>
            </p:nvGrpSpPr>
            <p:grpSpPr>
              <a:xfrm>
                <a:off x="8294167" y="9357860"/>
                <a:ext cx="628542" cy="305205"/>
                <a:chOff x="3311823" y="5344496"/>
                <a:chExt cx="1844171" cy="895483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550" name="Triangle 2">
                  <a:extLst>
                    <a:ext uri="{FF2B5EF4-FFF2-40B4-BE49-F238E27FC236}">
                      <a16:creationId xmlns:a16="http://schemas.microsoft.com/office/drawing/2014/main" id="{46B9E842-98DC-420B-B5F0-EEDD10795C66}"/>
                    </a:ext>
                  </a:extLst>
                </p:cNvPr>
                <p:cNvSpPr/>
                <p:nvPr/>
              </p:nvSpPr>
              <p:spPr>
                <a:xfrm>
                  <a:off x="4043293" y="5528225"/>
                  <a:ext cx="1112701" cy="71175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Triangle 1">
                  <a:extLst>
                    <a:ext uri="{FF2B5EF4-FFF2-40B4-BE49-F238E27FC236}">
                      <a16:creationId xmlns:a16="http://schemas.microsoft.com/office/drawing/2014/main" id="{B5C287C0-55F0-4CBC-ACBB-16A06AD22A9B}"/>
                    </a:ext>
                  </a:extLst>
                </p:cNvPr>
                <p:cNvSpPr/>
                <p:nvPr/>
              </p:nvSpPr>
              <p:spPr>
                <a:xfrm>
                  <a:off x="3311823" y="5347787"/>
                  <a:ext cx="1394784" cy="892192"/>
                </a:xfrm>
                <a:prstGeom prst="triangle">
                  <a:avLst/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Circle">
                  <a:extLst>
                    <a:ext uri="{FF2B5EF4-FFF2-40B4-BE49-F238E27FC236}">
                      <a16:creationId xmlns:a16="http://schemas.microsoft.com/office/drawing/2014/main" id="{53E382DB-5871-489F-9542-01493D96136C}"/>
                    </a:ext>
                  </a:extLst>
                </p:cNvPr>
                <p:cNvSpPr/>
                <p:nvPr/>
              </p:nvSpPr>
              <p:spPr>
                <a:xfrm>
                  <a:off x="4855842" y="5344496"/>
                  <a:ext cx="182880" cy="17999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9" name="Item Button">
                <a:extLst>
                  <a:ext uri="{FF2B5EF4-FFF2-40B4-BE49-F238E27FC236}">
                    <a16:creationId xmlns:a16="http://schemas.microsoft.com/office/drawing/2014/main" id="{5CF3619D-5ECC-47B5-BDDC-F3A156C97FC7}"/>
                  </a:ext>
                </a:extLst>
              </p:cNvPr>
              <p:cNvSpPr/>
              <p:nvPr/>
            </p:nvSpPr>
            <p:spPr>
              <a:xfrm>
                <a:off x="8253051" y="10201083"/>
                <a:ext cx="699238" cy="135741"/>
              </a:xfrm>
              <a:custGeom>
                <a:avLst/>
                <a:gdLst>
                  <a:gd name="connsiteX0" fmla="*/ 0 w 699238"/>
                  <a:gd name="connsiteY0" fmla="*/ 10671 h 135741"/>
                  <a:gd name="connsiteX1" fmla="*/ 10671 w 699238"/>
                  <a:gd name="connsiteY1" fmla="*/ 0 h 135741"/>
                  <a:gd name="connsiteX2" fmla="*/ 688567 w 699238"/>
                  <a:gd name="connsiteY2" fmla="*/ 0 h 135741"/>
                  <a:gd name="connsiteX3" fmla="*/ 699238 w 699238"/>
                  <a:gd name="connsiteY3" fmla="*/ 10671 h 135741"/>
                  <a:gd name="connsiteX4" fmla="*/ 699238 w 699238"/>
                  <a:gd name="connsiteY4" fmla="*/ 125070 h 135741"/>
                  <a:gd name="connsiteX5" fmla="*/ 688567 w 699238"/>
                  <a:gd name="connsiteY5" fmla="*/ 135741 h 135741"/>
                  <a:gd name="connsiteX6" fmla="*/ 10671 w 699238"/>
                  <a:gd name="connsiteY6" fmla="*/ 135741 h 135741"/>
                  <a:gd name="connsiteX7" fmla="*/ 0 w 699238"/>
                  <a:gd name="connsiteY7" fmla="*/ 125070 h 135741"/>
                  <a:gd name="connsiteX8" fmla="*/ 0 w 699238"/>
                  <a:gd name="connsiteY8" fmla="*/ 10671 h 135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238" h="135741" fill="none" extrusionOk="0">
                    <a:moveTo>
                      <a:pt x="0" y="10671"/>
                    </a:moveTo>
                    <a:cubicBezTo>
                      <a:pt x="135" y="4978"/>
                      <a:pt x="4907" y="1340"/>
                      <a:pt x="10671" y="0"/>
                    </a:cubicBezTo>
                    <a:cubicBezTo>
                      <a:pt x="186250" y="-6833"/>
                      <a:pt x="371195" y="31388"/>
                      <a:pt x="688567" y="0"/>
                    </a:cubicBezTo>
                    <a:cubicBezTo>
                      <a:pt x="695319" y="-1066"/>
                      <a:pt x="698894" y="4645"/>
                      <a:pt x="699238" y="10671"/>
                    </a:cubicBezTo>
                    <a:cubicBezTo>
                      <a:pt x="701966" y="55288"/>
                      <a:pt x="695867" y="79824"/>
                      <a:pt x="699238" y="125070"/>
                    </a:cubicBezTo>
                    <a:cubicBezTo>
                      <a:pt x="698659" y="129782"/>
                      <a:pt x="694526" y="134849"/>
                      <a:pt x="688567" y="135741"/>
                    </a:cubicBezTo>
                    <a:cubicBezTo>
                      <a:pt x="526504" y="165813"/>
                      <a:pt x="313239" y="140010"/>
                      <a:pt x="10671" y="135741"/>
                    </a:cubicBezTo>
                    <a:cubicBezTo>
                      <a:pt x="3837" y="135780"/>
                      <a:pt x="348" y="130336"/>
                      <a:pt x="0" y="125070"/>
                    </a:cubicBezTo>
                    <a:cubicBezTo>
                      <a:pt x="3770" y="85222"/>
                      <a:pt x="2011" y="66283"/>
                      <a:pt x="0" y="10671"/>
                    </a:cubicBezTo>
                    <a:close/>
                  </a:path>
                  <a:path w="699238" h="135741" stroke="0" extrusionOk="0">
                    <a:moveTo>
                      <a:pt x="0" y="10671"/>
                    </a:moveTo>
                    <a:cubicBezTo>
                      <a:pt x="-423" y="4517"/>
                      <a:pt x="4370" y="153"/>
                      <a:pt x="10671" y="0"/>
                    </a:cubicBezTo>
                    <a:cubicBezTo>
                      <a:pt x="222782" y="8105"/>
                      <a:pt x="463596" y="4173"/>
                      <a:pt x="688567" y="0"/>
                    </a:cubicBezTo>
                    <a:cubicBezTo>
                      <a:pt x="694117" y="-261"/>
                      <a:pt x="699101" y="5060"/>
                      <a:pt x="699238" y="10671"/>
                    </a:cubicBezTo>
                    <a:cubicBezTo>
                      <a:pt x="704590" y="65434"/>
                      <a:pt x="701865" y="74730"/>
                      <a:pt x="699238" y="125070"/>
                    </a:cubicBezTo>
                    <a:cubicBezTo>
                      <a:pt x="699476" y="130473"/>
                      <a:pt x="693512" y="135596"/>
                      <a:pt x="688567" y="135741"/>
                    </a:cubicBezTo>
                    <a:cubicBezTo>
                      <a:pt x="473284" y="145032"/>
                      <a:pt x="288061" y="158973"/>
                      <a:pt x="10671" y="135741"/>
                    </a:cubicBezTo>
                    <a:cubicBezTo>
                      <a:pt x="4487" y="136222"/>
                      <a:pt x="-264" y="130657"/>
                      <a:pt x="0" y="125070"/>
                    </a:cubicBezTo>
                    <a:cubicBezTo>
                      <a:pt x="1574" y="80107"/>
                      <a:pt x="-1055" y="55927"/>
                      <a:pt x="0" y="10671"/>
                    </a:cubicBez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oundRect">
                        <a:avLst>
                          <a:gd name="adj" fmla="val 7861"/>
                        </a:avLst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Button</a:t>
                </a:r>
              </a:p>
            </p:txBody>
          </p:sp>
        </p:grpSp>
        <p:grpSp>
          <p:nvGrpSpPr>
            <p:cNvPr id="450" name="Filled Picture Placeholder 1">
              <a:extLst>
                <a:ext uri="{FF2B5EF4-FFF2-40B4-BE49-F238E27FC236}">
                  <a16:creationId xmlns:a16="http://schemas.microsoft.com/office/drawing/2014/main" id="{41BF92ED-3295-4696-83CB-79A5E6CB820C}"/>
                </a:ext>
              </a:extLst>
            </p:cNvPr>
            <p:cNvGrpSpPr/>
            <p:nvPr/>
          </p:nvGrpSpPr>
          <p:grpSpPr>
            <a:xfrm>
              <a:off x="8726052" y="4273134"/>
              <a:ext cx="777240" cy="1289304"/>
              <a:chOff x="11553797" y="7303446"/>
              <a:chExt cx="1081110" cy="1786324"/>
            </a:xfrm>
          </p:grpSpPr>
          <p:sp>
            <p:nvSpPr>
              <p:cNvPr id="542" name="Picture Placeholder Background">
                <a:extLst>
                  <a:ext uri="{FF2B5EF4-FFF2-40B4-BE49-F238E27FC236}">
                    <a16:creationId xmlns:a16="http://schemas.microsoft.com/office/drawing/2014/main" id="{1D09B414-602B-447D-BA85-928B1071973C}"/>
                  </a:ext>
                </a:extLst>
              </p:cNvPr>
              <p:cNvSpPr/>
              <p:nvPr/>
            </p:nvSpPr>
            <p:spPr>
              <a:xfrm>
                <a:off x="11553797" y="7303446"/>
                <a:ext cx="1081110" cy="1463919"/>
              </a:xfrm>
              <a:custGeom>
                <a:avLst/>
                <a:gdLst>
                  <a:gd name="connsiteX0" fmla="*/ 0 w 1081110"/>
                  <a:gd name="connsiteY0" fmla="*/ 10735 h 1463919"/>
                  <a:gd name="connsiteX1" fmla="*/ 10735 w 1081110"/>
                  <a:gd name="connsiteY1" fmla="*/ 0 h 1463919"/>
                  <a:gd name="connsiteX2" fmla="*/ 551151 w 1081110"/>
                  <a:gd name="connsiteY2" fmla="*/ 0 h 1463919"/>
                  <a:gd name="connsiteX3" fmla="*/ 1070375 w 1081110"/>
                  <a:gd name="connsiteY3" fmla="*/ 0 h 1463919"/>
                  <a:gd name="connsiteX4" fmla="*/ 1081110 w 1081110"/>
                  <a:gd name="connsiteY4" fmla="*/ 10735 h 1463919"/>
                  <a:gd name="connsiteX5" fmla="*/ 1081110 w 1081110"/>
                  <a:gd name="connsiteY5" fmla="*/ 477127 h 1463919"/>
                  <a:gd name="connsiteX6" fmla="*/ 1081110 w 1081110"/>
                  <a:gd name="connsiteY6" fmla="*/ 957943 h 1463919"/>
                  <a:gd name="connsiteX7" fmla="*/ 1081110 w 1081110"/>
                  <a:gd name="connsiteY7" fmla="*/ 1453184 h 1463919"/>
                  <a:gd name="connsiteX8" fmla="*/ 1070375 w 1081110"/>
                  <a:gd name="connsiteY8" fmla="*/ 1463919 h 1463919"/>
                  <a:gd name="connsiteX9" fmla="*/ 519362 w 1081110"/>
                  <a:gd name="connsiteY9" fmla="*/ 1463919 h 1463919"/>
                  <a:gd name="connsiteX10" fmla="*/ 10735 w 1081110"/>
                  <a:gd name="connsiteY10" fmla="*/ 1463919 h 1463919"/>
                  <a:gd name="connsiteX11" fmla="*/ 0 w 1081110"/>
                  <a:gd name="connsiteY11" fmla="*/ 1453184 h 1463919"/>
                  <a:gd name="connsiteX12" fmla="*/ 0 w 1081110"/>
                  <a:gd name="connsiteY12" fmla="*/ 943519 h 1463919"/>
                  <a:gd name="connsiteX13" fmla="*/ 0 w 1081110"/>
                  <a:gd name="connsiteY13" fmla="*/ 448278 h 1463919"/>
                  <a:gd name="connsiteX14" fmla="*/ 0 w 1081110"/>
                  <a:gd name="connsiteY14" fmla="*/ 10735 h 146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1110" h="1463919" fill="none" extrusionOk="0">
                    <a:moveTo>
                      <a:pt x="0" y="10735"/>
                    </a:moveTo>
                    <a:cubicBezTo>
                      <a:pt x="-529" y="3727"/>
                      <a:pt x="4901" y="-1288"/>
                      <a:pt x="10735" y="0"/>
                    </a:cubicBezTo>
                    <a:cubicBezTo>
                      <a:pt x="241377" y="6514"/>
                      <a:pt x="430835" y="26627"/>
                      <a:pt x="551151" y="0"/>
                    </a:cubicBezTo>
                    <a:cubicBezTo>
                      <a:pt x="671467" y="-26627"/>
                      <a:pt x="834557" y="13711"/>
                      <a:pt x="1070375" y="0"/>
                    </a:cubicBezTo>
                    <a:cubicBezTo>
                      <a:pt x="1076737" y="-257"/>
                      <a:pt x="1080707" y="5445"/>
                      <a:pt x="1081110" y="10735"/>
                    </a:cubicBezTo>
                    <a:cubicBezTo>
                      <a:pt x="1103418" y="243387"/>
                      <a:pt x="1075059" y="275488"/>
                      <a:pt x="1081110" y="477127"/>
                    </a:cubicBezTo>
                    <a:cubicBezTo>
                      <a:pt x="1087161" y="678766"/>
                      <a:pt x="1058954" y="767446"/>
                      <a:pt x="1081110" y="957943"/>
                    </a:cubicBezTo>
                    <a:cubicBezTo>
                      <a:pt x="1103266" y="1148440"/>
                      <a:pt x="1060754" y="1214300"/>
                      <a:pt x="1081110" y="1453184"/>
                    </a:cubicBezTo>
                    <a:cubicBezTo>
                      <a:pt x="1081216" y="1458786"/>
                      <a:pt x="1076704" y="1464352"/>
                      <a:pt x="1070375" y="1463919"/>
                    </a:cubicBezTo>
                    <a:cubicBezTo>
                      <a:pt x="869130" y="1471568"/>
                      <a:pt x="735880" y="1444395"/>
                      <a:pt x="519362" y="1463919"/>
                    </a:cubicBezTo>
                    <a:cubicBezTo>
                      <a:pt x="302844" y="1483443"/>
                      <a:pt x="232590" y="1467185"/>
                      <a:pt x="10735" y="1463919"/>
                    </a:cubicBezTo>
                    <a:cubicBezTo>
                      <a:pt x="5656" y="1463733"/>
                      <a:pt x="803" y="1459775"/>
                      <a:pt x="0" y="1453184"/>
                    </a:cubicBezTo>
                    <a:cubicBezTo>
                      <a:pt x="-13862" y="1253078"/>
                      <a:pt x="-1573" y="1094970"/>
                      <a:pt x="0" y="943519"/>
                    </a:cubicBezTo>
                    <a:cubicBezTo>
                      <a:pt x="1573" y="792069"/>
                      <a:pt x="-8756" y="589972"/>
                      <a:pt x="0" y="448278"/>
                    </a:cubicBezTo>
                    <a:cubicBezTo>
                      <a:pt x="8756" y="306584"/>
                      <a:pt x="16942" y="203493"/>
                      <a:pt x="0" y="10735"/>
                    </a:cubicBezTo>
                    <a:close/>
                  </a:path>
                  <a:path w="1081110" h="1463919" stroke="0" extrusionOk="0">
                    <a:moveTo>
                      <a:pt x="0" y="10735"/>
                    </a:moveTo>
                    <a:cubicBezTo>
                      <a:pt x="-648" y="4407"/>
                      <a:pt x="4088" y="269"/>
                      <a:pt x="10735" y="0"/>
                    </a:cubicBezTo>
                    <a:cubicBezTo>
                      <a:pt x="155977" y="1475"/>
                      <a:pt x="291149" y="-1039"/>
                      <a:pt x="561748" y="0"/>
                    </a:cubicBezTo>
                    <a:cubicBezTo>
                      <a:pt x="832347" y="1039"/>
                      <a:pt x="821597" y="2055"/>
                      <a:pt x="1070375" y="0"/>
                    </a:cubicBezTo>
                    <a:cubicBezTo>
                      <a:pt x="1075057" y="-682"/>
                      <a:pt x="1082135" y="5296"/>
                      <a:pt x="1081110" y="10735"/>
                    </a:cubicBezTo>
                    <a:cubicBezTo>
                      <a:pt x="1102682" y="196370"/>
                      <a:pt x="1100995" y="244469"/>
                      <a:pt x="1081110" y="462702"/>
                    </a:cubicBezTo>
                    <a:cubicBezTo>
                      <a:pt x="1061225" y="680935"/>
                      <a:pt x="1104184" y="825039"/>
                      <a:pt x="1081110" y="972368"/>
                    </a:cubicBezTo>
                    <a:cubicBezTo>
                      <a:pt x="1058036" y="1119697"/>
                      <a:pt x="1070112" y="1275591"/>
                      <a:pt x="1081110" y="1453184"/>
                    </a:cubicBezTo>
                    <a:cubicBezTo>
                      <a:pt x="1080861" y="1459525"/>
                      <a:pt x="1075981" y="1463545"/>
                      <a:pt x="1070375" y="1463919"/>
                    </a:cubicBezTo>
                    <a:cubicBezTo>
                      <a:pt x="961212" y="1484447"/>
                      <a:pt x="805470" y="1461673"/>
                      <a:pt x="561748" y="1463919"/>
                    </a:cubicBezTo>
                    <a:cubicBezTo>
                      <a:pt x="318026" y="1466165"/>
                      <a:pt x="129692" y="1490497"/>
                      <a:pt x="10735" y="1463919"/>
                    </a:cubicBezTo>
                    <a:cubicBezTo>
                      <a:pt x="5299" y="1463431"/>
                      <a:pt x="782" y="1458609"/>
                      <a:pt x="0" y="1453184"/>
                    </a:cubicBezTo>
                    <a:cubicBezTo>
                      <a:pt x="-8936" y="1353529"/>
                      <a:pt x="-7853" y="1144573"/>
                      <a:pt x="0" y="972368"/>
                    </a:cubicBezTo>
                    <a:cubicBezTo>
                      <a:pt x="7853" y="800163"/>
                      <a:pt x="-9920" y="670829"/>
                      <a:pt x="0" y="520400"/>
                    </a:cubicBezTo>
                    <a:cubicBezTo>
                      <a:pt x="9920" y="369971"/>
                      <a:pt x="16490" y="197423"/>
                      <a:pt x="0" y="1073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oundRect">
                        <a:avLst>
                          <a:gd name="adj" fmla="val 993"/>
                        </a:avLst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Text Placeholder">
                <a:extLst>
                  <a:ext uri="{FF2B5EF4-FFF2-40B4-BE49-F238E27FC236}">
                    <a16:creationId xmlns:a16="http://schemas.microsoft.com/office/drawing/2014/main" id="{E2726924-7CC5-4D69-9669-429E10EEFCD6}"/>
                  </a:ext>
                </a:extLst>
              </p:cNvPr>
              <p:cNvSpPr txBox="1"/>
              <p:nvPr/>
            </p:nvSpPr>
            <p:spPr>
              <a:xfrm>
                <a:off x="11598329" y="8835854"/>
                <a:ext cx="984832" cy="253916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spAutoFit/>
              </a:bodyPr>
              <a:lstStyle/>
              <a:p>
                <a:r>
                  <a:rPr lang="en-U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Short Title</a:t>
                </a:r>
              </a:p>
              <a:p>
                <a:r>
                  <a:rPr lang="en-US" sz="6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Subtitle</a:t>
                </a:r>
              </a:p>
            </p:txBody>
          </p:sp>
          <p:pic>
            <p:nvPicPr>
              <p:cNvPr id="544" name="Person Icon" descr="User">
                <a:extLst>
                  <a:ext uri="{FF2B5EF4-FFF2-40B4-BE49-F238E27FC236}">
                    <a16:creationId xmlns:a16="http://schemas.microsoft.com/office/drawing/2014/main" id="{8A2E8951-BAC5-4EB4-B23E-C7C7CF91D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822349" y="7775617"/>
                <a:ext cx="575361" cy="575361"/>
              </a:xfrm>
              <a:prstGeom prst="rect">
                <a:avLst/>
              </a:prstGeom>
            </p:spPr>
          </p:pic>
        </p:grpSp>
        <p:grpSp>
          <p:nvGrpSpPr>
            <p:cNvPr id="456" name="Slideshow 2">
              <a:extLst>
                <a:ext uri="{FF2B5EF4-FFF2-40B4-BE49-F238E27FC236}">
                  <a16:creationId xmlns:a16="http://schemas.microsoft.com/office/drawing/2014/main" id="{76A33B3A-5757-4F05-92C1-BCDDC23F83C2}"/>
                </a:ext>
              </a:extLst>
            </p:cNvPr>
            <p:cNvGrpSpPr/>
            <p:nvPr/>
          </p:nvGrpSpPr>
          <p:grpSpPr>
            <a:xfrm>
              <a:off x="10134392" y="3339839"/>
              <a:ext cx="1115568" cy="649224"/>
              <a:chOff x="5893023" y="8073679"/>
              <a:chExt cx="1386502" cy="810007"/>
            </a:xfrm>
          </p:grpSpPr>
          <p:sp>
            <p:nvSpPr>
              <p:cNvPr id="488" name="Picture Placeholder">
                <a:extLst>
                  <a:ext uri="{FF2B5EF4-FFF2-40B4-BE49-F238E27FC236}">
                    <a16:creationId xmlns:a16="http://schemas.microsoft.com/office/drawing/2014/main" id="{D5FE5637-02DB-4D61-91DA-A2350B566E2F}"/>
                  </a:ext>
                </a:extLst>
              </p:cNvPr>
              <p:cNvSpPr/>
              <p:nvPr/>
            </p:nvSpPr>
            <p:spPr>
              <a:xfrm>
                <a:off x="6010200" y="8073679"/>
                <a:ext cx="1151257" cy="693631"/>
              </a:xfrm>
              <a:custGeom>
                <a:avLst/>
                <a:gdLst>
                  <a:gd name="connsiteX0" fmla="*/ 0 w 1151257"/>
                  <a:gd name="connsiteY0" fmla="*/ 8566 h 693631"/>
                  <a:gd name="connsiteX1" fmla="*/ 8566 w 1151257"/>
                  <a:gd name="connsiteY1" fmla="*/ 0 h 693631"/>
                  <a:gd name="connsiteX2" fmla="*/ 575629 w 1151257"/>
                  <a:gd name="connsiteY2" fmla="*/ 0 h 693631"/>
                  <a:gd name="connsiteX3" fmla="*/ 1142691 w 1151257"/>
                  <a:gd name="connsiteY3" fmla="*/ 0 h 693631"/>
                  <a:gd name="connsiteX4" fmla="*/ 1151257 w 1151257"/>
                  <a:gd name="connsiteY4" fmla="*/ 8566 h 693631"/>
                  <a:gd name="connsiteX5" fmla="*/ 1151257 w 1151257"/>
                  <a:gd name="connsiteY5" fmla="*/ 685065 h 693631"/>
                  <a:gd name="connsiteX6" fmla="*/ 1142691 w 1151257"/>
                  <a:gd name="connsiteY6" fmla="*/ 693631 h 693631"/>
                  <a:gd name="connsiteX7" fmla="*/ 575629 w 1151257"/>
                  <a:gd name="connsiteY7" fmla="*/ 693631 h 693631"/>
                  <a:gd name="connsiteX8" fmla="*/ 8566 w 1151257"/>
                  <a:gd name="connsiteY8" fmla="*/ 693631 h 693631"/>
                  <a:gd name="connsiteX9" fmla="*/ 0 w 1151257"/>
                  <a:gd name="connsiteY9" fmla="*/ 685065 h 693631"/>
                  <a:gd name="connsiteX10" fmla="*/ 0 w 1151257"/>
                  <a:gd name="connsiteY10" fmla="*/ 8566 h 693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1257" h="693631" fill="none" extrusionOk="0">
                    <a:moveTo>
                      <a:pt x="0" y="8566"/>
                    </a:moveTo>
                    <a:cubicBezTo>
                      <a:pt x="-36" y="4887"/>
                      <a:pt x="3623" y="-659"/>
                      <a:pt x="8566" y="0"/>
                    </a:cubicBezTo>
                    <a:cubicBezTo>
                      <a:pt x="186046" y="-16943"/>
                      <a:pt x="368094" y="-5391"/>
                      <a:pt x="575629" y="0"/>
                    </a:cubicBezTo>
                    <a:cubicBezTo>
                      <a:pt x="783164" y="5391"/>
                      <a:pt x="920423" y="2511"/>
                      <a:pt x="1142691" y="0"/>
                    </a:cubicBezTo>
                    <a:cubicBezTo>
                      <a:pt x="1147220" y="-581"/>
                      <a:pt x="1150710" y="3366"/>
                      <a:pt x="1151257" y="8566"/>
                    </a:cubicBezTo>
                    <a:cubicBezTo>
                      <a:pt x="1128845" y="259583"/>
                      <a:pt x="1157500" y="370812"/>
                      <a:pt x="1151257" y="685065"/>
                    </a:cubicBezTo>
                    <a:cubicBezTo>
                      <a:pt x="1150784" y="689983"/>
                      <a:pt x="1147634" y="693706"/>
                      <a:pt x="1142691" y="693631"/>
                    </a:cubicBezTo>
                    <a:cubicBezTo>
                      <a:pt x="994800" y="688769"/>
                      <a:pt x="782448" y="688515"/>
                      <a:pt x="575629" y="693631"/>
                    </a:cubicBezTo>
                    <a:cubicBezTo>
                      <a:pt x="368810" y="698747"/>
                      <a:pt x="140179" y="711413"/>
                      <a:pt x="8566" y="693631"/>
                    </a:cubicBezTo>
                    <a:cubicBezTo>
                      <a:pt x="4027" y="693603"/>
                      <a:pt x="-774" y="690568"/>
                      <a:pt x="0" y="685065"/>
                    </a:cubicBezTo>
                    <a:cubicBezTo>
                      <a:pt x="11694" y="525555"/>
                      <a:pt x="-23241" y="296769"/>
                      <a:pt x="0" y="8566"/>
                    </a:cubicBezTo>
                    <a:close/>
                  </a:path>
                  <a:path w="1151257" h="693631" stroke="0" extrusionOk="0">
                    <a:moveTo>
                      <a:pt x="0" y="8566"/>
                    </a:moveTo>
                    <a:cubicBezTo>
                      <a:pt x="-26" y="3447"/>
                      <a:pt x="4165" y="-1006"/>
                      <a:pt x="8566" y="0"/>
                    </a:cubicBezTo>
                    <a:cubicBezTo>
                      <a:pt x="276857" y="-6123"/>
                      <a:pt x="415430" y="-11985"/>
                      <a:pt x="552946" y="0"/>
                    </a:cubicBezTo>
                    <a:cubicBezTo>
                      <a:pt x="690462" y="11985"/>
                      <a:pt x="992726" y="-15838"/>
                      <a:pt x="1142691" y="0"/>
                    </a:cubicBezTo>
                    <a:cubicBezTo>
                      <a:pt x="1147713" y="534"/>
                      <a:pt x="1151253" y="4473"/>
                      <a:pt x="1151257" y="8566"/>
                    </a:cubicBezTo>
                    <a:cubicBezTo>
                      <a:pt x="1124035" y="234463"/>
                      <a:pt x="1184467" y="504806"/>
                      <a:pt x="1151257" y="685065"/>
                    </a:cubicBezTo>
                    <a:cubicBezTo>
                      <a:pt x="1150985" y="689330"/>
                      <a:pt x="1147549" y="693497"/>
                      <a:pt x="1142691" y="693631"/>
                    </a:cubicBezTo>
                    <a:cubicBezTo>
                      <a:pt x="880247" y="694259"/>
                      <a:pt x="868694" y="705211"/>
                      <a:pt x="598311" y="693631"/>
                    </a:cubicBezTo>
                    <a:cubicBezTo>
                      <a:pt x="327928" y="682051"/>
                      <a:pt x="141152" y="705037"/>
                      <a:pt x="8566" y="693631"/>
                    </a:cubicBezTo>
                    <a:cubicBezTo>
                      <a:pt x="4556" y="693793"/>
                      <a:pt x="-472" y="690200"/>
                      <a:pt x="0" y="685065"/>
                    </a:cubicBezTo>
                    <a:cubicBezTo>
                      <a:pt x="20394" y="420098"/>
                      <a:pt x="-31892" y="319217"/>
                      <a:pt x="0" y="856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4121754831">
                      <a:prstGeom prst="roundRect">
                        <a:avLst>
                          <a:gd name="adj" fmla="val 1235"/>
                        </a:avLst>
                      </a:prstGeom>
                      <ask:type>
                        <ask:lineSketchFreehand/>
                      </ask:type>
                      <ask:seed>4121754831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9" name="Picture Placeholder Graphic">
                <a:extLst>
                  <a:ext uri="{FF2B5EF4-FFF2-40B4-BE49-F238E27FC236}">
                    <a16:creationId xmlns:a16="http://schemas.microsoft.com/office/drawing/2014/main" id="{BAE9D15F-013E-4B30-8CE1-72F4C90ED722}"/>
                  </a:ext>
                </a:extLst>
              </p:cNvPr>
              <p:cNvGrpSpPr/>
              <p:nvPr/>
            </p:nvGrpSpPr>
            <p:grpSpPr>
              <a:xfrm>
                <a:off x="6274343" y="8262776"/>
                <a:ext cx="628542" cy="305204"/>
                <a:chOff x="3311823" y="5344496"/>
                <a:chExt cx="1844171" cy="895483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502" name="Triangle 2">
                  <a:extLst>
                    <a:ext uri="{FF2B5EF4-FFF2-40B4-BE49-F238E27FC236}">
                      <a16:creationId xmlns:a16="http://schemas.microsoft.com/office/drawing/2014/main" id="{17BBCD6E-2211-4FDB-864D-4014271C2B8E}"/>
                    </a:ext>
                  </a:extLst>
                </p:cNvPr>
                <p:cNvSpPr/>
                <p:nvPr/>
              </p:nvSpPr>
              <p:spPr>
                <a:xfrm>
                  <a:off x="4043293" y="5528225"/>
                  <a:ext cx="1112701" cy="71175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Triangle 1">
                  <a:extLst>
                    <a:ext uri="{FF2B5EF4-FFF2-40B4-BE49-F238E27FC236}">
                      <a16:creationId xmlns:a16="http://schemas.microsoft.com/office/drawing/2014/main" id="{2B657A63-8E42-44F7-BEE3-F81A06D49810}"/>
                    </a:ext>
                  </a:extLst>
                </p:cNvPr>
                <p:cNvSpPr/>
                <p:nvPr/>
              </p:nvSpPr>
              <p:spPr>
                <a:xfrm>
                  <a:off x="3311823" y="5347787"/>
                  <a:ext cx="1394784" cy="89219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Circle">
                  <a:extLst>
                    <a:ext uri="{FF2B5EF4-FFF2-40B4-BE49-F238E27FC236}">
                      <a16:creationId xmlns:a16="http://schemas.microsoft.com/office/drawing/2014/main" id="{BE775371-A97D-478F-A23B-97D93BEC8399}"/>
                    </a:ext>
                  </a:extLst>
                </p:cNvPr>
                <p:cNvSpPr/>
                <p:nvPr/>
              </p:nvSpPr>
              <p:spPr>
                <a:xfrm>
                  <a:off x="4855842" y="5344496"/>
                  <a:ext cx="182880" cy="17999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0" name="Right Arrow">
                <a:extLst>
                  <a:ext uri="{FF2B5EF4-FFF2-40B4-BE49-F238E27FC236}">
                    <a16:creationId xmlns:a16="http://schemas.microsoft.com/office/drawing/2014/main" id="{3CC3D017-44CE-4986-B12F-12CA2CAAE354}"/>
                  </a:ext>
                </a:extLst>
              </p:cNvPr>
              <p:cNvGrpSpPr/>
              <p:nvPr/>
            </p:nvGrpSpPr>
            <p:grpSpPr>
              <a:xfrm rot="13229624">
                <a:off x="7213694" y="8390293"/>
                <a:ext cx="65831" cy="65841"/>
                <a:chOff x="1480962" y="3194958"/>
                <a:chExt cx="182923" cy="191607"/>
              </a:xfrm>
            </p:grpSpPr>
            <p:cxnSp>
              <p:nvCxnSpPr>
                <p:cNvPr id="500" name="Line 2">
                  <a:extLst>
                    <a:ext uri="{FF2B5EF4-FFF2-40B4-BE49-F238E27FC236}">
                      <a16:creationId xmlns:a16="http://schemas.microsoft.com/office/drawing/2014/main" id="{6041FD6A-6AF3-4300-9C58-D8EEF5145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554158" y="3276838"/>
                  <a:ext cx="109727" cy="109727"/>
                </a:xfrm>
                <a:prstGeom prst="line">
                  <a:avLst/>
                </a:prstGeom>
                <a:ln w="15875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Line 1">
                  <a:extLst>
                    <a:ext uri="{FF2B5EF4-FFF2-40B4-BE49-F238E27FC236}">
                      <a16:creationId xmlns:a16="http://schemas.microsoft.com/office/drawing/2014/main" id="{C2CC8DA6-17E5-41D4-9BE4-56C3A82716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80962" y="3194958"/>
                  <a:ext cx="109725" cy="109725"/>
                </a:xfrm>
                <a:prstGeom prst="line">
                  <a:avLst/>
                </a:prstGeom>
                <a:ln w="15875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1" name="Left Arrow">
                <a:extLst>
                  <a:ext uri="{FF2B5EF4-FFF2-40B4-BE49-F238E27FC236}">
                    <a16:creationId xmlns:a16="http://schemas.microsoft.com/office/drawing/2014/main" id="{0C85A69E-31DE-4797-883B-1B25BD82A4BA}"/>
                  </a:ext>
                </a:extLst>
              </p:cNvPr>
              <p:cNvGrpSpPr/>
              <p:nvPr/>
            </p:nvGrpSpPr>
            <p:grpSpPr>
              <a:xfrm rot="8370376" flipH="1">
                <a:off x="5893023" y="8388223"/>
                <a:ext cx="65831" cy="65837"/>
                <a:chOff x="1480955" y="3194964"/>
                <a:chExt cx="182924" cy="191600"/>
              </a:xfrm>
            </p:grpSpPr>
            <p:cxnSp>
              <p:nvCxnSpPr>
                <p:cNvPr id="498" name="Line 2">
                  <a:extLst>
                    <a:ext uri="{FF2B5EF4-FFF2-40B4-BE49-F238E27FC236}">
                      <a16:creationId xmlns:a16="http://schemas.microsoft.com/office/drawing/2014/main" id="{BAFA95D6-27B1-49A6-AAB9-92A1138D6F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554149" y="3276832"/>
                  <a:ext cx="109730" cy="109732"/>
                </a:xfrm>
                <a:prstGeom prst="line">
                  <a:avLst/>
                </a:prstGeom>
                <a:ln w="15875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Line 1">
                  <a:extLst>
                    <a:ext uri="{FF2B5EF4-FFF2-40B4-BE49-F238E27FC236}">
                      <a16:creationId xmlns:a16="http://schemas.microsoft.com/office/drawing/2014/main" id="{D35084BC-12E1-454D-9EEF-A81142EB9B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80955" y="3194964"/>
                  <a:ext cx="109730" cy="109732"/>
                </a:xfrm>
                <a:prstGeom prst="line">
                  <a:avLst/>
                </a:prstGeom>
                <a:ln w="15875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2" name="Slideshow Options">
                <a:extLst>
                  <a:ext uri="{FF2B5EF4-FFF2-40B4-BE49-F238E27FC236}">
                    <a16:creationId xmlns:a16="http://schemas.microsoft.com/office/drawing/2014/main" id="{230A8154-36BC-45CE-BFA6-16D993E469A3}"/>
                  </a:ext>
                </a:extLst>
              </p:cNvPr>
              <p:cNvGrpSpPr/>
              <p:nvPr/>
            </p:nvGrpSpPr>
            <p:grpSpPr>
              <a:xfrm>
                <a:off x="6432814" y="8841399"/>
                <a:ext cx="315468" cy="42287"/>
                <a:chOff x="4681370" y="10451274"/>
                <a:chExt cx="350636" cy="47002"/>
              </a:xfrm>
            </p:grpSpPr>
            <p:sp>
              <p:nvSpPr>
                <p:cNvPr id="493" name="Circle">
                  <a:extLst>
                    <a:ext uri="{FF2B5EF4-FFF2-40B4-BE49-F238E27FC236}">
                      <a16:creationId xmlns:a16="http://schemas.microsoft.com/office/drawing/2014/main" id="{339F5FE9-A3FB-4A29-AA71-E60FF399193F}"/>
                    </a:ext>
                  </a:extLst>
                </p:cNvPr>
                <p:cNvSpPr/>
                <p:nvPr/>
              </p:nvSpPr>
              <p:spPr>
                <a:xfrm>
                  <a:off x="4985226" y="10451465"/>
                  <a:ext cx="46780" cy="46780"/>
                </a:xfrm>
                <a:custGeom>
                  <a:avLst/>
                  <a:gdLst>
                    <a:gd name="connsiteX0" fmla="*/ 0 w 46780"/>
                    <a:gd name="connsiteY0" fmla="*/ 23390 h 46780"/>
                    <a:gd name="connsiteX1" fmla="*/ 23390 w 46780"/>
                    <a:gd name="connsiteY1" fmla="*/ 0 h 46780"/>
                    <a:gd name="connsiteX2" fmla="*/ 46780 w 46780"/>
                    <a:gd name="connsiteY2" fmla="*/ 23390 h 46780"/>
                    <a:gd name="connsiteX3" fmla="*/ 23390 w 46780"/>
                    <a:gd name="connsiteY3" fmla="*/ 46780 h 46780"/>
                    <a:gd name="connsiteX4" fmla="*/ 0 w 46780"/>
                    <a:gd name="connsiteY4" fmla="*/ 23390 h 4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780" h="46780" extrusionOk="0">
                      <a:moveTo>
                        <a:pt x="0" y="23390"/>
                      </a:moveTo>
                      <a:cubicBezTo>
                        <a:pt x="-886" y="9925"/>
                        <a:pt x="9464" y="378"/>
                        <a:pt x="23390" y="0"/>
                      </a:cubicBezTo>
                      <a:cubicBezTo>
                        <a:pt x="38435" y="448"/>
                        <a:pt x="44510" y="10544"/>
                        <a:pt x="46780" y="23390"/>
                      </a:cubicBezTo>
                      <a:cubicBezTo>
                        <a:pt x="45034" y="38013"/>
                        <a:pt x="35944" y="48794"/>
                        <a:pt x="23390" y="46780"/>
                      </a:cubicBezTo>
                      <a:cubicBezTo>
                        <a:pt x="8622" y="45768"/>
                        <a:pt x="1338" y="36947"/>
                        <a:pt x="0" y="23390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ellipse">
                          <a:avLst/>
                        </a:prstGeom>
                        <ask:type>
                          <ask:lineSketchCurve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Circle">
                  <a:extLst>
                    <a:ext uri="{FF2B5EF4-FFF2-40B4-BE49-F238E27FC236}">
                      <a16:creationId xmlns:a16="http://schemas.microsoft.com/office/drawing/2014/main" id="{91CBA521-9F1D-4A88-B780-5CC392086A90}"/>
                    </a:ext>
                  </a:extLst>
                </p:cNvPr>
                <p:cNvSpPr/>
                <p:nvPr/>
              </p:nvSpPr>
              <p:spPr>
                <a:xfrm>
                  <a:off x="4909855" y="10451274"/>
                  <a:ext cx="46780" cy="46781"/>
                </a:xfrm>
                <a:custGeom>
                  <a:avLst/>
                  <a:gdLst>
                    <a:gd name="connsiteX0" fmla="*/ 0 w 46780"/>
                    <a:gd name="connsiteY0" fmla="*/ 23391 h 46781"/>
                    <a:gd name="connsiteX1" fmla="*/ 23390 w 46780"/>
                    <a:gd name="connsiteY1" fmla="*/ 0 h 46781"/>
                    <a:gd name="connsiteX2" fmla="*/ 46780 w 46780"/>
                    <a:gd name="connsiteY2" fmla="*/ 23391 h 46781"/>
                    <a:gd name="connsiteX3" fmla="*/ 23390 w 46780"/>
                    <a:gd name="connsiteY3" fmla="*/ 46782 h 46781"/>
                    <a:gd name="connsiteX4" fmla="*/ 0 w 46780"/>
                    <a:gd name="connsiteY4" fmla="*/ 23391 h 46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780" h="46781" extrusionOk="0">
                      <a:moveTo>
                        <a:pt x="0" y="23391"/>
                      </a:moveTo>
                      <a:cubicBezTo>
                        <a:pt x="-348" y="10488"/>
                        <a:pt x="11055" y="573"/>
                        <a:pt x="23390" y="0"/>
                      </a:cubicBezTo>
                      <a:cubicBezTo>
                        <a:pt x="37219" y="1869"/>
                        <a:pt x="46829" y="11973"/>
                        <a:pt x="46780" y="23391"/>
                      </a:cubicBezTo>
                      <a:cubicBezTo>
                        <a:pt x="46347" y="35656"/>
                        <a:pt x="36751" y="47318"/>
                        <a:pt x="23390" y="46782"/>
                      </a:cubicBezTo>
                      <a:cubicBezTo>
                        <a:pt x="10804" y="45549"/>
                        <a:pt x="752" y="37710"/>
                        <a:pt x="0" y="2339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2650216993">
                        <a:prstGeom prst="ellipse">
                          <a:avLst/>
                        </a:prstGeom>
                        <ask:type>
                          <ask:lineSketchCurved/>
                        </ask:type>
                        <ask:seed>2650216993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Circle">
                  <a:extLst>
                    <a:ext uri="{FF2B5EF4-FFF2-40B4-BE49-F238E27FC236}">
                      <a16:creationId xmlns:a16="http://schemas.microsoft.com/office/drawing/2014/main" id="{73AE57CB-B451-494F-8191-1C5A505ED465}"/>
                    </a:ext>
                  </a:extLst>
                </p:cNvPr>
                <p:cNvSpPr/>
                <p:nvPr/>
              </p:nvSpPr>
              <p:spPr>
                <a:xfrm>
                  <a:off x="4834488" y="10451342"/>
                  <a:ext cx="46780" cy="46781"/>
                </a:xfrm>
                <a:custGeom>
                  <a:avLst/>
                  <a:gdLst>
                    <a:gd name="connsiteX0" fmla="*/ 0 w 46780"/>
                    <a:gd name="connsiteY0" fmla="*/ 23391 h 46781"/>
                    <a:gd name="connsiteX1" fmla="*/ 23390 w 46780"/>
                    <a:gd name="connsiteY1" fmla="*/ 0 h 46781"/>
                    <a:gd name="connsiteX2" fmla="*/ 46780 w 46780"/>
                    <a:gd name="connsiteY2" fmla="*/ 23391 h 46781"/>
                    <a:gd name="connsiteX3" fmla="*/ 23390 w 46780"/>
                    <a:gd name="connsiteY3" fmla="*/ 46782 h 46781"/>
                    <a:gd name="connsiteX4" fmla="*/ 0 w 46780"/>
                    <a:gd name="connsiteY4" fmla="*/ 23391 h 46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780" h="46781" extrusionOk="0">
                      <a:moveTo>
                        <a:pt x="0" y="23391"/>
                      </a:moveTo>
                      <a:cubicBezTo>
                        <a:pt x="114" y="9613"/>
                        <a:pt x="12313" y="1483"/>
                        <a:pt x="23390" y="0"/>
                      </a:cubicBezTo>
                      <a:cubicBezTo>
                        <a:pt x="35322" y="-373"/>
                        <a:pt x="47235" y="8876"/>
                        <a:pt x="46780" y="23391"/>
                      </a:cubicBezTo>
                      <a:cubicBezTo>
                        <a:pt x="47961" y="35529"/>
                        <a:pt x="35600" y="48586"/>
                        <a:pt x="23390" y="46782"/>
                      </a:cubicBezTo>
                      <a:cubicBezTo>
                        <a:pt x="10409" y="46987"/>
                        <a:pt x="835" y="35575"/>
                        <a:pt x="0" y="2339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4266498984">
                        <a:prstGeom prst="ellipse">
                          <a:avLst/>
                        </a:prstGeom>
                        <ask:type>
                          <ask:lineSketchCurved/>
                        </ask:type>
                        <ask:seed>4266498984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Circle">
                  <a:extLst>
                    <a:ext uri="{FF2B5EF4-FFF2-40B4-BE49-F238E27FC236}">
                      <a16:creationId xmlns:a16="http://schemas.microsoft.com/office/drawing/2014/main" id="{1E212660-3C2A-427F-9E72-9A24D44817B7}"/>
                    </a:ext>
                  </a:extLst>
                </p:cNvPr>
                <p:cNvSpPr/>
                <p:nvPr/>
              </p:nvSpPr>
              <p:spPr>
                <a:xfrm>
                  <a:off x="4759120" y="10451497"/>
                  <a:ext cx="46780" cy="46779"/>
                </a:xfrm>
                <a:custGeom>
                  <a:avLst/>
                  <a:gdLst>
                    <a:gd name="connsiteX0" fmla="*/ 0 w 46780"/>
                    <a:gd name="connsiteY0" fmla="*/ 23390 h 46779"/>
                    <a:gd name="connsiteX1" fmla="*/ 23390 w 46780"/>
                    <a:gd name="connsiteY1" fmla="*/ 0 h 46779"/>
                    <a:gd name="connsiteX2" fmla="*/ 46780 w 46780"/>
                    <a:gd name="connsiteY2" fmla="*/ 23390 h 46779"/>
                    <a:gd name="connsiteX3" fmla="*/ 23390 w 46780"/>
                    <a:gd name="connsiteY3" fmla="*/ 46780 h 46779"/>
                    <a:gd name="connsiteX4" fmla="*/ 0 w 46780"/>
                    <a:gd name="connsiteY4" fmla="*/ 23390 h 4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780" h="46779" extrusionOk="0">
                      <a:moveTo>
                        <a:pt x="0" y="23390"/>
                      </a:moveTo>
                      <a:cubicBezTo>
                        <a:pt x="-1212" y="9047"/>
                        <a:pt x="11175" y="-255"/>
                        <a:pt x="23390" y="0"/>
                      </a:cubicBezTo>
                      <a:cubicBezTo>
                        <a:pt x="34841" y="824"/>
                        <a:pt x="48750" y="9884"/>
                        <a:pt x="46780" y="23390"/>
                      </a:cubicBezTo>
                      <a:cubicBezTo>
                        <a:pt x="46279" y="35310"/>
                        <a:pt x="35908" y="48026"/>
                        <a:pt x="23390" y="46780"/>
                      </a:cubicBezTo>
                      <a:cubicBezTo>
                        <a:pt x="11139" y="45861"/>
                        <a:pt x="947" y="36230"/>
                        <a:pt x="0" y="23390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879248734">
                        <a:prstGeom prst="ellipse">
                          <a:avLst/>
                        </a:prstGeom>
                        <ask:type>
                          <ask:lineSketchCurved/>
                        </ask:type>
                        <ask:seed>879248734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Filled Circle">
                  <a:extLst>
                    <a:ext uri="{FF2B5EF4-FFF2-40B4-BE49-F238E27FC236}">
                      <a16:creationId xmlns:a16="http://schemas.microsoft.com/office/drawing/2014/main" id="{5639C286-B35F-4B5C-A2BA-4771733A1C2C}"/>
                    </a:ext>
                  </a:extLst>
                </p:cNvPr>
                <p:cNvSpPr/>
                <p:nvPr/>
              </p:nvSpPr>
              <p:spPr>
                <a:xfrm>
                  <a:off x="4681370" y="10451497"/>
                  <a:ext cx="46780" cy="46779"/>
                </a:xfrm>
                <a:custGeom>
                  <a:avLst/>
                  <a:gdLst>
                    <a:gd name="connsiteX0" fmla="*/ 0 w 46780"/>
                    <a:gd name="connsiteY0" fmla="*/ 23390 h 46779"/>
                    <a:gd name="connsiteX1" fmla="*/ 23390 w 46780"/>
                    <a:gd name="connsiteY1" fmla="*/ 0 h 46779"/>
                    <a:gd name="connsiteX2" fmla="*/ 46780 w 46780"/>
                    <a:gd name="connsiteY2" fmla="*/ 23390 h 46779"/>
                    <a:gd name="connsiteX3" fmla="*/ 23390 w 46780"/>
                    <a:gd name="connsiteY3" fmla="*/ 46780 h 46779"/>
                    <a:gd name="connsiteX4" fmla="*/ 0 w 46780"/>
                    <a:gd name="connsiteY4" fmla="*/ 23390 h 4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780" h="46779" fill="none" extrusionOk="0">
                      <a:moveTo>
                        <a:pt x="0" y="23390"/>
                      </a:moveTo>
                      <a:cubicBezTo>
                        <a:pt x="8" y="8503"/>
                        <a:pt x="8523" y="-671"/>
                        <a:pt x="23390" y="0"/>
                      </a:cubicBezTo>
                      <a:cubicBezTo>
                        <a:pt x="37598" y="1296"/>
                        <a:pt x="45591" y="8960"/>
                        <a:pt x="46780" y="23390"/>
                      </a:cubicBezTo>
                      <a:cubicBezTo>
                        <a:pt x="47615" y="34113"/>
                        <a:pt x="37153" y="47007"/>
                        <a:pt x="23390" y="46780"/>
                      </a:cubicBezTo>
                      <a:cubicBezTo>
                        <a:pt x="10194" y="45197"/>
                        <a:pt x="-637" y="35071"/>
                        <a:pt x="0" y="23390"/>
                      </a:cubicBezTo>
                      <a:close/>
                    </a:path>
                    <a:path w="46780" h="46779" stroke="0" extrusionOk="0">
                      <a:moveTo>
                        <a:pt x="0" y="23390"/>
                      </a:moveTo>
                      <a:cubicBezTo>
                        <a:pt x="-230" y="9828"/>
                        <a:pt x="10446" y="-318"/>
                        <a:pt x="23390" y="0"/>
                      </a:cubicBezTo>
                      <a:cubicBezTo>
                        <a:pt x="35368" y="-228"/>
                        <a:pt x="45148" y="10779"/>
                        <a:pt x="46780" y="23390"/>
                      </a:cubicBezTo>
                      <a:cubicBezTo>
                        <a:pt x="47835" y="38540"/>
                        <a:pt x="38194" y="45997"/>
                        <a:pt x="23390" y="46780"/>
                      </a:cubicBezTo>
                      <a:cubicBezTo>
                        <a:pt x="13007" y="46900"/>
                        <a:pt x="99" y="37444"/>
                        <a:pt x="0" y="2339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264327539">
                        <a:prstGeom prst="ellipse">
                          <a:avLst/>
                        </a:prstGeom>
                        <ask:type>
                          <ask:lineSketchCurved/>
                        </ask:type>
                        <ask:seed>264327539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7" name="Slideshow 1">
              <a:extLst>
                <a:ext uri="{FF2B5EF4-FFF2-40B4-BE49-F238E27FC236}">
                  <a16:creationId xmlns:a16="http://schemas.microsoft.com/office/drawing/2014/main" id="{7B026F5D-42A0-4F4B-A102-23EC43088F62}"/>
                </a:ext>
              </a:extLst>
            </p:cNvPr>
            <p:cNvGrpSpPr/>
            <p:nvPr/>
          </p:nvGrpSpPr>
          <p:grpSpPr>
            <a:xfrm>
              <a:off x="8714662" y="3336900"/>
              <a:ext cx="1051560" cy="649224"/>
              <a:chOff x="4289540" y="8091440"/>
              <a:chExt cx="1310957" cy="810007"/>
            </a:xfrm>
          </p:grpSpPr>
          <p:sp>
            <p:nvSpPr>
              <p:cNvPr id="465" name="Picture Placeholder">
                <a:extLst>
                  <a:ext uri="{FF2B5EF4-FFF2-40B4-BE49-F238E27FC236}">
                    <a16:creationId xmlns:a16="http://schemas.microsoft.com/office/drawing/2014/main" id="{867AA39A-F592-47CF-BBB4-B92D3425C971}"/>
                  </a:ext>
                </a:extLst>
              </p:cNvPr>
              <p:cNvSpPr/>
              <p:nvPr/>
            </p:nvSpPr>
            <p:spPr>
              <a:xfrm>
                <a:off x="4364001" y="8091440"/>
                <a:ext cx="1151257" cy="693631"/>
              </a:xfrm>
              <a:custGeom>
                <a:avLst/>
                <a:gdLst>
                  <a:gd name="connsiteX0" fmla="*/ 0 w 1151257"/>
                  <a:gd name="connsiteY0" fmla="*/ 8566 h 693631"/>
                  <a:gd name="connsiteX1" fmla="*/ 8566 w 1151257"/>
                  <a:gd name="connsiteY1" fmla="*/ 0 h 693631"/>
                  <a:gd name="connsiteX2" fmla="*/ 575629 w 1151257"/>
                  <a:gd name="connsiteY2" fmla="*/ 0 h 693631"/>
                  <a:gd name="connsiteX3" fmla="*/ 1142691 w 1151257"/>
                  <a:gd name="connsiteY3" fmla="*/ 0 h 693631"/>
                  <a:gd name="connsiteX4" fmla="*/ 1151257 w 1151257"/>
                  <a:gd name="connsiteY4" fmla="*/ 8566 h 693631"/>
                  <a:gd name="connsiteX5" fmla="*/ 1151257 w 1151257"/>
                  <a:gd name="connsiteY5" fmla="*/ 685065 h 693631"/>
                  <a:gd name="connsiteX6" fmla="*/ 1142691 w 1151257"/>
                  <a:gd name="connsiteY6" fmla="*/ 693631 h 693631"/>
                  <a:gd name="connsiteX7" fmla="*/ 575629 w 1151257"/>
                  <a:gd name="connsiteY7" fmla="*/ 693631 h 693631"/>
                  <a:gd name="connsiteX8" fmla="*/ 8566 w 1151257"/>
                  <a:gd name="connsiteY8" fmla="*/ 693631 h 693631"/>
                  <a:gd name="connsiteX9" fmla="*/ 0 w 1151257"/>
                  <a:gd name="connsiteY9" fmla="*/ 685065 h 693631"/>
                  <a:gd name="connsiteX10" fmla="*/ 0 w 1151257"/>
                  <a:gd name="connsiteY10" fmla="*/ 8566 h 693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1257" h="693631" fill="none" extrusionOk="0">
                    <a:moveTo>
                      <a:pt x="0" y="8566"/>
                    </a:moveTo>
                    <a:cubicBezTo>
                      <a:pt x="-36" y="4887"/>
                      <a:pt x="3623" y="-659"/>
                      <a:pt x="8566" y="0"/>
                    </a:cubicBezTo>
                    <a:cubicBezTo>
                      <a:pt x="186046" y="-16943"/>
                      <a:pt x="368094" y="-5391"/>
                      <a:pt x="575629" y="0"/>
                    </a:cubicBezTo>
                    <a:cubicBezTo>
                      <a:pt x="783164" y="5391"/>
                      <a:pt x="920423" y="2511"/>
                      <a:pt x="1142691" y="0"/>
                    </a:cubicBezTo>
                    <a:cubicBezTo>
                      <a:pt x="1147220" y="-581"/>
                      <a:pt x="1150710" y="3366"/>
                      <a:pt x="1151257" y="8566"/>
                    </a:cubicBezTo>
                    <a:cubicBezTo>
                      <a:pt x="1128845" y="259583"/>
                      <a:pt x="1157500" y="370812"/>
                      <a:pt x="1151257" y="685065"/>
                    </a:cubicBezTo>
                    <a:cubicBezTo>
                      <a:pt x="1150784" y="689983"/>
                      <a:pt x="1147634" y="693706"/>
                      <a:pt x="1142691" y="693631"/>
                    </a:cubicBezTo>
                    <a:cubicBezTo>
                      <a:pt x="994800" y="688769"/>
                      <a:pt x="782448" y="688515"/>
                      <a:pt x="575629" y="693631"/>
                    </a:cubicBezTo>
                    <a:cubicBezTo>
                      <a:pt x="368810" y="698747"/>
                      <a:pt x="140179" y="711413"/>
                      <a:pt x="8566" y="693631"/>
                    </a:cubicBezTo>
                    <a:cubicBezTo>
                      <a:pt x="4027" y="693603"/>
                      <a:pt x="-774" y="690568"/>
                      <a:pt x="0" y="685065"/>
                    </a:cubicBezTo>
                    <a:cubicBezTo>
                      <a:pt x="11694" y="525555"/>
                      <a:pt x="-23241" y="296769"/>
                      <a:pt x="0" y="8566"/>
                    </a:cubicBezTo>
                    <a:close/>
                  </a:path>
                  <a:path w="1151257" h="693631" stroke="0" extrusionOk="0">
                    <a:moveTo>
                      <a:pt x="0" y="8566"/>
                    </a:moveTo>
                    <a:cubicBezTo>
                      <a:pt x="-26" y="3447"/>
                      <a:pt x="4165" y="-1006"/>
                      <a:pt x="8566" y="0"/>
                    </a:cubicBezTo>
                    <a:cubicBezTo>
                      <a:pt x="276857" y="-6123"/>
                      <a:pt x="415430" y="-11985"/>
                      <a:pt x="552946" y="0"/>
                    </a:cubicBezTo>
                    <a:cubicBezTo>
                      <a:pt x="690462" y="11985"/>
                      <a:pt x="992726" y="-15838"/>
                      <a:pt x="1142691" y="0"/>
                    </a:cubicBezTo>
                    <a:cubicBezTo>
                      <a:pt x="1147713" y="534"/>
                      <a:pt x="1151253" y="4473"/>
                      <a:pt x="1151257" y="8566"/>
                    </a:cubicBezTo>
                    <a:cubicBezTo>
                      <a:pt x="1124035" y="234463"/>
                      <a:pt x="1184467" y="504806"/>
                      <a:pt x="1151257" y="685065"/>
                    </a:cubicBezTo>
                    <a:cubicBezTo>
                      <a:pt x="1150985" y="689330"/>
                      <a:pt x="1147549" y="693497"/>
                      <a:pt x="1142691" y="693631"/>
                    </a:cubicBezTo>
                    <a:cubicBezTo>
                      <a:pt x="880247" y="694259"/>
                      <a:pt x="868694" y="705211"/>
                      <a:pt x="598311" y="693631"/>
                    </a:cubicBezTo>
                    <a:cubicBezTo>
                      <a:pt x="327928" y="682051"/>
                      <a:pt x="141152" y="705037"/>
                      <a:pt x="8566" y="693631"/>
                    </a:cubicBezTo>
                    <a:cubicBezTo>
                      <a:pt x="4556" y="693793"/>
                      <a:pt x="-472" y="690200"/>
                      <a:pt x="0" y="685065"/>
                    </a:cubicBezTo>
                    <a:cubicBezTo>
                      <a:pt x="20394" y="420098"/>
                      <a:pt x="-31892" y="319217"/>
                      <a:pt x="0" y="85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4121754831">
                      <a:prstGeom prst="roundRect">
                        <a:avLst>
                          <a:gd name="adj" fmla="val 1235"/>
                        </a:avLst>
                      </a:prstGeom>
                      <ask:type>
                        <ask:lineSketchFreehand/>
                      </ask:type>
                      <ask:seed>4121754831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6" name="Left Arrow">
                <a:extLst>
                  <a:ext uri="{FF2B5EF4-FFF2-40B4-BE49-F238E27FC236}">
                    <a16:creationId xmlns:a16="http://schemas.microsoft.com/office/drawing/2014/main" id="{1581D3D0-3338-469B-B2FF-3D44D865E599}"/>
                  </a:ext>
                </a:extLst>
              </p:cNvPr>
              <p:cNvGrpSpPr/>
              <p:nvPr/>
            </p:nvGrpSpPr>
            <p:grpSpPr>
              <a:xfrm>
                <a:off x="4289540" y="8374549"/>
                <a:ext cx="115082" cy="115082"/>
                <a:chOff x="4289540" y="8374549"/>
                <a:chExt cx="115082" cy="115082"/>
              </a:xfrm>
            </p:grpSpPr>
            <p:sp>
              <p:nvSpPr>
                <p:cNvPr id="484" name="Circle">
                  <a:extLst>
                    <a:ext uri="{FF2B5EF4-FFF2-40B4-BE49-F238E27FC236}">
                      <a16:creationId xmlns:a16="http://schemas.microsoft.com/office/drawing/2014/main" id="{3E480C7E-0CF0-424B-BD84-A1037C9716D1}"/>
                    </a:ext>
                  </a:extLst>
                </p:cNvPr>
                <p:cNvSpPr/>
                <p:nvPr/>
              </p:nvSpPr>
              <p:spPr>
                <a:xfrm flipH="1">
                  <a:off x="4289540" y="8374549"/>
                  <a:ext cx="115082" cy="115082"/>
                </a:xfrm>
                <a:custGeom>
                  <a:avLst/>
                  <a:gdLst>
                    <a:gd name="connsiteX0" fmla="*/ 0 w 115082"/>
                    <a:gd name="connsiteY0" fmla="*/ 57541 h 115082"/>
                    <a:gd name="connsiteX1" fmla="*/ 57541 w 115082"/>
                    <a:gd name="connsiteY1" fmla="*/ 0 h 115082"/>
                    <a:gd name="connsiteX2" fmla="*/ 115082 w 115082"/>
                    <a:gd name="connsiteY2" fmla="*/ 57541 h 115082"/>
                    <a:gd name="connsiteX3" fmla="*/ 57541 w 115082"/>
                    <a:gd name="connsiteY3" fmla="*/ 115082 h 115082"/>
                    <a:gd name="connsiteX4" fmla="*/ 0 w 115082"/>
                    <a:gd name="connsiteY4" fmla="*/ 57541 h 115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082" h="115082" fill="none" extrusionOk="0">
                      <a:moveTo>
                        <a:pt x="0" y="57541"/>
                      </a:moveTo>
                      <a:cubicBezTo>
                        <a:pt x="-2033" y="24939"/>
                        <a:pt x="28939" y="-3747"/>
                        <a:pt x="57541" y="0"/>
                      </a:cubicBezTo>
                      <a:cubicBezTo>
                        <a:pt x="89039" y="-1215"/>
                        <a:pt x="114697" y="22856"/>
                        <a:pt x="115082" y="57541"/>
                      </a:cubicBezTo>
                      <a:cubicBezTo>
                        <a:pt x="121642" y="89102"/>
                        <a:pt x="84404" y="115471"/>
                        <a:pt x="57541" y="115082"/>
                      </a:cubicBezTo>
                      <a:cubicBezTo>
                        <a:pt x="22807" y="122040"/>
                        <a:pt x="-3009" y="93825"/>
                        <a:pt x="0" y="57541"/>
                      </a:cubicBezTo>
                      <a:close/>
                    </a:path>
                    <a:path w="115082" h="115082" stroke="0" extrusionOk="0">
                      <a:moveTo>
                        <a:pt x="0" y="57541"/>
                      </a:moveTo>
                      <a:cubicBezTo>
                        <a:pt x="-6277" y="21217"/>
                        <a:pt x="29914" y="20"/>
                        <a:pt x="57541" y="0"/>
                      </a:cubicBezTo>
                      <a:cubicBezTo>
                        <a:pt x="87236" y="-7144"/>
                        <a:pt x="110465" y="22071"/>
                        <a:pt x="115082" y="57541"/>
                      </a:cubicBezTo>
                      <a:cubicBezTo>
                        <a:pt x="117759" y="87871"/>
                        <a:pt x="95910" y="116769"/>
                        <a:pt x="57541" y="115082"/>
                      </a:cubicBezTo>
                      <a:cubicBezTo>
                        <a:pt x="26721" y="115707"/>
                        <a:pt x="-130" y="81423"/>
                        <a:pt x="0" y="575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662386096">
                        <a:prstGeom prst="ellipse">
                          <a:avLst/>
                        </a:prstGeom>
                        <ask:type>
                          <ask:lineSketchFreehand/>
                        </ask:type>
                        <ask:seed>662386096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5" name="Left Arrow">
                  <a:extLst>
                    <a:ext uri="{FF2B5EF4-FFF2-40B4-BE49-F238E27FC236}">
                      <a16:creationId xmlns:a16="http://schemas.microsoft.com/office/drawing/2014/main" id="{7E3F3F0C-B1E3-44EA-B253-86FFE0A7020C}"/>
                    </a:ext>
                  </a:extLst>
                </p:cNvPr>
                <p:cNvGrpSpPr/>
                <p:nvPr/>
              </p:nvGrpSpPr>
              <p:grpSpPr>
                <a:xfrm rot="8370376" flipH="1">
                  <a:off x="4323557" y="8412933"/>
                  <a:ext cx="38358" cy="38363"/>
                  <a:chOff x="1415260" y="3106129"/>
                  <a:chExt cx="182860" cy="191535"/>
                </a:xfrm>
              </p:grpSpPr>
              <p:cxnSp>
                <p:nvCxnSpPr>
                  <p:cNvPr id="486" name="Line 2">
                    <a:extLst>
                      <a:ext uri="{FF2B5EF4-FFF2-40B4-BE49-F238E27FC236}">
                        <a16:creationId xmlns:a16="http://schemas.microsoft.com/office/drawing/2014/main" id="{51C01F45-FDDB-479D-9636-50C5765FF9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>
                    <a:off x="1488394" y="3187934"/>
                    <a:ext cx="109726" cy="109730"/>
                  </a:xfrm>
                  <a:prstGeom prst="line">
                    <a:avLst/>
                  </a:prstGeom>
                  <a:ln w="12700" cap="rnd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Line 1">
                    <a:extLst>
                      <a:ext uri="{FF2B5EF4-FFF2-40B4-BE49-F238E27FC236}">
                        <a16:creationId xmlns:a16="http://schemas.microsoft.com/office/drawing/2014/main" id="{11CDA7DB-814D-4BCD-9CBA-4AFBBF31EA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 flipV="1">
                    <a:off x="1415260" y="3106129"/>
                    <a:ext cx="109727" cy="109731"/>
                  </a:xfrm>
                  <a:prstGeom prst="line">
                    <a:avLst/>
                  </a:prstGeom>
                  <a:ln w="12700" cap="rnd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7" name="Slideshow Options">
                <a:extLst>
                  <a:ext uri="{FF2B5EF4-FFF2-40B4-BE49-F238E27FC236}">
                    <a16:creationId xmlns:a16="http://schemas.microsoft.com/office/drawing/2014/main" id="{BB97D2ED-281C-4E59-B290-52D2A4B8CD6B}"/>
                  </a:ext>
                </a:extLst>
              </p:cNvPr>
              <p:cNvGrpSpPr/>
              <p:nvPr/>
            </p:nvGrpSpPr>
            <p:grpSpPr>
              <a:xfrm>
                <a:off x="4787200" y="8859359"/>
                <a:ext cx="315466" cy="42088"/>
                <a:chOff x="3121134" y="9682405"/>
                <a:chExt cx="350633" cy="46780"/>
              </a:xfrm>
            </p:grpSpPr>
            <p:sp>
              <p:nvSpPr>
                <p:cNvPr id="479" name="Circle">
                  <a:extLst>
                    <a:ext uri="{FF2B5EF4-FFF2-40B4-BE49-F238E27FC236}">
                      <a16:creationId xmlns:a16="http://schemas.microsoft.com/office/drawing/2014/main" id="{1A9A4583-9A70-4A4A-B428-F9DDA974D52F}"/>
                    </a:ext>
                  </a:extLst>
                </p:cNvPr>
                <p:cNvSpPr/>
                <p:nvPr/>
              </p:nvSpPr>
              <p:spPr>
                <a:xfrm>
                  <a:off x="3424987" y="9682405"/>
                  <a:ext cx="46780" cy="46780"/>
                </a:xfrm>
                <a:custGeom>
                  <a:avLst/>
                  <a:gdLst>
                    <a:gd name="connsiteX0" fmla="*/ 0 w 46780"/>
                    <a:gd name="connsiteY0" fmla="*/ 23390 h 46780"/>
                    <a:gd name="connsiteX1" fmla="*/ 23390 w 46780"/>
                    <a:gd name="connsiteY1" fmla="*/ 0 h 46780"/>
                    <a:gd name="connsiteX2" fmla="*/ 46780 w 46780"/>
                    <a:gd name="connsiteY2" fmla="*/ 23390 h 46780"/>
                    <a:gd name="connsiteX3" fmla="*/ 23390 w 46780"/>
                    <a:gd name="connsiteY3" fmla="*/ 46780 h 46780"/>
                    <a:gd name="connsiteX4" fmla="*/ 0 w 46780"/>
                    <a:gd name="connsiteY4" fmla="*/ 23390 h 4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780" h="46780" fill="none" extrusionOk="0">
                      <a:moveTo>
                        <a:pt x="0" y="23390"/>
                      </a:moveTo>
                      <a:cubicBezTo>
                        <a:pt x="1682" y="10671"/>
                        <a:pt x="11803" y="-2739"/>
                        <a:pt x="23390" y="0"/>
                      </a:cubicBezTo>
                      <a:cubicBezTo>
                        <a:pt x="35723" y="-90"/>
                        <a:pt x="45882" y="11317"/>
                        <a:pt x="46780" y="23390"/>
                      </a:cubicBezTo>
                      <a:cubicBezTo>
                        <a:pt x="46545" y="34063"/>
                        <a:pt x="34440" y="49376"/>
                        <a:pt x="23390" y="46780"/>
                      </a:cubicBezTo>
                      <a:cubicBezTo>
                        <a:pt x="12129" y="47708"/>
                        <a:pt x="1203" y="36597"/>
                        <a:pt x="0" y="23390"/>
                      </a:cubicBezTo>
                      <a:close/>
                    </a:path>
                    <a:path w="46780" h="46780" stroke="0" extrusionOk="0">
                      <a:moveTo>
                        <a:pt x="0" y="23390"/>
                      </a:moveTo>
                      <a:cubicBezTo>
                        <a:pt x="-1117" y="9783"/>
                        <a:pt x="8406" y="775"/>
                        <a:pt x="23390" y="0"/>
                      </a:cubicBezTo>
                      <a:cubicBezTo>
                        <a:pt x="37830" y="320"/>
                        <a:pt x="44047" y="10559"/>
                        <a:pt x="46780" y="23390"/>
                      </a:cubicBezTo>
                      <a:cubicBezTo>
                        <a:pt x="46336" y="36742"/>
                        <a:pt x="35901" y="49032"/>
                        <a:pt x="23390" y="46780"/>
                      </a:cubicBezTo>
                      <a:cubicBezTo>
                        <a:pt x="9576" y="46290"/>
                        <a:pt x="265" y="36434"/>
                        <a:pt x="0" y="2339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bg1">
                      <a:lumMod val="7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ellipse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Circle">
                  <a:extLst>
                    <a:ext uri="{FF2B5EF4-FFF2-40B4-BE49-F238E27FC236}">
                      <a16:creationId xmlns:a16="http://schemas.microsoft.com/office/drawing/2014/main" id="{3F5E5008-2BC5-4916-820E-A2EA66220204}"/>
                    </a:ext>
                  </a:extLst>
                </p:cNvPr>
                <p:cNvSpPr/>
                <p:nvPr/>
              </p:nvSpPr>
              <p:spPr>
                <a:xfrm>
                  <a:off x="3349619" y="9682405"/>
                  <a:ext cx="46780" cy="46780"/>
                </a:xfrm>
                <a:custGeom>
                  <a:avLst/>
                  <a:gdLst>
                    <a:gd name="connsiteX0" fmla="*/ 0 w 46780"/>
                    <a:gd name="connsiteY0" fmla="*/ 23390 h 46780"/>
                    <a:gd name="connsiteX1" fmla="*/ 23390 w 46780"/>
                    <a:gd name="connsiteY1" fmla="*/ 0 h 46780"/>
                    <a:gd name="connsiteX2" fmla="*/ 46780 w 46780"/>
                    <a:gd name="connsiteY2" fmla="*/ 23390 h 46780"/>
                    <a:gd name="connsiteX3" fmla="*/ 23390 w 46780"/>
                    <a:gd name="connsiteY3" fmla="*/ 46780 h 46780"/>
                    <a:gd name="connsiteX4" fmla="*/ 0 w 46780"/>
                    <a:gd name="connsiteY4" fmla="*/ 23390 h 4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780" h="46780" fill="none" extrusionOk="0">
                      <a:moveTo>
                        <a:pt x="0" y="23390"/>
                      </a:moveTo>
                      <a:cubicBezTo>
                        <a:pt x="471" y="10024"/>
                        <a:pt x="13487" y="199"/>
                        <a:pt x="23390" y="0"/>
                      </a:cubicBezTo>
                      <a:cubicBezTo>
                        <a:pt x="37098" y="1350"/>
                        <a:pt x="43891" y="10410"/>
                        <a:pt x="46780" y="23390"/>
                      </a:cubicBezTo>
                      <a:cubicBezTo>
                        <a:pt x="47115" y="36357"/>
                        <a:pt x="34161" y="45800"/>
                        <a:pt x="23390" y="46780"/>
                      </a:cubicBezTo>
                      <a:cubicBezTo>
                        <a:pt x="9958" y="46933"/>
                        <a:pt x="1797" y="33872"/>
                        <a:pt x="0" y="23390"/>
                      </a:cubicBezTo>
                      <a:close/>
                    </a:path>
                    <a:path w="46780" h="46780" stroke="0" extrusionOk="0">
                      <a:moveTo>
                        <a:pt x="0" y="23390"/>
                      </a:moveTo>
                      <a:cubicBezTo>
                        <a:pt x="-249" y="10909"/>
                        <a:pt x="9164" y="-540"/>
                        <a:pt x="23390" y="0"/>
                      </a:cubicBezTo>
                      <a:cubicBezTo>
                        <a:pt x="38771" y="-364"/>
                        <a:pt x="45375" y="13031"/>
                        <a:pt x="46780" y="23390"/>
                      </a:cubicBezTo>
                      <a:cubicBezTo>
                        <a:pt x="45187" y="36840"/>
                        <a:pt x="35644" y="47565"/>
                        <a:pt x="23390" y="46780"/>
                      </a:cubicBezTo>
                      <a:cubicBezTo>
                        <a:pt x="10883" y="46514"/>
                        <a:pt x="-842" y="36501"/>
                        <a:pt x="0" y="2339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bg1">
                      <a:lumMod val="7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981765707">
                        <a:prstGeom prst="ellipse">
                          <a:avLst/>
                        </a:prstGeom>
                        <ask:type>
                          <ask:lineSketchFreehand/>
                        </ask:type>
                        <ask:seed>981765707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Circle">
                  <a:extLst>
                    <a:ext uri="{FF2B5EF4-FFF2-40B4-BE49-F238E27FC236}">
                      <a16:creationId xmlns:a16="http://schemas.microsoft.com/office/drawing/2014/main" id="{CD857E6E-7764-42DB-83F9-4CF2BB093AC1}"/>
                    </a:ext>
                  </a:extLst>
                </p:cNvPr>
                <p:cNvSpPr/>
                <p:nvPr/>
              </p:nvSpPr>
              <p:spPr>
                <a:xfrm>
                  <a:off x="3274252" y="9682405"/>
                  <a:ext cx="46780" cy="46780"/>
                </a:xfrm>
                <a:custGeom>
                  <a:avLst/>
                  <a:gdLst>
                    <a:gd name="connsiteX0" fmla="*/ 0 w 46780"/>
                    <a:gd name="connsiteY0" fmla="*/ 23390 h 46780"/>
                    <a:gd name="connsiteX1" fmla="*/ 23390 w 46780"/>
                    <a:gd name="connsiteY1" fmla="*/ 0 h 46780"/>
                    <a:gd name="connsiteX2" fmla="*/ 46780 w 46780"/>
                    <a:gd name="connsiteY2" fmla="*/ 23390 h 46780"/>
                    <a:gd name="connsiteX3" fmla="*/ 23390 w 46780"/>
                    <a:gd name="connsiteY3" fmla="*/ 46780 h 46780"/>
                    <a:gd name="connsiteX4" fmla="*/ 0 w 46780"/>
                    <a:gd name="connsiteY4" fmla="*/ 23390 h 4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780" h="46780" fill="none" extrusionOk="0">
                      <a:moveTo>
                        <a:pt x="0" y="23390"/>
                      </a:moveTo>
                      <a:cubicBezTo>
                        <a:pt x="1806" y="11981"/>
                        <a:pt x="9589" y="-1108"/>
                        <a:pt x="23390" y="0"/>
                      </a:cubicBezTo>
                      <a:cubicBezTo>
                        <a:pt x="35544" y="48"/>
                        <a:pt x="46548" y="11408"/>
                        <a:pt x="46780" y="23390"/>
                      </a:cubicBezTo>
                      <a:cubicBezTo>
                        <a:pt x="46782" y="35750"/>
                        <a:pt x="34580" y="47371"/>
                        <a:pt x="23390" y="46780"/>
                      </a:cubicBezTo>
                      <a:cubicBezTo>
                        <a:pt x="9929" y="46078"/>
                        <a:pt x="741" y="35893"/>
                        <a:pt x="0" y="23390"/>
                      </a:cubicBezTo>
                      <a:close/>
                    </a:path>
                    <a:path w="46780" h="46780" stroke="0" extrusionOk="0">
                      <a:moveTo>
                        <a:pt x="0" y="23390"/>
                      </a:moveTo>
                      <a:cubicBezTo>
                        <a:pt x="-624" y="9321"/>
                        <a:pt x="11223" y="-335"/>
                        <a:pt x="23390" y="0"/>
                      </a:cubicBezTo>
                      <a:cubicBezTo>
                        <a:pt x="37217" y="1928"/>
                        <a:pt x="46453" y="10624"/>
                        <a:pt x="46780" y="23390"/>
                      </a:cubicBezTo>
                      <a:cubicBezTo>
                        <a:pt x="44479" y="34311"/>
                        <a:pt x="37291" y="46415"/>
                        <a:pt x="23390" y="46780"/>
                      </a:cubicBezTo>
                      <a:cubicBezTo>
                        <a:pt x="8554" y="44780"/>
                        <a:pt x="2482" y="38189"/>
                        <a:pt x="0" y="2339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bg1">
                      <a:lumMod val="7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3978248048">
                        <a:prstGeom prst="ellipse">
                          <a:avLst/>
                        </a:prstGeom>
                        <ask:type>
                          <ask:lineSketchFreehand/>
                        </ask:type>
                        <ask:seed>3978248048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Circle">
                  <a:extLst>
                    <a:ext uri="{FF2B5EF4-FFF2-40B4-BE49-F238E27FC236}">
                      <a16:creationId xmlns:a16="http://schemas.microsoft.com/office/drawing/2014/main" id="{AEB7B406-350C-491A-BB13-FA4D058DA813}"/>
                    </a:ext>
                  </a:extLst>
                </p:cNvPr>
                <p:cNvSpPr/>
                <p:nvPr/>
              </p:nvSpPr>
              <p:spPr>
                <a:xfrm>
                  <a:off x="3198884" y="9682405"/>
                  <a:ext cx="46780" cy="46780"/>
                </a:xfrm>
                <a:custGeom>
                  <a:avLst/>
                  <a:gdLst>
                    <a:gd name="connsiteX0" fmla="*/ 0 w 46780"/>
                    <a:gd name="connsiteY0" fmla="*/ 23390 h 46780"/>
                    <a:gd name="connsiteX1" fmla="*/ 23390 w 46780"/>
                    <a:gd name="connsiteY1" fmla="*/ 0 h 46780"/>
                    <a:gd name="connsiteX2" fmla="*/ 46780 w 46780"/>
                    <a:gd name="connsiteY2" fmla="*/ 23390 h 46780"/>
                    <a:gd name="connsiteX3" fmla="*/ 23390 w 46780"/>
                    <a:gd name="connsiteY3" fmla="*/ 46780 h 46780"/>
                    <a:gd name="connsiteX4" fmla="*/ 0 w 46780"/>
                    <a:gd name="connsiteY4" fmla="*/ 23390 h 4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780" h="46780" fill="none" extrusionOk="0">
                      <a:moveTo>
                        <a:pt x="0" y="23390"/>
                      </a:moveTo>
                      <a:cubicBezTo>
                        <a:pt x="-1586" y="9822"/>
                        <a:pt x="10126" y="626"/>
                        <a:pt x="23390" y="0"/>
                      </a:cubicBezTo>
                      <a:cubicBezTo>
                        <a:pt x="37229" y="1058"/>
                        <a:pt x="47417" y="11123"/>
                        <a:pt x="46780" y="23390"/>
                      </a:cubicBezTo>
                      <a:cubicBezTo>
                        <a:pt x="45132" y="35803"/>
                        <a:pt x="36988" y="47565"/>
                        <a:pt x="23390" y="46780"/>
                      </a:cubicBezTo>
                      <a:cubicBezTo>
                        <a:pt x="10231" y="47106"/>
                        <a:pt x="-2231" y="34262"/>
                        <a:pt x="0" y="23390"/>
                      </a:cubicBezTo>
                      <a:close/>
                    </a:path>
                    <a:path w="46780" h="46780" stroke="0" extrusionOk="0">
                      <a:moveTo>
                        <a:pt x="0" y="23390"/>
                      </a:moveTo>
                      <a:cubicBezTo>
                        <a:pt x="1695" y="7977"/>
                        <a:pt x="11002" y="831"/>
                        <a:pt x="23390" y="0"/>
                      </a:cubicBezTo>
                      <a:cubicBezTo>
                        <a:pt x="35303" y="-2798"/>
                        <a:pt x="47494" y="10899"/>
                        <a:pt x="46780" y="23390"/>
                      </a:cubicBezTo>
                      <a:cubicBezTo>
                        <a:pt x="46640" y="34778"/>
                        <a:pt x="33519" y="48036"/>
                        <a:pt x="23390" y="46780"/>
                      </a:cubicBezTo>
                      <a:cubicBezTo>
                        <a:pt x="10028" y="44647"/>
                        <a:pt x="1129" y="37936"/>
                        <a:pt x="0" y="2339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bg1">
                      <a:lumMod val="7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1617256088">
                        <a:prstGeom prst="ellipse">
                          <a:avLst/>
                        </a:prstGeom>
                        <ask:type>
                          <ask:lineSketchFreehand/>
                        </ask:type>
                        <ask:seed>1617256088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Filled Circle">
                  <a:extLst>
                    <a:ext uri="{FF2B5EF4-FFF2-40B4-BE49-F238E27FC236}">
                      <a16:creationId xmlns:a16="http://schemas.microsoft.com/office/drawing/2014/main" id="{207C5182-96E0-4949-B149-B4AF96A63420}"/>
                    </a:ext>
                  </a:extLst>
                </p:cNvPr>
                <p:cNvSpPr/>
                <p:nvPr/>
              </p:nvSpPr>
              <p:spPr>
                <a:xfrm>
                  <a:off x="3121134" y="9682405"/>
                  <a:ext cx="46780" cy="46780"/>
                </a:xfrm>
                <a:custGeom>
                  <a:avLst/>
                  <a:gdLst>
                    <a:gd name="connsiteX0" fmla="*/ 0 w 46780"/>
                    <a:gd name="connsiteY0" fmla="*/ 23390 h 46780"/>
                    <a:gd name="connsiteX1" fmla="*/ 23390 w 46780"/>
                    <a:gd name="connsiteY1" fmla="*/ 0 h 46780"/>
                    <a:gd name="connsiteX2" fmla="*/ 46780 w 46780"/>
                    <a:gd name="connsiteY2" fmla="*/ 23390 h 46780"/>
                    <a:gd name="connsiteX3" fmla="*/ 23390 w 46780"/>
                    <a:gd name="connsiteY3" fmla="*/ 46780 h 46780"/>
                    <a:gd name="connsiteX4" fmla="*/ 0 w 46780"/>
                    <a:gd name="connsiteY4" fmla="*/ 23390 h 4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780" h="46780" fill="none" extrusionOk="0">
                      <a:moveTo>
                        <a:pt x="0" y="23390"/>
                      </a:moveTo>
                      <a:cubicBezTo>
                        <a:pt x="1682" y="10671"/>
                        <a:pt x="11803" y="-2739"/>
                        <a:pt x="23390" y="0"/>
                      </a:cubicBezTo>
                      <a:cubicBezTo>
                        <a:pt x="35723" y="-90"/>
                        <a:pt x="45882" y="11317"/>
                        <a:pt x="46780" y="23390"/>
                      </a:cubicBezTo>
                      <a:cubicBezTo>
                        <a:pt x="46545" y="34063"/>
                        <a:pt x="34440" y="49376"/>
                        <a:pt x="23390" y="46780"/>
                      </a:cubicBezTo>
                      <a:cubicBezTo>
                        <a:pt x="12129" y="47708"/>
                        <a:pt x="1203" y="36597"/>
                        <a:pt x="0" y="23390"/>
                      </a:cubicBezTo>
                      <a:close/>
                    </a:path>
                    <a:path w="46780" h="46780" stroke="0" extrusionOk="0">
                      <a:moveTo>
                        <a:pt x="0" y="23390"/>
                      </a:moveTo>
                      <a:cubicBezTo>
                        <a:pt x="-1117" y="9783"/>
                        <a:pt x="8406" y="775"/>
                        <a:pt x="23390" y="0"/>
                      </a:cubicBezTo>
                      <a:cubicBezTo>
                        <a:pt x="37830" y="320"/>
                        <a:pt x="44047" y="10559"/>
                        <a:pt x="46780" y="23390"/>
                      </a:cubicBezTo>
                      <a:cubicBezTo>
                        <a:pt x="46336" y="36742"/>
                        <a:pt x="35901" y="49032"/>
                        <a:pt x="23390" y="46780"/>
                      </a:cubicBezTo>
                      <a:cubicBezTo>
                        <a:pt x="9576" y="46290"/>
                        <a:pt x="265" y="36434"/>
                        <a:pt x="0" y="2339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ellipse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8" name="Picture Placeholder Graphic">
                <a:extLst>
                  <a:ext uri="{FF2B5EF4-FFF2-40B4-BE49-F238E27FC236}">
                    <a16:creationId xmlns:a16="http://schemas.microsoft.com/office/drawing/2014/main" id="{488B217E-A0A7-4D4E-83C2-F133450275DE}"/>
                  </a:ext>
                </a:extLst>
              </p:cNvPr>
              <p:cNvGrpSpPr/>
              <p:nvPr/>
            </p:nvGrpSpPr>
            <p:grpSpPr>
              <a:xfrm>
                <a:off x="4628143" y="8280537"/>
                <a:ext cx="628542" cy="305204"/>
                <a:chOff x="3311823" y="5344496"/>
                <a:chExt cx="1844171" cy="895483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476" name="Triangle 2">
                  <a:extLst>
                    <a:ext uri="{FF2B5EF4-FFF2-40B4-BE49-F238E27FC236}">
                      <a16:creationId xmlns:a16="http://schemas.microsoft.com/office/drawing/2014/main" id="{F096C385-5CE9-49E6-9D10-1BE044E6B44D}"/>
                    </a:ext>
                  </a:extLst>
                </p:cNvPr>
                <p:cNvSpPr/>
                <p:nvPr/>
              </p:nvSpPr>
              <p:spPr>
                <a:xfrm>
                  <a:off x="4043293" y="5528225"/>
                  <a:ext cx="1112701" cy="71175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Triangle 1">
                  <a:extLst>
                    <a:ext uri="{FF2B5EF4-FFF2-40B4-BE49-F238E27FC236}">
                      <a16:creationId xmlns:a16="http://schemas.microsoft.com/office/drawing/2014/main" id="{8F411FEF-5053-4E54-B6FB-FDEE32EFF53B}"/>
                    </a:ext>
                  </a:extLst>
                </p:cNvPr>
                <p:cNvSpPr/>
                <p:nvPr/>
              </p:nvSpPr>
              <p:spPr>
                <a:xfrm>
                  <a:off x="3311823" y="5347787"/>
                  <a:ext cx="1394784" cy="89219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Circle">
                  <a:extLst>
                    <a:ext uri="{FF2B5EF4-FFF2-40B4-BE49-F238E27FC236}">
                      <a16:creationId xmlns:a16="http://schemas.microsoft.com/office/drawing/2014/main" id="{D0BEBA4E-98C6-4C23-8BCC-A35B0D983C5A}"/>
                    </a:ext>
                  </a:extLst>
                </p:cNvPr>
                <p:cNvSpPr/>
                <p:nvPr/>
              </p:nvSpPr>
              <p:spPr>
                <a:xfrm>
                  <a:off x="4855842" y="5344496"/>
                  <a:ext cx="182880" cy="17999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9" name="Right Arrow">
                <a:extLst>
                  <a:ext uri="{FF2B5EF4-FFF2-40B4-BE49-F238E27FC236}">
                    <a16:creationId xmlns:a16="http://schemas.microsoft.com/office/drawing/2014/main" id="{CDFF6FC5-CCD7-481F-8E42-F1EDCE2B8A84}"/>
                  </a:ext>
                </a:extLst>
              </p:cNvPr>
              <p:cNvGrpSpPr/>
              <p:nvPr/>
            </p:nvGrpSpPr>
            <p:grpSpPr>
              <a:xfrm>
                <a:off x="5485415" y="8375981"/>
                <a:ext cx="115082" cy="115082"/>
                <a:chOff x="5485415" y="8375981"/>
                <a:chExt cx="115082" cy="115082"/>
              </a:xfrm>
            </p:grpSpPr>
            <p:sp>
              <p:nvSpPr>
                <p:cNvPr id="471" name="Circle">
                  <a:extLst>
                    <a:ext uri="{FF2B5EF4-FFF2-40B4-BE49-F238E27FC236}">
                      <a16:creationId xmlns:a16="http://schemas.microsoft.com/office/drawing/2014/main" id="{183AD958-130C-4093-B336-A7A8D268C627}"/>
                    </a:ext>
                  </a:extLst>
                </p:cNvPr>
                <p:cNvSpPr/>
                <p:nvPr/>
              </p:nvSpPr>
              <p:spPr>
                <a:xfrm>
                  <a:off x="5485415" y="8375981"/>
                  <a:ext cx="115082" cy="115082"/>
                </a:xfrm>
                <a:custGeom>
                  <a:avLst/>
                  <a:gdLst>
                    <a:gd name="connsiteX0" fmla="*/ 0 w 115082"/>
                    <a:gd name="connsiteY0" fmla="*/ 57541 h 115082"/>
                    <a:gd name="connsiteX1" fmla="*/ 57541 w 115082"/>
                    <a:gd name="connsiteY1" fmla="*/ 0 h 115082"/>
                    <a:gd name="connsiteX2" fmla="*/ 115082 w 115082"/>
                    <a:gd name="connsiteY2" fmla="*/ 57541 h 115082"/>
                    <a:gd name="connsiteX3" fmla="*/ 57541 w 115082"/>
                    <a:gd name="connsiteY3" fmla="*/ 115082 h 115082"/>
                    <a:gd name="connsiteX4" fmla="*/ 0 w 115082"/>
                    <a:gd name="connsiteY4" fmla="*/ 57541 h 115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082" h="115082" fill="none" extrusionOk="0">
                      <a:moveTo>
                        <a:pt x="0" y="57541"/>
                      </a:moveTo>
                      <a:cubicBezTo>
                        <a:pt x="-2033" y="24939"/>
                        <a:pt x="28939" y="-3747"/>
                        <a:pt x="57541" y="0"/>
                      </a:cubicBezTo>
                      <a:cubicBezTo>
                        <a:pt x="89039" y="-1215"/>
                        <a:pt x="114697" y="22856"/>
                        <a:pt x="115082" y="57541"/>
                      </a:cubicBezTo>
                      <a:cubicBezTo>
                        <a:pt x="121642" y="89102"/>
                        <a:pt x="84404" y="115471"/>
                        <a:pt x="57541" y="115082"/>
                      </a:cubicBezTo>
                      <a:cubicBezTo>
                        <a:pt x="22807" y="122040"/>
                        <a:pt x="-3009" y="93825"/>
                        <a:pt x="0" y="57541"/>
                      </a:cubicBezTo>
                      <a:close/>
                    </a:path>
                    <a:path w="115082" h="115082" stroke="0" extrusionOk="0">
                      <a:moveTo>
                        <a:pt x="0" y="57541"/>
                      </a:moveTo>
                      <a:cubicBezTo>
                        <a:pt x="-6277" y="21217"/>
                        <a:pt x="29914" y="20"/>
                        <a:pt x="57541" y="0"/>
                      </a:cubicBezTo>
                      <a:cubicBezTo>
                        <a:pt x="87236" y="-7144"/>
                        <a:pt x="110465" y="22071"/>
                        <a:pt x="115082" y="57541"/>
                      </a:cubicBezTo>
                      <a:cubicBezTo>
                        <a:pt x="117759" y="87871"/>
                        <a:pt x="95910" y="116769"/>
                        <a:pt x="57541" y="115082"/>
                      </a:cubicBezTo>
                      <a:cubicBezTo>
                        <a:pt x="26721" y="115707"/>
                        <a:pt x="-130" y="81423"/>
                        <a:pt x="0" y="575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xmlns="" sd="662386096">
                        <a:prstGeom prst="ellipse">
                          <a:avLst/>
                        </a:prstGeom>
                        <ask:type>
                          <ask:lineSketchFreehand/>
                        </ask:type>
                        <ask:seed>662386096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72" name="Right Arrow">
                  <a:extLst>
                    <a:ext uri="{FF2B5EF4-FFF2-40B4-BE49-F238E27FC236}">
                      <a16:creationId xmlns:a16="http://schemas.microsoft.com/office/drawing/2014/main" id="{8AB17F07-D95B-48F4-B63B-F4B3FE619EEF}"/>
                    </a:ext>
                  </a:extLst>
                </p:cNvPr>
                <p:cNvGrpSpPr/>
                <p:nvPr/>
              </p:nvGrpSpPr>
              <p:grpSpPr>
                <a:xfrm rot="13229624">
                  <a:off x="5529172" y="8414378"/>
                  <a:ext cx="38361" cy="38361"/>
                  <a:chOff x="1411369" y="3109610"/>
                  <a:chExt cx="182868" cy="191529"/>
                </a:xfrm>
              </p:grpSpPr>
              <p:cxnSp>
                <p:nvCxnSpPr>
                  <p:cNvPr id="473" name="Line 2">
                    <a:extLst>
                      <a:ext uri="{FF2B5EF4-FFF2-40B4-BE49-F238E27FC236}">
                        <a16:creationId xmlns:a16="http://schemas.microsoft.com/office/drawing/2014/main" id="{DF8999D0-AFE1-4B42-B1F0-7BC370D71F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>
                    <a:off x="1484509" y="3191411"/>
                    <a:ext cx="109728" cy="109728"/>
                  </a:xfrm>
                  <a:prstGeom prst="line">
                    <a:avLst/>
                  </a:prstGeom>
                  <a:ln w="12700" cap="rnd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Line 1">
                    <a:extLst>
                      <a:ext uri="{FF2B5EF4-FFF2-40B4-BE49-F238E27FC236}">
                        <a16:creationId xmlns:a16="http://schemas.microsoft.com/office/drawing/2014/main" id="{0A5E5C45-8D92-43B4-BC6D-F400E268B3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092243" flipV="1">
                    <a:off x="1411369" y="3109610"/>
                    <a:ext cx="109728" cy="109729"/>
                  </a:xfrm>
                  <a:prstGeom prst="line">
                    <a:avLst/>
                  </a:prstGeom>
                  <a:ln w="12700" cap="rnd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4" name="Photo Title">
            <a:extLst>
              <a:ext uri="{FF2B5EF4-FFF2-40B4-BE49-F238E27FC236}">
                <a16:creationId xmlns:a16="http://schemas.microsoft.com/office/drawing/2014/main" id="{1F05A6EE-AA95-455F-BB16-158CABB6584D}"/>
              </a:ext>
            </a:extLst>
          </p:cNvPr>
          <p:cNvSpPr txBox="1"/>
          <p:nvPr/>
        </p:nvSpPr>
        <p:spPr>
          <a:xfrm>
            <a:off x="8619876" y="2804878"/>
            <a:ext cx="28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3B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Photo Placeholder</a:t>
            </a:r>
          </a:p>
        </p:txBody>
      </p:sp>
      <p:grpSp>
        <p:nvGrpSpPr>
          <p:cNvPr id="11" name="Menu Group">
            <a:extLst>
              <a:ext uri="{FF2B5EF4-FFF2-40B4-BE49-F238E27FC236}">
                <a16:creationId xmlns:a16="http://schemas.microsoft.com/office/drawing/2014/main" id="{1B3B9FE7-5067-41C4-84AB-AEDC1E4A2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98296" y="3435493"/>
            <a:ext cx="3090672" cy="2910425"/>
            <a:chOff x="4698296" y="3435493"/>
            <a:chExt cx="3090672" cy="2910425"/>
          </a:xfrm>
        </p:grpSpPr>
        <p:grpSp>
          <p:nvGrpSpPr>
            <p:cNvPr id="324" name="Dropdown Box 2 Expanded">
              <a:extLst>
                <a:ext uri="{FF2B5EF4-FFF2-40B4-BE49-F238E27FC236}">
                  <a16:creationId xmlns:a16="http://schemas.microsoft.com/office/drawing/2014/main" id="{103BF647-E91B-4D23-A519-F70008CD1E9E}"/>
                </a:ext>
              </a:extLst>
            </p:cNvPr>
            <p:cNvGrpSpPr/>
            <p:nvPr/>
          </p:nvGrpSpPr>
          <p:grpSpPr>
            <a:xfrm>
              <a:off x="5900014" y="5051230"/>
              <a:ext cx="786384" cy="859538"/>
              <a:chOff x="15526711" y="10111367"/>
              <a:chExt cx="861959" cy="1056670"/>
            </a:xfrm>
          </p:grpSpPr>
          <p:sp>
            <p:nvSpPr>
              <p:cNvPr id="424" name="Dropdown Menu Background">
                <a:extLst>
                  <a:ext uri="{FF2B5EF4-FFF2-40B4-BE49-F238E27FC236}">
                    <a16:creationId xmlns:a16="http://schemas.microsoft.com/office/drawing/2014/main" id="{C1E91B1B-870B-4076-BB55-06D7F43C2D7D}"/>
                  </a:ext>
                </a:extLst>
              </p:cNvPr>
              <p:cNvSpPr/>
              <p:nvPr/>
            </p:nvSpPr>
            <p:spPr>
              <a:xfrm>
                <a:off x="15531331" y="10130072"/>
                <a:ext cx="857339" cy="1037965"/>
              </a:xfrm>
              <a:custGeom>
                <a:avLst/>
                <a:gdLst>
                  <a:gd name="connsiteX0" fmla="*/ 0 w 857339"/>
                  <a:gd name="connsiteY0" fmla="*/ 14017 h 1037965"/>
                  <a:gd name="connsiteX1" fmla="*/ 14017 w 857339"/>
                  <a:gd name="connsiteY1" fmla="*/ 0 h 1037965"/>
                  <a:gd name="connsiteX2" fmla="*/ 420376 w 857339"/>
                  <a:gd name="connsiteY2" fmla="*/ 0 h 1037965"/>
                  <a:gd name="connsiteX3" fmla="*/ 843322 w 857339"/>
                  <a:gd name="connsiteY3" fmla="*/ 0 h 1037965"/>
                  <a:gd name="connsiteX4" fmla="*/ 857339 w 857339"/>
                  <a:gd name="connsiteY4" fmla="*/ 14017 h 1037965"/>
                  <a:gd name="connsiteX5" fmla="*/ 857339 w 857339"/>
                  <a:gd name="connsiteY5" fmla="*/ 518983 h 1037965"/>
                  <a:gd name="connsiteX6" fmla="*/ 857339 w 857339"/>
                  <a:gd name="connsiteY6" fmla="*/ 1023948 h 1037965"/>
                  <a:gd name="connsiteX7" fmla="*/ 843322 w 857339"/>
                  <a:gd name="connsiteY7" fmla="*/ 1037965 h 1037965"/>
                  <a:gd name="connsiteX8" fmla="*/ 412083 w 857339"/>
                  <a:gd name="connsiteY8" fmla="*/ 1037965 h 1037965"/>
                  <a:gd name="connsiteX9" fmla="*/ 14017 w 857339"/>
                  <a:gd name="connsiteY9" fmla="*/ 1037965 h 1037965"/>
                  <a:gd name="connsiteX10" fmla="*/ 0 w 857339"/>
                  <a:gd name="connsiteY10" fmla="*/ 1023948 h 1037965"/>
                  <a:gd name="connsiteX11" fmla="*/ 0 w 857339"/>
                  <a:gd name="connsiteY11" fmla="*/ 539181 h 1037965"/>
                  <a:gd name="connsiteX12" fmla="*/ 0 w 857339"/>
                  <a:gd name="connsiteY12" fmla="*/ 14017 h 103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339" h="1037965" fill="none" extrusionOk="0">
                    <a:moveTo>
                      <a:pt x="0" y="14017"/>
                    </a:moveTo>
                    <a:cubicBezTo>
                      <a:pt x="35" y="5357"/>
                      <a:pt x="6753" y="980"/>
                      <a:pt x="14017" y="0"/>
                    </a:cubicBezTo>
                    <a:cubicBezTo>
                      <a:pt x="205329" y="4036"/>
                      <a:pt x="289976" y="-4120"/>
                      <a:pt x="420376" y="0"/>
                    </a:cubicBezTo>
                    <a:cubicBezTo>
                      <a:pt x="550776" y="4120"/>
                      <a:pt x="735859" y="-956"/>
                      <a:pt x="843322" y="0"/>
                    </a:cubicBezTo>
                    <a:cubicBezTo>
                      <a:pt x="852048" y="-617"/>
                      <a:pt x="857387" y="4412"/>
                      <a:pt x="857339" y="14017"/>
                    </a:cubicBezTo>
                    <a:cubicBezTo>
                      <a:pt x="849040" y="166461"/>
                      <a:pt x="874419" y="375375"/>
                      <a:pt x="857339" y="518983"/>
                    </a:cubicBezTo>
                    <a:cubicBezTo>
                      <a:pt x="840259" y="662591"/>
                      <a:pt x="873912" y="867841"/>
                      <a:pt x="857339" y="1023948"/>
                    </a:cubicBezTo>
                    <a:cubicBezTo>
                      <a:pt x="858407" y="1031491"/>
                      <a:pt x="852289" y="1037661"/>
                      <a:pt x="843322" y="1037965"/>
                    </a:cubicBezTo>
                    <a:cubicBezTo>
                      <a:pt x="688116" y="1038383"/>
                      <a:pt x="600943" y="1042750"/>
                      <a:pt x="412083" y="1037965"/>
                    </a:cubicBezTo>
                    <a:cubicBezTo>
                      <a:pt x="223223" y="1033180"/>
                      <a:pt x="152525" y="1032144"/>
                      <a:pt x="14017" y="1037965"/>
                    </a:cubicBezTo>
                    <a:cubicBezTo>
                      <a:pt x="5938" y="1038932"/>
                      <a:pt x="-102" y="1032152"/>
                      <a:pt x="0" y="1023948"/>
                    </a:cubicBezTo>
                    <a:cubicBezTo>
                      <a:pt x="14643" y="885254"/>
                      <a:pt x="-23008" y="716776"/>
                      <a:pt x="0" y="539181"/>
                    </a:cubicBezTo>
                    <a:cubicBezTo>
                      <a:pt x="23008" y="361586"/>
                      <a:pt x="6794" y="265064"/>
                      <a:pt x="0" y="14017"/>
                    </a:cubicBezTo>
                    <a:close/>
                  </a:path>
                  <a:path w="857339" h="1037965" stroke="0" extrusionOk="0">
                    <a:moveTo>
                      <a:pt x="0" y="14017"/>
                    </a:moveTo>
                    <a:cubicBezTo>
                      <a:pt x="289" y="5729"/>
                      <a:pt x="5423" y="1648"/>
                      <a:pt x="14017" y="0"/>
                    </a:cubicBezTo>
                    <a:cubicBezTo>
                      <a:pt x="221001" y="-15081"/>
                      <a:pt x="293569" y="-13688"/>
                      <a:pt x="436963" y="0"/>
                    </a:cubicBezTo>
                    <a:cubicBezTo>
                      <a:pt x="580357" y="13688"/>
                      <a:pt x="696919" y="15410"/>
                      <a:pt x="843322" y="0"/>
                    </a:cubicBezTo>
                    <a:cubicBezTo>
                      <a:pt x="851275" y="-59"/>
                      <a:pt x="858035" y="6816"/>
                      <a:pt x="857339" y="14017"/>
                    </a:cubicBezTo>
                    <a:cubicBezTo>
                      <a:pt x="881343" y="120705"/>
                      <a:pt x="866177" y="392311"/>
                      <a:pt x="857339" y="508883"/>
                    </a:cubicBezTo>
                    <a:cubicBezTo>
                      <a:pt x="848501" y="625455"/>
                      <a:pt x="877512" y="811367"/>
                      <a:pt x="857339" y="1023948"/>
                    </a:cubicBezTo>
                    <a:cubicBezTo>
                      <a:pt x="856921" y="1030134"/>
                      <a:pt x="849688" y="1037194"/>
                      <a:pt x="843322" y="1037965"/>
                    </a:cubicBezTo>
                    <a:cubicBezTo>
                      <a:pt x="693734" y="1031387"/>
                      <a:pt x="642031" y="1032814"/>
                      <a:pt x="453549" y="1037965"/>
                    </a:cubicBezTo>
                    <a:cubicBezTo>
                      <a:pt x="265067" y="1043116"/>
                      <a:pt x="134453" y="1033766"/>
                      <a:pt x="14017" y="1037965"/>
                    </a:cubicBezTo>
                    <a:cubicBezTo>
                      <a:pt x="4535" y="1037585"/>
                      <a:pt x="118" y="1030549"/>
                      <a:pt x="0" y="1023948"/>
                    </a:cubicBezTo>
                    <a:cubicBezTo>
                      <a:pt x="14635" y="864862"/>
                      <a:pt x="-2508" y="740193"/>
                      <a:pt x="0" y="549280"/>
                    </a:cubicBezTo>
                    <a:cubicBezTo>
                      <a:pt x="2508" y="358367"/>
                      <a:pt x="-13755" y="161812"/>
                      <a:pt x="0" y="14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2F2F2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1635"/>
                        </a:avLst>
                      </a:prstGeom>
                      <ask:type>
                        <ask:lineSketchFreehand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rtlCol="0" anchor="ctr"/>
              <a:lstStyle/>
              <a:p>
                <a:endParaRPr 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2" name="Dropdown Box and Text">
                <a:extLst>
                  <a:ext uri="{FF2B5EF4-FFF2-40B4-BE49-F238E27FC236}">
                    <a16:creationId xmlns:a16="http://schemas.microsoft.com/office/drawing/2014/main" id="{40A7180D-B217-4FAF-AE14-CF34661E19B1}"/>
                  </a:ext>
                </a:extLst>
              </p:cNvPr>
              <p:cNvSpPr/>
              <p:nvPr/>
            </p:nvSpPr>
            <p:spPr>
              <a:xfrm>
                <a:off x="15526711" y="10111367"/>
                <a:ext cx="861959" cy="239405"/>
              </a:xfrm>
              <a:custGeom>
                <a:avLst/>
                <a:gdLst>
                  <a:gd name="connsiteX0" fmla="*/ 0 w 861959"/>
                  <a:gd name="connsiteY0" fmla="*/ 15667 h 239405"/>
                  <a:gd name="connsiteX1" fmla="*/ 15667 w 861959"/>
                  <a:gd name="connsiteY1" fmla="*/ 0 h 239405"/>
                  <a:gd name="connsiteX2" fmla="*/ 414367 w 861959"/>
                  <a:gd name="connsiteY2" fmla="*/ 0 h 239405"/>
                  <a:gd name="connsiteX3" fmla="*/ 846292 w 861959"/>
                  <a:gd name="connsiteY3" fmla="*/ 0 h 239405"/>
                  <a:gd name="connsiteX4" fmla="*/ 861959 w 861959"/>
                  <a:gd name="connsiteY4" fmla="*/ 15667 h 239405"/>
                  <a:gd name="connsiteX5" fmla="*/ 861959 w 861959"/>
                  <a:gd name="connsiteY5" fmla="*/ 223738 h 239405"/>
                  <a:gd name="connsiteX6" fmla="*/ 846292 w 861959"/>
                  <a:gd name="connsiteY6" fmla="*/ 239405 h 239405"/>
                  <a:gd name="connsiteX7" fmla="*/ 414367 w 861959"/>
                  <a:gd name="connsiteY7" fmla="*/ 239405 h 239405"/>
                  <a:gd name="connsiteX8" fmla="*/ 15667 w 861959"/>
                  <a:gd name="connsiteY8" fmla="*/ 239405 h 239405"/>
                  <a:gd name="connsiteX9" fmla="*/ 0 w 861959"/>
                  <a:gd name="connsiteY9" fmla="*/ 223738 h 239405"/>
                  <a:gd name="connsiteX10" fmla="*/ 0 w 861959"/>
                  <a:gd name="connsiteY10" fmla="*/ 15667 h 23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959" h="239405" fill="none" extrusionOk="0">
                    <a:moveTo>
                      <a:pt x="0" y="15667"/>
                    </a:moveTo>
                    <a:cubicBezTo>
                      <a:pt x="75" y="5908"/>
                      <a:pt x="6120" y="1572"/>
                      <a:pt x="15667" y="0"/>
                    </a:cubicBezTo>
                    <a:cubicBezTo>
                      <a:pt x="183165" y="-4074"/>
                      <a:pt x="316798" y="1463"/>
                      <a:pt x="414367" y="0"/>
                    </a:cubicBezTo>
                    <a:cubicBezTo>
                      <a:pt x="511936" y="-1463"/>
                      <a:pt x="740407" y="-21304"/>
                      <a:pt x="846292" y="0"/>
                    </a:cubicBezTo>
                    <a:cubicBezTo>
                      <a:pt x="853065" y="501"/>
                      <a:pt x="861991" y="6661"/>
                      <a:pt x="861959" y="15667"/>
                    </a:cubicBezTo>
                    <a:cubicBezTo>
                      <a:pt x="861313" y="84052"/>
                      <a:pt x="852822" y="131089"/>
                      <a:pt x="861959" y="223738"/>
                    </a:cubicBezTo>
                    <a:cubicBezTo>
                      <a:pt x="861470" y="233587"/>
                      <a:pt x="855317" y="240031"/>
                      <a:pt x="846292" y="239405"/>
                    </a:cubicBezTo>
                    <a:cubicBezTo>
                      <a:pt x="714406" y="228181"/>
                      <a:pt x="609378" y="231506"/>
                      <a:pt x="414367" y="239405"/>
                    </a:cubicBezTo>
                    <a:cubicBezTo>
                      <a:pt x="219356" y="247304"/>
                      <a:pt x="100386" y="247664"/>
                      <a:pt x="15667" y="239405"/>
                    </a:cubicBezTo>
                    <a:cubicBezTo>
                      <a:pt x="7016" y="239614"/>
                      <a:pt x="566" y="232222"/>
                      <a:pt x="0" y="223738"/>
                    </a:cubicBezTo>
                    <a:cubicBezTo>
                      <a:pt x="3042" y="161816"/>
                      <a:pt x="4748" y="83070"/>
                      <a:pt x="0" y="15667"/>
                    </a:cubicBezTo>
                    <a:close/>
                  </a:path>
                  <a:path w="861959" h="239405" stroke="0" extrusionOk="0">
                    <a:moveTo>
                      <a:pt x="0" y="15667"/>
                    </a:moveTo>
                    <a:cubicBezTo>
                      <a:pt x="439" y="6184"/>
                      <a:pt x="6615" y="771"/>
                      <a:pt x="15667" y="0"/>
                    </a:cubicBezTo>
                    <a:cubicBezTo>
                      <a:pt x="113532" y="-12349"/>
                      <a:pt x="333174" y="-15516"/>
                      <a:pt x="439286" y="0"/>
                    </a:cubicBezTo>
                    <a:cubicBezTo>
                      <a:pt x="545398" y="15516"/>
                      <a:pt x="760514" y="4252"/>
                      <a:pt x="846292" y="0"/>
                    </a:cubicBezTo>
                    <a:cubicBezTo>
                      <a:pt x="855607" y="-185"/>
                      <a:pt x="863294" y="8050"/>
                      <a:pt x="861959" y="15667"/>
                    </a:cubicBezTo>
                    <a:cubicBezTo>
                      <a:pt x="858277" y="79985"/>
                      <a:pt x="857980" y="164436"/>
                      <a:pt x="861959" y="223738"/>
                    </a:cubicBezTo>
                    <a:cubicBezTo>
                      <a:pt x="860445" y="232181"/>
                      <a:pt x="854418" y="239722"/>
                      <a:pt x="846292" y="239405"/>
                    </a:cubicBezTo>
                    <a:cubicBezTo>
                      <a:pt x="667350" y="226838"/>
                      <a:pt x="520710" y="232542"/>
                      <a:pt x="414367" y="239405"/>
                    </a:cubicBezTo>
                    <a:cubicBezTo>
                      <a:pt x="308025" y="246268"/>
                      <a:pt x="123155" y="235389"/>
                      <a:pt x="15667" y="239405"/>
                    </a:cubicBezTo>
                    <a:cubicBezTo>
                      <a:pt x="6620" y="240987"/>
                      <a:pt x="-1255" y="232264"/>
                      <a:pt x="0" y="223738"/>
                    </a:cubicBezTo>
                    <a:cubicBezTo>
                      <a:pt x="-9592" y="160928"/>
                      <a:pt x="-734" y="119039"/>
                      <a:pt x="0" y="1566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F2F2F2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6544"/>
                        </a:avLst>
                      </a:prstGeom>
                      <ask:type>
                        <ask:lineSketchFreehand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7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Dropdown</a:t>
                </a:r>
              </a:p>
            </p:txBody>
          </p:sp>
          <p:grpSp>
            <p:nvGrpSpPr>
              <p:cNvPr id="433" name="Dropdown Icon">
                <a:extLst>
                  <a:ext uri="{FF2B5EF4-FFF2-40B4-BE49-F238E27FC236}">
                    <a16:creationId xmlns:a16="http://schemas.microsoft.com/office/drawing/2014/main" id="{96B6E1E8-696C-460B-849F-D37CDCA54535}"/>
                  </a:ext>
                </a:extLst>
              </p:cNvPr>
              <p:cNvGrpSpPr/>
              <p:nvPr/>
            </p:nvGrpSpPr>
            <p:grpSpPr>
              <a:xfrm rot="18531467">
                <a:off x="15610820" y="10197612"/>
                <a:ext cx="81860" cy="81128"/>
                <a:chOff x="1391765" y="3123695"/>
                <a:chExt cx="188889" cy="187203"/>
              </a:xfrm>
            </p:grpSpPr>
            <p:cxnSp>
              <p:nvCxnSpPr>
                <p:cNvPr id="437" name="Line 2">
                  <a:extLst>
                    <a:ext uri="{FF2B5EF4-FFF2-40B4-BE49-F238E27FC236}">
                      <a16:creationId xmlns:a16="http://schemas.microsoft.com/office/drawing/2014/main" id="{52DADF8B-E92D-490E-AD6C-8C7D3E492B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70925" y="3201171"/>
                  <a:ext cx="109729" cy="109727"/>
                </a:xfrm>
                <a:prstGeom prst="line">
                  <a:avLst/>
                </a:prstGeom>
                <a:ln w="15875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Line 1">
                  <a:extLst>
                    <a:ext uri="{FF2B5EF4-FFF2-40B4-BE49-F238E27FC236}">
                      <a16:creationId xmlns:a16="http://schemas.microsoft.com/office/drawing/2014/main" id="{25044E2D-C77A-4DB4-9B78-6A029F5616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391765" y="3123695"/>
                  <a:ext cx="109729" cy="109730"/>
                </a:xfrm>
                <a:prstGeom prst="line">
                  <a:avLst/>
                </a:prstGeom>
                <a:ln w="15875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4" name="Dropdown Option 3">
                <a:extLst>
                  <a:ext uri="{FF2B5EF4-FFF2-40B4-BE49-F238E27FC236}">
                    <a16:creationId xmlns:a16="http://schemas.microsoft.com/office/drawing/2014/main" id="{8D371D2C-F68F-4DAA-B50E-816D0958604B}"/>
                  </a:ext>
                </a:extLst>
              </p:cNvPr>
              <p:cNvSpPr txBox="1"/>
              <p:nvPr/>
            </p:nvSpPr>
            <p:spPr>
              <a:xfrm>
                <a:off x="15555358" y="10934607"/>
                <a:ext cx="818823" cy="204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3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Dropdown</a:t>
                </a:r>
                <a:endParaRPr lang="en-US" sz="730" dirty="0"/>
              </a:p>
            </p:txBody>
          </p:sp>
          <p:sp>
            <p:nvSpPr>
              <p:cNvPr id="435" name="Highlighted Dropdown Option 2">
                <a:extLst>
                  <a:ext uri="{FF2B5EF4-FFF2-40B4-BE49-F238E27FC236}">
                    <a16:creationId xmlns:a16="http://schemas.microsoft.com/office/drawing/2014/main" id="{45053FE5-CCE7-4496-84CB-CC17D19D7424}"/>
                  </a:ext>
                </a:extLst>
              </p:cNvPr>
              <p:cNvSpPr/>
              <p:nvPr/>
            </p:nvSpPr>
            <p:spPr>
              <a:xfrm>
                <a:off x="15531046" y="10633876"/>
                <a:ext cx="857415" cy="258968"/>
              </a:xfrm>
              <a:custGeom>
                <a:avLst/>
                <a:gdLst>
                  <a:gd name="connsiteX0" fmla="*/ 0 w 857415"/>
                  <a:gd name="connsiteY0" fmla="*/ 7381 h 258968"/>
                  <a:gd name="connsiteX1" fmla="*/ 7381 w 857415"/>
                  <a:gd name="connsiteY1" fmla="*/ 0 h 258968"/>
                  <a:gd name="connsiteX2" fmla="*/ 411854 w 857415"/>
                  <a:gd name="connsiteY2" fmla="*/ 0 h 258968"/>
                  <a:gd name="connsiteX3" fmla="*/ 850034 w 857415"/>
                  <a:gd name="connsiteY3" fmla="*/ 0 h 258968"/>
                  <a:gd name="connsiteX4" fmla="*/ 857415 w 857415"/>
                  <a:gd name="connsiteY4" fmla="*/ 7381 h 258968"/>
                  <a:gd name="connsiteX5" fmla="*/ 857415 w 857415"/>
                  <a:gd name="connsiteY5" fmla="*/ 251587 h 258968"/>
                  <a:gd name="connsiteX6" fmla="*/ 850034 w 857415"/>
                  <a:gd name="connsiteY6" fmla="*/ 258968 h 258968"/>
                  <a:gd name="connsiteX7" fmla="*/ 411854 w 857415"/>
                  <a:gd name="connsiteY7" fmla="*/ 258968 h 258968"/>
                  <a:gd name="connsiteX8" fmla="*/ 7381 w 857415"/>
                  <a:gd name="connsiteY8" fmla="*/ 258968 h 258968"/>
                  <a:gd name="connsiteX9" fmla="*/ 0 w 857415"/>
                  <a:gd name="connsiteY9" fmla="*/ 251587 h 258968"/>
                  <a:gd name="connsiteX10" fmla="*/ 0 w 857415"/>
                  <a:gd name="connsiteY10" fmla="*/ 7381 h 25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415" h="258968" fill="none" extrusionOk="0">
                    <a:moveTo>
                      <a:pt x="0" y="7381"/>
                    </a:moveTo>
                    <a:cubicBezTo>
                      <a:pt x="14" y="3106"/>
                      <a:pt x="3135" y="299"/>
                      <a:pt x="7381" y="0"/>
                    </a:cubicBezTo>
                    <a:cubicBezTo>
                      <a:pt x="170701" y="-9568"/>
                      <a:pt x="326803" y="5205"/>
                      <a:pt x="411854" y="0"/>
                    </a:cubicBezTo>
                    <a:cubicBezTo>
                      <a:pt x="496905" y="-5205"/>
                      <a:pt x="646760" y="-875"/>
                      <a:pt x="850034" y="0"/>
                    </a:cubicBezTo>
                    <a:cubicBezTo>
                      <a:pt x="853391" y="191"/>
                      <a:pt x="857458" y="2827"/>
                      <a:pt x="857415" y="7381"/>
                    </a:cubicBezTo>
                    <a:cubicBezTo>
                      <a:pt x="858180" y="65042"/>
                      <a:pt x="857940" y="153938"/>
                      <a:pt x="857415" y="251587"/>
                    </a:cubicBezTo>
                    <a:cubicBezTo>
                      <a:pt x="857332" y="255867"/>
                      <a:pt x="854546" y="259702"/>
                      <a:pt x="850034" y="258968"/>
                    </a:cubicBezTo>
                    <a:cubicBezTo>
                      <a:pt x="722750" y="276237"/>
                      <a:pt x="597087" y="240205"/>
                      <a:pt x="411854" y="258968"/>
                    </a:cubicBezTo>
                    <a:cubicBezTo>
                      <a:pt x="226621" y="277731"/>
                      <a:pt x="179619" y="242040"/>
                      <a:pt x="7381" y="258968"/>
                    </a:cubicBezTo>
                    <a:cubicBezTo>
                      <a:pt x="3308" y="259295"/>
                      <a:pt x="320" y="255567"/>
                      <a:pt x="0" y="251587"/>
                    </a:cubicBezTo>
                    <a:cubicBezTo>
                      <a:pt x="-8165" y="135243"/>
                      <a:pt x="-5534" y="108649"/>
                      <a:pt x="0" y="7381"/>
                    </a:cubicBezTo>
                    <a:close/>
                  </a:path>
                  <a:path w="857415" h="258968" stroke="0" extrusionOk="0">
                    <a:moveTo>
                      <a:pt x="0" y="7381"/>
                    </a:moveTo>
                    <a:cubicBezTo>
                      <a:pt x="118" y="3082"/>
                      <a:pt x="3156" y="288"/>
                      <a:pt x="7381" y="0"/>
                    </a:cubicBezTo>
                    <a:cubicBezTo>
                      <a:pt x="190808" y="1554"/>
                      <a:pt x="336616" y="-8218"/>
                      <a:pt x="437134" y="0"/>
                    </a:cubicBezTo>
                    <a:cubicBezTo>
                      <a:pt x="537652" y="8218"/>
                      <a:pt x="753188" y="12646"/>
                      <a:pt x="850034" y="0"/>
                    </a:cubicBezTo>
                    <a:cubicBezTo>
                      <a:pt x="854946" y="-234"/>
                      <a:pt x="857997" y="3757"/>
                      <a:pt x="857415" y="7381"/>
                    </a:cubicBezTo>
                    <a:cubicBezTo>
                      <a:pt x="866049" y="103396"/>
                      <a:pt x="845551" y="133826"/>
                      <a:pt x="857415" y="251587"/>
                    </a:cubicBezTo>
                    <a:cubicBezTo>
                      <a:pt x="857068" y="255615"/>
                      <a:pt x="853920" y="259082"/>
                      <a:pt x="850034" y="258968"/>
                    </a:cubicBezTo>
                    <a:cubicBezTo>
                      <a:pt x="731148" y="277666"/>
                      <a:pt x="623273" y="260435"/>
                      <a:pt x="411854" y="258968"/>
                    </a:cubicBezTo>
                    <a:cubicBezTo>
                      <a:pt x="200435" y="257501"/>
                      <a:pt x="182014" y="271974"/>
                      <a:pt x="7381" y="258968"/>
                    </a:cubicBezTo>
                    <a:cubicBezTo>
                      <a:pt x="3208" y="259356"/>
                      <a:pt x="-212" y="255642"/>
                      <a:pt x="0" y="251587"/>
                    </a:cubicBezTo>
                    <a:cubicBezTo>
                      <a:pt x="5229" y="156752"/>
                      <a:pt x="9933" y="66580"/>
                      <a:pt x="0" y="73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rgbClr val="F2F2F2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2850"/>
                        </a:avLst>
                      </a:prstGeom>
                      <ask:type>
                        <ask:lineSketchFreehand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rtlCol="0" anchor="ctr"/>
              <a:lstStyle/>
              <a:p>
                <a:r>
                  <a:rPr lang="en-US" sz="73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Dropdown</a:t>
                </a:r>
              </a:p>
            </p:txBody>
          </p:sp>
          <p:sp>
            <p:nvSpPr>
              <p:cNvPr id="436" name="Dropdown Option 1">
                <a:extLst>
                  <a:ext uri="{FF2B5EF4-FFF2-40B4-BE49-F238E27FC236}">
                    <a16:creationId xmlns:a16="http://schemas.microsoft.com/office/drawing/2014/main" id="{AD4BDB3A-C4EB-4041-A85E-F98992D4FAFA}"/>
                  </a:ext>
                </a:extLst>
              </p:cNvPr>
              <p:cNvSpPr txBox="1"/>
              <p:nvPr/>
            </p:nvSpPr>
            <p:spPr>
              <a:xfrm>
                <a:off x="15557740" y="10381599"/>
                <a:ext cx="818823" cy="204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3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Dropdown</a:t>
                </a:r>
                <a:endParaRPr lang="en-US" sz="730" dirty="0"/>
              </a:p>
            </p:txBody>
          </p:sp>
        </p:grpSp>
        <p:grpSp>
          <p:nvGrpSpPr>
            <p:cNvPr id="6" name="Dropdown Box 1 Expanded">
              <a:extLst>
                <a:ext uri="{FF2B5EF4-FFF2-40B4-BE49-F238E27FC236}">
                  <a16:creationId xmlns:a16="http://schemas.microsoft.com/office/drawing/2014/main" id="{F0BDDD48-8286-4AF4-8330-36EA1D7E1A23}"/>
                </a:ext>
              </a:extLst>
            </p:cNvPr>
            <p:cNvGrpSpPr/>
            <p:nvPr/>
          </p:nvGrpSpPr>
          <p:grpSpPr>
            <a:xfrm>
              <a:off x="4712817" y="5071085"/>
              <a:ext cx="923544" cy="753123"/>
              <a:chOff x="6091317" y="9386699"/>
              <a:chExt cx="923544" cy="753123"/>
            </a:xfrm>
          </p:grpSpPr>
          <p:sp>
            <p:nvSpPr>
              <p:cNvPr id="414" name="Dropdown Expanded Menu Outline">
                <a:extLst>
                  <a:ext uri="{FF2B5EF4-FFF2-40B4-BE49-F238E27FC236}">
                    <a16:creationId xmlns:a16="http://schemas.microsoft.com/office/drawing/2014/main" id="{6C54769E-843E-44E0-9ED1-CE8415B0BACC}"/>
                  </a:ext>
                </a:extLst>
              </p:cNvPr>
              <p:cNvSpPr/>
              <p:nvPr/>
            </p:nvSpPr>
            <p:spPr>
              <a:xfrm>
                <a:off x="6093521" y="9551325"/>
                <a:ext cx="920211" cy="582435"/>
              </a:xfrm>
              <a:custGeom>
                <a:avLst/>
                <a:gdLst>
                  <a:gd name="connsiteX0" fmla="*/ 0 w 920211"/>
                  <a:gd name="connsiteY0" fmla="*/ 0 h 582435"/>
                  <a:gd name="connsiteX1" fmla="*/ 441701 w 920211"/>
                  <a:gd name="connsiteY1" fmla="*/ 0 h 582435"/>
                  <a:gd name="connsiteX2" fmla="*/ 920211 w 920211"/>
                  <a:gd name="connsiteY2" fmla="*/ 0 h 582435"/>
                  <a:gd name="connsiteX3" fmla="*/ 920211 w 920211"/>
                  <a:gd name="connsiteY3" fmla="*/ 582435 h 582435"/>
                  <a:gd name="connsiteX4" fmla="*/ 487712 w 920211"/>
                  <a:gd name="connsiteY4" fmla="*/ 582435 h 582435"/>
                  <a:gd name="connsiteX5" fmla="*/ 0 w 920211"/>
                  <a:gd name="connsiteY5" fmla="*/ 582435 h 582435"/>
                  <a:gd name="connsiteX6" fmla="*/ 0 w 920211"/>
                  <a:gd name="connsiteY6" fmla="*/ 0 h 58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0211" h="582435" fill="none" extrusionOk="0">
                    <a:moveTo>
                      <a:pt x="0" y="0"/>
                    </a:moveTo>
                    <a:cubicBezTo>
                      <a:pt x="181379" y="-15359"/>
                      <a:pt x="283351" y="-13268"/>
                      <a:pt x="441701" y="0"/>
                    </a:cubicBezTo>
                    <a:cubicBezTo>
                      <a:pt x="600051" y="13268"/>
                      <a:pt x="740714" y="-17679"/>
                      <a:pt x="920211" y="0"/>
                    </a:cubicBezTo>
                    <a:cubicBezTo>
                      <a:pt x="924990" y="140435"/>
                      <a:pt x="936922" y="291689"/>
                      <a:pt x="920211" y="582435"/>
                    </a:cubicBezTo>
                    <a:cubicBezTo>
                      <a:pt x="705547" y="595091"/>
                      <a:pt x="638446" y="582723"/>
                      <a:pt x="487712" y="582435"/>
                    </a:cubicBezTo>
                    <a:cubicBezTo>
                      <a:pt x="336978" y="582147"/>
                      <a:pt x="183461" y="580483"/>
                      <a:pt x="0" y="582435"/>
                    </a:cubicBezTo>
                    <a:cubicBezTo>
                      <a:pt x="-12168" y="421648"/>
                      <a:pt x="-18952" y="136787"/>
                      <a:pt x="0" y="0"/>
                    </a:cubicBezTo>
                    <a:close/>
                  </a:path>
                  <a:path w="920211" h="582435" stroke="0" extrusionOk="0">
                    <a:moveTo>
                      <a:pt x="0" y="0"/>
                    </a:moveTo>
                    <a:cubicBezTo>
                      <a:pt x="101890" y="-17905"/>
                      <a:pt x="230257" y="14873"/>
                      <a:pt x="450903" y="0"/>
                    </a:cubicBezTo>
                    <a:cubicBezTo>
                      <a:pt x="671549" y="-14873"/>
                      <a:pt x="689039" y="8722"/>
                      <a:pt x="920211" y="0"/>
                    </a:cubicBezTo>
                    <a:cubicBezTo>
                      <a:pt x="939081" y="288108"/>
                      <a:pt x="922137" y="457735"/>
                      <a:pt x="920211" y="582435"/>
                    </a:cubicBezTo>
                    <a:cubicBezTo>
                      <a:pt x="774592" y="569598"/>
                      <a:pt x="678804" y="569161"/>
                      <a:pt x="487712" y="582435"/>
                    </a:cubicBezTo>
                    <a:cubicBezTo>
                      <a:pt x="296620" y="595709"/>
                      <a:pt x="224270" y="593788"/>
                      <a:pt x="0" y="582435"/>
                    </a:cubicBezTo>
                    <a:cubicBezTo>
                      <a:pt x="18501" y="340266"/>
                      <a:pt x="-7328" y="279691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595959"/>
                </a:solidFill>
                <a:extLst>
                  <a:ext uri="{C807C97D-BFC1-408E-A445-0C87EB9F89A2}">
                    <ask:lineSketchStyleProps xmlns:ask="http://schemas.microsoft.com/office/drawing/2018/sketchyshapes" xmlns="" sd="3114927656">
                      <a:prstGeom prst="rect">
                        <a:avLst/>
                      </a:prstGeom>
                      <ask:type>
                        <ask:lineSketchFreehand/>
                      </ask:type>
                      <ask:seed>3114927656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Highlighted Option Text 2">
                <a:extLst>
                  <a:ext uri="{FF2B5EF4-FFF2-40B4-BE49-F238E27FC236}">
                    <a16:creationId xmlns:a16="http://schemas.microsoft.com/office/drawing/2014/main" id="{83A2ECCA-000C-4518-979A-5D92D33DD61D}"/>
                  </a:ext>
                </a:extLst>
              </p:cNvPr>
              <p:cNvSpPr/>
              <p:nvPr/>
            </p:nvSpPr>
            <p:spPr>
              <a:xfrm>
                <a:off x="6094533" y="9748302"/>
                <a:ext cx="917418" cy="205389"/>
              </a:xfrm>
              <a:custGeom>
                <a:avLst/>
                <a:gdLst>
                  <a:gd name="connsiteX0" fmla="*/ 0 w 917418"/>
                  <a:gd name="connsiteY0" fmla="*/ 0 h 205389"/>
                  <a:gd name="connsiteX1" fmla="*/ 449535 w 917418"/>
                  <a:gd name="connsiteY1" fmla="*/ 0 h 205389"/>
                  <a:gd name="connsiteX2" fmla="*/ 917418 w 917418"/>
                  <a:gd name="connsiteY2" fmla="*/ 0 h 205389"/>
                  <a:gd name="connsiteX3" fmla="*/ 917418 w 917418"/>
                  <a:gd name="connsiteY3" fmla="*/ 205389 h 205389"/>
                  <a:gd name="connsiteX4" fmla="*/ 449535 w 917418"/>
                  <a:gd name="connsiteY4" fmla="*/ 205389 h 205389"/>
                  <a:gd name="connsiteX5" fmla="*/ 0 w 917418"/>
                  <a:gd name="connsiteY5" fmla="*/ 205389 h 205389"/>
                  <a:gd name="connsiteX6" fmla="*/ 0 w 917418"/>
                  <a:gd name="connsiteY6" fmla="*/ 0 h 20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7418" h="205389" fill="none" extrusionOk="0">
                    <a:moveTo>
                      <a:pt x="0" y="0"/>
                    </a:moveTo>
                    <a:cubicBezTo>
                      <a:pt x="175941" y="21356"/>
                      <a:pt x="310163" y="5276"/>
                      <a:pt x="449535" y="0"/>
                    </a:cubicBezTo>
                    <a:cubicBezTo>
                      <a:pt x="588907" y="-5276"/>
                      <a:pt x="819228" y="-22947"/>
                      <a:pt x="917418" y="0"/>
                    </a:cubicBezTo>
                    <a:cubicBezTo>
                      <a:pt x="921228" y="98064"/>
                      <a:pt x="914618" y="110313"/>
                      <a:pt x="917418" y="205389"/>
                    </a:cubicBezTo>
                    <a:cubicBezTo>
                      <a:pt x="818107" y="223808"/>
                      <a:pt x="589172" y="190865"/>
                      <a:pt x="449535" y="205389"/>
                    </a:cubicBezTo>
                    <a:cubicBezTo>
                      <a:pt x="309898" y="219913"/>
                      <a:pt x="131162" y="193590"/>
                      <a:pt x="0" y="205389"/>
                    </a:cubicBezTo>
                    <a:cubicBezTo>
                      <a:pt x="3819" y="122069"/>
                      <a:pt x="-289" y="70001"/>
                      <a:pt x="0" y="0"/>
                    </a:cubicBezTo>
                    <a:close/>
                  </a:path>
                  <a:path w="917418" h="205389" stroke="0" extrusionOk="0">
                    <a:moveTo>
                      <a:pt x="0" y="0"/>
                    </a:moveTo>
                    <a:cubicBezTo>
                      <a:pt x="100004" y="-20816"/>
                      <a:pt x="294500" y="11473"/>
                      <a:pt x="477057" y="0"/>
                    </a:cubicBezTo>
                    <a:cubicBezTo>
                      <a:pt x="659614" y="-11473"/>
                      <a:pt x="757052" y="9732"/>
                      <a:pt x="917418" y="0"/>
                    </a:cubicBezTo>
                    <a:cubicBezTo>
                      <a:pt x="910435" y="82977"/>
                      <a:pt x="915276" y="141057"/>
                      <a:pt x="917418" y="205389"/>
                    </a:cubicBezTo>
                    <a:cubicBezTo>
                      <a:pt x="790211" y="216613"/>
                      <a:pt x="607234" y="199123"/>
                      <a:pt x="449535" y="205389"/>
                    </a:cubicBezTo>
                    <a:cubicBezTo>
                      <a:pt x="291836" y="211655"/>
                      <a:pt x="201222" y="225165"/>
                      <a:pt x="0" y="205389"/>
                    </a:cubicBezTo>
                    <a:cubicBezTo>
                      <a:pt x="-6331" y="120122"/>
                      <a:pt x="-2965" y="42216"/>
                      <a:pt x="0" y="0"/>
                    </a:cubicBezTo>
                    <a:close/>
                  </a:path>
                </a:pathLst>
              </a:custGeom>
              <a:solidFill>
                <a:srgbClr val="F2F2F2">
                  <a:alpha val="80000"/>
                </a:srgbClr>
              </a:solidFill>
              <a:ln>
                <a:solidFill>
                  <a:srgbClr val="595959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300337104">
                      <a:prstGeom prst="rect">
                        <a:avLst/>
                      </a:prstGeom>
                      <ask:type>
                        <ask:lineSketchFreehand/>
                      </ask:type>
                      <ask:seed>300337104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ption Text 3">
                <a:extLst>
                  <a:ext uri="{FF2B5EF4-FFF2-40B4-BE49-F238E27FC236}">
                    <a16:creationId xmlns:a16="http://schemas.microsoft.com/office/drawing/2014/main" id="{0545649F-7529-4EC5-B288-057B5DF0A43D}"/>
                  </a:ext>
                </a:extLst>
              </p:cNvPr>
              <p:cNvSpPr txBox="1"/>
              <p:nvPr/>
            </p:nvSpPr>
            <p:spPr>
              <a:xfrm>
                <a:off x="6115275" y="9964871"/>
                <a:ext cx="854598" cy="17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chemeClr val="tx1">
                        <a:lumMod val="75000"/>
                        <a:lumOff val="25000"/>
                        <a:alpha val="35000"/>
                      </a:schemeClr>
                    </a:solidFill>
                  </a:rPr>
                  <a:t>Item 3</a:t>
                </a:r>
              </a:p>
            </p:txBody>
          </p:sp>
          <p:sp>
            <p:nvSpPr>
              <p:cNvPr id="417" name="Option Text 2">
                <a:extLst>
                  <a:ext uri="{FF2B5EF4-FFF2-40B4-BE49-F238E27FC236}">
                    <a16:creationId xmlns:a16="http://schemas.microsoft.com/office/drawing/2014/main" id="{57CEDD32-A7CE-4684-8D65-AA1D089E7648}"/>
                  </a:ext>
                </a:extLst>
              </p:cNvPr>
              <p:cNvSpPr txBox="1"/>
              <p:nvPr/>
            </p:nvSpPr>
            <p:spPr>
              <a:xfrm>
                <a:off x="6115276" y="9766399"/>
                <a:ext cx="857515" cy="17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chemeClr val="bg1">
                        <a:lumMod val="50000"/>
                      </a:schemeClr>
                    </a:solidFill>
                  </a:rPr>
                  <a:t>Item 2</a:t>
                </a:r>
              </a:p>
            </p:txBody>
          </p:sp>
          <p:sp>
            <p:nvSpPr>
              <p:cNvPr id="418" name="Option Text 1">
                <a:extLst>
                  <a:ext uri="{FF2B5EF4-FFF2-40B4-BE49-F238E27FC236}">
                    <a16:creationId xmlns:a16="http://schemas.microsoft.com/office/drawing/2014/main" id="{D9BAFCB7-F384-447A-87C8-C679FE0DDA12}"/>
                  </a:ext>
                </a:extLst>
              </p:cNvPr>
              <p:cNvSpPr txBox="1"/>
              <p:nvPr/>
            </p:nvSpPr>
            <p:spPr>
              <a:xfrm>
                <a:off x="6114264" y="9572022"/>
                <a:ext cx="858527" cy="17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chemeClr val="tx1">
                        <a:lumMod val="75000"/>
                        <a:lumOff val="25000"/>
                        <a:alpha val="35000"/>
                      </a:schemeClr>
                    </a:solidFill>
                  </a:rPr>
                  <a:t>Item 1</a:t>
                </a:r>
              </a:p>
            </p:txBody>
          </p:sp>
          <p:sp>
            <p:nvSpPr>
              <p:cNvPr id="408" name="Dropdown Box">
                <a:extLst>
                  <a:ext uri="{FF2B5EF4-FFF2-40B4-BE49-F238E27FC236}">
                    <a16:creationId xmlns:a16="http://schemas.microsoft.com/office/drawing/2014/main" id="{6532AA91-3C07-43B8-BA3D-0F04290D5B40}"/>
                  </a:ext>
                </a:extLst>
              </p:cNvPr>
              <p:cNvSpPr/>
              <p:nvPr/>
            </p:nvSpPr>
            <p:spPr>
              <a:xfrm>
                <a:off x="6091317" y="9386699"/>
                <a:ext cx="923544" cy="180781"/>
              </a:xfrm>
              <a:custGeom>
                <a:avLst/>
                <a:gdLst>
                  <a:gd name="connsiteX0" fmla="*/ 0 w 923544"/>
                  <a:gd name="connsiteY0" fmla="*/ 14661 h 180781"/>
                  <a:gd name="connsiteX1" fmla="*/ 14661 w 923544"/>
                  <a:gd name="connsiteY1" fmla="*/ 0 h 180781"/>
                  <a:gd name="connsiteX2" fmla="*/ 443888 w 923544"/>
                  <a:gd name="connsiteY2" fmla="*/ 0 h 180781"/>
                  <a:gd name="connsiteX3" fmla="*/ 908883 w 923544"/>
                  <a:gd name="connsiteY3" fmla="*/ 0 h 180781"/>
                  <a:gd name="connsiteX4" fmla="*/ 923544 w 923544"/>
                  <a:gd name="connsiteY4" fmla="*/ 14661 h 180781"/>
                  <a:gd name="connsiteX5" fmla="*/ 923544 w 923544"/>
                  <a:gd name="connsiteY5" fmla="*/ 166120 h 180781"/>
                  <a:gd name="connsiteX6" fmla="*/ 908883 w 923544"/>
                  <a:gd name="connsiteY6" fmla="*/ 180781 h 180781"/>
                  <a:gd name="connsiteX7" fmla="*/ 443888 w 923544"/>
                  <a:gd name="connsiteY7" fmla="*/ 180781 h 180781"/>
                  <a:gd name="connsiteX8" fmla="*/ 14661 w 923544"/>
                  <a:gd name="connsiteY8" fmla="*/ 180781 h 180781"/>
                  <a:gd name="connsiteX9" fmla="*/ 0 w 923544"/>
                  <a:gd name="connsiteY9" fmla="*/ 166120 h 180781"/>
                  <a:gd name="connsiteX10" fmla="*/ 0 w 923544"/>
                  <a:gd name="connsiteY10" fmla="*/ 14661 h 18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3544" h="180781" fill="none" extrusionOk="0">
                    <a:moveTo>
                      <a:pt x="0" y="14661"/>
                    </a:moveTo>
                    <a:cubicBezTo>
                      <a:pt x="37" y="6015"/>
                      <a:pt x="6029" y="942"/>
                      <a:pt x="14661" y="0"/>
                    </a:cubicBezTo>
                    <a:cubicBezTo>
                      <a:pt x="225520" y="-20467"/>
                      <a:pt x="259555" y="-9009"/>
                      <a:pt x="443888" y="0"/>
                    </a:cubicBezTo>
                    <a:cubicBezTo>
                      <a:pt x="628221" y="9009"/>
                      <a:pt x="705076" y="-15336"/>
                      <a:pt x="908883" y="0"/>
                    </a:cubicBezTo>
                    <a:cubicBezTo>
                      <a:pt x="916502" y="127"/>
                      <a:pt x="923705" y="4777"/>
                      <a:pt x="923544" y="14661"/>
                    </a:cubicBezTo>
                    <a:cubicBezTo>
                      <a:pt x="920997" y="49049"/>
                      <a:pt x="925180" y="103088"/>
                      <a:pt x="923544" y="166120"/>
                    </a:cubicBezTo>
                    <a:cubicBezTo>
                      <a:pt x="922898" y="175798"/>
                      <a:pt x="917743" y="182065"/>
                      <a:pt x="908883" y="180781"/>
                    </a:cubicBezTo>
                    <a:cubicBezTo>
                      <a:pt x="754184" y="184280"/>
                      <a:pt x="631646" y="179084"/>
                      <a:pt x="443888" y="180781"/>
                    </a:cubicBezTo>
                    <a:cubicBezTo>
                      <a:pt x="256130" y="182478"/>
                      <a:pt x="226421" y="191123"/>
                      <a:pt x="14661" y="180781"/>
                    </a:cubicBezTo>
                    <a:cubicBezTo>
                      <a:pt x="6581" y="182503"/>
                      <a:pt x="936" y="173938"/>
                      <a:pt x="0" y="166120"/>
                    </a:cubicBezTo>
                    <a:cubicBezTo>
                      <a:pt x="2069" y="117258"/>
                      <a:pt x="4963" y="46189"/>
                      <a:pt x="0" y="14661"/>
                    </a:cubicBezTo>
                    <a:close/>
                  </a:path>
                  <a:path w="923544" h="180781" stroke="0" extrusionOk="0">
                    <a:moveTo>
                      <a:pt x="0" y="14661"/>
                    </a:moveTo>
                    <a:cubicBezTo>
                      <a:pt x="933" y="4800"/>
                      <a:pt x="6115" y="867"/>
                      <a:pt x="14661" y="0"/>
                    </a:cubicBezTo>
                    <a:cubicBezTo>
                      <a:pt x="196028" y="-9527"/>
                      <a:pt x="294155" y="-17851"/>
                      <a:pt x="470714" y="0"/>
                    </a:cubicBezTo>
                    <a:cubicBezTo>
                      <a:pt x="647273" y="17851"/>
                      <a:pt x="708445" y="-2157"/>
                      <a:pt x="908883" y="0"/>
                    </a:cubicBezTo>
                    <a:cubicBezTo>
                      <a:pt x="917758" y="-218"/>
                      <a:pt x="924384" y="7216"/>
                      <a:pt x="923544" y="14661"/>
                    </a:cubicBezTo>
                    <a:cubicBezTo>
                      <a:pt x="926865" y="88328"/>
                      <a:pt x="927415" y="121714"/>
                      <a:pt x="923544" y="166120"/>
                    </a:cubicBezTo>
                    <a:cubicBezTo>
                      <a:pt x="921827" y="173979"/>
                      <a:pt x="916402" y="181129"/>
                      <a:pt x="908883" y="180781"/>
                    </a:cubicBezTo>
                    <a:cubicBezTo>
                      <a:pt x="797575" y="196445"/>
                      <a:pt x="558529" y="199429"/>
                      <a:pt x="443888" y="180781"/>
                    </a:cubicBezTo>
                    <a:cubicBezTo>
                      <a:pt x="329247" y="162133"/>
                      <a:pt x="124753" y="165452"/>
                      <a:pt x="14661" y="180781"/>
                    </a:cubicBezTo>
                    <a:cubicBezTo>
                      <a:pt x="6286" y="181899"/>
                      <a:pt x="-1081" y="174108"/>
                      <a:pt x="0" y="166120"/>
                    </a:cubicBezTo>
                    <a:cubicBezTo>
                      <a:pt x="-2531" y="122490"/>
                      <a:pt x="7444" y="84285"/>
                      <a:pt x="0" y="146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8110"/>
                        </a:avLst>
                      </a:prstGeom>
                      <ask:type>
                        <ask:lineSketchFreehand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Dropdown Icon Background">
                <a:extLst>
                  <a:ext uri="{FF2B5EF4-FFF2-40B4-BE49-F238E27FC236}">
                    <a16:creationId xmlns:a16="http://schemas.microsoft.com/office/drawing/2014/main" id="{B1ED7F12-9319-48B3-875F-136B6D8B4FA7}"/>
                  </a:ext>
                </a:extLst>
              </p:cNvPr>
              <p:cNvSpPr/>
              <p:nvPr/>
            </p:nvSpPr>
            <p:spPr>
              <a:xfrm>
                <a:off x="6806748" y="9386699"/>
                <a:ext cx="207226" cy="180781"/>
              </a:xfrm>
              <a:custGeom>
                <a:avLst/>
                <a:gdLst>
                  <a:gd name="connsiteX0" fmla="*/ 0 w 207226"/>
                  <a:gd name="connsiteY0" fmla="*/ 7895 h 180781"/>
                  <a:gd name="connsiteX1" fmla="*/ 7895 w 207226"/>
                  <a:gd name="connsiteY1" fmla="*/ 0 h 180781"/>
                  <a:gd name="connsiteX2" fmla="*/ 199331 w 207226"/>
                  <a:gd name="connsiteY2" fmla="*/ 0 h 180781"/>
                  <a:gd name="connsiteX3" fmla="*/ 207226 w 207226"/>
                  <a:gd name="connsiteY3" fmla="*/ 7895 h 180781"/>
                  <a:gd name="connsiteX4" fmla="*/ 207226 w 207226"/>
                  <a:gd name="connsiteY4" fmla="*/ 172886 h 180781"/>
                  <a:gd name="connsiteX5" fmla="*/ 199331 w 207226"/>
                  <a:gd name="connsiteY5" fmla="*/ 180781 h 180781"/>
                  <a:gd name="connsiteX6" fmla="*/ 7895 w 207226"/>
                  <a:gd name="connsiteY6" fmla="*/ 180781 h 180781"/>
                  <a:gd name="connsiteX7" fmla="*/ 0 w 207226"/>
                  <a:gd name="connsiteY7" fmla="*/ 172886 h 180781"/>
                  <a:gd name="connsiteX8" fmla="*/ 0 w 207226"/>
                  <a:gd name="connsiteY8" fmla="*/ 7895 h 18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226" h="180781" fill="none" extrusionOk="0">
                    <a:moveTo>
                      <a:pt x="0" y="7895"/>
                    </a:moveTo>
                    <a:cubicBezTo>
                      <a:pt x="-497" y="3426"/>
                      <a:pt x="3611" y="-729"/>
                      <a:pt x="7895" y="0"/>
                    </a:cubicBezTo>
                    <a:cubicBezTo>
                      <a:pt x="54353" y="2720"/>
                      <a:pt x="160450" y="-3801"/>
                      <a:pt x="199331" y="0"/>
                    </a:cubicBezTo>
                    <a:cubicBezTo>
                      <a:pt x="204111" y="897"/>
                      <a:pt x="207582" y="4473"/>
                      <a:pt x="207226" y="7895"/>
                    </a:cubicBezTo>
                    <a:cubicBezTo>
                      <a:pt x="209126" y="51158"/>
                      <a:pt x="208433" y="131317"/>
                      <a:pt x="207226" y="172886"/>
                    </a:cubicBezTo>
                    <a:cubicBezTo>
                      <a:pt x="206832" y="177351"/>
                      <a:pt x="203723" y="180430"/>
                      <a:pt x="199331" y="180781"/>
                    </a:cubicBezTo>
                    <a:cubicBezTo>
                      <a:pt x="124879" y="181332"/>
                      <a:pt x="93710" y="185334"/>
                      <a:pt x="7895" y="180781"/>
                    </a:cubicBezTo>
                    <a:cubicBezTo>
                      <a:pt x="3251" y="181475"/>
                      <a:pt x="394" y="177909"/>
                      <a:pt x="0" y="172886"/>
                    </a:cubicBezTo>
                    <a:cubicBezTo>
                      <a:pt x="7972" y="102966"/>
                      <a:pt x="1480" y="81027"/>
                      <a:pt x="0" y="7895"/>
                    </a:cubicBezTo>
                    <a:close/>
                  </a:path>
                  <a:path w="207226" h="180781" stroke="0" extrusionOk="0">
                    <a:moveTo>
                      <a:pt x="0" y="7895"/>
                    </a:moveTo>
                    <a:cubicBezTo>
                      <a:pt x="164" y="3226"/>
                      <a:pt x="3076" y="887"/>
                      <a:pt x="7895" y="0"/>
                    </a:cubicBezTo>
                    <a:cubicBezTo>
                      <a:pt x="47096" y="-3513"/>
                      <a:pt x="135632" y="4631"/>
                      <a:pt x="199331" y="0"/>
                    </a:cubicBezTo>
                    <a:cubicBezTo>
                      <a:pt x="202944" y="-33"/>
                      <a:pt x="207381" y="2607"/>
                      <a:pt x="207226" y="7895"/>
                    </a:cubicBezTo>
                    <a:cubicBezTo>
                      <a:pt x="208956" y="51080"/>
                      <a:pt x="211880" y="122579"/>
                      <a:pt x="207226" y="172886"/>
                    </a:cubicBezTo>
                    <a:cubicBezTo>
                      <a:pt x="207601" y="178221"/>
                      <a:pt x="203562" y="179932"/>
                      <a:pt x="199331" y="180781"/>
                    </a:cubicBezTo>
                    <a:cubicBezTo>
                      <a:pt x="113962" y="174122"/>
                      <a:pt x="85581" y="182848"/>
                      <a:pt x="7895" y="180781"/>
                    </a:cubicBezTo>
                    <a:cubicBezTo>
                      <a:pt x="3530" y="180176"/>
                      <a:pt x="-34" y="176391"/>
                      <a:pt x="0" y="172886"/>
                    </a:cubicBezTo>
                    <a:cubicBezTo>
                      <a:pt x="-7539" y="136262"/>
                      <a:pt x="4538" y="65189"/>
                      <a:pt x="0" y="789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4367"/>
                        </a:avLst>
                      </a:prstGeom>
                      <ask:type>
                        <ask:lineSketchFreehand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Dropdown Text">
                <a:extLst>
                  <a:ext uri="{FF2B5EF4-FFF2-40B4-BE49-F238E27FC236}">
                    <a16:creationId xmlns:a16="http://schemas.microsoft.com/office/drawing/2014/main" id="{AD669CCA-72E9-41B5-8A48-987304E3E0F2}"/>
                  </a:ext>
                </a:extLst>
              </p:cNvPr>
              <p:cNvSpPr txBox="1"/>
              <p:nvPr/>
            </p:nvSpPr>
            <p:spPr>
              <a:xfrm>
                <a:off x="6109005" y="9386753"/>
                <a:ext cx="625947" cy="17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chemeClr val="tx1">
                        <a:lumMod val="75000"/>
                        <a:lumOff val="25000"/>
                        <a:alpha val="35000"/>
                      </a:schemeClr>
                    </a:solidFill>
                  </a:rPr>
                  <a:t>Select</a:t>
                </a:r>
              </a:p>
            </p:txBody>
          </p:sp>
          <p:grpSp>
            <p:nvGrpSpPr>
              <p:cNvPr id="411" name="Dropdown Icon">
                <a:extLst>
                  <a:ext uri="{FF2B5EF4-FFF2-40B4-BE49-F238E27FC236}">
                    <a16:creationId xmlns:a16="http://schemas.microsoft.com/office/drawing/2014/main" id="{51D7B79E-4105-4484-9181-7ED32E295021}"/>
                  </a:ext>
                </a:extLst>
              </p:cNvPr>
              <p:cNvGrpSpPr/>
              <p:nvPr/>
            </p:nvGrpSpPr>
            <p:grpSpPr>
              <a:xfrm rot="2746039" flipH="1">
                <a:off x="6883959" y="9450289"/>
                <a:ext cx="59418" cy="62151"/>
                <a:chOff x="1480955" y="3194964"/>
                <a:chExt cx="182924" cy="191600"/>
              </a:xfrm>
            </p:grpSpPr>
            <p:cxnSp>
              <p:nvCxnSpPr>
                <p:cNvPr id="412" name="Line 2">
                  <a:extLst>
                    <a:ext uri="{FF2B5EF4-FFF2-40B4-BE49-F238E27FC236}">
                      <a16:creationId xmlns:a16="http://schemas.microsoft.com/office/drawing/2014/main" id="{52E2D549-8709-4169-96F3-72FB29BF95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554149" y="3276832"/>
                  <a:ext cx="109730" cy="109732"/>
                </a:xfrm>
                <a:prstGeom prst="line">
                  <a:avLst/>
                </a:prstGeom>
                <a:ln w="15875" cap="rnd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Line 1">
                  <a:extLst>
                    <a:ext uri="{FF2B5EF4-FFF2-40B4-BE49-F238E27FC236}">
                      <a16:creationId xmlns:a16="http://schemas.microsoft.com/office/drawing/2014/main" id="{7BA062E1-2EC7-475E-ACD6-29C142F591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80955" y="3194964"/>
                  <a:ext cx="109730" cy="109732"/>
                </a:xfrm>
                <a:prstGeom prst="line">
                  <a:avLst/>
                </a:prstGeom>
                <a:ln w="15875" cap="rnd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2" name="Menu 1">
              <a:extLst>
                <a:ext uri="{FF2B5EF4-FFF2-40B4-BE49-F238E27FC236}">
                  <a16:creationId xmlns:a16="http://schemas.microsoft.com/office/drawing/2014/main" id="{35AED392-5256-4C04-9193-12870CB19CDE}"/>
                </a:ext>
              </a:extLst>
            </p:cNvPr>
            <p:cNvGrpSpPr/>
            <p:nvPr/>
          </p:nvGrpSpPr>
          <p:grpSpPr>
            <a:xfrm>
              <a:off x="4698296" y="6062454"/>
              <a:ext cx="3090672" cy="283464"/>
              <a:chOff x="586017" y="1631903"/>
              <a:chExt cx="4330789" cy="254416"/>
            </a:xfrm>
          </p:grpSpPr>
          <p:sp>
            <p:nvSpPr>
              <p:cNvPr id="334" name="Menu 1 Background">
                <a:extLst>
                  <a:ext uri="{FF2B5EF4-FFF2-40B4-BE49-F238E27FC236}">
                    <a16:creationId xmlns:a16="http://schemas.microsoft.com/office/drawing/2014/main" id="{7090682E-1845-4E98-91D9-5AF2520F033C}"/>
                  </a:ext>
                </a:extLst>
              </p:cNvPr>
              <p:cNvSpPr/>
              <p:nvPr/>
            </p:nvSpPr>
            <p:spPr>
              <a:xfrm>
                <a:off x="586017" y="1633459"/>
                <a:ext cx="4330789" cy="240894"/>
              </a:xfrm>
              <a:custGeom>
                <a:avLst/>
                <a:gdLst>
                  <a:gd name="connsiteX0" fmla="*/ 0 w 4330789"/>
                  <a:gd name="connsiteY0" fmla="*/ 0 h 240894"/>
                  <a:gd name="connsiteX1" fmla="*/ 575376 w 4330789"/>
                  <a:gd name="connsiteY1" fmla="*/ 0 h 240894"/>
                  <a:gd name="connsiteX2" fmla="*/ 1064137 w 4330789"/>
                  <a:gd name="connsiteY2" fmla="*/ 0 h 240894"/>
                  <a:gd name="connsiteX3" fmla="*/ 1596205 w 4330789"/>
                  <a:gd name="connsiteY3" fmla="*/ 0 h 240894"/>
                  <a:gd name="connsiteX4" fmla="*/ 2258197 w 4330789"/>
                  <a:gd name="connsiteY4" fmla="*/ 0 h 240894"/>
                  <a:gd name="connsiteX5" fmla="*/ 2833573 w 4330789"/>
                  <a:gd name="connsiteY5" fmla="*/ 0 h 240894"/>
                  <a:gd name="connsiteX6" fmla="*/ 3365642 w 4330789"/>
                  <a:gd name="connsiteY6" fmla="*/ 0 h 240894"/>
                  <a:gd name="connsiteX7" fmla="*/ 4330789 w 4330789"/>
                  <a:gd name="connsiteY7" fmla="*/ 0 h 240894"/>
                  <a:gd name="connsiteX8" fmla="*/ 4330789 w 4330789"/>
                  <a:gd name="connsiteY8" fmla="*/ 240894 h 240894"/>
                  <a:gd name="connsiteX9" fmla="*/ 3712105 w 4330789"/>
                  <a:gd name="connsiteY9" fmla="*/ 240894 h 240894"/>
                  <a:gd name="connsiteX10" fmla="*/ 3180036 w 4330789"/>
                  <a:gd name="connsiteY10" fmla="*/ 240894 h 240894"/>
                  <a:gd name="connsiteX11" fmla="*/ 2474737 w 4330789"/>
                  <a:gd name="connsiteY11" fmla="*/ 240894 h 240894"/>
                  <a:gd name="connsiteX12" fmla="*/ 1899360 w 4330789"/>
                  <a:gd name="connsiteY12" fmla="*/ 240894 h 240894"/>
                  <a:gd name="connsiteX13" fmla="*/ 1410600 w 4330789"/>
                  <a:gd name="connsiteY13" fmla="*/ 240894 h 240894"/>
                  <a:gd name="connsiteX14" fmla="*/ 748608 w 4330789"/>
                  <a:gd name="connsiteY14" fmla="*/ 240894 h 240894"/>
                  <a:gd name="connsiteX15" fmla="*/ 0 w 4330789"/>
                  <a:gd name="connsiteY15" fmla="*/ 240894 h 240894"/>
                  <a:gd name="connsiteX16" fmla="*/ 0 w 4330789"/>
                  <a:gd name="connsiteY16" fmla="*/ 0 h 24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330789" h="240894" fill="none" extrusionOk="0">
                    <a:moveTo>
                      <a:pt x="0" y="0"/>
                    </a:moveTo>
                    <a:cubicBezTo>
                      <a:pt x="285796" y="-25887"/>
                      <a:pt x="393587" y="10882"/>
                      <a:pt x="575376" y="0"/>
                    </a:cubicBezTo>
                    <a:cubicBezTo>
                      <a:pt x="757165" y="-10882"/>
                      <a:pt x="848157" y="-5311"/>
                      <a:pt x="1064137" y="0"/>
                    </a:cubicBezTo>
                    <a:cubicBezTo>
                      <a:pt x="1280117" y="5311"/>
                      <a:pt x="1331528" y="-2738"/>
                      <a:pt x="1596205" y="0"/>
                    </a:cubicBezTo>
                    <a:cubicBezTo>
                      <a:pt x="1860882" y="2738"/>
                      <a:pt x="2000181" y="10610"/>
                      <a:pt x="2258197" y="0"/>
                    </a:cubicBezTo>
                    <a:cubicBezTo>
                      <a:pt x="2516213" y="-10610"/>
                      <a:pt x="2678418" y="15827"/>
                      <a:pt x="2833573" y="0"/>
                    </a:cubicBezTo>
                    <a:cubicBezTo>
                      <a:pt x="2988728" y="-15827"/>
                      <a:pt x="3195282" y="-17405"/>
                      <a:pt x="3365642" y="0"/>
                    </a:cubicBezTo>
                    <a:cubicBezTo>
                      <a:pt x="3536002" y="17405"/>
                      <a:pt x="3902671" y="-555"/>
                      <a:pt x="4330789" y="0"/>
                    </a:cubicBezTo>
                    <a:cubicBezTo>
                      <a:pt x="4320234" y="112225"/>
                      <a:pt x="4328656" y="186029"/>
                      <a:pt x="4330789" y="240894"/>
                    </a:cubicBezTo>
                    <a:cubicBezTo>
                      <a:pt x="4022377" y="241889"/>
                      <a:pt x="4002585" y="266327"/>
                      <a:pt x="3712105" y="240894"/>
                    </a:cubicBezTo>
                    <a:cubicBezTo>
                      <a:pt x="3421625" y="215461"/>
                      <a:pt x="3419122" y="259873"/>
                      <a:pt x="3180036" y="240894"/>
                    </a:cubicBezTo>
                    <a:cubicBezTo>
                      <a:pt x="2940950" y="221915"/>
                      <a:pt x="2716897" y="248722"/>
                      <a:pt x="2474737" y="240894"/>
                    </a:cubicBezTo>
                    <a:cubicBezTo>
                      <a:pt x="2232577" y="233066"/>
                      <a:pt x="2178946" y="232415"/>
                      <a:pt x="1899360" y="240894"/>
                    </a:cubicBezTo>
                    <a:cubicBezTo>
                      <a:pt x="1619774" y="249373"/>
                      <a:pt x="1548132" y="241059"/>
                      <a:pt x="1410600" y="240894"/>
                    </a:cubicBezTo>
                    <a:cubicBezTo>
                      <a:pt x="1273068" y="240729"/>
                      <a:pt x="1066041" y="222198"/>
                      <a:pt x="748608" y="240894"/>
                    </a:cubicBezTo>
                    <a:cubicBezTo>
                      <a:pt x="431175" y="259590"/>
                      <a:pt x="333882" y="242336"/>
                      <a:pt x="0" y="240894"/>
                    </a:cubicBezTo>
                    <a:cubicBezTo>
                      <a:pt x="-4599" y="171591"/>
                      <a:pt x="-9741" y="72916"/>
                      <a:pt x="0" y="0"/>
                    </a:cubicBezTo>
                    <a:close/>
                  </a:path>
                  <a:path w="4330789" h="240894" stroke="0" extrusionOk="0">
                    <a:moveTo>
                      <a:pt x="0" y="0"/>
                    </a:moveTo>
                    <a:cubicBezTo>
                      <a:pt x="211174" y="9023"/>
                      <a:pt x="379325" y="-23022"/>
                      <a:pt x="575376" y="0"/>
                    </a:cubicBezTo>
                    <a:cubicBezTo>
                      <a:pt x="771427" y="23022"/>
                      <a:pt x="912310" y="14333"/>
                      <a:pt x="1064137" y="0"/>
                    </a:cubicBezTo>
                    <a:cubicBezTo>
                      <a:pt x="1215964" y="-14333"/>
                      <a:pt x="1482893" y="34136"/>
                      <a:pt x="1769437" y="0"/>
                    </a:cubicBezTo>
                    <a:cubicBezTo>
                      <a:pt x="2055981" y="-34136"/>
                      <a:pt x="2111151" y="16588"/>
                      <a:pt x="2344813" y="0"/>
                    </a:cubicBezTo>
                    <a:cubicBezTo>
                      <a:pt x="2578475" y="-16588"/>
                      <a:pt x="2654166" y="6368"/>
                      <a:pt x="2920189" y="0"/>
                    </a:cubicBezTo>
                    <a:cubicBezTo>
                      <a:pt x="3186212" y="-6368"/>
                      <a:pt x="3348550" y="31216"/>
                      <a:pt x="3625489" y="0"/>
                    </a:cubicBezTo>
                    <a:cubicBezTo>
                      <a:pt x="3902428" y="-31216"/>
                      <a:pt x="4172090" y="-888"/>
                      <a:pt x="4330789" y="0"/>
                    </a:cubicBezTo>
                    <a:cubicBezTo>
                      <a:pt x="4330905" y="97993"/>
                      <a:pt x="4319423" y="144488"/>
                      <a:pt x="4330789" y="240894"/>
                    </a:cubicBezTo>
                    <a:cubicBezTo>
                      <a:pt x="4116189" y="224752"/>
                      <a:pt x="4037078" y="220457"/>
                      <a:pt x="3798721" y="240894"/>
                    </a:cubicBezTo>
                    <a:cubicBezTo>
                      <a:pt x="3560364" y="261331"/>
                      <a:pt x="3354336" y="262477"/>
                      <a:pt x="3180036" y="240894"/>
                    </a:cubicBezTo>
                    <a:cubicBezTo>
                      <a:pt x="3005737" y="219311"/>
                      <a:pt x="2690163" y="259644"/>
                      <a:pt x="2561352" y="240894"/>
                    </a:cubicBezTo>
                    <a:cubicBezTo>
                      <a:pt x="2432541" y="222144"/>
                      <a:pt x="2254869" y="265347"/>
                      <a:pt x="1985976" y="240894"/>
                    </a:cubicBezTo>
                    <a:cubicBezTo>
                      <a:pt x="1717083" y="216441"/>
                      <a:pt x="1474895" y="234145"/>
                      <a:pt x="1280676" y="240894"/>
                    </a:cubicBezTo>
                    <a:cubicBezTo>
                      <a:pt x="1086457" y="247643"/>
                      <a:pt x="802796" y="248638"/>
                      <a:pt x="575376" y="240894"/>
                    </a:cubicBezTo>
                    <a:cubicBezTo>
                      <a:pt x="347956" y="233150"/>
                      <a:pt x="154215" y="217337"/>
                      <a:pt x="0" y="240894"/>
                    </a:cubicBezTo>
                    <a:cubicBezTo>
                      <a:pt x="3583" y="145362"/>
                      <a:pt x="80" y="79512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F2F2F2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Selected Menu Item Background">
                <a:extLst>
                  <a:ext uri="{FF2B5EF4-FFF2-40B4-BE49-F238E27FC236}">
                    <a16:creationId xmlns:a16="http://schemas.microsoft.com/office/drawing/2014/main" id="{7850D7F8-8D30-42A2-A60A-ECBBE87D41C3}"/>
                  </a:ext>
                </a:extLst>
              </p:cNvPr>
              <p:cNvSpPr/>
              <p:nvPr/>
            </p:nvSpPr>
            <p:spPr>
              <a:xfrm>
                <a:off x="586017" y="1631903"/>
                <a:ext cx="938387" cy="240756"/>
              </a:xfrm>
              <a:custGeom>
                <a:avLst/>
                <a:gdLst>
                  <a:gd name="connsiteX0" fmla="*/ 0 w 938387"/>
                  <a:gd name="connsiteY0" fmla="*/ 0 h 240756"/>
                  <a:gd name="connsiteX1" fmla="*/ 469194 w 938387"/>
                  <a:gd name="connsiteY1" fmla="*/ 0 h 240756"/>
                  <a:gd name="connsiteX2" fmla="*/ 938387 w 938387"/>
                  <a:gd name="connsiteY2" fmla="*/ 0 h 240756"/>
                  <a:gd name="connsiteX3" fmla="*/ 938387 w 938387"/>
                  <a:gd name="connsiteY3" fmla="*/ 240756 h 240756"/>
                  <a:gd name="connsiteX4" fmla="*/ 459810 w 938387"/>
                  <a:gd name="connsiteY4" fmla="*/ 240756 h 240756"/>
                  <a:gd name="connsiteX5" fmla="*/ 0 w 938387"/>
                  <a:gd name="connsiteY5" fmla="*/ 240756 h 240756"/>
                  <a:gd name="connsiteX6" fmla="*/ 0 w 938387"/>
                  <a:gd name="connsiteY6" fmla="*/ 0 h 24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8387" h="240756" fill="none" extrusionOk="0">
                    <a:moveTo>
                      <a:pt x="0" y="0"/>
                    </a:moveTo>
                    <a:cubicBezTo>
                      <a:pt x="167419" y="8848"/>
                      <a:pt x="315634" y="11620"/>
                      <a:pt x="469194" y="0"/>
                    </a:cubicBezTo>
                    <a:cubicBezTo>
                      <a:pt x="622754" y="-11620"/>
                      <a:pt x="708577" y="5317"/>
                      <a:pt x="938387" y="0"/>
                    </a:cubicBezTo>
                    <a:cubicBezTo>
                      <a:pt x="935625" y="53445"/>
                      <a:pt x="938507" y="135661"/>
                      <a:pt x="938387" y="240756"/>
                    </a:cubicBezTo>
                    <a:cubicBezTo>
                      <a:pt x="771142" y="229018"/>
                      <a:pt x="567469" y="236771"/>
                      <a:pt x="459810" y="240756"/>
                    </a:cubicBezTo>
                    <a:cubicBezTo>
                      <a:pt x="352151" y="244741"/>
                      <a:pt x="114325" y="222580"/>
                      <a:pt x="0" y="240756"/>
                    </a:cubicBezTo>
                    <a:cubicBezTo>
                      <a:pt x="-3644" y="131748"/>
                      <a:pt x="-6370" y="95137"/>
                      <a:pt x="0" y="0"/>
                    </a:cubicBezTo>
                    <a:close/>
                  </a:path>
                  <a:path w="938387" h="240756" stroke="0" extrusionOk="0">
                    <a:moveTo>
                      <a:pt x="0" y="0"/>
                    </a:moveTo>
                    <a:cubicBezTo>
                      <a:pt x="138608" y="-9141"/>
                      <a:pt x="348979" y="-6129"/>
                      <a:pt x="487961" y="0"/>
                    </a:cubicBezTo>
                    <a:cubicBezTo>
                      <a:pt x="626943" y="6129"/>
                      <a:pt x="810340" y="-19955"/>
                      <a:pt x="938387" y="0"/>
                    </a:cubicBezTo>
                    <a:cubicBezTo>
                      <a:pt x="940193" y="100620"/>
                      <a:pt x="942680" y="179826"/>
                      <a:pt x="938387" y="240756"/>
                    </a:cubicBezTo>
                    <a:cubicBezTo>
                      <a:pt x="792798" y="240160"/>
                      <a:pt x="653128" y="245881"/>
                      <a:pt x="497345" y="240756"/>
                    </a:cubicBezTo>
                    <a:cubicBezTo>
                      <a:pt x="341562" y="235631"/>
                      <a:pt x="134704" y="232008"/>
                      <a:pt x="0" y="240756"/>
                    </a:cubicBezTo>
                    <a:cubicBezTo>
                      <a:pt x="-6373" y="191502"/>
                      <a:pt x="-1794" y="98094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595959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3559321221">
                      <a:prstGeom prst="rect">
                        <a:avLst/>
                      </a:prstGeom>
                      <ask:type>
                        <ask:lineSketchFreehand/>
                      </ask:type>
                      <ask:seed>3559321221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Menu Item 4">
                <a:extLst>
                  <a:ext uri="{FF2B5EF4-FFF2-40B4-BE49-F238E27FC236}">
                    <a16:creationId xmlns:a16="http://schemas.microsoft.com/office/drawing/2014/main" id="{60A9963C-F9EB-4C52-A2C8-2BB8D5FAB522}"/>
                  </a:ext>
                </a:extLst>
              </p:cNvPr>
              <p:cNvSpPr txBox="1"/>
              <p:nvPr/>
            </p:nvSpPr>
            <p:spPr>
              <a:xfrm>
                <a:off x="3975590" y="1661889"/>
                <a:ext cx="865430" cy="214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Item 4</a:t>
                </a:r>
              </a:p>
            </p:txBody>
          </p:sp>
          <p:sp>
            <p:nvSpPr>
              <p:cNvPr id="337" name="Menu Item 3">
                <a:extLst>
                  <a:ext uri="{FF2B5EF4-FFF2-40B4-BE49-F238E27FC236}">
                    <a16:creationId xmlns:a16="http://schemas.microsoft.com/office/drawing/2014/main" id="{FC619CA5-898C-4435-BE6C-D9777881BD5B}"/>
                  </a:ext>
                </a:extLst>
              </p:cNvPr>
              <p:cNvSpPr txBox="1"/>
              <p:nvPr/>
            </p:nvSpPr>
            <p:spPr>
              <a:xfrm>
                <a:off x="2861706" y="1656668"/>
                <a:ext cx="865430" cy="214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Item 3</a:t>
                </a:r>
              </a:p>
            </p:txBody>
          </p:sp>
          <p:sp>
            <p:nvSpPr>
              <p:cNvPr id="338" name="Menu Item 2">
                <a:extLst>
                  <a:ext uri="{FF2B5EF4-FFF2-40B4-BE49-F238E27FC236}">
                    <a16:creationId xmlns:a16="http://schemas.microsoft.com/office/drawing/2014/main" id="{03797D09-9340-4199-B9D6-916D5E32192F}"/>
                  </a:ext>
                </a:extLst>
              </p:cNvPr>
              <p:cNvSpPr txBox="1"/>
              <p:nvPr/>
            </p:nvSpPr>
            <p:spPr>
              <a:xfrm>
                <a:off x="1752248" y="1656715"/>
                <a:ext cx="865430" cy="214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Item 2</a:t>
                </a:r>
              </a:p>
            </p:txBody>
          </p:sp>
          <p:sp>
            <p:nvSpPr>
              <p:cNvPr id="339" name="Menu Item 1">
                <a:extLst>
                  <a:ext uri="{FF2B5EF4-FFF2-40B4-BE49-F238E27FC236}">
                    <a16:creationId xmlns:a16="http://schemas.microsoft.com/office/drawing/2014/main" id="{15B23104-ECD7-455A-A797-48EA5DF1F2E5}"/>
                  </a:ext>
                </a:extLst>
              </p:cNvPr>
              <p:cNvSpPr txBox="1"/>
              <p:nvPr/>
            </p:nvSpPr>
            <p:spPr>
              <a:xfrm>
                <a:off x="647984" y="1656424"/>
                <a:ext cx="765668" cy="214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10" dirty="0">
                    <a:solidFill>
                      <a:schemeClr val="bg1"/>
                    </a:solidFill>
                  </a:rPr>
                  <a:t>Item 1</a:t>
                </a:r>
              </a:p>
            </p:txBody>
          </p:sp>
          <p:sp>
            <p:nvSpPr>
              <p:cNvPr id="340" name="Rectangle">
                <a:extLst>
                  <a:ext uri="{FF2B5EF4-FFF2-40B4-BE49-F238E27FC236}">
                    <a16:creationId xmlns:a16="http://schemas.microsoft.com/office/drawing/2014/main" id="{8681B7C8-5F20-4825-9656-6D632FA6F932}"/>
                  </a:ext>
                </a:extLst>
              </p:cNvPr>
              <p:cNvSpPr/>
              <p:nvPr/>
            </p:nvSpPr>
            <p:spPr>
              <a:xfrm>
                <a:off x="586017" y="1868031"/>
                <a:ext cx="4330789" cy="18288"/>
              </a:xfrm>
              <a:custGeom>
                <a:avLst/>
                <a:gdLst>
                  <a:gd name="connsiteX0" fmla="*/ 0 w 4330789"/>
                  <a:gd name="connsiteY0" fmla="*/ 0 h 18288"/>
                  <a:gd name="connsiteX1" fmla="*/ 532068 w 4330789"/>
                  <a:gd name="connsiteY1" fmla="*/ 0 h 18288"/>
                  <a:gd name="connsiteX2" fmla="*/ 1064137 w 4330789"/>
                  <a:gd name="connsiteY2" fmla="*/ 0 h 18288"/>
                  <a:gd name="connsiteX3" fmla="*/ 1769437 w 4330789"/>
                  <a:gd name="connsiteY3" fmla="*/ 0 h 18288"/>
                  <a:gd name="connsiteX4" fmla="*/ 2258197 w 4330789"/>
                  <a:gd name="connsiteY4" fmla="*/ 0 h 18288"/>
                  <a:gd name="connsiteX5" fmla="*/ 2963497 w 4330789"/>
                  <a:gd name="connsiteY5" fmla="*/ 0 h 18288"/>
                  <a:gd name="connsiteX6" fmla="*/ 3668797 w 4330789"/>
                  <a:gd name="connsiteY6" fmla="*/ 0 h 18288"/>
                  <a:gd name="connsiteX7" fmla="*/ 4330789 w 4330789"/>
                  <a:gd name="connsiteY7" fmla="*/ 0 h 18288"/>
                  <a:gd name="connsiteX8" fmla="*/ 4330789 w 4330789"/>
                  <a:gd name="connsiteY8" fmla="*/ 18288 h 18288"/>
                  <a:gd name="connsiteX9" fmla="*/ 3712105 w 4330789"/>
                  <a:gd name="connsiteY9" fmla="*/ 18288 h 18288"/>
                  <a:gd name="connsiteX10" fmla="*/ 3050113 w 4330789"/>
                  <a:gd name="connsiteY10" fmla="*/ 18288 h 18288"/>
                  <a:gd name="connsiteX11" fmla="*/ 2344813 w 4330789"/>
                  <a:gd name="connsiteY11" fmla="*/ 18288 h 18288"/>
                  <a:gd name="connsiteX12" fmla="*/ 1639513 w 4330789"/>
                  <a:gd name="connsiteY12" fmla="*/ 18288 h 18288"/>
                  <a:gd name="connsiteX13" fmla="*/ 1020829 w 4330789"/>
                  <a:gd name="connsiteY13" fmla="*/ 18288 h 18288"/>
                  <a:gd name="connsiteX14" fmla="*/ 532068 w 4330789"/>
                  <a:gd name="connsiteY14" fmla="*/ 18288 h 18288"/>
                  <a:gd name="connsiteX15" fmla="*/ 0 w 4330789"/>
                  <a:gd name="connsiteY15" fmla="*/ 18288 h 18288"/>
                  <a:gd name="connsiteX16" fmla="*/ 0 w 4330789"/>
                  <a:gd name="connsiteY16" fmla="*/ 0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330789" h="18288" fill="none" extrusionOk="0">
                    <a:moveTo>
                      <a:pt x="0" y="0"/>
                    </a:moveTo>
                    <a:cubicBezTo>
                      <a:pt x="123898" y="10615"/>
                      <a:pt x="266157" y="-25982"/>
                      <a:pt x="532068" y="0"/>
                    </a:cubicBezTo>
                    <a:cubicBezTo>
                      <a:pt x="797979" y="25982"/>
                      <a:pt x="841243" y="-17367"/>
                      <a:pt x="1064137" y="0"/>
                    </a:cubicBezTo>
                    <a:cubicBezTo>
                      <a:pt x="1287031" y="17367"/>
                      <a:pt x="1435654" y="26175"/>
                      <a:pt x="1769437" y="0"/>
                    </a:cubicBezTo>
                    <a:cubicBezTo>
                      <a:pt x="2103220" y="-26175"/>
                      <a:pt x="2154986" y="20394"/>
                      <a:pt x="2258197" y="0"/>
                    </a:cubicBezTo>
                    <a:cubicBezTo>
                      <a:pt x="2361408" y="-20394"/>
                      <a:pt x="2620753" y="-4890"/>
                      <a:pt x="2963497" y="0"/>
                    </a:cubicBezTo>
                    <a:cubicBezTo>
                      <a:pt x="3306241" y="4890"/>
                      <a:pt x="3318353" y="-14967"/>
                      <a:pt x="3668797" y="0"/>
                    </a:cubicBezTo>
                    <a:cubicBezTo>
                      <a:pt x="4019241" y="14967"/>
                      <a:pt x="4122028" y="-12103"/>
                      <a:pt x="4330789" y="0"/>
                    </a:cubicBezTo>
                    <a:cubicBezTo>
                      <a:pt x="4329920" y="7867"/>
                      <a:pt x="4331496" y="10749"/>
                      <a:pt x="4330789" y="18288"/>
                    </a:cubicBezTo>
                    <a:cubicBezTo>
                      <a:pt x="4169280" y="-5211"/>
                      <a:pt x="3961373" y="27478"/>
                      <a:pt x="3712105" y="18288"/>
                    </a:cubicBezTo>
                    <a:cubicBezTo>
                      <a:pt x="3462837" y="9098"/>
                      <a:pt x="3216199" y="48476"/>
                      <a:pt x="3050113" y="18288"/>
                    </a:cubicBezTo>
                    <a:cubicBezTo>
                      <a:pt x="2884027" y="-11900"/>
                      <a:pt x="2504139" y="25999"/>
                      <a:pt x="2344813" y="18288"/>
                    </a:cubicBezTo>
                    <a:cubicBezTo>
                      <a:pt x="2185487" y="10577"/>
                      <a:pt x="1881651" y="11434"/>
                      <a:pt x="1639513" y="18288"/>
                    </a:cubicBezTo>
                    <a:cubicBezTo>
                      <a:pt x="1397375" y="25142"/>
                      <a:pt x="1262564" y="1404"/>
                      <a:pt x="1020829" y="18288"/>
                    </a:cubicBezTo>
                    <a:cubicBezTo>
                      <a:pt x="779094" y="35172"/>
                      <a:pt x="692823" y="17907"/>
                      <a:pt x="532068" y="18288"/>
                    </a:cubicBezTo>
                    <a:cubicBezTo>
                      <a:pt x="371313" y="18669"/>
                      <a:pt x="125023" y="27548"/>
                      <a:pt x="0" y="18288"/>
                    </a:cubicBezTo>
                    <a:cubicBezTo>
                      <a:pt x="-584" y="12921"/>
                      <a:pt x="-734" y="7142"/>
                      <a:pt x="0" y="0"/>
                    </a:cubicBezTo>
                    <a:close/>
                  </a:path>
                  <a:path w="4330789" h="18288" stroke="0" extrusionOk="0">
                    <a:moveTo>
                      <a:pt x="0" y="0"/>
                    </a:moveTo>
                    <a:cubicBezTo>
                      <a:pt x="133319" y="-21005"/>
                      <a:pt x="390003" y="-5635"/>
                      <a:pt x="575376" y="0"/>
                    </a:cubicBezTo>
                    <a:cubicBezTo>
                      <a:pt x="760749" y="5635"/>
                      <a:pt x="1038050" y="-26012"/>
                      <a:pt x="1237368" y="0"/>
                    </a:cubicBezTo>
                    <a:cubicBezTo>
                      <a:pt x="1436686" y="26012"/>
                      <a:pt x="1488784" y="1805"/>
                      <a:pt x="1726129" y="0"/>
                    </a:cubicBezTo>
                    <a:cubicBezTo>
                      <a:pt x="1963474" y="-1805"/>
                      <a:pt x="2070862" y="2339"/>
                      <a:pt x="2344813" y="0"/>
                    </a:cubicBezTo>
                    <a:cubicBezTo>
                      <a:pt x="2618764" y="-2339"/>
                      <a:pt x="2673984" y="-4704"/>
                      <a:pt x="2833573" y="0"/>
                    </a:cubicBezTo>
                    <a:cubicBezTo>
                      <a:pt x="2993162" y="4704"/>
                      <a:pt x="3225456" y="19194"/>
                      <a:pt x="3495565" y="0"/>
                    </a:cubicBezTo>
                    <a:cubicBezTo>
                      <a:pt x="3765674" y="-19194"/>
                      <a:pt x="4112028" y="26481"/>
                      <a:pt x="4330789" y="0"/>
                    </a:cubicBezTo>
                    <a:cubicBezTo>
                      <a:pt x="4331323" y="8474"/>
                      <a:pt x="4330888" y="9969"/>
                      <a:pt x="4330789" y="18288"/>
                    </a:cubicBezTo>
                    <a:cubicBezTo>
                      <a:pt x="4137393" y="6404"/>
                      <a:pt x="4019729" y="24867"/>
                      <a:pt x="3712105" y="18288"/>
                    </a:cubicBezTo>
                    <a:cubicBezTo>
                      <a:pt x="3404481" y="11709"/>
                      <a:pt x="3316255" y="28996"/>
                      <a:pt x="3050113" y="18288"/>
                    </a:cubicBezTo>
                    <a:cubicBezTo>
                      <a:pt x="2783971" y="7580"/>
                      <a:pt x="2627377" y="9178"/>
                      <a:pt x="2474737" y="18288"/>
                    </a:cubicBezTo>
                    <a:cubicBezTo>
                      <a:pt x="2322097" y="27398"/>
                      <a:pt x="1987827" y="8354"/>
                      <a:pt x="1769437" y="18288"/>
                    </a:cubicBezTo>
                    <a:cubicBezTo>
                      <a:pt x="1551047" y="28222"/>
                      <a:pt x="1350769" y="49218"/>
                      <a:pt x="1107445" y="18288"/>
                    </a:cubicBezTo>
                    <a:cubicBezTo>
                      <a:pt x="864121" y="-12642"/>
                      <a:pt x="524722" y="-1029"/>
                      <a:pt x="0" y="18288"/>
                    </a:cubicBezTo>
                    <a:cubicBezTo>
                      <a:pt x="802" y="9702"/>
                      <a:pt x="185" y="6546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extLst>
                  <a:ext uri="{C807C97D-BFC1-408E-A445-0C87EB9F89A2}">
                    <ask:lineSketchStyleProps xmlns:ask="http://schemas.microsoft.com/office/drawing/2018/sketchyshapes" xmlns="" sd="574335773">
                      <a:prstGeom prst="rect">
                        <a:avLst/>
                      </a:prstGeom>
                      <ask:type>
                        <ask:lineSketchFreehand/>
                      </ask:type>
                      <ask:seed>574335773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Expanded Hamburger Menu">
              <a:extLst>
                <a:ext uri="{FF2B5EF4-FFF2-40B4-BE49-F238E27FC236}">
                  <a16:creationId xmlns:a16="http://schemas.microsoft.com/office/drawing/2014/main" id="{6C2A0411-EF4D-4212-A2D1-7116A1291C21}"/>
                </a:ext>
              </a:extLst>
            </p:cNvPr>
            <p:cNvGrpSpPr/>
            <p:nvPr/>
          </p:nvGrpSpPr>
          <p:grpSpPr>
            <a:xfrm>
              <a:off x="4712971" y="3435493"/>
              <a:ext cx="1579501" cy="1408176"/>
              <a:chOff x="3894177" y="6437428"/>
              <a:chExt cx="1579501" cy="1408176"/>
            </a:xfrm>
          </p:grpSpPr>
          <p:grpSp>
            <p:nvGrpSpPr>
              <p:cNvPr id="360" name="Expanded Hamburger Menu">
                <a:extLst>
                  <a:ext uri="{FF2B5EF4-FFF2-40B4-BE49-F238E27FC236}">
                    <a16:creationId xmlns:a16="http://schemas.microsoft.com/office/drawing/2014/main" id="{59B85AC5-96EC-4AC9-BB03-90C7CC7191C8}"/>
                  </a:ext>
                </a:extLst>
              </p:cNvPr>
              <p:cNvGrpSpPr/>
              <p:nvPr/>
            </p:nvGrpSpPr>
            <p:grpSpPr>
              <a:xfrm>
                <a:off x="3894177" y="6437428"/>
                <a:ext cx="238115" cy="157556"/>
                <a:chOff x="4321834" y="7099539"/>
                <a:chExt cx="189781" cy="135090"/>
              </a:xfrm>
            </p:grpSpPr>
            <p:sp>
              <p:nvSpPr>
                <p:cNvPr id="361" name="Rectangle 3">
                  <a:extLst>
                    <a:ext uri="{FF2B5EF4-FFF2-40B4-BE49-F238E27FC236}">
                      <a16:creationId xmlns:a16="http://schemas.microsoft.com/office/drawing/2014/main" id="{9A584183-B861-4FEA-8767-4C6E501CDCED}"/>
                    </a:ext>
                  </a:extLst>
                </p:cNvPr>
                <p:cNvSpPr/>
                <p:nvPr/>
              </p:nvSpPr>
              <p:spPr>
                <a:xfrm>
                  <a:off x="4321834" y="7207197"/>
                  <a:ext cx="189781" cy="27432"/>
                </a:xfrm>
                <a:custGeom>
                  <a:avLst/>
                  <a:gdLst>
                    <a:gd name="connsiteX0" fmla="*/ 0 w 189781"/>
                    <a:gd name="connsiteY0" fmla="*/ 0 h 27432"/>
                    <a:gd name="connsiteX1" fmla="*/ 189781 w 189781"/>
                    <a:gd name="connsiteY1" fmla="*/ 0 h 27432"/>
                    <a:gd name="connsiteX2" fmla="*/ 189781 w 189781"/>
                    <a:gd name="connsiteY2" fmla="*/ 27432 h 27432"/>
                    <a:gd name="connsiteX3" fmla="*/ 0 w 189781"/>
                    <a:gd name="connsiteY3" fmla="*/ 27432 h 27432"/>
                    <a:gd name="connsiteX4" fmla="*/ 0 w 189781"/>
                    <a:gd name="connsiteY4" fmla="*/ 0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781" h="27432" fill="none" extrusionOk="0">
                      <a:moveTo>
                        <a:pt x="0" y="0"/>
                      </a:moveTo>
                      <a:cubicBezTo>
                        <a:pt x="63962" y="7429"/>
                        <a:pt x="101364" y="-89"/>
                        <a:pt x="189781" y="0"/>
                      </a:cubicBezTo>
                      <a:cubicBezTo>
                        <a:pt x="188633" y="6730"/>
                        <a:pt x="188830" y="20567"/>
                        <a:pt x="189781" y="27432"/>
                      </a:cubicBezTo>
                      <a:cubicBezTo>
                        <a:pt x="150627" y="23840"/>
                        <a:pt x="44296" y="31223"/>
                        <a:pt x="0" y="27432"/>
                      </a:cubicBezTo>
                      <a:cubicBezTo>
                        <a:pt x="1024" y="16170"/>
                        <a:pt x="1366" y="10545"/>
                        <a:pt x="0" y="0"/>
                      </a:cubicBezTo>
                      <a:close/>
                    </a:path>
                    <a:path w="189781" h="27432" stroke="0" extrusionOk="0">
                      <a:moveTo>
                        <a:pt x="0" y="0"/>
                      </a:moveTo>
                      <a:cubicBezTo>
                        <a:pt x="75930" y="-5552"/>
                        <a:pt x="108091" y="-5520"/>
                        <a:pt x="189781" y="0"/>
                      </a:cubicBezTo>
                      <a:cubicBezTo>
                        <a:pt x="190708" y="8872"/>
                        <a:pt x="190410" y="19259"/>
                        <a:pt x="189781" y="27432"/>
                      </a:cubicBezTo>
                      <a:cubicBezTo>
                        <a:pt x="116200" y="32360"/>
                        <a:pt x="87791" y="33405"/>
                        <a:pt x="0" y="27432"/>
                      </a:cubicBezTo>
                      <a:cubicBezTo>
                        <a:pt x="482" y="16935"/>
                        <a:pt x="799" y="7801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solidFill>
                    <a:srgbClr val="404040">
                      <a:alpha val="0"/>
                    </a:srgbClr>
                  </a:solidFill>
                  <a:extLst>
                    <a:ext uri="{C807C97D-BFC1-408E-A445-0C87EB9F89A2}">
                      <ask:lineSketchStyleProps xmlns:ask="http://schemas.microsoft.com/office/drawing/2018/sketchyshapes" xmlns="" sd="1927782525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1927782525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2">
                  <a:extLst>
                    <a:ext uri="{FF2B5EF4-FFF2-40B4-BE49-F238E27FC236}">
                      <a16:creationId xmlns:a16="http://schemas.microsoft.com/office/drawing/2014/main" id="{91AEFB4A-F08C-49E8-B2C3-F90445D43CD4}"/>
                    </a:ext>
                  </a:extLst>
                </p:cNvPr>
                <p:cNvSpPr/>
                <p:nvPr/>
              </p:nvSpPr>
              <p:spPr>
                <a:xfrm>
                  <a:off x="4321834" y="7153368"/>
                  <a:ext cx="189781" cy="27432"/>
                </a:xfrm>
                <a:custGeom>
                  <a:avLst/>
                  <a:gdLst>
                    <a:gd name="connsiteX0" fmla="*/ 0 w 189781"/>
                    <a:gd name="connsiteY0" fmla="*/ 0 h 27432"/>
                    <a:gd name="connsiteX1" fmla="*/ 189781 w 189781"/>
                    <a:gd name="connsiteY1" fmla="*/ 0 h 27432"/>
                    <a:gd name="connsiteX2" fmla="*/ 189781 w 189781"/>
                    <a:gd name="connsiteY2" fmla="*/ 27432 h 27432"/>
                    <a:gd name="connsiteX3" fmla="*/ 0 w 189781"/>
                    <a:gd name="connsiteY3" fmla="*/ 27432 h 27432"/>
                    <a:gd name="connsiteX4" fmla="*/ 0 w 189781"/>
                    <a:gd name="connsiteY4" fmla="*/ 0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781" h="27432" fill="none" extrusionOk="0">
                      <a:moveTo>
                        <a:pt x="0" y="0"/>
                      </a:moveTo>
                      <a:cubicBezTo>
                        <a:pt x="57165" y="-7750"/>
                        <a:pt x="125307" y="5611"/>
                        <a:pt x="189781" y="0"/>
                      </a:cubicBezTo>
                      <a:cubicBezTo>
                        <a:pt x="190755" y="12107"/>
                        <a:pt x="189205" y="21011"/>
                        <a:pt x="189781" y="27432"/>
                      </a:cubicBezTo>
                      <a:cubicBezTo>
                        <a:pt x="123752" y="31664"/>
                        <a:pt x="94305" y="33629"/>
                        <a:pt x="0" y="27432"/>
                      </a:cubicBezTo>
                      <a:cubicBezTo>
                        <a:pt x="-1046" y="20317"/>
                        <a:pt x="476" y="8994"/>
                        <a:pt x="0" y="0"/>
                      </a:cubicBezTo>
                      <a:close/>
                    </a:path>
                    <a:path w="189781" h="27432" stroke="0" extrusionOk="0">
                      <a:moveTo>
                        <a:pt x="0" y="0"/>
                      </a:moveTo>
                      <a:cubicBezTo>
                        <a:pt x="65242" y="6257"/>
                        <a:pt x="147427" y="6702"/>
                        <a:pt x="189781" y="0"/>
                      </a:cubicBezTo>
                      <a:cubicBezTo>
                        <a:pt x="190696" y="7294"/>
                        <a:pt x="189295" y="19060"/>
                        <a:pt x="189781" y="27432"/>
                      </a:cubicBezTo>
                      <a:cubicBezTo>
                        <a:pt x="107007" y="26560"/>
                        <a:pt x="39824" y="33230"/>
                        <a:pt x="0" y="27432"/>
                      </a:cubicBezTo>
                      <a:cubicBezTo>
                        <a:pt x="-172" y="17752"/>
                        <a:pt x="682" y="11766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solidFill>
                    <a:srgbClr val="404040">
                      <a:alpha val="0"/>
                    </a:srgbClr>
                  </a:solidFill>
                  <a:extLst>
                    <a:ext uri="{C807C97D-BFC1-408E-A445-0C87EB9F89A2}">
                      <ask:lineSketchStyleProps xmlns:ask="http://schemas.microsoft.com/office/drawing/2018/sketchyshapes" xmlns="" sd="1670402538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1670402538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1">
                  <a:extLst>
                    <a:ext uri="{FF2B5EF4-FFF2-40B4-BE49-F238E27FC236}">
                      <a16:creationId xmlns:a16="http://schemas.microsoft.com/office/drawing/2014/main" id="{95D74F87-BBA9-44D6-A5C3-92BE4A2C4CC4}"/>
                    </a:ext>
                  </a:extLst>
                </p:cNvPr>
                <p:cNvSpPr/>
                <p:nvPr/>
              </p:nvSpPr>
              <p:spPr>
                <a:xfrm>
                  <a:off x="4321834" y="7099539"/>
                  <a:ext cx="189781" cy="27432"/>
                </a:xfrm>
                <a:custGeom>
                  <a:avLst/>
                  <a:gdLst>
                    <a:gd name="connsiteX0" fmla="*/ 0 w 189781"/>
                    <a:gd name="connsiteY0" fmla="*/ 0 h 27432"/>
                    <a:gd name="connsiteX1" fmla="*/ 189781 w 189781"/>
                    <a:gd name="connsiteY1" fmla="*/ 0 h 27432"/>
                    <a:gd name="connsiteX2" fmla="*/ 189781 w 189781"/>
                    <a:gd name="connsiteY2" fmla="*/ 27432 h 27432"/>
                    <a:gd name="connsiteX3" fmla="*/ 0 w 189781"/>
                    <a:gd name="connsiteY3" fmla="*/ 27432 h 27432"/>
                    <a:gd name="connsiteX4" fmla="*/ 0 w 189781"/>
                    <a:gd name="connsiteY4" fmla="*/ 0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781" h="27432" fill="none" extrusionOk="0">
                      <a:moveTo>
                        <a:pt x="0" y="0"/>
                      </a:moveTo>
                      <a:cubicBezTo>
                        <a:pt x="45288" y="3986"/>
                        <a:pt x="114206" y="5823"/>
                        <a:pt x="189781" y="0"/>
                      </a:cubicBezTo>
                      <a:cubicBezTo>
                        <a:pt x="191059" y="11470"/>
                        <a:pt x="189052" y="16780"/>
                        <a:pt x="189781" y="27432"/>
                      </a:cubicBezTo>
                      <a:cubicBezTo>
                        <a:pt x="130582" y="27305"/>
                        <a:pt x="78470" y="36817"/>
                        <a:pt x="0" y="27432"/>
                      </a:cubicBezTo>
                      <a:cubicBezTo>
                        <a:pt x="1360" y="17268"/>
                        <a:pt x="-83" y="8055"/>
                        <a:pt x="0" y="0"/>
                      </a:cubicBezTo>
                      <a:close/>
                    </a:path>
                    <a:path w="189781" h="27432" stroke="0" extrusionOk="0">
                      <a:moveTo>
                        <a:pt x="0" y="0"/>
                      </a:moveTo>
                      <a:cubicBezTo>
                        <a:pt x="49502" y="-8745"/>
                        <a:pt x="111935" y="4472"/>
                        <a:pt x="189781" y="0"/>
                      </a:cubicBezTo>
                      <a:cubicBezTo>
                        <a:pt x="189888" y="13381"/>
                        <a:pt x="189582" y="15985"/>
                        <a:pt x="189781" y="27432"/>
                      </a:cubicBezTo>
                      <a:cubicBezTo>
                        <a:pt x="137396" y="28207"/>
                        <a:pt x="51979" y="35208"/>
                        <a:pt x="0" y="27432"/>
                      </a:cubicBezTo>
                      <a:cubicBezTo>
                        <a:pt x="207" y="17000"/>
                        <a:pt x="-193" y="6553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solidFill>
                    <a:srgbClr val="404040">
                      <a:alpha val="0"/>
                    </a:srgbClr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Expanded Hamburger Menu Dropdown">
                <a:extLst>
                  <a:ext uri="{FF2B5EF4-FFF2-40B4-BE49-F238E27FC236}">
                    <a16:creationId xmlns:a16="http://schemas.microsoft.com/office/drawing/2014/main" id="{C1A2AAE9-A8B5-43B9-9350-98A7C034BF19}"/>
                  </a:ext>
                </a:extLst>
              </p:cNvPr>
              <p:cNvGrpSpPr/>
              <p:nvPr/>
            </p:nvGrpSpPr>
            <p:grpSpPr>
              <a:xfrm>
                <a:off x="3894177" y="6673646"/>
                <a:ext cx="1579501" cy="1171958"/>
                <a:chOff x="3894177" y="6673646"/>
                <a:chExt cx="1579501" cy="1171958"/>
              </a:xfrm>
            </p:grpSpPr>
            <p:sp>
              <p:nvSpPr>
                <p:cNvPr id="364" name="Expanded Menu Outline">
                  <a:extLst>
                    <a:ext uri="{FF2B5EF4-FFF2-40B4-BE49-F238E27FC236}">
                      <a16:creationId xmlns:a16="http://schemas.microsoft.com/office/drawing/2014/main" id="{8CA12D02-DDDF-43BC-80D0-34E3974161E1}"/>
                    </a:ext>
                  </a:extLst>
                </p:cNvPr>
                <p:cNvSpPr/>
                <p:nvPr/>
              </p:nvSpPr>
              <p:spPr>
                <a:xfrm>
                  <a:off x="3894177" y="6673646"/>
                  <a:ext cx="1579501" cy="1171958"/>
                </a:xfrm>
                <a:custGeom>
                  <a:avLst/>
                  <a:gdLst>
                    <a:gd name="connsiteX0" fmla="*/ 0 w 1579501"/>
                    <a:gd name="connsiteY0" fmla="*/ 0 h 1171958"/>
                    <a:gd name="connsiteX1" fmla="*/ 510705 w 1579501"/>
                    <a:gd name="connsiteY1" fmla="*/ 0 h 1171958"/>
                    <a:gd name="connsiteX2" fmla="*/ 1037206 w 1579501"/>
                    <a:gd name="connsiteY2" fmla="*/ 0 h 1171958"/>
                    <a:gd name="connsiteX3" fmla="*/ 1579501 w 1579501"/>
                    <a:gd name="connsiteY3" fmla="*/ 0 h 1171958"/>
                    <a:gd name="connsiteX4" fmla="*/ 1579501 w 1579501"/>
                    <a:gd name="connsiteY4" fmla="*/ 585979 h 1171958"/>
                    <a:gd name="connsiteX5" fmla="*/ 1579501 w 1579501"/>
                    <a:gd name="connsiteY5" fmla="*/ 1171958 h 1171958"/>
                    <a:gd name="connsiteX6" fmla="*/ 1053001 w 1579501"/>
                    <a:gd name="connsiteY6" fmla="*/ 1171958 h 1171958"/>
                    <a:gd name="connsiteX7" fmla="*/ 558090 w 1579501"/>
                    <a:gd name="connsiteY7" fmla="*/ 1171958 h 1171958"/>
                    <a:gd name="connsiteX8" fmla="*/ 0 w 1579501"/>
                    <a:gd name="connsiteY8" fmla="*/ 1171958 h 1171958"/>
                    <a:gd name="connsiteX9" fmla="*/ 0 w 1579501"/>
                    <a:gd name="connsiteY9" fmla="*/ 597699 h 1171958"/>
                    <a:gd name="connsiteX10" fmla="*/ 0 w 1579501"/>
                    <a:gd name="connsiteY10" fmla="*/ 0 h 1171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9501" h="1171958" fill="none" extrusionOk="0">
                      <a:moveTo>
                        <a:pt x="0" y="0"/>
                      </a:moveTo>
                      <a:cubicBezTo>
                        <a:pt x="124253" y="14159"/>
                        <a:pt x="301871" y="-20657"/>
                        <a:pt x="510705" y="0"/>
                      </a:cubicBezTo>
                      <a:cubicBezTo>
                        <a:pt x="719540" y="20657"/>
                        <a:pt x="785391" y="23949"/>
                        <a:pt x="1037206" y="0"/>
                      </a:cubicBezTo>
                      <a:cubicBezTo>
                        <a:pt x="1289021" y="-23949"/>
                        <a:pt x="1429786" y="25217"/>
                        <a:pt x="1579501" y="0"/>
                      </a:cubicBezTo>
                      <a:cubicBezTo>
                        <a:pt x="1599656" y="183619"/>
                        <a:pt x="1556410" y="419847"/>
                        <a:pt x="1579501" y="585979"/>
                      </a:cubicBezTo>
                      <a:cubicBezTo>
                        <a:pt x="1602592" y="752111"/>
                        <a:pt x="1587002" y="997253"/>
                        <a:pt x="1579501" y="1171958"/>
                      </a:cubicBezTo>
                      <a:cubicBezTo>
                        <a:pt x="1465286" y="1180463"/>
                        <a:pt x="1240274" y="1149827"/>
                        <a:pt x="1053001" y="1171958"/>
                      </a:cubicBezTo>
                      <a:cubicBezTo>
                        <a:pt x="865728" y="1194089"/>
                        <a:pt x="683062" y="1172650"/>
                        <a:pt x="558090" y="1171958"/>
                      </a:cubicBezTo>
                      <a:cubicBezTo>
                        <a:pt x="433118" y="1171266"/>
                        <a:pt x="271828" y="1187406"/>
                        <a:pt x="0" y="1171958"/>
                      </a:cubicBezTo>
                      <a:cubicBezTo>
                        <a:pt x="-10883" y="935082"/>
                        <a:pt x="-10476" y="809114"/>
                        <a:pt x="0" y="597699"/>
                      </a:cubicBezTo>
                      <a:cubicBezTo>
                        <a:pt x="10476" y="386284"/>
                        <a:pt x="8169" y="228756"/>
                        <a:pt x="0" y="0"/>
                      </a:cubicBezTo>
                      <a:close/>
                    </a:path>
                    <a:path w="1579501" h="1171958" stroke="0" extrusionOk="0">
                      <a:moveTo>
                        <a:pt x="0" y="0"/>
                      </a:moveTo>
                      <a:cubicBezTo>
                        <a:pt x="241399" y="-4817"/>
                        <a:pt x="370940" y="-2468"/>
                        <a:pt x="510705" y="0"/>
                      </a:cubicBezTo>
                      <a:cubicBezTo>
                        <a:pt x="650471" y="2468"/>
                        <a:pt x="761276" y="10907"/>
                        <a:pt x="989821" y="0"/>
                      </a:cubicBezTo>
                      <a:cubicBezTo>
                        <a:pt x="1218366" y="-10907"/>
                        <a:pt x="1418001" y="25241"/>
                        <a:pt x="1579501" y="0"/>
                      </a:cubicBezTo>
                      <a:cubicBezTo>
                        <a:pt x="1599618" y="199446"/>
                        <a:pt x="1607751" y="415986"/>
                        <a:pt x="1579501" y="574259"/>
                      </a:cubicBezTo>
                      <a:cubicBezTo>
                        <a:pt x="1551251" y="732532"/>
                        <a:pt x="1603369" y="1008645"/>
                        <a:pt x="1579501" y="1171958"/>
                      </a:cubicBezTo>
                      <a:cubicBezTo>
                        <a:pt x="1460544" y="1159844"/>
                        <a:pt x="1234433" y="1194869"/>
                        <a:pt x="1084591" y="1171958"/>
                      </a:cubicBezTo>
                      <a:cubicBezTo>
                        <a:pt x="934749" y="1149048"/>
                        <a:pt x="825954" y="1165328"/>
                        <a:pt x="589680" y="1171958"/>
                      </a:cubicBezTo>
                      <a:cubicBezTo>
                        <a:pt x="353406" y="1178588"/>
                        <a:pt x="292497" y="1189967"/>
                        <a:pt x="0" y="1171958"/>
                      </a:cubicBezTo>
                      <a:cubicBezTo>
                        <a:pt x="11680" y="909056"/>
                        <a:pt x="7168" y="797619"/>
                        <a:pt x="0" y="621138"/>
                      </a:cubicBezTo>
                      <a:cubicBezTo>
                        <a:pt x="-7168" y="444657"/>
                        <a:pt x="29276" y="14236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666666"/>
                  </a:solidFill>
                  <a:extLst>
                    <a:ext uri="{C807C97D-BFC1-408E-A445-0C87EB9F89A2}">
                      <ask:lineSketchStyleProps xmlns:ask="http://schemas.microsoft.com/office/drawing/2018/sketchyshapes" xmlns="" sd="1219033472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1219033472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Selected Item Background">
                  <a:extLst>
                    <a:ext uri="{FF2B5EF4-FFF2-40B4-BE49-F238E27FC236}">
                      <a16:creationId xmlns:a16="http://schemas.microsoft.com/office/drawing/2014/main" id="{E26ACAE4-E7B8-48D0-9123-F321E54E6F7F}"/>
                    </a:ext>
                  </a:extLst>
                </p:cNvPr>
                <p:cNvSpPr/>
                <p:nvPr/>
              </p:nvSpPr>
              <p:spPr>
                <a:xfrm>
                  <a:off x="3911710" y="6983469"/>
                  <a:ext cx="1546787" cy="321134"/>
                </a:xfrm>
                <a:custGeom>
                  <a:avLst/>
                  <a:gdLst>
                    <a:gd name="connsiteX0" fmla="*/ 0 w 1546787"/>
                    <a:gd name="connsiteY0" fmla="*/ 0 h 321134"/>
                    <a:gd name="connsiteX1" fmla="*/ 546531 w 1546787"/>
                    <a:gd name="connsiteY1" fmla="*/ 0 h 321134"/>
                    <a:gd name="connsiteX2" fmla="*/ 1031191 w 1546787"/>
                    <a:gd name="connsiteY2" fmla="*/ 0 h 321134"/>
                    <a:gd name="connsiteX3" fmla="*/ 1546787 w 1546787"/>
                    <a:gd name="connsiteY3" fmla="*/ 0 h 321134"/>
                    <a:gd name="connsiteX4" fmla="*/ 1546787 w 1546787"/>
                    <a:gd name="connsiteY4" fmla="*/ 321134 h 321134"/>
                    <a:gd name="connsiteX5" fmla="*/ 1046659 w 1546787"/>
                    <a:gd name="connsiteY5" fmla="*/ 321134 h 321134"/>
                    <a:gd name="connsiteX6" fmla="*/ 577467 w 1546787"/>
                    <a:gd name="connsiteY6" fmla="*/ 321134 h 321134"/>
                    <a:gd name="connsiteX7" fmla="*/ 0 w 1546787"/>
                    <a:gd name="connsiteY7" fmla="*/ 321134 h 321134"/>
                    <a:gd name="connsiteX8" fmla="*/ 0 w 1546787"/>
                    <a:gd name="connsiteY8" fmla="*/ 0 h 32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6787" h="321134" fill="none" extrusionOk="0">
                      <a:moveTo>
                        <a:pt x="0" y="0"/>
                      </a:moveTo>
                      <a:cubicBezTo>
                        <a:pt x="134482" y="-21899"/>
                        <a:pt x="305152" y="5098"/>
                        <a:pt x="546531" y="0"/>
                      </a:cubicBezTo>
                      <a:cubicBezTo>
                        <a:pt x="787910" y="-5098"/>
                        <a:pt x="890908" y="-9116"/>
                        <a:pt x="1031191" y="0"/>
                      </a:cubicBezTo>
                      <a:cubicBezTo>
                        <a:pt x="1171474" y="9116"/>
                        <a:pt x="1396194" y="-8715"/>
                        <a:pt x="1546787" y="0"/>
                      </a:cubicBezTo>
                      <a:cubicBezTo>
                        <a:pt x="1555563" y="134593"/>
                        <a:pt x="1554629" y="180539"/>
                        <a:pt x="1546787" y="321134"/>
                      </a:cubicBezTo>
                      <a:cubicBezTo>
                        <a:pt x="1298132" y="313743"/>
                        <a:pt x="1206969" y="307914"/>
                        <a:pt x="1046659" y="321134"/>
                      </a:cubicBezTo>
                      <a:cubicBezTo>
                        <a:pt x="886349" y="334354"/>
                        <a:pt x="810652" y="320823"/>
                        <a:pt x="577467" y="321134"/>
                      </a:cubicBezTo>
                      <a:cubicBezTo>
                        <a:pt x="344282" y="321445"/>
                        <a:pt x="257724" y="349056"/>
                        <a:pt x="0" y="321134"/>
                      </a:cubicBezTo>
                      <a:cubicBezTo>
                        <a:pt x="-10518" y="248394"/>
                        <a:pt x="-14459" y="73814"/>
                        <a:pt x="0" y="0"/>
                      </a:cubicBezTo>
                      <a:close/>
                    </a:path>
                    <a:path w="1546787" h="321134" stroke="0" extrusionOk="0">
                      <a:moveTo>
                        <a:pt x="0" y="0"/>
                      </a:moveTo>
                      <a:cubicBezTo>
                        <a:pt x="203309" y="-22270"/>
                        <a:pt x="313345" y="20437"/>
                        <a:pt x="469192" y="0"/>
                      </a:cubicBezTo>
                      <a:cubicBezTo>
                        <a:pt x="625039" y="-20437"/>
                        <a:pt x="718148" y="1050"/>
                        <a:pt x="938384" y="0"/>
                      </a:cubicBezTo>
                      <a:cubicBezTo>
                        <a:pt x="1158620" y="-1050"/>
                        <a:pt x="1317846" y="2831"/>
                        <a:pt x="1546787" y="0"/>
                      </a:cubicBezTo>
                      <a:cubicBezTo>
                        <a:pt x="1551199" y="145996"/>
                        <a:pt x="1561714" y="215878"/>
                        <a:pt x="1546787" y="321134"/>
                      </a:cubicBezTo>
                      <a:cubicBezTo>
                        <a:pt x="1427173" y="314790"/>
                        <a:pt x="1167765" y="307270"/>
                        <a:pt x="1015723" y="321134"/>
                      </a:cubicBezTo>
                      <a:cubicBezTo>
                        <a:pt x="863681" y="334998"/>
                        <a:pt x="698321" y="322187"/>
                        <a:pt x="546531" y="321134"/>
                      </a:cubicBezTo>
                      <a:cubicBezTo>
                        <a:pt x="394741" y="320081"/>
                        <a:pt x="169727" y="310437"/>
                        <a:pt x="0" y="321134"/>
                      </a:cubicBezTo>
                      <a:cubicBezTo>
                        <a:pt x="8564" y="240455"/>
                        <a:pt x="-2379" y="158863"/>
                        <a:pt x="0" y="0"/>
                      </a:cubicBezTo>
                      <a:close/>
                    </a:path>
                  </a:pathLst>
                </a:custGeom>
                <a:solidFill>
                  <a:srgbClr val="F2F2F2">
                    <a:alpha val="80000"/>
                  </a:srgbClr>
                </a:solidFill>
                <a:ln>
                  <a:solidFill>
                    <a:srgbClr val="F2F2F2">
                      <a:alpha val="0"/>
                    </a:srgbClr>
                  </a:solidFill>
                  <a:extLst>
                    <a:ext uri="{C807C97D-BFC1-408E-A445-0C87EB9F89A2}">
                      <ask:lineSketchStyleProps xmlns:ask="http://schemas.microsoft.com/office/drawing/2018/sketchyshapes" xmlns="" sd="1724718772">
                        <a:prstGeom prst="rect">
                          <a:avLst/>
                        </a:prstGeom>
                        <ask:type>
                          <ask:lineSketchFreehand/>
                        </ask:type>
                        <ask:seed>1724718772</ask:seed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Select Item 4">
                  <a:extLst>
                    <a:ext uri="{FF2B5EF4-FFF2-40B4-BE49-F238E27FC236}">
                      <a16:creationId xmlns:a16="http://schemas.microsoft.com/office/drawing/2014/main" id="{0A8B48B5-1FEF-4BCE-B628-57C4115E6D8F}"/>
                    </a:ext>
                  </a:extLst>
                </p:cNvPr>
                <p:cNvSpPr txBox="1"/>
                <p:nvPr/>
              </p:nvSpPr>
              <p:spPr>
                <a:xfrm>
                  <a:off x="3999050" y="7596181"/>
                  <a:ext cx="739000" cy="1649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en-US" sz="7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Select Item 4</a:t>
                  </a:r>
                </a:p>
              </p:txBody>
            </p:sp>
            <p:sp>
              <p:nvSpPr>
                <p:cNvPr id="368" name="Select Item 3">
                  <a:extLst>
                    <a:ext uri="{FF2B5EF4-FFF2-40B4-BE49-F238E27FC236}">
                      <a16:creationId xmlns:a16="http://schemas.microsoft.com/office/drawing/2014/main" id="{47FDE868-6E82-4F41-8520-71F9DE72BD0E}"/>
                    </a:ext>
                  </a:extLst>
                </p:cNvPr>
                <p:cNvSpPr txBox="1"/>
                <p:nvPr/>
              </p:nvSpPr>
              <p:spPr>
                <a:xfrm>
                  <a:off x="3999050" y="7352627"/>
                  <a:ext cx="739000" cy="1649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en-US" sz="7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Select Item 3</a:t>
                  </a:r>
                </a:p>
              </p:txBody>
            </p:sp>
            <p:sp>
              <p:nvSpPr>
                <p:cNvPr id="367" name="Highlighted Select Item 2">
                  <a:extLst>
                    <a:ext uri="{FF2B5EF4-FFF2-40B4-BE49-F238E27FC236}">
                      <a16:creationId xmlns:a16="http://schemas.microsoft.com/office/drawing/2014/main" id="{6927B01C-3059-436B-8065-E1FF02538203}"/>
                    </a:ext>
                  </a:extLst>
                </p:cNvPr>
                <p:cNvSpPr txBox="1"/>
                <p:nvPr/>
              </p:nvSpPr>
              <p:spPr>
                <a:xfrm>
                  <a:off x="3999050" y="7056105"/>
                  <a:ext cx="739000" cy="1649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en-US" sz="7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Select Item 2</a:t>
                  </a:r>
                </a:p>
              </p:txBody>
            </p:sp>
            <p:sp>
              <p:nvSpPr>
                <p:cNvPr id="366" name="Select Item 1">
                  <a:extLst>
                    <a:ext uri="{FF2B5EF4-FFF2-40B4-BE49-F238E27FC236}">
                      <a16:creationId xmlns:a16="http://schemas.microsoft.com/office/drawing/2014/main" id="{47028747-2B0D-475F-94C8-96ABC55C5A76}"/>
                    </a:ext>
                  </a:extLst>
                </p:cNvPr>
                <p:cNvSpPr txBox="1"/>
                <p:nvPr/>
              </p:nvSpPr>
              <p:spPr>
                <a:xfrm>
                  <a:off x="3999050" y="6752475"/>
                  <a:ext cx="739000" cy="1649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en-US" sz="7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Select Item 1</a:t>
                  </a:r>
                </a:p>
              </p:txBody>
            </p:sp>
          </p:grpSp>
        </p:grpSp>
      </p:grpSp>
      <p:sp>
        <p:nvSpPr>
          <p:cNvPr id="357" name="Menu Title">
            <a:extLst>
              <a:ext uri="{FF2B5EF4-FFF2-40B4-BE49-F238E27FC236}">
                <a16:creationId xmlns:a16="http://schemas.microsoft.com/office/drawing/2014/main" id="{9869FC99-C37F-48B3-85E1-9A7F4D4A607A}"/>
              </a:ext>
            </a:extLst>
          </p:cNvPr>
          <p:cNvSpPr txBox="1"/>
          <p:nvPr/>
        </p:nvSpPr>
        <p:spPr>
          <a:xfrm>
            <a:off x="4610117" y="2804878"/>
            <a:ext cx="209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3B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Menu</a:t>
            </a:r>
          </a:p>
        </p:txBody>
      </p:sp>
      <p:grpSp>
        <p:nvGrpSpPr>
          <p:cNvPr id="4" name="Input Group">
            <a:extLst>
              <a:ext uri="{FF2B5EF4-FFF2-40B4-BE49-F238E27FC236}">
                <a16:creationId xmlns:a16="http://schemas.microsoft.com/office/drawing/2014/main" id="{B3CBCD65-68A0-413A-944D-9E041A82B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1246" y="3523803"/>
            <a:ext cx="2882835" cy="2787433"/>
            <a:chOff x="491246" y="3523803"/>
            <a:chExt cx="2882835" cy="2787433"/>
          </a:xfrm>
        </p:grpSpPr>
        <p:grpSp>
          <p:nvGrpSpPr>
            <p:cNvPr id="274" name="Pop Up">
              <a:extLst>
                <a:ext uri="{FF2B5EF4-FFF2-40B4-BE49-F238E27FC236}">
                  <a16:creationId xmlns:a16="http://schemas.microsoft.com/office/drawing/2014/main" id="{50113E22-FF0D-4AC1-9522-6309BDD29B20}"/>
                </a:ext>
              </a:extLst>
            </p:cNvPr>
            <p:cNvGrpSpPr/>
            <p:nvPr/>
          </p:nvGrpSpPr>
          <p:grpSpPr>
            <a:xfrm>
              <a:off x="499424" y="5351116"/>
              <a:ext cx="1737360" cy="960120"/>
              <a:chOff x="-3286667" y="10352774"/>
              <a:chExt cx="2318870" cy="1338274"/>
            </a:xfrm>
          </p:grpSpPr>
          <p:sp>
            <p:nvSpPr>
              <p:cNvPr id="300" name="Pop-Up Background">
                <a:extLst>
                  <a:ext uri="{FF2B5EF4-FFF2-40B4-BE49-F238E27FC236}">
                    <a16:creationId xmlns:a16="http://schemas.microsoft.com/office/drawing/2014/main" id="{6FA469B7-D192-4A2A-AC81-9A68D6921C25}"/>
                  </a:ext>
                </a:extLst>
              </p:cNvPr>
              <p:cNvSpPr/>
              <p:nvPr/>
            </p:nvSpPr>
            <p:spPr>
              <a:xfrm>
                <a:off x="-3286667" y="10352774"/>
                <a:ext cx="2318870" cy="1338274"/>
              </a:xfrm>
              <a:custGeom>
                <a:avLst/>
                <a:gdLst>
                  <a:gd name="connsiteX0" fmla="*/ 0 w 2318870"/>
                  <a:gd name="connsiteY0" fmla="*/ 38649 h 1338274"/>
                  <a:gd name="connsiteX1" fmla="*/ 38649 w 2318870"/>
                  <a:gd name="connsiteY1" fmla="*/ 0 h 1338274"/>
                  <a:gd name="connsiteX2" fmla="*/ 554211 w 2318870"/>
                  <a:gd name="connsiteY2" fmla="*/ 0 h 1338274"/>
                  <a:gd name="connsiteX3" fmla="*/ 1092188 w 2318870"/>
                  <a:gd name="connsiteY3" fmla="*/ 0 h 1338274"/>
                  <a:gd name="connsiteX4" fmla="*/ 1674997 w 2318870"/>
                  <a:gd name="connsiteY4" fmla="*/ 0 h 1338274"/>
                  <a:gd name="connsiteX5" fmla="*/ 2280221 w 2318870"/>
                  <a:gd name="connsiteY5" fmla="*/ 0 h 1338274"/>
                  <a:gd name="connsiteX6" fmla="*/ 2318870 w 2318870"/>
                  <a:gd name="connsiteY6" fmla="*/ 38649 h 1338274"/>
                  <a:gd name="connsiteX7" fmla="*/ 2318870 w 2318870"/>
                  <a:gd name="connsiteY7" fmla="*/ 631308 h 1338274"/>
                  <a:gd name="connsiteX8" fmla="*/ 2318870 w 2318870"/>
                  <a:gd name="connsiteY8" fmla="*/ 1299625 h 1338274"/>
                  <a:gd name="connsiteX9" fmla="*/ 2280221 w 2318870"/>
                  <a:gd name="connsiteY9" fmla="*/ 1338274 h 1338274"/>
                  <a:gd name="connsiteX10" fmla="*/ 1787075 w 2318870"/>
                  <a:gd name="connsiteY10" fmla="*/ 1338274 h 1338274"/>
                  <a:gd name="connsiteX11" fmla="*/ 1271514 w 2318870"/>
                  <a:gd name="connsiteY11" fmla="*/ 1338274 h 1338274"/>
                  <a:gd name="connsiteX12" fmla="*/ 688705 w 2318870"/>
                  <a:gd name="connsiteY12" fmla="*/ 1338274 h 1338274"/>
                  <a:gd name="connsiteX13" fmla="*/ 38649 w 2318870"/>
                  <a:gd name="connsiteY13" fmla="*/ 1338274 h 1338274"/>
                  <a:gd name="connsiteX14" fmla="*/ 0 w 2318870"/>
                  <a:gd name="connsiteY14" fmla="*/ 1299625 h 1338274"/>
                  <a:gd name="connsiteX15" fmla="*/ 0 w 2318870"/>
                  <a:gd name="connsiteY15" fmla="*/ 706966 h 1338274"/>
                  <a:gd name="connsiteX16" fmla="*/ 0 w 2318870"/>
                  <a:gd name="connsiteY16" fmla="*/ 38649 h 133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870" h="1338274" fill="none" extrusionOk="0">
                    <a:moveTo>
                      <a:pt x="0" y="38649"/>
                    </a:moveTo>
                    <a:cubicBezTo>
                      <a:pt x="1970" y="15383"/>
                      <a:pt x="16777" y="-816"/>
                      <a:pt x="38649" y="0"/>
                    </a:cubicBezTo>
                    <a:cubicBezTo>
                      <a:pt x="205741" y="-6519"/>
                      <a:pt x="435262" y="22606"/>
                      <a:pt x="554211" y="0"/>
                    </a:cubicBezTo>
                    <a:cubicBezTo>
                      <a:pt x="673160" y="-22606"/>
                      <a:pt x="943751" y="14999"/>
                      <a:pt x="1092188" y="0"/>
                    </a:cubicBezTo>
                    <a:cubicBezTo>
                      <a:pt x="1240625" y="-14999"/>
                      <a:pt x="1490144" y="22044"/>
                      <a:pt x="1674997" y="0"/>
                    </a:cubicBezTo>
                    <a:cubicBezTo>
                      <a:pt x="1859850" y="-22044"/>
                      <a:pt x="2123201" y="7223"/>
                      <a:pt x="2280221" y="0"/>
                    </a:cubicBezTo>
                    <a:cubicBezTo>
                      <a:pt x="2302517" y="3346"/>
                      <a:pt x="2323177" y="16927"/>
                      <a:pt x="2318870" y="38649"/>
                    </a:cubicBezTo>
                    <a:cubicBezTo>
                      <a:pt x="2342060" y="169954"/>
                      <a:pt x="2301608" y="408129"/>
                      <a:pt x="2318870" y="631308"/>
                    </a:cubicBezTo>
                    <a:cubicBezTo>
                      <a:pt x="2336132" y="854487"/>
                      <a:pt x="2348537" y="966616"/>
                      <a:pt x="2318870" y="1299625"/>
                    </a:cubicBezTo>
                    <a:cubicBezTo>
                      <a:pt x="2316724" y="1321046"/>
                      <a:pt x="2301586" y="1341959"/>
                      <a:pt x="2280221" y="1338274"/>
                    </a:cubicBezTo>
                    <a:cubicBezTo>
                      <a:pt x="2072361" y="1336205"/>
                      <a:pt x="1959271" y="1346278"/>
                      <a:pt x="1787075" y="1338274"/>
                    </a:cubicBezTo>
                    <a:cubicBezTo>
                      <a:pt x="1614879" y="1330270"/>
                      <a:pt x="1528284" y="1343171"/>
                      <a:pt x="1271514" y="1338274"/>
                    </a:cubicBezTo>
                    <a:cubicBezTo>
                      <a:pt x="1014744" y="1333377"/>
                      <a:pt x="932258" y="1340336"/>
                      <a:pt x="688705" y="1338274"/>
                    </a:cubicBezTo>
                    <a:cubicBezTo>
                      <a:pt x="445152" y="1336212"/>
                      <a:pt x="208186" y="1358833"/>
                      <a:pt x="38649" y="1338274"/>
                    </a:cubicBezTo>
                    <a:cubicBezTo>
                      <a:pt x="16549" y="1339047"/>
                      <a:pt x="-2189" y="1322174"/>
                      <a:pt x="0" y="1299625"/>
                    </a:cubicBezTo>
                    <a:cubicBezTo>
                      <a:pt x="28097" y="1130236"/>
                      <a:pt x="-29395" y="983492"/>
                      <a:pt x="0" y="706966"/>
                    </a:cubicBezTo>
                    <a:cubicBezTo>
                      <a:pt x="29395" y="430440"/>
                      <a:pt x="7019" y="322485"/>
                      <a:pt x="0" y="38649"/>
                    </a:cubicBezTo>
                    <a:close/>
                  </a:path>
                  <a:path w="2318870" h="1338274" stroke="0" extrusionOk="0">
                    <a:moveTo>
                      <a:pt x="0" y="38649"/>
                    </a:moveTo>
                    <a:cubicBezTo>
                      <a:pt x="-3986" y="16446"/>
                      <a:pt x="19863" y="-695"/>
                      <a:pt x="38649" y="0"/>
                    </a:cubicBezTo>
                    <a:cubicBezTo>
                      <a:pt x="187212" y="12100"/>
                      <a:pt x="401763" y="-21516"/>
                      <a:pt x="643873" y="0"/>
                    </a:cubicBezTo>
                    <a:cubicBezTo>
                      <a:pt x="885983" y="21516"/>
                      <a:pt x="1045288" y="7445"/>
                      <a:pt x="1159435" y="0"/>
                    </a:cubicBezTo>
                    <a:cubicBezTo>
                      <a:pt x="1273582" y="-7445"/>
                      <a:pt x="1529958" y="6842"/>
                      <a:pt x="1652581" y="0"/>
                    </a:cubicBezTo>
                    <a:cubicBezTo>
                      <a:pt x="1775204" y="-6842"/>
                      <a:pt x="2027324" y="4751"/>
                      <a:pt x="2280221" y="0"/>
                    </a:cubicBezTo>
                    <a:cubicBezTo>
                      <a:pt x="2302054" y="547"/>
                      <a:pt x="2318868" y="20922"/>
                      <a:pt x="2318870" y="38649"/>
                    </a:cubicBezTo>
                    <a:cubicBezTo>
                      <a:pt x="2346518" y="185394"/>
                      <a:pt x="2293825" y="471551"/>
                      <a:pt x="2318870" y="631308"/>
                    </a:cubicBezTo>
                    <a:cubicBezTo>
                      <a:pt x="2343915" y="791065"/>
                      <a:pt x="2308748" y="1043724"/>
                      <a:pt x="2318870" y="1299625"/>
                    </a:cubicBezTo>
                    <a:cubicBezTo>
                      <a:pt x="2319873" y="1319541"/>
                      <a:pt x="2305158" y="1337843"/>
                      <a:pt x="2280221" y="1338274"/>
                    </a:cubicBezTo>
                    <a:cubicBezTo>
                      <a:pt x="2082662" y="1362853"/>
                      <a:pt x="1967908" y="1355689"/>
                      <a:pt x="1787075" y="1338274"/>
                    </a:cubicBezTo>
                    <a:cubicBezTo>
                      <a:pt x="1606242" y="1320859"/>
                      <a:pt x="1421095" y="1358766"/>
                      <a:pt x="1293929" y="1338274"/>
                    </a:cubicBezTo>
                    <a:cubicBezTo>
                      <a:pt x="1166763" y="1317782"/>
                      <a:pt x="889994" y="1348894"/>
                      <a:pt x="688705" y="1338274"/>
                    </a:cubicBezTo>
                    <a:cubicBezTo>
                      <a:pt x="487416" y="1327654"/>
                      <a:pt x="350414" y="1322198"/>
                      <a:pt x="38649" y="1338274"/>
                    </a:cubicBezTo>
                    <a:cubicBezTo>
                      <a:pt x="14814" y="1334921"/>
                      <a:pt x="-2330" y="1316237"/>
                      <a:pt x="0" y="1299625"/>
                    </a:cubicBezTo>
                    <a:cubicBezTo>
                      <a:pt x="-4135" y="1089540"/>
                      <a:pt x="-6561" y="984290"/>
                      <a:pt x="0" y="706966"/>
                    </a:cubicBezTo>
                    <a:cubicBezTo>
                      <a:pt x="6561" y="429642"/>
                      <a:pt x="-3248" y="202462"/>
                      <a:pt x="0" y="386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3288172637">
                      <a:prstGeom prst="roundRect">
                        <a:avLst>
                          <a:gd name="adj" fmla="val 2888"/>
                        </a:avLst>
                      </a:prstGeom>
                      <ask:type>
                        <ask:lineSketchFreehand/>
                      </ask:type>
                      <ask:seed>3288172637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Pop-Up Title Text Background">
                <a:extLst>
                  <a:ext uri="{FF2B5EF4-FFF2-40B4-BE49-F238E27FC236}">
                    <a16:creationId xmlns:a16="http://schemas.microsoft.com/office/drawing/2014/main" id="{69EBB3A7-797B-4408-9C4A-15FF5BF0101B}"/>
                  </a:ext>
                </a:extLst>
              </p:cNvPr>
              <p:cNvSpPr/>
              <p:nvPr/>
            </p:nvSpPr>
            <p:spPr>
              <a:xfrm>
                <a:off x="-3286667" y="10352774"/>
                <a:ext cx="2318870" cy="264160"/>
              </a:xfrm>
              <a:custGeom>
                <a:avLst/>
                <a:gdLst>
                  <a:gd name="connsiteX0" fmla="*/ 0 w 2318870"/>
                  <a:gd name="connsiteY0" fmla="*/ 7629 h 264160"/>
                  <a:gd name="connsiteX1" fmla="*/ 7629 w 2318870"/>
                  <a:gd name="connsiteY1" fmla="*/ 0 h 264160"/>
                  <a:gd name="connsiteX2" fmla="*/ 560496 w 2318870"/>
                  <a:gd name="connsiteY2" fmla="*/ 0 h 264160"/>
                  <a:gd name="connsiteX3" fmla="*/ 1090327 w 2318870"/>
                  <a:gd name="connsiteY3" fmla="*/ 0 h 264160"/>
                  <a:gd name="connsiteX4" fmla="*/ 1597121 w 2318870"/>
                  <a:gd name="connsiteY4" fmla="*/ 0 h 264160"/>
                  <a:gd name="connsiteX5" fmla="*/ 2311241 w 2318870"/>
                  <a:gd name="connsiteY5" fmla="*/ 0 h 264160"/>
                  <a:gd name="connsiteX6" fmla="*/ 2318870 w 2318870"/>
                  <a:gd name="connsiteY6" fmla="*/ 7629 h 264160"/>
                  <a:gd name="connsiteX7" fmla="*/ 2318870 w 2318870"/>
                  <a:gd name="connsiteY7" fmla="*/ 256531 h 264160"/>
                  <a:gd name="connsiteX8" fmla="*/ 2311241 w 2318870"/>
                  <a:gd name="connsiteY8" fmla="*/ 264160 h 264160"/>
                  <a:gd name="connsiteX9" fmla="*/ 1804446 w 2318870"/>
                  <a:gd name="connsiteY9" fmla="*/ 264160 h 264160"/>
                  <a:gd name="connsiteX10" fmla="*/ 1182471 w 2318870"/>
                  <a:gd name="connsiteY10" fmla="*/ 264160 h 264160"/>
                  <a:gd name="connsiteX11" fmla="*/ 560496 w 2318870"/>
                  <a:gd name="connsiteY11" fmla="*/ 264160 h 264160"/>
                  <a:gd name="connsiteX12" fmla="*/ 7629 w 2318870"/>
                  <a:gd name="connsiteY12" fmla="*/ 264160 h 264160"/>
                  <a:gd name="connsiteX13" fmla="*/ 0 w 2318870"/>
                  <a:gd name="connsiteY13" fmla="*/ 256531 h 264160"/>
                  <a:gd name="connsiteX14" fmla="*/ 0 w 2318870"/>
                  <a:gd name="connsiteY14" fmla="*/ 7629 h 26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18870" h="264160" fill="none" extrusionOk="0">
                    <a:moveTo>
                      <a:pt x="0" y="7629"/>
                    </a:moveTo>
                    <a:cubicBezTo>
                      <a:pt x="45" y="3199"/>
                      <a:pt x="3607" y="71"/>
                      <a:pt x="7629" y="0"/>
                    </a:cubicBezTo>
                    <a:cubicBezTo>
                      <a:pt x="211638" y="25371"/>
                      <a:pt x="355907" y="-4364"/>
                      <a:pt x="560496" y="0"/>
                    </a:cubicBezTo>
                    <a:cubicBezTo>
                      <a:pt x="765085" y="4364"/>
                      <a:pt x="882540" y="-20636"/>
                      <a:pt x="1090327" y="0"/>
                    </a:cubicBezTo>
                    <a:cubicBezTo>
                      <a:pt x="1298114" y="20636"/>
                      <a:pt x="1383206" y="8163"/>
                      <a:pt x="1597121" y="0"/>
                    </a:cubicBezTo>
                    <a:cubicBezTo>
                      <a:pt x="1811036" y="-8163"/>
                      <a:pt x="2018126" y="-27266"/>
                      <a:pt x="2311241" y="0"/>
                    </a:cubicBezTo>
                    <a:cubicBezTo>
                      <a:pt x="2315086" y="524"/>
                      <a:pt x="2318300" y="3541"/>
                      <a:pt x="2318870" y="7629"/>
                    </a:cubicBezTo>
                    <a:cubicBezTo>
                      <a:pt x="2324444" y="74606"/>
                      <a:pt x="2327760" y="203291"/>
                      <a:pt x="2318870" y="256531"/>
                    </a:cubicBezTo>
                    <a:cubicBezTo>
                      <a:pt x="2318665" y="260746"/>
                      <a:pt x="2315105" y="264993"/>
                      <a:pt x="2311241" y="264160"/>
                    </a:cubicBezTo>
                    <a:cubicBezTo>
                      <a:pt x="2119974" y="285429"/>
                      <a:pt x="1955470" y="253149"/>
                      <a:pt x="1804446" y="264160"/>
                    </a:cubicBezTo>
                    <a:cubicBezTo>
                      <a:pt x="1653423" y="275171"/>
                      <a:pt x="1350873" y="269884"/>
                      <a:pt x="1182471" y="264160"/>
                    </a:cubicBezTo>
                    <a:cubicBezTo>
                      <a:pt x="1014069" y="258436"/>
                      <a:pt x="775162" y="290887"/>
                      <a:pt x="560496" y="264160"/>
                    </a:cubicBezTo>
                    <a:cubicBezTo>
                      <a:pt x="345830" y="237433"/>
                      <a:pt x="147347" y="246484"/>
                      <a:pt x="7629" y="264160"/>
                    </a:cubicBezTo>
                    <a:cubicBezTo>
                      <a:pt x="4286" y="263853"/>
                      <a:pt x="-202" y="261610"/>
                      <a:pt x="0" y="256531"/>
                    </a:cubicBezTo>
                    <a:cubicBezTo>
                      <a:pt x="-9074" y="136790"/>
                      <a:pt x="1492" y="83117"/>
                      <a:pt x="0" y="7629"/>
                    </a:cubicBezTo>
                    <a:close/>
                  </a:path>
                  <a:path w="2318870" h="264160" stroke="0" extrusionOk="0">
                    <a:moveTo>
                      <a:pt x="0" y="7629"/>
                    </a:moveTo>
                    <a:cubicBezTo>
                      <a:pt x="34" y="3577"/>
                      <a:pt x="3827" y="-310"/>
                      <a:pt x="7629" y="0"/>
                    </a:cubicBezTo>
                    <a:cubicBezTo>
                      <a:pt x="256475" y="-26790"/>
                      <a:pt x="353663" y="9566"/>
                      <a:pt x="583532" y="0"/>
                    </a:cubicBezTo>
                    <a:cubicBezTo>
                      <a:pt x="813401" y="-9566"/>
                      <a:pt x="917934" y="1823"/>
                      <a:pt x="1182471" y="0"/>
                    </a:cubicBezTo>
                    <a:cubicBezTo>
                      <a:pt x="1447008" y="-1823"/>
                      <a:pt x="1552442" y="18337"/>
                      <a:pt x="1689266" y="0"/>
                    </a:cubicBezTo>
                    <a:cubicBezTo>
                      <a:pt x="1826090" y="-18337"/>
                      <a:pt x="2150928" y="-8690"/>
                      <a:pt x="2311241" y="0"/>
                    </a:cubicBezTo>
                    <a:cubicBezTo>
                      <a:pt x="2315609" y="-289"/>
                      <a:pt x="2319119" y="3279"/>
                      <a:pt x="2318870" y="7629"/>
                    </a:cubicBezTo>
                    <a:cubicBezTo>
                      <a:pt x="2308112" y="130527"/>
                      <a:pt x="2314220" y="150513"/>
                      <a:pt x="2318870" y="256531"/>
                    </a:cubicBezTo>
                    <a:cubicBezTo>
                      <a:pt x="2318749" y="260816"/>
                      <a:pt x="2315342" y="264828"/>
                      <a:pt x="2311241" y="264160"/>
                    </a:cubicBezTo>
                    <a:cubicBezTo>
                      <a:pt x="2052960" y="240729"/>
                      <a:pt x="1975225" y="282065"/>
                      <a:pt x="1758374" y="264160"/>
                    </a:cubicBezTo>
                    <a:cubicBezTo>
                      <a:pt x="1541523" y="246255"/>
                      <a:pt x="1360100" y="238808"/>
                      <a:pt x="1136399" y="264160"/>
                    </a:cubicBezTo>
                    <a:cubicBezTo>
                      <a:pt x="912698" y="289512"/>
                      <a:pt x="871394" y="278597"/>
                      <a:pt x="629604" y="264160"/>
                    </a:cubicBezTo>
                    <a:cubicBezTo>
                      <a:pt x="387815" y="249723"/>
                      <a:pt x="150998" y="253577"/>
                      <a:pt x="7629" y="264160"/>
                    </a:cubicBezTo>
                    <a:cubicBezTo>
                      <a:pt x="3192" y="264007"/>
                      <a:pt x="354" y="260884"/>
                      <a:pt x="0" y="256531"/>
                    </a:cubicBezTo>
                    <a:cubicBezTo>
                      <a:pt x="1751" y="179389"/>
                      <a:pt x="-6778" y="107802"/>
                      <a:pt x="0" y="76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3163944810">
                      <a:prstGeom prst="roundRect">
                        <a:avLst>
                          <a:gd name="adj" fmla="val 2888"/>
                        </a:avLst>
                      </a:prstGeom>
                      <ask:type>
                        <ask:lineSketchFreehand/>
                      </ask:type>
                      <ask:seed>3163944810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Pop-Up Title Text">
                <a:extLst>
                  <a:ext uri="{FF2B5EF4-FFF2-40B4-BE49-F238E27FC236}">
                    <a16:creationId xmlns:a16="http://schemas.microsoft.com/office/drawing/2014/main" id="{4DB19F19-4C9F-48AF-B9F3-F923D02CEF23}"/>
                  </a:ext>
                </a:extLst>
              </p:cNvPr>
              <p:cNvSpPr txBox="1"/>
              <p:nvPr/>
            </p:nvSpPr>
            <p:spPr>
              <a:xfrm>
                <a:off x="-3184779" y="10418192"/>
                <a:ext cx="1733916" cy="143607"/>
              </a:xfrm>
              <a:prstGeom prst="rect">
                <a:avLst/>
              </a:prstGeom>
              <a:noFill/>
            </p:spPr>
            <p:txBody>
              <a:bodyPr wrap="square" lIns="0" tIns="0" bIns="0" rtlCol="0">
                <a:spAutoFit/>
              </a:bodyPr>
              <a:lstStyle/>
              <a:p>
                <a:r>
                  <a:rPr lang="en-US" sz="7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Short Title</a:t>
                </a:r>
              </a:p>
            </p:txBody>
          </p:sp>
          <p:sp>
            <p:nvSpPr>
              <p:cNvPr id="303" name="Pop-Up Body Text">
                <a:extLst>
                  <a:ext uri="{FF2B5EF4-FFF2-40B4-BE49-F238E27FC236}">
                    <a16:creationId xmlns:a16="http://schemas.microsoft.com/office/drawing/2014/main" id="{2363AA01-6A1D-482E-B8B8-C1B91709FCE0}"/>
                  </a:ext>
                </a:extLst>
              </p:cNvPr>
              <p:cNvSpPr txBox="1"/>
              <p:nvPr/>
            </p:nvSpPr>
            <p:spPr>
              <a:xfrm>
                <a:off x="-3164239" y="10924464"/>
                <a:ext cx="2112054" cy="194895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spAutoFit/>
              </a:bodyPr>
              <a:lstStyle/>
              <a:p>
                <a:pPr algn="ctr"/>
                <a:r>
                  <a:rPr lang="en-US" sz="6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Body Text Here</a:t>
                </a:r>
              </a:p>
            </p:txBody>
          </p:sp>
          <p:sp>
            <p:nvSpPr>
              <p:cNvPr id="304" name="Close Icon">
                <a:extLst>
                  <a:ext uri="{FF2B5EF4-FFF2-40B4-BE49-F238E27FC236}">
                    <a16:creationId xmlns:a16="http://schemas.microsoft.com/office/drawing/2014/main" id="{ED230D2F-82FB-4D75-8D84-B513E2F3A18B}"/>
                  </a:ext>
                </a:extLst>
              </p:cNvPr>
              <p:cNvSpPr/>
              <p:nvPr/>
            </p:nvSpPr>
            <p:spPr>
              <a:xfrm rot="16200000">
                <a:off x="-1194326" y="10407835"/>
                <a:ext cx="170661" cy="170661"/>
              </a:xfrm>
              <a:prstGeom prst="mathMultiply">
                <a:avLst>
                  <a:gd name="adj1" fmla="val 1329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" name="Button">
                <a:extLst>
                  <a:ext uri="{FF2B5EF4-FFF2-40B4-BE49-F238E27FC236}">
                    <a16:creationId xmlns:a16="http://schemas.microsoft.com/office/drawing/2014/main" id="{C1DD1E46-ED76-4564-B74B-9899588FC678}"/>
                  </a:ext>
                </a:extLst>
              </p:cNvPr>
              <p:cNvSpPr/>
              <p:nvPr/>
            </p:nvSpPr>
            <p:spPr>
              <a:xfrm>
                <a:off x="-2976410" y="11307756"/>
                <a:ext cx="785147" cy="194895"/>
              </a:xfrm>
              <a:custGeom>
                <a:avLst/>
                <a:gdLst>
                  <a:gd name="connsiteX0" fmla="*/ 0 w 785147"/>
                  <a:gd name="connsiteY0" fmla="*/ 12245 h 194895"/>
                  <a:gd name="connsiteX1" fmla="*/ 12245 w 785147"/>
                  <a:gd name="connsiteY1" fmla="*/ 0 h 194895"/>
                  <a:gd name="connsiteX2" fmla="*/ 377360 w 785147"/>
                  <a:gd name="connsiteY2" fmla="*/ 0 h 194895"/>
                  <a:gd name="connsiteX3" fmla="*/ 772902 w 785147"/>
                  <a:gd name="connsiteY3" fmla="*/ 0 h 194895"/>
                  <a:gd name="connsiteX4" fmla="*/ 785147 w 785147"/>
                  <a:gd name="connsiteY4" fmla="*/ 12245 h 194895"/>
                  <a:gd name="connsiteX5" fmla="*/ 785147 w 785147"/>
                  <a:gd name="connsiteY5" fmla="*/ 182650 h 194895"/>
                  <a:gd name="connsiteX6" fmla="*/ 772902 w 785147"/>
                  <a:gd name="connsiteY6" fmla="*/ 194895 h 194895"/>
                  <a:gd name="connsiteX7" fmla="*/ 407787 w 785147"/>
                  <a:gd name="connsiteY7" fmla="*/ 194895 h 194895"/>
                  <a:gd name="connsiteX8" fmla="*/ 12245 w 785147"/>
                  <a:gd name="connsiteY8" fmla="*/ 194895 h 194895"/>
                  <a:gd name="connsiteX9" fmla="*/ 0 w 785147"/>
                  <a:gd name="connsiteY9" fmla="*/ 182650 h 194895"/>
                  <a:gd name="connsiteX10" fmla="*/ 0 w 785147"/>
                  <a:gd name="connsiteY10" fmla="*/ 12245 h 19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5147" h="194895" extrusionOk="0">
                    <a:moveTo>
                      <a:pt x="0" y="12245"/>
                    </a:moveTo>
                    <a:cubicBezTo>
                      <a:pt x="247" y="4235"/>
                      <a:pt x="5184" y="153"/>
                      <a:pt x="12245" y="0"/>
                    </a:cubicBezTo>
                    <a:cubicBezTo>
                      <a:pt x="158023" y="-1657"/>
                      <a:pt x="296940" y="8668"/>
                      <a:pt x="377360" y="0"/>
                    </a:cubicBezTo>
                    <a:cubicBezTo>
                      <a:pt x="457781" y="-8668"/>
                      <a:pt x="577860" y="-6314"/>
                      <a:pt x="772902" y="0"/>
                    </a:cubicBezTo>
                    <a:cubicBezTo>
                      <a:pt x="780411" y="325"/>
                      <a:pt x="783862" y="6248"/>
                      <a:pt x="785147" y="12245"/>
                    </a:cubicBezTo>
                    <a:cubicBezTo>
                      <a:pt x="791649" y="89085"/>
                      <a:pt x="786760" y="123471"/>
                      <a:pt x="785147" y="182650"/>
                    </a:cubicBezTo>
                    <a:cubicBezTo>
                      <a:pt x="784815" y="189494"/>
                      <a:pt x="778557" y="195230"/>
                      <a:pt x="772902" y="194895"/>
                    </a:cubicBezTo>
                    <a:cubicBezTo>
                      <a:pt x="617173" y="207663"/>
                      <a:pt x="509104" y="183647"/>
                      <a:pt x="407787" y="194895"/>
                    </a:cubicBezTo>
                    <a:cubicBezTo>
                      <a:pt x="306471" y="206143"/>
                      <a:pt x="183856" y="194065"/>
                      <a:pt x="12245" y="194895"/>
                    </a:cubicBezTo>
                    <a:cubicBezTo>
                      <a:pt x="6177" y="194980"/>
                      <a:pt x="129" y="188384"/>
                      <a:pt x="0" y="182650"/>
                    </a:cubicBezTo>
                    <a:cubicBezTo>
                      <a:pt x="-6383" y="134783"/>
                      <a:pt x="-5478" y="86644"/>
                      <a:pt x="0" y="1224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534344286">
                      <a:prstGeom prst="roundRect">
                        <a:avLst>
                          <a:gd name="adj" fmla="val 6283"/>
                        </a:avLst>
                      </a:prstGeom>
                      <ask:type>
                        <ask:lineSketchFreehand/>
                      </ask:type>
                      <ask:seed>2534344286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spc="2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BUTTON</a:t>
                </a:r>
              </a:p>
            </p:txBody>
          </p:sp>
          <p:sp>
            <p:nvSpPr>
              <p:cNvPr id="306" name="Selected Button">
                <a:extLst>
                  <a:ext uri="{FF2B5EF4-FFF2-40B4-BE49-F238E27FC236}">
                    <a16:creationId xmlns:a16="http://schemas.microsoft.com/office/drawing/2014/main" id="{852885C6-C013-43DB-A9D1-DC1DF00E9D63}"/>
                  </a:ext>
                </a:extLst>
              </p:cNvPr>
              <p:cNvSpPr/>
              <p:nvPr/>
            </p:nvSpPr>
            <p:spPr>
              <a:xfrm>
                <a:off x="-2091270" y="11297273"/>
                <a:ext cx="780166" cy="205377"/>
              </a:xfrm>
              <a:custGeom>
                <a:avLst/>
                <a:gdLst>
                  <a:gd name="connsiteX0" fmla="*/ 0 w 780166"/>
                  <a:gd name="connsiteY0" fmla="*/ 12904 h 205377"/>
                  <a:gd name="connsiteX1" fmla="*/ 12904 w 780166"/>
                  <a:gd name="connsiteY1" fmla="*/ 0 h 205377"/>
                  <a:gd name="connsiteX2" fmla="*/ 382539 w 780166"/>
                  <a:gd name="connsiteY2" fmla="*/ 0 h 205377"/>
                  <a:gd name="connsiteX3" fmla="*/ 767262 w 780166"/>
                  <a:gd name="connsiteY3" fmla="*/ 0 h 205377"/>
                  <a:gd name="connsiteX4" fmla="*/ 780166 w 780166"/>
                  <a:gd name="connsiteY4" fmla="*/ 12904 h 205377"/>
                  <a:gd name="connsiteX5" fmla="*/ 780166 w 780166"/>
                  <a:gd name="connsiteY5" fmla="*/ 192473 h 205377"/>
                  <a:gd name="connsiteX6" fmla="*/ 767262 w 780166"/>
                  <a:gd name="connsiteY6" fmla="*/ 205377 h 205377"/>
                  <a:gd name="connsiteX7" fmla="*/ 382539 w 780166"/>
                  <a:gd name="connsiteY7" fmla="*/ 205377 h 205377"/>
                  <a:gd name="connsiteX8" fmla="*/ 12904 w 780166"/>
                  <a:gd name="connsiteY8" fmla="*/ 205377 h 205377"/>
                  <a:gd name="connsiteX9" fmla="*/ 0 w 780166"/>
                  <a:gd name="connsiteY9" fmla="*/ 192473 h 205377"/>
                  <a:gd name="connsiteX10" fmla="*/ 0 w 780166"/>
                  <a:gd name="connsiteY10" fmla="*/ 12904 h 20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0166" h="205377" fill="none" extrusionOk="0">
                    <a:moveTo>
                      <a:pt x="0" y="12904"/>
                    </a:moveTo>
                    <a:cubicBezTo>
                      <a:pt x="-1516" y="5652"/>
                      <a:pt x="6730" y="494"/>
                      <a:pt x="12904" y="0"/>
                    </a:cubicBezTo>
                    <a:cubicBezTo>
                      <a:pt x="91254" y="9089"/>
                      <a:pt x="278191" y="-4350"/>
                      <a:pt x="382539" y="0"/>
                    </a:cubicBezTo>
                    <a:cubicBezTo>
                      <a:pt x="486887" y="4350"/>
                      <a:pt x="635479" y="-18163"/>
                      <a:pt x="767262" y="0"/>
                    </a:cubicBezTo>
                    <a:cubicBezTo>
                      <a:pt x="774840" y="797"/>
                      <a:pt x="780529" y="4850"/>
                      <a:pt x="780166" y="12904"/>
                    </a:cubicBezTo>
                    <a:cubicBezTo>
                      <a:pt x="775712" y="56426"/>
                      <a:pt x="788278" y="151261"/>
                      <a:pt x="780166" y="192473"/>
                    </a:cubicBezTo>
                    <a:cubicBezTo>
                      <a:pt x="781841" y="198993"/>
                      <a:pt x="774076" y="205435"/>
                      <a:pt x="767262" y="205377"/>
                    </a:cubicBezTo>
                    <a:cubicBezTo>
                      <a:pt x="613934" y="220725"/>
                      <a:pt x="481804" y="187621"/>
                      <a:pt x="382539" y="205377"/>
                    </a:cubicBezTo>
                    <a:cubicBezTo>
                      <a:pt x="283274" y="223133"/>
                      <a:pt x="121162" y="193042"/>
                      <a:pt x="12904" y="205377"/>
                    </a:cubicBezTo>
                    <a:cubicBezTo>
                      <a:pt x="5325" y="203997"/>
                      <a:pt x="-1269" y="198591"/>
                      <a:pt x="0" y="192473"/>
                    </a:cubicBezTo>
                    <a:cubicBezTo>
                      <a:pt x="-635" y="112210"/>
                      <a:pt x="415" y="63468"/>
                      <a:pt x="0" y="12904"/>
                    </a:cubicBezTo>
                    <a:close/>
                  </a:path>
                  <a:path w="780166" h="205377" stroke="0" extrusionOk="0">
                    <a:moveTo>
                      <a:pt x="0" y="12904"/>
                    </a:moveTo>
                    <a:cubicBezTo>
                      <a:pt x="-37" y="4803"/>
                      <a:pt x="5839" y="-242"/>
                      <a:pt x="12904" y="0"/>
                    </a:cubicBezTo>
                    <a:cubicBezTo>
                      <a:pt x="140037" y="-2131"/>
                      <a:pt x="274847" y="3062"/>
                      <a:pt x="390083" y="0"/>
                    </a:cubicBezTo>
                    <a:cubicBezTo>
                      <a:pt x="505319" y="-3062"/>
                      <a:pt x="610673" y="17819"/>
                      <a:pt x="767262" y="0"/>
                    </a:cubicBezTo>
                    <a:cubicBezTo>
                      <a:pt x="774756" y="245"/>
                      <a:pt x="780172" y="5576"/>
                      <a:pt x="780166" y="12904"/>
                    </a:cubicBezTo>
                    <a:cubicBezTo>
                      <a:pt x="788366" y="64314"/>
                      <a:pt x="774594" y="107322"/>
                      <a:pt x="780166" y="192473"/>
                    </a:cubicBezTo>
                    <a:cubicBezTo>
                      <a:pt x="780730" y="199799"/>
                      <a:pt x="775281" y="205815"/>
                      <a:pt x="767262" y="205377"/>
                    </a:cubicBezTo>
                    <a:cubicBezTo>
                      <a:pt x="616627" y="212773"/>
                      <a:pt x="491132" y="201895"/>
                      <a:pt x="397627" y="205377"/>
                    </a:cubicBezTo>
                    <a:cubicBezTo>
                      <a:pt x="304122" y="208859"/>
                      <a:pt x="114161" y="186212"/>
                      <a:pt x="12904" y="205377"/>
                    </a:cubicBezTo>
                    <a:cubicBezTo>
                      <a:pt x="6655" y="205527"/>
                      <a:pt x="-1340" y="199129"/>
                      <a:pt x="0" y="192473"/>
                    </a:cubicBezTo>
                    <a:cubicBezTo>
                      <a:pt x="7009" y="110568"/>
                      <a:pt x="4012" y="99466"/>
                      <a:pt x="0" y="1290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3840085560">
                      <a:prstGeom prst="roundRect">
                        <a:avLst>
                          <a:gd name="adj" fmla="val 6283"/>
                        </a:avLst>
                      </a:prstGeom>
                      <ask:type>
                        <ask:lineSketchFreehand/>
                      </ask:type>
                      <ask:seed>3840085560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spc="20">
                    <a:solidFill>
                      <a:schemeClr val="bg1"/>
                    </a:solidFill>
                  </a:rPr>
                  <a:t>BUTTON</a:t>
                </a:r>
              </a:p>
            </p:txBody>
          </p:sp>
        </p:grpSp>
        <p:grpSp>
          <p:nvGrpSpPr>
            <p:cNvPr id="158" name="Drag File Here">
              <a:extLst>
                <a:ext uri="{FF2B5EF4-FFF2-40B4-BE49-F238E27FC236}">
                  <a16:creationId xmlns:a16="http://schemas.microsoft.com/office/drawing/2014/main" id="{38F35262-444B-4F14-8A21-7F4869DF846F}"/>
                </a:ext>
              </a:extLst>
            </p:cNvPr>
            <p:cNvGrpSpPr/>
            <p:nvPr/>
          </p:nvGrpSpPr>
          <p:grpSpPr>
            <a:xfrm>
              <a:off x="2331665" y="5355943"/>
              <a:ext cx="1042416" cy="950976"/>
              <a:chOff x="7150847" y="7721600"/>
              <a:chExt cx="1279613" cy="770965"/>
            </a:xfrm>
          </p:grpSpPr>
          <p:sp>
            <p:nvSpPr>
              <p:cNvPr id="259" name="Drag File Box Outline">
                <a:extLst>
                  <a:ext uri="{FF2B5EF4-FFF2-40B4-BE49-F238E27FC236}">
                    <a16:creationId xmlns:a16="http://schemas.microsoft.com/office/drawing/2014/main" id="{76F90F03-C381-4F28-A241-5CC2086F58C6}"/>
                  </a:ext>
                </a:extLst>
              </p:cNvPr>
              <p:cNvSpPr/>
              <p:nvPr/>
            </p:nvSpPr>
            <p:spPr>
              <a:xfrm>
                <a:off x="7150847" y="7721600"/>
                <a:ext cx="1279613" cy="770965"/>
              </a:xfrm>
              <a:custGeom>
                <a:avLst/>
                <a:gdLst>
                  <a:gd name="connsiteX0" fmla="*/ 0 w 1279613"/>
                  <a:gd name="connsiteY0" fmla="*/ 4672 h 770965"/>
                  <a:gd name="connsiteX1" fmla="*/ 4672 w 1279613"/>
                  <a:gd name="connsiteY1" fmla="*/ 0 h 770965"/>
                  <a:gd name="connsiteX2" fmla="*/ 652509 w 1279613"/>
                  <a:gd name="connsiteY2" fmla="*/ 0 h 770965"/>
                  <a:gd name="connsiteX3" fmla="*/ 1274941 w 1279613"/>
                  <a:gd name="connsiteY3" fmla="*/ 0 h 770965"/>
                  <a:gd name="connsiteX4" fmla="*/ 1279613 w 1279613"/>
                  <a:gd name="connsiteY4" fmla="*/ 4672 h 770965"/>
                  <a:gd name="connsiteX5" fmla="*/ 1279613 w 1279613"/>
                  <a:gd name="connsiteY5" fmla="*/ 385483 h 770965"/>
                  <a:gd name="connsiteX6" fmla="*/ 1279613 w 1279613"/>
                  <a:gd name="connsiteY6" fmla="*/ 766293 h 770965"/>
                  <a:gd name="connsiteX7" fmla="*/ 1274941 w 1279613"/>
                  <a:gd name="connsiteY7" fmla="*/ 770965 h 770965"/>
                  <a:gd name="connsiteX8" fmla="*/ 652509 w 1279613"/>
                  <a:gd name="connsiteY8" fmla="*/ 770965 h 770965"/>
                  <a:gd name="connsiteX9" fmla="*/ 4672 w 1279613"/>
                  <a:gd name="connsiteY9" fmla="*/ 770965 h 770965"/>
                  <a:gd name="connsiteX10" fmla="*/ 0 w 1279613"/>
                  <a:gd name="connsiteY10" fmla="*/ 766293 h 770965"/>
                  <a:gd name="connsiteX11" fmla="*/ 0 w 1279613"/>
                  <a:gd name="connsiteY11" fmla="*/ 385483 h 770965"/>
                  <a:gd name="connsiteX12" fmla="*/ 0 w 1279613"/>
                  <a:gd name="connsiteY12" fmla="*/ 4672 h 77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9613" h="770965" fill="none" extrusionOk="0">
                    <a:moveTo>
                      <a:pt x="0" y="4672"/>
                    </a:moveTo>
                    <a:cubicBezTo>
                      <a:pt x="-109" y="2110"/>
                      <a:pt x="1861" y="64"/>
                      <a:pt x="4672" y="0"/>
                    </a:cubicBezTo>
                    <a:cubicBezTo>
                      <a:pt x="168378" y="14292"/>
                      <a:pt x="519265" y="-19746"/>
                      <a:pt x="652509" y="0"/>
                    </a:cubicBezTo>
                    <a:cubicBezTo>
                      <a:pt x="785753" y="19746"/>
                      <a:pt x="1121813" y="4644"/>
                      <a:pt x="1274941" y="0"/>
                    </a:cubicBezTo>
                    <a:cubicBezTo>
                      <a:pt x="1277888" y="-41"/>
                      <a:pt x="1279345" y="2525"/>
                      <a:pt x="1279613" y="4672"/>
                    </a:cubicBezTo>
                    <a:cubicBezTo>
                      <a:pt x="1264663" y="152314"/>
                      <a:pt x="1285670" y="257041"/>
                      <a:pt x="1279613" y="385483"/>
                    </a:cubicBezTo>
                    <a:cubicBezTo>
                      <a:pt x="1273556" y="513925"/>
                      <a:pt x="1294810" y="584968"/>
                      <a:pt x="1279613" y="766293"/>
                    </a:cubicBezTo>
                    <a:cubicBezTo>
                      <a:pt x="1279786" y="769422"/>
                      <a:pt x="1277390" y="771213"/>
                      <a:pt x="1274941" y="770965"/>
                    </a:cubicBezTo>
                    <a:cubicBezTo>
                      <a:pt x="1080345" y="778933"/>
                      <a:pt x="821787" y="771430"/>
                      <a:pt x="652509" y="770965"/>
                    </a:cubicBezTo>
                    <a:cubicBezTo>
                      <a:pt x="483231" y="770500"/>
                      <a:pt x="221454" y="799350"/>
                      <a:pt x="4672" y="770965"/>
                    </a:cubicBezTo>
                    <a:cubicBezTo>
                      <a:pt x="2270" y="770820"/>
                      <a:pt x="421" y="768885"/>
                      <a:pt x="0" y="766293"/>
                    </a:cubicBezTo>
                    <a:cubicBezTo>
                      <a:pt x="-15731" y="604756"/>
                      <a:pt x="12932" y="549474"/>
                      <a:pt x="0" y="385483"/>
                    </a:cubicBezTo>
                    <a:cubicBezTo>
                      <a:pt x="-12932" y="221492"/>
                      <a:pt x="-7049" y="162498"/>
                      <a:pt x="0" y="4672"/>
                    </a:cubicBezTo>
                    <a:close/>
                  </a:path>
                  <a:path w="1279613" h="770965" stroke="0" extrusionOk="0">
                    <a:moveTo>
                      <a:pt x="0" y="4672"/>
                    </a:moveTo>
                    <a:cubicBezTo>
                      <a:pt x="-24" y="1737"/>
                      <a:pt x="2174" y="-249"/>
                      <a:pt x="4672" y="0"/>
                    </a:cubicBezTo>
                    <a:cubicBezTo>
                      <a:pt x="151534" y="27786"/>
                      <a:pt x="454337" y="-19518"/>
                      <a:pt x="614401" y="0"/>
                    </a:cubicBezTo>
                    <a:cubicBezTo>
                      <a:pt x="774465" y="19518"/>
                      <a:pt x="1037887" y="-6955"/>
                      <a:pt x="1274941" y="0"/>
                    </a:cubicBezTo>
                    <a:cubicBezTo>
                      <a:pt x="1277771" y="458"/>
                      <a:pt x="1279613" y="2158"/>
                      <a:pt x="1279613" y="4672"/>
                    </a:cubicBezTo>
                    <a:cubicBezTo>
                      <a:pt x="1274234" y="113782"/>
                      <a:pt x="1286544" y="223303"/>
                      <a:pt x="1279613" y="370250"/>
                    </a:cubicBezTo>
                    <a:cubicBezTo>
                      <a:pt x="1272682" y="517197"/>
                      <a:pt x="1283027" y="646822"/>
                      <a:pt x="1279613" y="766293"/>
                    </a:cubicBezTo>
                    <a:cubicBezTo>
                      <a:pt x="1279764" y="768333"/>
                      <a:pt x="1277651" y="771255"/>
                      <a:pt x="1274941" y="770965"/>
                    </a:cubicBezTo>
                    <a:cubicBezTo>
                      <a:pt x="966478" y="751046"/>
                      <a:pt x="859191" y="772656"/>
                      <a:pt x="652509" y="770965"/>
                    </a:cubicBezTo>
                    <a:cubicBezTo>
                      <a:pt x="445827" y="769274"/>
                      <a:pt x="321349" y="746082"/>
                      <a:pt x="4672" y="770965"/>
                    </a:cubicBezTo>
                    <a:cubicBezTo>
                      <a:pt x="1908" y="771360"/>
                      <a:pt x="-147" y="769067"/>
                      <a:pt x="0" y="766293"/>
                    </a:cubicBezTo>
                    <a:cubicBezTo>
                      <a:pt x="12797" y="687860"/>
                      <a:pt x="-10327" y="485006"/>
                      <a:pt x="0" y="385483"/>
                    </a:cubicBezTo>
                    <a:cubicBezTo>
                      <a:pt x="10327" y="285960"/>
                      <a:pt x="406" y="92416"/>
                      <a:pt x="0" y="46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4121754831">
                      <a:prstGeom prst="roundRect">
                        <a:avLst>
                          <a:gd name="adj" fmla="val 606"/>
                        </a:avLst>
                      </a:prstGeom>
                      <ask:type>
                        <ask:lineSketchFreehand/>
                      </ask:type>
                      <ask:seed>4121754831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Drag File Here Text">
                <a:extLst>
                  <a:ext uri="{FF2B5EF4-FFF2-40B4-BE49-F238E27FC236}">
                    <a16:creationId xmlns:a16="http://schemas.microsoft.com/office/drawing/2014/main" id="{5DEB68AF-A797-4297-B7A2-92DCB892281D}"/>
                  </a:ext>
                </a:extLst>
              </p:cNvPr>
              <p:cNvSpPr txBox="1"/>
              <p:nvPr/>
            </p:nvSpPr>
            <p:spPr>
              <a:xfrm>
                <a:off x="7314328" y="8054877"/>
                <a:ext cx="914400" cy="161583"/>
              </a:xfrm>
              <a:prstGeom prst="rect">
                <a:avLst/>
              </a:prstGeom>
              <a:noFill/>
            </p:spPr>
            <p:txBody>
              <a:bodyPr wrap="square" lIns="0" tIns="0" rIns="0" rtlCol="0" anchor="ctr">
                <a:noAutofit/>
              </a:bodyPr>
              <a:lstStyle/>
              <a:p>
                <a:pPr algn="ctr"/>
                <a:r>
                  <a:rPr lang="en-US" sz="750" dirty="0">
                    <a:solidFill>
                      <a:schemeClr val="tx1">
                        <a:lumMod val="75000"/>
                        <a:lumOff val="25000"/>
                        <a:alpha val="35000"/>
                      </a:schemeClr>
                    </a:solidFill>
                  </a:rPr>
                  <a:t>Drag File Here</a:t>
                </a:r>
              </a:p>
            </p:txBody>
          </p:sp>
        </p:grpSp>
        <p:grpSp>
          <p:nvGrpSpPr>
            <p:cNvPr id="172" name="Submit Bar">
              <a:extLst>
                <a:ext uri="{FF2B5EF4-FFF2-40B4-BE49-F238E27FC236}">
                  <a16:creationId xmlns:a16="http://schemas.microsoft.com/office/drawing/2014/main" id="{D83ADB6C-E0CC-4A79-A6B3-33B5CEA0A2BE}"/>
                </a:ext>
              </a:extLst>
            </p:cNvPr>
            <p:cNvGrpSpPr/>
            <p:nvPr/>
          </p:nvGrpSpPr>
          <p:grpSpPr>
            <a:xfrm>
              <a:off x="498182" y="4974826"/>
              <a:ext cx="2862072" cy="210312"/>
              <a:chOff x="314422" y="4283541"/>
              <a:chExt cx="2790296" cy="223159"/>
            </a:xfrm>
          </p:grpSpPr>
          <p:sp>
            <p:nvSpPr>
              <p:cNvPr id="252" name="Submit Bar Background">
                <a:extLst>
                  <a:ext uri="{FF2B5EF4-FFF2-40B4-BE49-F238E27FC236}">
                    <a16:creationId xmlns:a16="http://schemas.microsoft.com/office/drawing/2014/main" id="{3E5ED740-BE8C-42CA-B28E-EFC7C0FC2087}"/>
                  </a:ext>
                </a:extLst>
              </p:cNvPr>
              <p:cNvSpPr/>
              <p:nvPr/>
            </p:nvSpPr>
            <p:spPr>
              <a:xfrm>
                <a:off x="316214" y="4284076"/>
                <a:ext cx="2787982" cy="222624"/>
              </a:xfrm>
              <a:custGeom>
                <a:avLst/>
                <a:gdLst>
                  <a:gd name="connsiteX0" fmla="*/ 0 w 2787982"/>
                  <a:gd name="connsiteY0" fmla="*/ 10913 h 222624"/>
                  <a:gd name="connsiteX1" fmla="*/ 10913 w 2787982"/>
                  <a:gd name="connsiteY1" fmla="*/ 0 h 222624"/>
                  <a:gd name="connsiteX2" fmla="*/ 674790 w 2787982"/>
                  <a:gd name="connsiteY2" fmla="*/ 0 h 222624"/>
                  <a:gd name="connsiteX3" fmla="*/ 1338668 w 2787982"/>
                  <a:gd name="connsiteY3" fmla="*/ 0 h 222624"/>
                  <a:gd name="connsiteX4" fmla="*/ 2057868 w 2787982"/>
                  <a:gd name="connsiteY4" fmla="*/ 0 h 222624"/>
                  <a:gd name="connsiteX5" fmla="*/ 2777069 w 2787982"/>
                  <a:gd name="connsiteY5" fmla="*/ 0 h 222624"/>
                  <a:gd name="connsiteX6" fmla="*/ 2787982 w 2787982"/>
                  <a:gd name="connsiteY6" fmla="*/ 10913 h 222624"/>
                  <a:gd name="connsiteX7" fmla="*/ 2787982 w 2787982"/>
                  <a:gd name="connsiteY7" fmla="*/ 211711 h 222624"/>
                  <a:gd name="connsiteX8" fmla="*/ 2777069 w 2787982"/>
                  <a:gd name="connsiteY8" fmla="*/ 222624 h 222624"/>
                  <a:gd name="connsiteX9" fmla="*/ 2085530 w 2787982"/>
                  <a:gd name="connsiteY9" fmla="*/ 222624 h 222624"/>
                  <a:gd name="connsiteX10" fmla="*/ 1449314 w 2787982"/>
                  <a:gd name="connsiteY10" fmla="*/ 222624 h 222624"/>
                  <a:gd name="connsiteX11" fmla="*/ 813098 w 2787982"/>
                  <a:gd name="connsiteY11" fmla="*/ 222624 h 222624"/>
                  <a:gd name="connsiteX12" fmla="*/ 10913 w 2787982"/>
                  <a:gd name="connsiteY12" fmla="*/ 222624 h 222624"/>
                  <a:gd name="connsiteX13" fmla="*/ 0 w 2787982"/>
                  <a:gd name="connsiteY13" fmla="*/ 211711 h 222624"/>
                  <a:gd name="connsiteX14" fmla="*/ 0 w 2787982"/>
                  <a:gd name="connsiteY14" fmla="*/ 10913 h 22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87982" h="222624" fill="none" extrusionOk="0">
                    <a:moveTo>
                      <a:pt x="0" y="10913"/>
                    </a:moveTo>
                    <a:cubicBezTo>
                      <a:pt x="564" y="6092"/>
                      <a:pt x="3422" y="-356"/>
                      <a:pt x="10913" y="0"/>
                    </a:cubicBezTo>
                    <a:cubicBezTo>
                      <a:pt x="249890" y="-27063"/>
                      <a:pt x="521271" y="26042"/>
                      <a:pt x="674790" y="0"/>
                    </a:cubicBezTo>
                    <a:cubicBezTo>
                      <a:pt x="828309" y="-26042"/>
                      <a:pt x="1165383" y="-23235"/>
                      <a:pt x="1338668" y="0"/>
                    </a:cubicBezTo>
                    <a:cubicBezTo>
                      <a:pt x="1511953" y="23235"/>
                      <a:pt x="1867498" y="-29286"/>
                      <a:pt x="2057868" y="0"/>
                    </a:cubicBezTo>
                    <a:cubicBezTo>
                      <a:pt x="2248238" y="29286"/>
                      <a:pt x="2568195" y="-11279"/>
                      <a:pt x="2777069" y="0"/>
                    </a:cubicBezTo>
                    <a:cubicBezTo>
                      <a:pt x="2782261" y="643"/>
                      <a:pt x="2787225" y="5236"/>
                      <a:pt x="2787982" y="10913"/>
                    </a:cubicBezTo>
                    <a:cubicBezTo>
                      <a:pt x="2788115" y="78119"/>
                      <a:pt x="2782226" y="119246"/>
                      <a:pt x="2787982" y="211711"/>
                    </a:cubicBezTo>
                    <a:cubicBezTo>
                      <a:pt x="2787706" y="217582"/>
                      <a:pt x="2783317" y="222603"/>
                      <a:pt x="2777069" y="222624"/>
                    </a:cubicBezTo>
                    <a:cubicBezTo>
                      <a:pt x="2539929" y="250980"/>
                      <a:pt x="2422078" y="229667"/>
                      <a:pt x="2085530" y="222624"/>
                    </a:cubicBezTo>
                    <a:cubicBezTo>
                      <a:pt x="1748982" y="215581"/>
                      <a:pt x="1758012" y="214260"/>
                      <a:pt x="1449314" y="222624"/>
                    </a:cubicBezTo>
                    <a:cubicBezTo>
                      <a:pt x="1140616" y="230988"/>
                      <a:pt x="1064988" y="196615"/>
                      <a:pt x="813098" y="222624"/>
                    </a:cubicBezTo>
                    <a:cubicBezTo>
                      <a:pt x="561208" y="248633"/>
                      <a:pt x="349546" y="201770"/>
                      <a:pt x="10913" y="222624"/>
                    </a:cubicBezTo>
                    <a:cubicBezTo>
                      <a:pt x="5195" y="221156"/>
                      <a:pt x="441" y="217485"/>
                      <a:pt x="0" y="211711"/>
                    </a:cubicBezTo>
                    <a:cubicBezTo>
                      <a:pt x="1849" y="146393"/>
                      <a:pt x="-649" y="108674"/>
                      <a:pt x="0" y="10913"/>
                    </a:cubicBezTo>
                    <a:close/>
                  </a:path>
                  <a:path w="2787982" h="222624" stroke="0" extrusionOk="0">
                    <a:moveTo>
                      <a:pt x="0" y="10913"/>
                    </a:moveTo>
                    <a:cubicBezTo>
                      <a:pt x="258" y="4398"/>
                      <a:pt x="4743" y="276"/>
                      <a:pt x="10913" y="0"/>
                    </a:cubicBezTo>
                    <a:cubicBezTo>
                      <a:pt x="275699" y="505"/>
                      <a:pt x="516588" y="-10800"/>
                      <a:pt x="730114" y="0"/>
                    </a:cubicBezTo>
                    <a:cubicBezTo>
                      <a:pt x="943640" y="10800"/>
                      <a:pt x="1288194" y="-5631"/>
                      <a:pt x="1476976" y="0"/>
                    </a:cubicBezTo>
                    <a:cubicBezTo>
                      <a:pt x="1665758" y="5631"/>
                      <a:pt x="2181071" y="64161"/>
                      <a:pt x="2777069" y="0"/>
                    </a:cubicBezTo>
                    <a:cubicBezTo>
                      <a:pt x="2782290" y="-150"/>
                      <a:pt x="2788512" y="5207"/>
                      <a:pt x="2787982" y="10913"/>
                    </a:cubicBezTo>
                    <a:cubicBezTo>
                      <a:pt x="2785169" y="88248"/>
                      <a:pt x="2785922" y="114887"/>
                      <a:pt x="2787982" y="211711"/>
                    </a:cubicBezTo>
                    <a:cubicBezTo>
                      <a:pt x="2787705" y="216706"/>
                      <a:pt x="2782105" y="222068"/>
                      <a:pt x="2777069" y="222624"/>
                    </a:cubicBezTo>
                    <a:cubicBezTo>
                      <a:pt x="2648189" y="246124"/>
                      <a:pt x="2373813" y="197733"/>
                      <a:pt x="2168515" y="222624"/>
                    </a:cubicBezTo>
                    <a:cubicBezTo>
                      <a:pt x="1963217" y="247515"/>
                      <a:pt x="1813799" y="252926"/>
                      <a:pt x="1476976" y="222624"/>
                    </a:cubicBezTo>
                    <a:cubicBezTo>
                      <a:pt x="1140153" y="192322"/>
                      <a:pt x="1143624" y="230884"/>
                      <a:pt x="813098" y="222624"/>
                    </a:cubicBezTo>
                    <a:cubicBezTo>
                      <a:pt x="482572" y="214364"/>
                      <a:pt x="229660" y="212922"/>
                      <a:pt x="10913" y="222624"/>
                    </a:cubicBezTo>
                    <a:cubicBezTo>
                      <a:pt x="4942" y="221797"/>
                      <a:pt x="-425" y="218486"/>
                      <a:pt x="0" y="211711"/>
                    </a:cubicBezTo>
                    <a:cubicBezTo>
                      <a:pt x="-61" y="153860"/>
                      <a:pt x="-9970" y="78938"/>
                      <a:pt x="0" y="109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4902"/>
                        </a:avLst>
                      </a:prstGeom>
                      <ask:type>
                        <ask:lineSketchFreehand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Submit Text Background">
                <a:extLst>
                  <a:ext uri="{FF2B5EF4-FFF2-40B4-BE49-F238E27FC236}">
                    <a16:creationId xmlns:a16="http://schemas.microsoft.com/office/drawing/2014/main" id="{CAA3F9A1-4136-4C40-A5ED-8235A55F2D3C}"/>
                  </a:ext>
                </a:extLst>
              </p:cNvPr>
              <p:cNvSpPr/>
              <p:nvPr/>
            </p:nvSpPr>
            <p:spPr>
              <a:xfrm>
                <a:off x="2507533" y="4283541"/>
                <a:ext cx="597185" cy="222624"/>
              </a:xfrm>
              <a:custGeom>
                <a:avLst/>
                <a:gdLst>
                  <a:gd name="connsiteX0" fmla="*/ 0 w 597185"/>
                  <a:gd name="connsiteY0" fmla="*/ 10913 h 222624"/>
                  <a:gd name="connsiteX1" fmla="*/ 10913 w 597185"/>
                  <a:gd name="connsiteY1" fmla="*/ 0 h 222624"/>
                  <a:gd name="connsiteX2" fmla="*/ 586272 w 597185"/>
                  <a:gd name="connsiteY2" fmla="*/ 0 h 222624"/>
                  <a:gd name="connsiteX3" fmla="*/ 597185 w 597185"/>
                  <a:gd name="connsiteY3" fmla="*/ 10913 h 222624"/>
                  <a:gd name="connsiteX4" fmla="*/ 597185 w 597185"/>
                  <a:gd name="connsiteY4" fmla="*/ 211711 h 222624"/>
                  <a:gd name="connsiteX5" fmla="*/ 586272 w 597185"/>
                  <a:gd name="connsiteY5" fmla="*/ 222624 h 222624"/>
                  <a:gd name="connsiteX6" fmla="*/ 10913 w 597185"/>
                  <a:gd name="connsiteY6" fmla="*/ 222624 h 222624"/>
                  <a:gd name="connsiteX7" fmla="*/ 0 w 597185"/>
                  <a:gd name="connsiteY7" fmla="*/ 211711 h 222624"/>
                  <a:gd name="connsiteX8" fmla="*/ 0 w 597185"/>
                  <a:gd name="connsiteY8" fmla="*/ 10913 h 22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7185" h="222624" fill="none" extrusionOk="0">
                    <a:moveTo>
                      <a:pt x="0" y="10913"/>
                    </a:moveTo>
                    <a:cubicBezTo>
                      <a:pt x="-782" y="4715"/>
                      <a:pt x="4962" y="-736"/>
                      <a:pt x="10913" y="0"/>
                    </a:cubicBezTo>
                    <a:cubicBezTo>
                      <a:pt x="274964" y="-29955"/>
                      <a:pt x="439491" y="3100"/>
                      <a:pt x="586272" y="0"/>
                    </a:cubicBezTo>
                    <a:cubicBezTo>
                      <a:pt x="592670" y="793"/>
                      <a:pt x="597335" y="5280"/>
                      <a:pt x="597185" y="10913"/>
                    </a:cubicBezTo>
                    <a:cubicBezTo>
                      <a:pt x="619629" y="95343"/>
                      <a:pt x="578451" y="168442"/>
                      <a:pt x="597185" y="211711"/>
                    </a:cubicBezTo>
                    <a:cubicBezTo>
                      <a:pt x="596187" y="218004"/>
                      <a:pt x="592337" y="222204"/>
                      <a:pt x="586272" y="222624"/>
                    </a:cubicBezTo>
                    <a:cubicBezTo>
                      <a:pt x="332136" y="272442"/>
                      <a:pt x="188689" y="154670"/>
                      <a:pt x="10913" y="222624"/>
                    </a:cubicBezTo>
                    <a:cubicBezTo>
                      <a:pt x="4487" y="223601"/>
                      <a:pt x="848" y="219166"/>
                      <a:pt x="0" y="211711"/>
                    </a:cubicBezTo>
                    <a:cubicBezTo>
                      <a:pt x="-8912" y="113153"/>
                      <a:pt x="2809" y="79521"/>
                      <a:pt x="0" y="10913"/>
                    </a:cubicBezTo>
                    <a:close/>
                  </a:path>
                  <a:path w="597185" h="222624" stroke="0" extrusionOk="0">
                    <a:moveTo>
                      <a:pt x="0" y="10913"/>
                    </a:moveTo>
                    <a:cubicBezTo>
                      <a:pt x="271" y="4373"/>
                      <a:pt x="4559" y="632"/>
                      <a:pt x="10913" y="0"/>
                    </a:cubicBezTo>
                    <a:cubicBezTo>
                      <a:pt x="167999" y="-27926"/>
                      <a:pt x="452014" y="6480"/>
                      <a:pt x="586272" y="0"/>
                    </a:cubicBezTo>
                    <a:cubicBezTo>
                      <a:pt x="590640" y="-74"/>
                      <a:pt x="597416" y="3504"/>
                      <a:pt x="597185" y="10913"/>
                    </a:cubicBezTo>
                    <a:cubicBezTo>
                      <a:pt x="605554" y="81701"/>
                      <a:pt x="588214" y="151708"/>
                      <a:pt x="597185" y="211711"/>
                    </a:cubicBezTo>
                    <a:cubicBezTo>
                      <a:pt x="597537" y="218653"/>
                      <a:pt x="592069" y="221112"/>
                      <a:pt x="586272" y="222624"/>
                    </a:cubicBezTo>
                    <a:cubicBezTo>
                      <a:pt x="371974" y="283755"/>
                      <a:pt x="221817" y="215671"/>
                      <a:pt x="10913" y="222624"/>
                    </a:cubicBezTo>
                    <a:cubicBezTo>
                      <a:pt x="4871" y="220980"/>
                      <a:pt x="-23" y="217154"/>
                      <a:pt x="0" y="211711"/>
                    </a:cubicBezTo>
                    <a:cubicBezTo>
                      <a:pt x="-12827" y="161156"/>
                      <a:pt x="6572" y="69927"/>
                      <a:pt x="0" y="1091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4902"/>
                        </a:avLst>
                      </a:prstGeom>
                      <ask:type>
                        <ask:lineSketchScribble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Submit Text">
                <a:extLst>
                  <a:ext uri="{FF2B5EF4-FFF2-40B4-BE49-F238E27FC236}">
                    <a16:creationId xmlns:a16="http://schemas.microsoft.com/office/drawing/2014/main" id="{D3CA58C0-0F18-4D06-85B0-C4FBECB3644E}"/>
                  </a:ext>
                </a:extLst>
              </p:cNvPr>
              <p:cNvSpPr txBox="1"/>
              <p:nvPr/>
            </p:nvSpPr>
            <p:spPr>
              <a:xfrm>
                <a:off x="2577368" y="4335179"/>
                <a:ext cx="452757" cy="161583"/>
              </a:xfrm>
              <a:prstGeom prst="rect">
                <a:avLst/>
              </a:prstGeom>
              <a:noFill/>
            </p:spPr>
            <p:txBody>
              <a:bodyPr wrap="square" lIns="0" tIns="0" rIns="0" rtlCol="0" anchor="ctr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chemeClr val="bg1"/>
                    </a:solidFill>
                  </a:rPr>
                  <a:t>Submit</a:t>
                </a:r>
              </a:p>
            </p:txBody>
          </p:sp>
          <p:sp>
            <p:nvSpPr>
              <p:cNvPr id="255" name="Text Placeholder">
                <a:extLst>
                  <a:ext uri="{FF2B5EF4-FFF2-40B4-BE49-F238E27FC236}">
                    <a16:creationId xmlns:a16="http://schemas.microsoft.com/office/drawing/2014/main" id="{61DE72F5-7BB9-43AF-9A46-26A3C55DA69F}"/>
                  </a:ext>
                </a:extLst>
              </p:cNvPr>
              <p:cNvSpPr txBox="1"/>
              <p:nvPr/>
            </p:nvSpPr>
            <p:spPr>
              <a:xfrm>
                <a:off x="314422" y="4291757"/>
                <a:ext cx="1982698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750" dirty="0">
                    <a:solidFill>
                      <a:schemeClr val="tx1">
                        <a:lumMod val="75000"/>
                        <a:lumOff val="25000"/>
                        <a:alpha val="35000"/>
                      </a:schemeClr>
                    </a:solidFill>
                  </a:rPr>
                  <a:t>Type Here</a:t>
                </a:r>
              </a:p>
            </p:txBody>
          </p:sp>
        </p:grpSp>
        <p:grpSp>
          <p:nvGrpSpPr>
            <p:cNvPr id="174" name="Input Text Box">
              <a:extLst>
                <a:ext uri="{FF2B5EF4-FFF2-40B4-BE49-F238E27FC236}">
                  <a16:creationId xmlns:a16="http://schemas.microsoft.com/office/drawing/2014/main" id="{D275897E-D0A7-41DF-B215-1B346E8BFD4A}"/>
                </a:ext>
              </a:extLst>
            </p:cNvPr>
            <p:cNvGrpSpPr/>
            <p:nvPr/>
          </p:nvGrpSpPr>
          <p:grpSpPr>
            <a:xfrm>
              <a:off x="499930" y="4214944"/>
              <a:ext cx="2862072" cy="548640"/>
              <a:chOff x="680598" y="5324842"/>
              <a:chExt cx="2287067" cy="673924"/>
            </a:xfrm>
          </p:grpSpPr>
          <p:sp>
            <p:nvSpPr>
              <p:cNvPr id="237" name="Text Box Background">
                <a:extLst>
                  <a:ext uri="{FF2B5EF4-FFF2-40B4-BE49-F238E27FC236}">
                    <a16:creationId xmlns:a16="http://schemas.microsoft.com/office/drawing/2014/main" id="{C348A343-0DE0-4AF0-8A93-500CD23D1A87}"/>
                  </a:ext>
                </a:extLst>
              </p:cNvPr>
              <p:cNvSpPr/>
              <p:nvPr/>
            </p:nvSpPr>
            <p:spPr>
              <a:xfrm flipH="1">
                <a:off x="680598" y="5324842"/>
                <a:ext cx="2287067" cy="673924"/>
              </a:xfrm>
              <a:custGeom>
                <a:avLst/>
                <a:gdLst>
                  <a:gd name="connsiteX0" fmla="*/ 0 w 2287067"/>
                  <a:gd name="connsiteY0" fmla="*/ 14692 h 673924"/>
                  <a:gd name="connsiteX1" fmla="*/ 14692 w 2287067"/>
                  <a:gd name="connsiteY1" fmla="*/ 0 h 673924"/>
                  <a:gd name="connsiteX2" fmla="*/ 601690 w 2287067"/>
                  <a:gd name="connsiteY2" fmla="*/ 0 h 673924"/>
                  <a:gd name="connsiteX3" fmla="*/ 1120957 w 2287067"/>
                  <a:gd name="connsiteY3" fmla="*/ 0 h 673924"/>
                  <a:gd name="connsiteX4" fmla="*/ 1730531 w 2287067"/>
                  <a:gd name="connsiteY4" fmla="*/ 0 h 673924"/>
                  <a:gd name="connsiteX5" fmla="*/ 2272375 w 2287067"/>
                  <a:gd name="connsiteY5" fmla="*/ 0 h 673924"/>
                  <a:gd name="connsiteX6" fmla="*/ 2287067 w 2287067"/>
                  <a:gd name="connsiteY6" fmla="*/ 14692 h 673924"/>
                  <a:gd name="connsiteX7" fmla="*/ 2287067 w 2287067"/>
                  <a:gd name="connsiteY7" fmla="*/ 659232 h 673924"/>
                  <a:gd name="connsiteX8" fmla="*/ 2272375 w 2287067"/>
                  <a:gd name="connsiteY8" fmla="*/ 673924 h 673924"/>
                  <a:gd name="connsiteX9" fmla="*/ 1662801 w 2287067"/>
                  <a:gd name="connsiteY9" fmla="*/ 673924 h 673924"/>
                  <a:gd name="connsiteX10" fmla="*/ 1075803 w 2287067"/>
                  <a:gd name="connsiteY10" fmla="*/ 673924 h 673924"/>
                  <a:gd name="connsiteX11" fmla="*/ 556536 w 2287067"/>
                  <a:gd name="connsiteY11" fmla="*/ 673924 h 673924"/>
                  <a:gd name="connsiteX12" fmla="*/ 14692 w 2287067"/>
                  <a:gd name="connsiteY12" fmla="*/ 673924 h 673924"/>
                  <a:gd name="connsiteX13" fmla="*/ 0 w 2287067"/>
                  <a:gd name="connsiteY13" fmla="*/ 659232 h 673924"/>
                  <a:gd name="connsiteX14" fmla="*/ 0 w 2287067"/>
                  <a:gd name="connsiteY14" fmla="*/ 14692 h 67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7067" h="673924" fill="none" extrusionOk="0">
                    <a:moveTo>
                      <a:pt x="0" y="14692"/>
                    </a:moveTo>
                    <a:cubicBezTo>
                      <a:pt x="-329" y="5907"/>
                      <a:pt x="6612" y="-456"/>
                      <a:pt x="14692" y="0"/>
                    </a:cubicBezTo>
                    <a:cubicBezTo>
                      <a:pt x="201282" y="19936"/>
                      <a:pt x="391251" y="2522"/>
                      <a:pt x="601690" y="0"/>
                    </a:cubicBezTo>
                    <a:cubicBezTo>
                      <a:pt x="812129" y="-2522"/>
                      <a:pt x="970271" y="-23013"/>
                      <a:pt x="1120957" y="0"/>
                    </a:cubicBezTo>
                    <a:cubicBezTo>
                      <a:pt x="1271643" y="23013"/>
                      <a:pt x="1560932" y="-22798"/>
                      <a:pt x="1730531" y="0"/>
                    </a:cubicBezTo>
                    <a:cubicBezTo>
                      <a:pt x="1900130" y="22798"/>
                      <a:pt x="2039289" y="-13670"/>
                      <a:pt x="2272375" y="0"/>
                    </a:cubicBezTo>
                    <a:cubicBezTo>
                      <a:pt x="2281168" y="1344"/>
                      <a:pt x="2285621" y="7341"/>
                      <a:pt x="2287067" y="14692"/>
                    </a:cubicBezTo>
                    <a:cubicBezTo>
                      <a:pt x="2313246" y="292895"/>
                      <a:pt x="2311012" y="346458"/>
                      <a:pt x="2287067" y="659232"/>
                    </a:cubicBezTo>
                    <a:cubicBezTo>
                      <a:pt x="2287469" y="666111"/>
                      <a:pt x="2281333" y="674837"/>
                      <a:pt x="2272375" y="673924"/>
                    </a:cubicBezTo>
                    <a:cubicBezTo>
                      <a:pt x="2007649" y="693953"/>
                      <a:pt x="1909373" y="704160"/>
                      <a:pt x="1662801" y="673924"/>
                    </a:cubicBezTo>
                    <a:cubicBezTo>
                      <a:pt x="1416229" y="643688"/>
                      <a:pt x="1308536" y="664745"/>
                      <a:pt x="1075803" y="673924"/>
                    </a:cubicBezTo>
                    <a:cubicBezTo>
                      <a:pt x="843070" y="683103"/>
                      <a:pt x="794165" y="649928"/>
                      <a:pt x="556536" y="673924"/>
                    </a:cubicBezTo>
                    <a:cubicBezTo>
                      <a:pt x="318907" y="697920"/>
                      <a:pt x="138404" y="647919"/>
                      <a:pt x="14692" y="673924"/>
                    </a:cubicBezTo>
                    <a:cubicBezTo>
                      <a:pt x="5451" y="675064"/>
                      <a:pt x="-848" y="669162"/>
                      <a:pt x="0" y="659232"/>
                    </a:cubicBezTo>
                    <a:cubicBezTo>
                      <a:pt x="5176" y="414377"/>
                      <a:pt x="-9277" y="320235"/>
                      <a:pt x="0" y="14692"/>
                    </a:cubicBezTo>
                    <a:close/>
                  </a:path>
                  <a:path w="2287067" h="673924" stroke="0" extrusionOk="0">
                    <a:moveTo>
                      <a:pt x="0" y="14692"/>
                    </a:moveTo>
                    <a:cubicBezTo>
                      <a:pt x="-516" y="6260"/>
                      <a:pt x="5784" y="298"/>
                      <a:pt x="14692" y="0"/>
                    </a:cubicBezTo>
                    <a:cubicBezTo>
                      <a:pt x="229905" y="20948"/>
                      <a:pt x="346507" y="-21530"/>
                      <a:pt x="624266" y="0"/>
                    </a:cubicBezTo>
                    <a:cubicBezTo>
                      <a:pt x="902025" y="21530"/>
                      <a:pt x="911142" y="-26757"/>
                      <a:pt x="1166110" y="0"/>
                    </a:cubicBezTo>
                    <a:cubicBezTo>
                      <a:pt x="1421078" y="26757"/>
                      <a:pt x="1522442" y="881"/>
                      <a:pt x="1685377" y="0"/>
                    </a:cubicBezTo>
                    <a:cubicBezTo>
                      <a:pt x="1848312" y="-881"/>
                      <a:pt x="2060949" y="20153"/>
                      <a:pt x="2272375" y="0"/>
                    </a:cubicBezTo>
                    <a:cubicBezTo>
                      <a:pt x="2281031" y="-1115"/>
                      <a:pt x="2285257" y="6301"/>
                      <a:pt x="2287067" y="14692"/>
                    </a:cubicBezTo>
                    <a:cubicBezTo>
                      <a:pt x="2308375" y="153091"/>
                      <a:pt x="2299967" y="489497"/>
                      <a:pt x="2287067" y="659232"/>
                    </a:cubicBezTo>
                    <a:cubicBezTo>
                      <a:pt x="2286499" y="668285"/>
                      <a:pt x="2280348" y="673760"/>
                      <a:pt x="2272375" y="673924"/>
                    </a:cubicBezTo>
                    <a:cubicBezTo>
                      <a:pt x="2135307" y="678593"/>
                      <a:pt x="1964404" y="676976"/>
                      <a:pt x="1753108" y="673924"/>
                    </a:cubicBezTo>
                    <a:cubicBezTo>
                      <a:pt x="1541812" y="670872"/>
                      <a:pt x="1311198" y="663771"/>
                      <a:pt x="1188687" y="673924"/>
                    </a:cubicBezTo>
                    <a:cubicBezTo>
                      <a:pt x="1066176" y="684077"/>
                      <a:pt x="759632" y="681219"/>
                      <a:pt x="646843" y="673924"/>
                    </a:cubicBezTo>
                    <a:cubicBezTo>
                      <a:pt x="534054" y="666629"/>
                      <a:pt x="261300" y="665605"/>
                      <a:pt x="14692" y="673924"/>
                    </a:cubicBezTo>
                    <a:cubicBezTo>
                      <a:pt x="6858" y="673576"/>
                      <a:pt x="-522" y="667144"/>
                      <a:pt x="0" y="659232"/>
                    </a:cubicBezTo>
                    <a:cubicBezTo>
                      <a:pt x="24026" y="388074"/>
                      <a:pt x="2902" y="171882"/>
                      <a:pt x="0" y="146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oundRect">
                        <a:avLst>
                          <a:gd name="adj" fmla="val 2180"/>
                        </a:avLst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Scroll Bar">
                <a:extLst>
                  <a:ext uri="{FF2B5EF4-FFF2-40B4-BE49-F238E27FC236}">
                    <a16:creationId xmlns:a16="http://schemas.microsoft.com/office/drawing/2014/main" id="{993FBB15-CB51-4591-B001-B3C3A4B31F10}"/>
                  </a:ext>
                </a:extLst>
              </p:cNvPr>
              <p:cNvSpPr/>
              <p:nvPr/>
            </p:nvSpPr>
            <p:spPr>
              <a:xfrm>
                <a:off x="2919053" y="5352609"/>
                <a:ext cx="29228" cy="351194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Text Placeholder">
                <a:extLst>
                  <a:ext uri="{FF2B5EF4-FFF2-40B4-BE49-F238E27FC236}">
                    <a16:creationId xmlns:a16="http://schemas.microsoft.com/office/drawing/2014/main" id="{454FC701-1224-4451-BC3E-6C893AAC0DEC}"/>
                  </a:ext>
                </a:extLst>
              </p:cNvPr>
              <p:cNvSpPr txBox="1"/>
              <p:nvPr/>
            </p:nvSpPr>
            <p:spPr>
              <a:xfrm>
                <a:off x="702468" y="5330616"/>
                <a:ext cx="2191711" cy="255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chemeClr val="tx1">
                        <a:lumMod val="75000"/>
                        <a:lumOff val="25000"/>
                        <a:alpha val="35000"/>
                      </a:schemeClr>
                    </a:solidFill>
                  </a:rPr>
                  <a:t>Type Here</a:t>
                </a:r>
              </a:p>
            </p:txBody>
          </p:sp>
        </p:grpSp>
        <p:grpSp>
          <p:nvGrpSpPr>
            <p:cNvPr id="183" name="Search Box 3">
              <a:extLst>
                <a:ext uri="{FF2B5EF4-FFF2-40B4-BE49-F238E27FC236}">
                  <a16:creationId xmlns:a16="http://schemas.microsoft.com/office/drawing/2014/main" id="{6B06928E-1116-4ACB-9BC7-E0A4B624D245}"/>
                </a:ext>
              </a:extLst>
            </p:cNvPr>
            <p:cNvGrpSpPr/>
            <p:nvPr/>
          </p:nvGrpSpPr>
          <p:grpSpPr>
            <a:xfrm>
              <a:off x="491246" y="3860136"/>
              <a:ext cx="877825" cy="207749"/>
              <a:chOff x="1954389" y="4925136"/>
              <a:chExt cx="1098374" cy="252898"/>
            </a:xfrm>
          </p:grpSpPr>
          <p:sp>
            <p:nvSpPr>
              <p:cNvPr id="213" name="Search Box">
                <a:extLst>
                  <a:ext uri="{FF2B5EF4-FFF2-40B4-BE49-F238E27FC236}">
                    <a16:creationId xmlns:a16="http://schemas.microsoft.com/office/drawing/2014/main" id="{A0BD0F39-D1A1-4FA9-92C9-C72CCAFC0BC2}"/>
                  </a:ext>
                </a:extLst>
              </p:cNvPr>
              <p:cNvSpPr/>
              <p:nvPr/>
            </p:nvSpPr>
            <p:spPr>
              <a:xfrm>
                <a:off x="1963068" y="4940350"/>
                <a:ext cx="1089695" cy="222624"/>
              </a:xfrm>
              <a:custGeom>
                <a:avLst/>
                <a:gdLst>
                  <a:gd name="connsiteX0" fmla="*/ 0 w 1089695"/>
                  <a:gd name="connsiteY0" fmla="*/ 10913 h 222624"/>
                  <a:gd name="connsiteX1" fmla="*/ 10913 w 1089695"/>
                  <a:gd name="connsiteY1" fmla="*/ 0 h 222624"/>
                  <a:gd name="connsiteX2" fmla="*/ 523490 w 1089695"/>
                  <a:gd name="connsiteY2" fmla="*/ 0 h 222624"/>
                  <a:gd name="connsiteX3" fmla="*/ 1078782 w 1089695"/>
                  <a:gd name="connsiteY3" fmla="*/ 0 h 222624"/>
                  <a:gd name="connsiteX4" fmla="*/ 1089695 w 1089695"/>
                  <a:gd name="connsiteY4" fmla="*/ 10913 h 222624"/>
                  <a:gd name="connsiteX5" fmla="*/ 1089695 w 1089695"/>
                  <a:gd name="connsiteY5" fmla="*/ 211711 h 222624"/>
                  <a:gd name="connsiteX6" fmla="*/ 1078782 w 1089695"/>
                  <a:gd name="connsiteY6" fmla="*/ 222624 h 222624"/>
                  <a:gd name="connsiteX7" fmla="*/ 523490 w 1089695"/>
                  <a:gd name="connsiteY7" fmla="*/ 222624 h 222624"/>
                  <a:gd name="connsiteX8" fmla="*/ 10913 w 1089695"/>
                  <a:gd name="connsiteY8" fmla="*/ 222624 h 222624"/>
                  <a:gd name="connsiteX9" fmla="*/ 0 w 1089695"/>
                  <a:gd name="connsiteY9" fmla="*/ 211711 h 222624"/>
                  <a:gd name="connsiteX10" fmla="*/ 0 w 1089695"/>
                  <a:gd name="connsiteY10" fmla="*/ 10913 h 22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9695" h="222624" fill="none" extrusionOk="0">
                    <a:moveTo>
                      <a:pt x="0" y="10913"/>
                    </a:moveTo>
                    <a:cubicBezTo>
                      <a:pt x="56" y="4059"/>
                      <a:pt x="4461" y="748"/>
                      <a:pt x="10913" y="0"/>
                    </a:cubicBezTo>
                    <a:cubicBezTo>
                      <a:pt x="117461" y="11850"/>
                      <a:pt x="288897" y="-5440"/>
                      <a:pt x="523490" y="0"/>
                    </a:cubicBezTo>
                    <a:cubicBezTo>
                      <a:pt x="758083" y="5440"/>
                      <a:pt x="841091" y="-14451"/>
                      <a:pt x="1078782" y="0"/>
                    </a:cubicBezTo>
                    <a:cubicBezTo>
                      <a:pt x="1084568" y="64"/>
                      <a:pt x="1089757" y="4197"/>
                      <a:pt x="1089695" y="10913"/>
                    </a:cubicBezTo>
                    <a:cubicBezTo>
                      <a:pt x="1096850" y="56299"/>
                      <a:pt x="1087172" y="114524"/>
                      <a:pt x="1089695" y="211711"/>
                    </a:cubicBezTo>
                    <a:cubicBezTo>
                      <a:pt x="1089488" y="218244"/>
                      <a:pt x="1085029" y="222994"/>
                      <a:pt x="1078782" y="222624"/>
                    </a:cubicBezTo>
                    <a:cubicBezTo>
                      <a:pt x="851585" y="232671"/>
                      <a:pt x="714792" y="215597"/>
                      <a:pt x="523490" y="222624"/>
                    </a:cubicBezTo>
                    <a:cubicBezTo>
                      <a:pt x="332188" y="229651"/>
                      <a:pt x="239642" y="233911"/>
                      <a:pt x="10913" y="222624"/>
                    </a:cubicBezTo>
                    <a:cubicBezTo>
                      <a:pt x="4899" y="223913"/>
                      <a:pt x="740" y="217518"/>
                      <a:pt x="0" y="211711"/>
                    </a:cubicBezTo>
                    <a:cubicBezTo>
                      <a:pt x="4463" y="165093"/>
                      <a:pt x="-592" y="58313"/>
                      <a:pt x="0" y="10913"/>
                    </a:cubicBezTo>
                    <a:close/>
                  </a:path>
                  <a:path w="1089695" h="222624" stroke="0" extrusionOk="0">
                    <a:moveTo>
                      <a:pt x="0" y="10913"/>
                    </a:moveTo>
                    <a:cubicBezTo>
                      <a:pt x="258" y="4398"/>
                      <a:pt x="4743" y="276"/>
                      <a:pt x="10913" y="0"/>
                    </a:cubicBezTo>
                    <a:cubicBezTo>
                      <a:pt x="178387" y="20127"/>
                      <a:pt x="433382" y="25725"/>
                      <a:pt x="555526" y="0"/>
                    </a:cubicBezTo>
                    <a:cubicBezTo>
                      <a:pt x="677670" y="-25725"/>
                      <a:pt x="819466" y="887"/>
                      <a:pt x="1078782" y="0"/>
                    </a:cubicBezTo>
                    <a:cubicBezTo>
                      <a:pt x="1086139" y="-372"/>
                      <a:pt x="1090252" y="5319"/>
                      <a:pt x="1089695" y="10913"/>
                    </a:cubicBezTo>
                    <a:cubicBezTo>
                      <a:pt x="1086386" y="103987"/>
                      <a:pt x="1079894" y="132243"/>
                      <a:pt x="1089695" y="211711"/>
                    </a:cubicBezTo>
                    <a:cubicBezTo>
                      <a:pt x="1089324" y="217687"/>
                      <a:pt x="1084175" y="223006"/>
                      <a:pt x="1078782" y="222624"/>
                    </a:cubicBezTo>
                    <a:cubicBezTo>
                      <a:pt x="807680" y="217494"/>
                      <a:pt x="766004" y="244060"/>
                      <a:pt x="523490" y="222624"/>
                    </a:cubicBezTo>
                    <a:cubicBezTo>
                      <a:pt x="280976" y="201188"/>
                      <a:pt x="191881" y="232414"/>
                      <a:pt x="10913" y="222624"/>
                    </a:cubicBezTo>
                    <a:cubicBezTo>
                      <a:pt x="4592" y="223803"/>
                      <a:pt x="-350" y="217703"/>
                      <a:pt x="0" y="211711"/>
                    </a:cubicBezTo>
                    <a:cubicBezTo>
                      <a:pt x="-1041" y="156857"/>
                      <a:pt x="1307" y="70667"/>
                      <a:pt x="0" y="109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024747198">
                      <a:prstGeom prst="roundRect">
                        <a:avLst>
                          <a:gd name="adj" fmla="val 4902"/>
                        </a:avLst>
                      </a:prstGeom>
                      <ask:type>
                        <ask:lineSketchFreehand/>
                      </ask:type>
                      <ask:seed>2024747198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4" name="Search Icon" descr="Magnifying glass">
                <a:extLst>
                  <a:ext uri="{FF2B5EF4-FFF2-40B4-BE49-F238E27FC236}">
                    <a16:creationId xmlns:a16="http://schemas.microsoft.com/office/drawing/2014/main" id="{4BD9E6A6-BC71-4374-A3CE-17C6DFAA6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860456" y="4983082"/>
                <a:ext cx="137160" cy="137160"/>
              </a:xfrm>
              <a:prstGeom prst="rect">
                <a:avLst/>
              </a:prstGeom>
            </p:spPr>
          </p:pic>
          <p:sp>
            <p:nvSpPr>
              <p:cNvPr id="215" name="Search Text">
                <a:extLst>
                  <a:ext uri="{FF2B5EF4-FFF2-40B4-BE49-F238E27FC236}">
                    <a16:creationId xmlns:a16="http://schemas.microsoft.com/office/drawing/2014/main" id="{6976EA02-8173-416A-9AEC-6EB1284BAE76}"/>
                  </a:ext>
                </a:extLst>
              </p:cNvPr>
              <p:cNvSpPr txBox="1"/>
              <p:nvPr/>
            </p:nvSpPr>
            <p:spPr>
              <a:xfrm>
                <a:off x="1954389" y="4925136"/>
                <a:ext cx="764655" cy="2528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750" dirty="0">
                    <a:solidFill>
                      <a:schemeClr val="tx1">
                        <a:lumMod val="75000"/>
                        <a:lumOff val="25000"/>
                        <a:alpha val="35000"/>
                      </a:schemeClr>
                    </a:solidFill>
                  </a:rPr>
                  <a:t>Search…</a:t>
                </a:r>
              </a:p>
            </p:txBody>
          </p:sp>
        </p:grpSp>
        <p:grpSp>
          <p:nvGrpSpPr>
            <p:cNvPr id="175" name="Toggle Off">
              <a:extLst>
                <a:ext uri="{FF2B5EF4-FFF2-40B4-BE49-F238E27FC236}">
                  <a16:creationId xmlns:a16="http://schemas.microsoft.com/office/drawing/2014/main" id="{6C232267-0934-48A6-96EE-B82E830AD148}"/>
                </a:ext>
              </a:extLst>
            </p:cNvPr>
            <p:cNvGrpSpPr/>
            <p:nvPr/>
          </p:nvGrpSpPr>
          <p:grpSpPr>
            <a:xfrm>
              <a:off x="946912" y="3523803"/>
              <a:ext cx="365760" cy="196631"/>
              <a:chOff x="2514928" y="4179094"/>
              <a:chExt cx="452737" cy="224722"/>
            </a:xfrm>
          </p:grpSpPr>
          <p:sp>
            <p:nvSpPr>
              <p:cNvPr id="231" name="Toggle Off Background">
                <a:extLst>
                  <a:ext uri="{FF2B5EF4-FFF2-40B4-BE49-F238E27FC236}">
                    <a16:creationId xmlns:a16="http://schemas.microsoft.com/office/drawing/2014/main" id="{8F2940B6-0E59-4CDA-A825-61EC6E798BDD}"/>
                  </a:ext>
                </a:extLst>
              </p:cNvPr>
              <p:cNvSpPr/>
              <p:nvPr/>
            </p:nvSpPr>
            <p:spPr>
              <a:xfrm>
                <a:off x="2514928" y="4179094"/>
                <a:ext cx="452737" cy="219456"/>
              </a:xfrm>
              <a:custGeom>
                <a:avLst/>
                <a:gdLst>
                  <a:gd name="connsiteX0" fmla="*/ 0 w 452737"/>
                  <a:gd name="connsiteY0" fmla="*/ 109728 h 219456"/>
                  <a:gd name="connsiteX1" fmla="*/ 109728 w 452737"/>
                  <a:gd name="connsiteY1" fmla="*/ 0 h 219456"/>
                  <a:gd name="connsiteX2" fmla="*/ 343009 w 452737"/>
                  <a:gd name="connsiteY2" fmla="*/ 0 h 219456"/>
                  <a:gd name="connsiteX3" fmla="*/ 452737 w 452737"/>
                  <a:gd name="connsiteY3" fmla="*/ 109728 h 219456"/>
                  <a:gd name="connsiteX4" fmla="*/ 452737 w 452737"/>
                  <a:gd name="connsiteY4" fmla="*/ 109728 h 219456"/>
                  <a:gd name="connsiteX5" fmla="*/ 343009 w 452737"/>
                  <a:gd name="connsiteY5" fmla="*/ 219456 h 219456"/>
                  <a:gd name="connsiteX6" fmla="*/ 109728 w 452737"/>
                  <a:gd name="connsiteY6" fmla="*/ 219456 h 219456"/>
                  <a:gd name="connsiteX7" fmla="*/ 0 w 452737"/>
                  <a:gd name="connsiteY7" fmla="*/ 109728 h 21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2737" h="219456" fill="none" extrusionOk="0">
                    <a:moveTo>
                      <a:pt x="0" y="109728"/>
                    </a:moveTo>
                    <a:cubicBezTo>
                      <a:pt x="-3167" y="60399"/>
                      <a:pt x="48283" y="1926"/>
                      <a:pt x="109728" y="0"/>
                    </a:cubicBezTo>
                    <a:cubicBezTo>
                      <a:pt x="180041" y="6664"/>
                      <a:pt x="268479" y="-1522"/>
                      <a:pt x="343009" y="0"/>
                    </a:cubicBezTo>
                    <a:cubicBezTo>
                      <a:pt x="401744" y="1507"/>
                      <a:pt x="451145" y="49374"/>
                      <a:pt x="452737" y="109728"/>
                    </a:cubicBezTo>
                    <a:lnTo>
                      <a:pt x="452737" y="109728"/>
                    </a:lnTo>
                    <a:cubicBezTo>
                      <a:pt x="458185" y="170082"/>
                      <a:pt x="401759" y="218861"/>
                      <a:pt x="343009" y="219456"/>
                    </a:cubicBezTo>
                    <a:cubicBezTo>
                      <a:pt x="291934" y="220931"/>
                      <a:pt x="168965" y="214273"/>
                      <a:pt x="109728" y="219456"/>
                    </a:cubicBezTo>
                    <a:cubicBezTo>
                      <a:pt x="38141" y="212738"/>
                      <a:pt x="537" y="172273"/>
                      <a:pt x="0" y="109728"/>
                    </a:cubicBezTo>
                    <a:close/>
                  </a:path>
                  <a:path w="452737" h="219456" stroke="0" extrusionOk="0">
                    <a:moveTo>
                      <a:pt x="0" y="109728"/>
                    </a:moveTo>
                    <a:cubicBezTo>
                      <a:pt x="-764" y="53579"/>
                      <a:pt x="54034" y="-2162"/>
                      <a:pt x="109728" y="0"/>
                    </a:cubicBezTo>
                    <a:cubicBezTo>
                      <a:pt x="197755" y="7894"/>
                      <a:pt x="254598" y="-4275"/>
                      <a:pt x="343009" y="0"/>
                    </a:cubicBezTo>
                    <a:cubicBezTo>
                      <a:pt x="398684" y="-11744"/>
                      <a:pt x="447065" y="38442"/>
                      <a:pt x="452737" y="109728"/>
                    </a:cubicBezTo>
                    <a:lnTo>
                      <a:pt x="452737" y="109728"/>
                    </a:lnTo>
                    <a:cubicBezTo>
                      <a:pt x="453762" y="175262"/>
                      <a:pt x="406648" y="221847"/>
                      <a:pt x="343009" y="219456"/>
                    </a:cubicBezTo>
                    <a:cubicBezTo>
                      <a:pt x="266331" y="210399"/>
                      <a:pt x="164324" y="230479"/>
                      <a:pt x="109728" y="219456"/>
                    </a:cubicBezTo>
                    <a:cubicBezTo>
                      <a:pt x="54231" y="209685"/>
                      <a:pt x="7418" y="177078"/>
                      <a:pt x="0" y="1097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878000280">
                      <a:prstGeom prst="roundRect">
                        <a:avLst>
                          <a:gd name="adj" fmla="val 50000"/>
                        </a:avLst>
                      </a:prstGeom>
                      <ask:type>
                        <ask:lineSketchFreehand/>
                      </ask:type>
                      <ask:seed>878000280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ff Text">
                <a:extLst>
                  <a:ext uri="{FF2B5EF4-FFF2-40B4-BE49-F238E27FC236}">
                    <a16:creationId xmlns:a16="http://schemas.microsoft.com/office/drawing/2014/main" id="{660B8EE2-58F7-459D-953E-67F15359A00C}"/>
                  </a:ext>
                </a:extLst>
              </p:cNvPr>
              <p:cNvSpPr txBox="1"/>
              <p:nvPr/>
            </p:nvSpPr>
            <p:spPr>
              <a:xfrm>
                <a:off x="2722944" y="4183976"/>
                <a:ext cx="185774" cy="2198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/>
                <a:r>
                  <a:rPr lang="en-US" sz="6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OFF</a:t>
                </a:r>
              </a:p>
            </p:txBody>
          </p:sp>
          <p:sp>
            <p:nvSpPr>
              <p:cNvPr id="236" name="Filled Circle">
                <a:extLst>
                  <a:ext uri="{FF2B5EF4-FFF2-40B4-BE49-F238E27FC236}">
                    <a16:creationId xmlns:a16="http://schemas.microsoft.com/office/drawing/2014/main" id="{B835FFF1-82FB-4F0C-92B8-8C4807157A55}"/>
                  </a:ext>
                </a:extLst>
              </p:cNvPr>
              <p:cNvSpPr/>
              <p:nvPr/>
            </p:nvSpPr>
            <p:spPr>
              <a:xfrm>
                <a:off x="2546316" y="4207116"/>
                <a:ext cx="171428" cy="171428"/>
              </a:xfrm>
              <a:custGeom>
                <a:avLst/>
                <a:gdLst>
                  <a:gd name="connsiteX0" fmla="*/ 0 w 171428"/>
                  <a:gd name="connsiteY0" fmla="*/ 85714 h 171428"/>
                  <a:gd name="connsiteX1" fmla="*/ 85714 w 171428"/>
                  <a:gd name="connsiteY1" fmla="*/ 0 h 171428"/>
                  <a:gd name="connsiteX2" fmla="*/ 171428 w 171428"/>
                  <a:gd name="connsiteY2" fmla="*/ 85714 h 171428"/>
                  <a:gd name="connsiteX3" fmla="*/ 85714 w 171428"/>
                  <a:gd name="connsiteY3" fmla="*/ 171428 h 171428"/>
                  <a:gd name="connsiteX4" fmla="*/ 0 w 171428"/>
                  <a:gd name="connsiteY4" fmla="*/ 85714 h 17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28" h="171428" fill="none" extrusionOk="0">
                    <a:moveTo>
                      <a:pt x="0" y="85714"/>
                    </a:moveTo>
                    <a:cubicBezTo>
                      <a:pt x="-7833" y="35205"/>
                      <a:pt x="44181" y="-6848"/>
                      <a:pt x="85714" y="0"/>
                    </a:cubicBezTo>
                    <a:cubicBezTo>
                      <a:pt x="132057" y="-4303"/>
                      <a:pt x="170658" y="32560"/>
                      <a:pt x="171428" y="85714"/>
                    </a:cubicBezTo>
                    <a:cubicBezTo>
                      <a:pt x="175482" y="132919"/>
                      <a:pt x="122274" y="172281"/>
                      <a:pt x="85714" y="171428"/>
                    </a:cubicBezTo>
                    <a:cubicBezTo>
                      <a:pt x="37309" y="173938"/>
                      <a:pt x="-2760" y="137186"/>
                      <a:pt x="0" y="85714"/>
                    </a:cubicBezTo>
                    <a:close/>
                  </a:path>
                  <a:path w="171428" h="171428" stroke="0" extrusionOk="0">
                    <a:moveTo>
                      <a:pt x="0" y="85714"/>
                    </a:moveTo>
                    <a:cubicBezTo>
                      <a:pt x="-9295" y="31645"/>
                      <a:pt x="48397" y="49"/>
                      <a:pt x="85714" y="0"/>
                    </a:cubicBezTo>
                    <a:cubicBezTo>
                      <a:pt x="132584" y="-1606"/>
                      <a:pt x="168830" y="36298"/>
                      <a:pt x="171428" y="85714"/>
                    </a:cubicBezTo>
                    <a:cubicBezTo>
                      <a:pt x="173834" y="131751"/>
                      <a:pt x="141927" y="173700"/>
                      <a:pt x="85714" y="171428"/>
                    </a:cubicBezTo>
                    <a:cubicBezTo>
                      <a:pt x="47027" y="177067"/>
                      <a:pt x="-66" y="129021"/>
                      <a:pt x="0" y="8571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662386096">
                      <a:prstGeom prst="ellipse">
                        <a:avLst/>
                      </a:prstGeom>
                      <ask:type>
                        <ask:lineSketchFreehand/>
                      </ask:type>
                      <ask:seed>662386096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Toggle On">
              <a:extLst>
                <a:ext uri="{FF2B5EF4-FFF2-40B4-BE49-F238E27FC236}">
                  <a16:creationId xmlns:a16="http://schemas.microsoft.com/office/drawing/2014/main" id="{E2D0F111-F44E-4CDF-A1EC-FA5BB6869401}"/>
                </a:ext>
              </a:extLst>
            </p:cNvPr>
            <p:cNvGrpSpPr/>
            <p:nvPr/>
          </p:nvGrpSpPr>
          <p:grpSpPr>
            <a:xfrm>
              <a:off x="536340" y="3523803"/>
              <a:ext cx="365760" cy="192024"/>
              <a:chOff x="2008693" y="4179094"/>
              <a:chExt cx="452737" cy="219456"/>
            </a:xfrm>
          </p:grpSpPr>
          <p:sp>
            <p:nvSpPr>
              <p:cNvPr id="228" name="Toggle On Background">
                <a:extLst>
                  <a:ext uri="{FF2B5EF4-FFF2-40B4-BE49-F238E27FC236}">
                    <a16:creationId xmlns:a16="http://schemas.microsoft.com/office/drawing/2014/main" id="{CEBD2B6B-5316-4DB7-B9F3-EE3F6DE72B82}"/>
                  </a:ext>
                </a:extLst>
              </p:cNvPr>
              <p:cNvSpPr/>
              <p:nvPr/>
            </p:nvSpPr>
            <p:spPr>
              <a:xfrm>
                <a:off x="2008693" y="4179094"/>
                <a:ext cx="452737" cy="219456"/>
              </a:xfrm>
              <a:custGeom>
                <a:avLst/>
                <a:gdLst>
                  <a:gd name="connsiteX0" fmla="*/ 0 w 452737"/>
                  <a:gd name="connsiteY0" fmla="*/ 109728 h 219456"/>
                  <a:gd name="connsiteX1" fmla="*/ 109728 w 452737"/>
                  <a:gd name="connsiteY1" fmla="*/ 0 h 219456"/>
                  <a:gd name="connsiteX2" fmla="*/ 343009 w 452737"/>
                  <a:gd name="connsiteY2" fmla="*/ 0 h 219456"/>
                  <a:gd name="connsiteX3" fmla="*/ 452737 w 452737"/>
                  <a:gd name="connsiteY3" fmla="*/ 109728 h 219456"/>
                  <a:gd name="connsiteX4" fmla="*/ 452737 w 452737"/>
                  <a:gd name="connsiteY4" fmla="*/ 109728 h 219456"/>
                  <a:gd name="connsiteX5" fmla="*/ 343009 w 452737"/>
                  <a:gd name="connsiteY5" fmla="*/ 219456 h 219456"/>
                  <a:gd name="connsiteX6" fmla="*/ 109728 w 452737"/>
                  <a:gd name="connsiteY6" fmla="*/ 219456 h 219456"/>
                  <a:gd name="connsiteX7" fmla="*/ 0 w 452737"/>
                  <a:gd name="connsiteY7" fmla="*/ 109728 h 21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2737" h="219456" fill="none" extrusionOk="0">
                    <a:moveTo>
                      <a:pt x="0" y="109728"/>
                    </a:moveTo>
                    <a:cubicBezTo>
                      <a:pt x="-3167" y="60399"/>
                      <a:pt x="48283" y="1926"/>
                      <a:pt x="109728" y="0"/>
                    </a:cubicBezTo>
                    <a:cubicBezTo>
                      <a:pt x="180041" y="6664"/>
                      <a:pt x="268479" y="-1522"/>
                      <a:pt x="343009" y="0"/>
                    </a:cubicBezTo>
                    <a:cubicBezTo>
                      <a:pt x="401744" y="1507"/>
                      <a:pt x="451145" y="49374"/>
                      <a:pt x="452737" y="109728"/>
                    </a:cubicBezTo>
                    <a:lnTo>
                      <a:pt x="452737" y="109728"/>
                    </a:lnTo>
                    <a:cubicBezTo>
                      <a:pt x="458185" y="170082"/>
                      <a:pt x="401759" y="218861"/>
                      <a:pt x="343009" y="219456"/>
                    </a:cubicBezTo>
                    <a:cubicBezTo>
                      <a:pt x="291934" y="220931"/>
                      <a:pt x="168965" y="214273"/>
                      <a:pt x="109728" y="219456"/>
                    </a:cubicBezTo>
                    <a:cubicBezTo>
                      <a:pt x="38141" y="212738"/>
                      <a:pt x="537" y="172273"/>
                      <a:pt x="0" y="109728"/>
                    </a:cubicBezTo>
                    <a:close/>
                  </a:path>
                  <a:path w="452737" h="219456" stroke="0" extrusionOk="0">
                    <a:moveTo>
                      <a:pt x="0" y="109728"/>
                    </a:moveTo>
                    <a:cubicBezTo>
                      <a:pt x="-764" y="53579"/>
                      <a:pt x="54034" y="-2162"/>
                      <a:pt x="109728" y="0"/>
                    </a:cubicBezTo>
                    <a:cubicBezTo>
                      <a:pt x="197755" y="7894"/>
                      <a:pt x="254598" y="-4275"/>
                      <a:pt x="343009" y="0"/>
                    </a:cubicBezTo>
                    <a:cubicBezTo>
                      <a:pt x="398684" y="-11744"/>
                      <a:pt x="447065" y="38442"/>
                      <a:pt x="452737" y="109728"/>
                    </a:cubicBezTo>
                    <a:lnTo>
                      <a:pt x="452737" y="109728"/>
                    </a:lnTo>
                    <a:cubicBezTo>
                      <a:pt x="453762" y="175262"/>
                      <a:pt x="406648" y="221847"/>
                      <a:pt x="343009" y="219456"/>
                    </a:cubicBezTo>
                    <a:cubicBezTo>
                      <a:pt x="266331" y="210399"/>
                      <a:pt x="164324" y="230479"/>
                      <a:pt x="109728" y="219456"/>
                    </a:cubicBezTo>
                    <a:cubicBezTo>
                      <a:pt x="54231" y="209685"/>
                      <a:pt x="7418" y="177078"/>
                      <a:pt x="0" y="1097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878000280">
                      <a:prstGeom prst="roundRect">
                        <a:avLst>
                          <a:gd name="adj" fmla="val 50000"/>
                        </a:avLst>
                      </a:prstGeom>
                      <ask:type>
                        <ask:lineSketchFreehand/>
                      </ask:type>
                      <ask:seed>878000280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n Text">
                <a:extLst>
                  <a:ext uri="{FF2B5EF4-FFF2-40B4-BE49-F238E27FC236}">
                    <a16:creationId xmlns:a16="http://schemas.microsoft.com/office/drawing/2014/main" id="{5331BE28-FB00-4579-8EEC-128CB9AED662}"/>
                  </a:ext>
                </a:extLst>
              </p:cNvPr>
              <p:cNvSpPr txBox="1"/>
              <p:nvPr/>
            </p:nvSpPr>
            <p:spPr>
              <a:xfrm>
                <a:off x="2084643" y="4183182"/>
                <a:ext cx="152739" cy="1923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6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ON</a:t>
                </a:r>
              </a:p>
            </p:txBody>
          </p:sp>
          <p:sp>
            <p:nvSpPr>
              <p:cNvPr id="230" name="Circle">
                <a:extLst>
                  <a:ext uri="{FF2B5EF4-FFF2-40B4-BE49-F238E27FC236}">
                    <a16:creationId xmlns:a16="http://schemas.microsoft.com/office/drawing/2014/main" id="{D6651A36-C08D-427F-90F1-CFAC4B5593AC}"/>
                  </a:ext>
                </a:extLst>
              </p:cNvPr>
              <p:cNvSpPr/>
              <p:nvPr/>
            </p:nvSpPr>
            <p:spPr>
              <a:xfrm>
                <a:off x="2262266" y="4207116"/>
                <a:ext cx="171428" cy="171429"/>
              </a:xfrm>
              <a:custGeom>
                <a:avLst/>
                <a:gdLst>
                  <a:gd name="connsiteX0" fmla="*/ 0 w 171428"/>
                  <a:gd name="connsiteY0" fmla="*/ 85715 h 171429"/>
                  <a:gd name="connsiteX1" fmla="*/ 85714 w 171428"/>
                  <a:gd name="connsiteY1" fmla="*/ 0 h 171429"/>
                  <a:gd name="connsiteX2" fmla="*/ 171428 w 171428"/>
                  <a:gd name="connsiteY2" fmla="*/ 85715 h 171429"/>
                  <a:gd name="connsiteX3" fmla="*/ 85714 w 171428"/>
                  <a:gd name="connsiteY3" fmla="*/ 171430 h 171429"/>
                  <a:gd name="connsiteX4" fmla="*/ 0 w 171428"/>
                  <a:gd name="connsiteY4" fmla="*/ 85715 h 17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28" h="171429" fill="none" extrusionOk="0">
                    <a:moveTo>
                      <a:pt x="0" y="85715"/>
                    </a:moveTo>
                    <a:cubicBezTo>
                      <a:pt x="-7833" y="35206"/>
                      <a:pt x="44181" y="-6848"/>
                      <a:pt x="85714" y="0"/>
                    </a:cubicBezTo>
                    <a:cubicBezTo>
                      <a:pt x="132057" y="-4303"/>
                      <a:pt x="170658" y="32561"/>
                      <a:pt x="171428" y="85715"/>
                    </a:cubicBezTo>
                    <a:cubicBezTo>
                      <a:pt x="175482" y="132920"/>
                      <a:pt x="122274" y="172283"/>
                      <a:pt x="85714" y="171430"/>
                    </a:cubicBezTo>
                    <a:cubicBezTo>
                      <a:pt x="37309" y="173940"/>
                      <a:pt x="-2760" y="137187"/>
                      <a:pt x="0" y="85715"/>
                    </a:cubicBezTo>
                    <a:close/>
                  </a:path>
                  <a:path w="171428" h="171429" stroke="0" extrusionOk="0">
                    <a:moveTo>
                      <a:pt x="0" y="85715"/>
                    </a:moveTo>
                    <a:cubicBezTo>
                      <a:pt x="-9295" y="31646"/>
                      <a:pt x="48397" y="49"/>
                      <a:pt x="85714" y="0"/>
                    </a:cubicBezTo>
                    <a:cubicBezTo>
                      <a:pt x="132584" y="-1606"/>
                      <a:pt x="168830" y="36299"/>
                      <a:pt x="171428" y="85715"/>
                    </a:cubicBezTo>
                    <a:cubicBezTo>
                      <a:pt x="173834" y="131752"/>
                      <a:pt x="141927" y="173702"/>
                      <a:pt x="85714" y="171430"/>
                    </a:cubicBezTo>
                    <a:cubicBezTo>
                      <a:pt x="47027" y="177069"/>
                      <a:pt x="-66" y="129022"/>
                      <a:pt x="0" y="8571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662386096">
                      <a:prstGeom prst="ellipse">
                        <a:avLst/>
                      </a:prstGeom>
                      <ask:type>
                        <ask:lineSketchFreehand/>
                      </ask:type>
                      <ask:seed>662386096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Selected Button">
              <a:extLst>
                <a:ext uri="{FF2B5EF4-FFF2-40B4-BE49-F238E27FC236}">
                  <a16:creationId xmlns:a16="http://schemas.microsoft.com/office/drawing/2014/main" id="{5F696A85-6068-4042-82A1-6E1B033026C1}"/>
                </a:ext>
              </a:extLst>
            </p:cNvPr>
            <p:cNvSpPr/>
            <p:nvPr/>
          </p:nvSpPr>
          <p:spPr>
            <a:xfrm>
              <a:off x="1530984" y="3837666"/>
              <a:ext cx="905256" cy="201168"/>
            </a:xfrm>
            <a:custGeom>
              <a:avLst/>
              <a:gdLst>
                <a:gd name="connsiteX0" fmla="*/ 0 w 905256"/>
                <a:gd name="connsiteY0" fmla="*/ 12639 h 201168"/>
                <a:gd name="connsiteX1" fmla="*/ 12639 w 905256"/>
                <a:gd name="connsiteY1" fmla="*/ 0 h 201168"/>
                <a:gd name="connsiteX2" fmla="*/ 452628 w 905256"/>
                <a:gd name="connsiteY2" fmla="*/ 0 h 201168"/>
                <a:gd name="connsiteX3" fmla="*/ 892617 w 905256"/>
                <a:gd name="connsiteY3" fmla="*/ 0 h 201168"/>
                <a:gd name="connsiteX4" fmla="*/ 905256 w 905256"/>
                <a:gd name="connsiteY4" fmla="*/ 12639 h 201168"/>
                <a:gd name="connsiteX5" fmla="*/ 905256 w 905256"/>
                <a:gd name="connsiteY5" fmla="*/ 188529 h 201168"/>
                <a:gd name="connsiteX6" fmla="*/ 892617 w 905256"/>
                <a:gd name="connsiteY6" fmla="*/ 201168 h 201168"/>
                <a:gd name="connsiteX7" fmla="*/ 443828 w 905256"/>
                <a:gd name="connsiteY7" fmla="*/ 201168 h 201168"/>
                <a:gd name="connsiteX8" fmla="*/ 12639 w 905256"/>
                <a:gd name="connsiteY8" fmla="*/ 201168 h 201168"/>
                <a:gd name="connsiteX9" fmla="*/ 0 w 905256"/>
                <a:gd name="connsiteY9" fmla="*/ 188529 h 201168"/>
                <a:gd name="connsiteX10" fmla="*/ 0 w 905256"/>
                <a:gd name="connsiteY10" fmla="*/ 12639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5256" h="201168" fill="none" extrusionOk="0">
                  <a:moveTo>
                    <a:pt x="0" y="12639"/>
                  </a:moveTo>
                  <a:cubicBezTo>
                    <a:pt x="314" y="6043"/>
                    <a:pt x="5991" y="-291"/>
                    <a:pt x="12639" y="0"/>
                  </a:cubicBezTo>
                  <a:cubicBezTo>
                    <a:pt x="150859" y="9943"/>
                    <a:pt x="340735" y="-16433"/>
                    <a:pt x="452628" y="0"/>
                  </a:cubicBezTo>
                  <a:cubicBezTo>
                    <a:pt x="564521" y="16433"/>
                    <a:pt x="761339" y="-13818"/>
                    <a:pt x="892617" y="0"/>
                  </a:cubicBezTo>
                  <a:cubicBezTo>
                    <a:pt x="899189" y="-832"/>
                    <a:pt x="905339" y="4542"/>
                    <a:pt x="905256" y="12639"/>
                  </a:cubicBezTo>
                  <a:cubicBezTo>
                    <a:pt x="900107" y="99003"/>
                    <a:pt x="897724" y="120360"/>
                    <a:pt x="905256" y="188529"/>
                  </a:cubicBezTo>
                  <a:cubicBezTo>
                    <a:pt x="904387" y="195545"/>
                    <a:pt x="900058" y="200337"/>
                    <a:pt x="892617" y="201168"/>
                  </a:cubicBezTo>
                  <a:cubicBezTo>
                    <a:pt x="668478" y="180931"/>
                    <a:pt x="570688" y="191740"/>
                    <a:pt x="443828" y="201168"/>
                  </a:cubicBezTo>
                  <a:cubicBezTo>
                    <a:pt x="316968" y="210596"/>
                    <a:pt x="133592" y="205072"/>
                    <a:pt x="12639" y="201168"/>
                  </a:cubicBezTo>
                  <a:cubicBezTo>
                    <a:pt x="5607" y="199776"/>
                    <a:pt x="1219" y="195763"/>
                    <a:pt x="0" y="188529"/>
                  </a:cubicBezTo>
                  <a:cubicBezTo>
                    <a:pt x="3491" y="129151"/>
                    <a:pt x="446" y="74431"/>
                    <a:pt x="0" y="12639"/>
                  </a:cubicBezTo>
                  <a:close/>
                </a:path>
                <a:path w="905256" h="201168" stroke="0" extrusionOk="0">
                  <a:moveTo>
                    <a:pt x="0" y="12639"/>
                  </a:moveTo>
                  <a:cubicBezTo>
                    <a:pt x="-425" y="5397"/>
                    <a:pt x="4390" y="476"/>
                    <a:pt x="12639" y="0"/>
                  </a:cubicBezTo>
                  <a:cubicBezTo>
                    <a:pt x="173502" y="5609"/>
                    <a:pt x="274851" y="-13809"/>
                    <a:pt x="470228" y="0"/>
                  </a:cubicBezTo>
                  <a:cubicBezTo>
                    <a:pt x="665605" y="13809"/>
                    <a:pt x="747943" y="14766"/>
                    <a:pt x="892617" y="0"/>
                  </a:cubicBezTo>
                  <a:cubicBezTo>
                    <a:pt x="899260" y="-184"/>
                    <a:pt x="906469" y="6238"/>
                    <a:pt x="905256" y="12639"/>
                  </a:cubicBezTo>
                  <a:cubicBezTo>
                    <a:pt x="904200" y="96476"/>
                    <a:pt x="905191" y="139903"/>
                    <a:pt x="905256" y="188529"/>
                  </a:cubicBezTo>
                  <a:cubicBezTo>
                    <a:pt x="905880" y="194494"/>
                    <a:pt x="899431" y="201314"/>
                    <a:pt x="892617" y="201168"/>
                  </a:cubicBezTo>
                  <a:cubicBezTo>
                    <a:pt x="739502" y="200734"/>
                    <a:pt x="624064" y="195321"/>
                    <a:pt x="452628" y="201168"/>
                  </a:cubicBezTo>
                  <a:cubicBezTo>
                    <a:pt x="281192" y="207015"/>
                    <a:pt x="192123" y="204916"/>
                    <a:pt x="12639" y="201168"/>
                  </a:cubicBezTo>
                  <a:cubicBezTo>
                    <a:pt x="4469" y="201100"/>
                    <a:pt x="445" y="194289"/>
                    <a:pt x="0" y="188529"/>
                  </a:cubicBezTo>
                  <a:cubicBezTo>
                    <a:pt x="-861" y="151221"/>
                    <a:pt x="-6994" y="69086"/>
                    <a:pt x="0" y="126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D9D9D9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6283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spc="2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Button</a:t>
              </a:r>
            </a:p>
          </p:txBody>
        </p:sp>
        <p:sp>
          <p:nvSpPr>
            <p:cNvPr id="171" name="Button">
              <a:extLst>
                <a:ext uri="{FF2B5EF4-FFF2-40B4-BE49-F238E27FC236}">
                  <a16:creationId xmlns:a16="http://schemas.microsoft.com/office/drawing/2014/main" id="{9404F2DE-98F8-4BA7-A721-5ADA3D949EDC}"/>
                </a:ext>
              </a:extLst>
            </p:cNvPr>
            <p:cNvSpPr/>
            <p:nvPr/>
          </p:nvSpPr>
          <p:spPr>
            <a:xfrm>
              <a:off x="1529995" y="3537907"/>
              <a:ext cx="905256" cy="201168"/>
            </a:xfrm>
            <a:custGeom>
              <a:avLst/>
              <a:gdLst>
                <a:gd name="connsiteX0" fmla="*/ 0 w 905256"/>
                <a:gd name="connsiteY0" fmla="*/ 12639 h 201168"/>
                <a:gd name="connsiteX1" fmla="*/ 12639 w 905256"/>
                <a:gd name="connsiteY1" fmla="*/ 0 h 201168"/>
                <a:gd name="connsiteX2" fmla="*/ 452628 w 905256"/>
                <a:gd name="connsiteY2" fmla="*/ 0 h 201168"/>
                <a:gd name="connsiteX3" fmla="*/ 892617 w 905256"/>
                <a:gd name="connsiteY3" fmla="*/ 0 h 201168"/>
                <a:gd name="connsiteX4" fmla="*/ 905256 w 905256"/>
                <a:gd name="connsiteY4" fmla="*/ 12639 h 201168"/>
                <a:gd name="connsiteX5" fmla="*/ 905256 w 905256"/>
                <a:gd name="connsiteY5" fmla="*/ 188529 h 201168"/>
                <a:gd name="connsiteX6" fmla="*/ 892617 w 905256"/>
                <a:gd name="connsiteY6" fmla="*/ 201168 h 201168"/>
                <a:gd name="connsiteX7" fmla="*/ 479027 w 905256"/>
                <a:gd name="connsiteY7" fmla="*/ 201168 h 201168"/>
                <a:gd name="connsiteX8" fmla="*/ 12639 w 905256"/>
                <a:gd name="connsiteY8" fmla="*/ 201168 h 201168"/>
                <a:gd name="connsiteX9" fmla="*/ 0 w 905256"/>
                <a:gd name="connsiteY9" fmla="*/ 188529 h 201168"/>
                <a:gd name="connsiteX10" fmla="*/ 0 w 905256"/>
                <a:gd name="connsiteY10" fmla="*/ 12639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5256" h="201168" fill="none" extrusionOk="0">
                  <a:moveTo>
                    <a:pt x="0" y="12639"/>
                  </a:moveTo>
                  <a:cubicBezTo>
                    <a:pt x="-985" y="5492"/>
                    <a:pt x="6661" y="-1087"/>
                    <a:pt x="12639" y="0"/>
                  </a:cubicBezTo>
                  <a:cubicBezTo>
                    <a:pt x="150790" y="-8466"/>
                    <a:pt x="315391" y="5295"/>
                    <a:pt x="452628" y="0"/>
                  </a:cubicBezTo>
                  <a:cubicBezTo>
                    <a:pt x="589865" y="-5295"/>
                    <a:pt x="693631" y="-5155"/>
                    <a:pt x="892617" y="0"/>
                  </a:cubicBezTo>
                  <a:cubicBezTo>
                    <a:pt x="900412" y="654"/>
                    <a:pt x="904629" y="5291"/>
                    <a:pt x="905256" y="12639"/>
                  </a:cubicBezTo>
                  <a:cubicBezTo>
                    <a:pt x="904843" y="73090"/>
                    <a:pt x="909761" y="102127"/>
                    <a:pt x="905256" y="188529"/>
                  </a:cubicBezTo>
                  <a:cubicBezTo>
                    <a:pt x="906033" y="195895"/>
                    <a:pt x="898792" y="200212"/>
                    <a:pt x="892617" y="201168"/>
                  </a:cubicBezTo>
                  <a:cubicBezTo>
                    <a:pt x="744037" y="195527"/>
                    <a:pt x="583170" y="212510"/>
                    <a:pt x="479027" y="201168"/>
                  </a:cubicBezTo>
                  <a:cubicBezTo>
                    <a:pt x="374884" y="189827"/>
                    <a:pt x="244546" y="186147"/>
                    <a:pt x="12639" y="201168"/>
                  </a:cubicBezTo>
                  <a:cubicBezTo>
                    <a:pt x="4865" y="199769"/>
                    <a:pt x="609" y="196870"/>
                    <a:pt x="0" y="188529"/>
                  </a:cubicBezTo>
                  <a:cubicBezTo>
                    <a:pt x="7797" y="149782"/>
                    <a:pt x="-4892" y="71727"/>
                    <a:pt x="0" y="12639"/>
                  </a:cubicBezTo>
                  <a:close/>
                </a:path>
                <a:path w="905256" h="201168" stroke="0" extrusionOk="0">
                  <a:moveTo>
                    <a:pt x="0" y="12639"/>
                  </a:moveTo>
                  <a:cubicBezTo>
                    <a:pt x="282" y="5857"/>
                    <a:pt x="7156" y="664"/>
                    <a:pt x="12639" y="0"/>
                  </a:cubicBezTo>
                  <a:cubicBezTo>
                    <a:pt x="127964" y="10445"/>
                    <a:pt x="328552" y="2341"/>
                    <a:pt x="461428" y="0"/>
                  </a:cubicBezTo>
                  <a:cubicBezTo>
                    <a:pt x="594304" y="-2341"/>
                    <a:pt x="735178" y="-11749"/>
                    <a:pt x="892617" y="0"/>
                  </a:cubicBezTo>
                  <a:cubicBezTo>
                    <a:pt x="898718" y="-817"/>
                    <a:pt x="904454" y="7201"/>
                    <a:pt x="905256" y="12639"/>
                  </a:cubicBezTo>
                  <a:cubicBezTo>
                    <a:pt x="901162" y="82951"/>
                    <a:pt x="902576" y="147139"/>
                    <a:pt x="905256" y="188529"/>
                  </a:cubicBezTo>
                  <a:cubicBezTo>
                    <a:pt x="904809" y="194453"/>
                    <a:pt x="900670" y="201488"/>
                    <a:pt x="892617" y="201168"/>
                  </a:cubicBezTo>
                  <a:cubicBezTo>
                    <a:pt x="743488" y="179475"/>
                    <a:pt x="553326" y="220813"/>
                    <a:pt x="443828" y="201168"/>
                  </a:cubicBezTo>
                  <a:cubicBezTo>
                    <a:pt x="334330" y="181523"/>
                    <a:pt x="106261" y="212347"/>
                    <a:pt x="12639" y="201168"/>
                  </a:cubicBezTo>
                  <a:cubicBezTo>
                    <a:pt x="4396" y="200314"/>
                    <a:pt x="-1656" y="196026"/>
                    <a:pt x="0" y="188529"/>
                  </a:cubicBezTo>
                  <a:cubicBezTo>
                    <a:pt x="-5678" y="127872"/>
                    <a:pt x="2541" y="66617"/>
                    <a:pt x="0" y="126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3520093239">
                    <a:prstGeom prst="roundRect">
                      <a:avLst>
                        <a:gd name="adj" fmla="val 6283"/>
                      </a:avLst>
                    </a:prstGeom>
                    <ask:type>
                      <ask:lineSketchFreehand/>
                    </ask:type>
                    <ask:seed>3520093239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spc="20">
                  <a:solidFill>
                    <a:schemeClr val="bg1"/>
                  </a:solidFill>
                </a:rPr>
                <a:t>Button</a:t>
              </a:r>
            </a:p>
          </p:txBody>
        </p:sp>
      </p:grpSp>
      <p:sp>
        <p:nvSpPr>
          <p:cNvPr id="185" name="Input Title">
            <a:extLst>
              <a:ext uri="{FF2B5EF4-FFF2-40B4-BE49-F238E27FC236}">
                <a16:creationId xmlns:a16="http://schemas.microsoft.com/office/drawing/2014/main" id="{A68E826C-9483-48AD-82AD-D53BD6930F16}"/>
              </a:ext>
            </a:extLst>
          </p:cNvPr>
          <p:cNvSpPr txBox="1"/>
          <p:nvPr/>
        </p:nvSpPr>
        <p:spPr>
          <a:xfrm>
            <a:off x="419758" y="2806332"/>
            <a:ext cx="148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3B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</a:p>
        </p:txBody>
      </p:sp>
      <p:sp>
        <p:nvSpPr>
          <p:cNvPr id="512" name="Slide Title">
            <a:extLst>
              <a:ext uri="{FF2B5EF4-FFF2-40B4-BE49-F238E27FC236}">
                <a16:creationId xmlns:a16="http://schemas.microsoft.com/office/drawing/2014/main" id="{A146AB45-9755-44A2-B735-37D28433F9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58" y="661494"/>
            <a:ext cx="11298004" cy="954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D83B0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Basic Toolkit</a:t>
            </a:r>
          </a:p>
        </p:txBody>
      </p:sp>
    </p:spTree>
    <p:extLst>
      <p:ext uri="{BB962C8B-B14F-4D97-AF65-F5344CB8AC3E}">
        <p14:creationId xmlns:p14="http://schemas.microsoft.com/office/powerpoint/2010/main" val="84671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Menu Group Background">
            <a:extLst>
              <a:ext uri="{FF2B5EF4-FFF2-40B4-BE49-F238E27FC236}">
                <a16:creationId xmlns:a16="http://schemas.microsoft.com/office/drawing/2014/main" id="{4BCADFCB-B0A9-4BFC-8911-DB537B869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1009" y="7095650"/>
            <a:ext cx="5539470" cy="5979682"/>
          </a:xfrm>
          <a:prstGeom prst="roundRect">
            <a:avLst>
              <a:gd name="adj" fmla="val 3899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hoto Group Background">
            <a:extLst>
              <a:ext uri="{FF2B5EF4-FFF2-40B4-BE49-F238E27FC236}">
                <a16:creationId xmlns:a16="http://schemas.microsoft.com/office/drawing/2014/main" id="{3025F9C2-B727-4590-A157-A66782D00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6924" y="7101697"/>
            <a:ext cx="9009246" cy="5979682"/>
          </a:xfrm>
          <a:prstGeom prst="roundRect">
            <a:avLst>
              <a:gd name="adj" fmla="val 3899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Miscellaneous Group Background">
            <a:extLst>
              <a:ext uri="{FF2B5EF4-FFF2-40B4-BE49-F238E27FC236}">
                <a16:creationId xmlns:a16="http://schemas.microsoft.com/office/drawing/2014/main" id="{39DCB482-7BB9-492C-9F51-AF3E503E0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032624" y="7112984"/>
            <a:ext cx="5700760" cy="5968395"/>
          </a:xfrm>
          <a:prstGeom prst="roundRect">
            <a:avLst>
              <a:gd name="adj" fmla="val 3899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Text Group Background">
            <a:extLst>
              <a:ext uri="{FF2B5EF4-FFF2-40B4-BE49-F238E27FC236}">
                <a16:creationId xmlns:a16="http://schemas.microsoft.com/office/drawing/2014/main" id="{6D265B2A-0863-4EF6-8AC6-4137D3052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24022" y="22862"/>
            <a:ext cx="5662093" cy="6812285"/>
          </a:xfrm>
          <a:prstGeom prst="roundRect">
            <a:avLst>
              <a:gd name="adj" fmla="val 3899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Input Group Background">
            <a:extLst>
              <a:ext uri="{FF2B5EF4-FFF2-40B4-BE49-F238E27FC236}">
                <a16:creationId xmlns:a16="http://schemas.microsoft.com/office/drawing/2014/main" id="{5CCD350F-EB79-4DFD-99D0-1A6102692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032624" y="22862"/>
            <a:ext cx="5519570" cy="6812285"/>
          </a:xfrm>
          <a:prstGeom prst="roundRect">
            <a:avLst>
              <a:gd name="adj" fmla="val 3899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Lined Picture Placeholder 6" descr="Picture placeholder">
            <a:extLst>
              <a:ext uri="{FF2B5EF4-FFF2-40B4-BE49-F238E27FC236}">
                <a16:creationId xmlns:a16="http://schemas.microsoft.com/office/drawing/2014/main" id="{DFD395C7-C9D3-4B01-8999-9EF6FB115F61}"/>
              </a:ext>
            </a:extLst>
          </p:cNvPr>
          <p:cNvGrpSpPr/>
          <p:nvPr/>
        </p:nvGrpSpPr>
        <p:grpSpPr>
          <a:xfrm>
            <a:off x="9450897" y="10724605"/>
            <a:ext cx="1077208" cy="1317572"/>
            <a:chOff x="16085166" y="14966959"/>
            <a:chExt cx="1197308" cy="1464469"/>
          </a:xfrm>
        </p:grpSpPr>
        <p:sp>
          <p:nvSpPr>
            <p:cNvPr id="63" name="Item Container">
              <a:extLst>
                <a:ext uri="{FF2B5EF4-FFF2-40B4-BE49-F238E27FC236}">
                  <a16:creationId xmlns:a16="http://schemas.microsoft.com/office/drawing/2014/main" id="{FCA06844-BE0B-4CA8-97E3-7204582D5AA8}"/>
                </a:ext>
              </a:extLst>
            </p:cNvPr>
            <p:cNvSpPr/>
            <p:nvPr/>
          </p:nvSpPr>
          <p:spPr>
            <a:xfrm>
              <a:off x="16085166" y="14966959"/>
              <a:ext cx="1197308" cy="1464469"/>
            </a:xfrm>
            <a:custGeom>
              <a:avLst/>
              <a:gdLst>
                <a:gd name="connsiteX0" fmla="*/ 0 w 1197308"/>
                <a:gd name="connsiteY0" fmla="*/ 32208 h 1464469"/>
                <a:gd name="connsiteX1" fmla="*/ 32208 w 1197308"/>
                <a:gd name="connsiteY1" fmla="*/ 0 h 1464469"/>
                <a:gd name="connsiteX2" fmla="*/ 575996 w 1197308"/>
                <a:gd name="connsiteY2" fmla="*/ 0 h 1464469"/>
                <a:gd name="connsiteX3" fmla="*/ 1165100 w 1197308"/>
                <a:gd name="connsiteY3" fmla="*/ 0 h 1464469"/>
                <a:gd name="connsiteX4" fmla="*/ 1197308 w 1197308"/>
                <a:gd name="connsiteY4" fmla="*/ 32208 h 1464469"/>
                <a:gd name="connsiteX5" fmla="*/ 1197308 w 1197308"/>
                <a:gd name="connsiteY5" fmla="*/ 484892 h 1464469"/>
                <a:gd name="connsiteX6" fmla="*/ 1197308 w 1197308"/>
                <a:gd name="connsiteY6" fmla="*/ 979577 h 1464469"/>
                <a:gd name="connsiteX7" fmla="*/ 1197308 w 1197308"/>
                <a:gd name="connsiteY7" fmla="*/ 1432261 h 1464469"/>
                <a:gd name="connsiteX8" fmla="*/ 1165100 w 1197308"/>
                <a:gd name="connsiteY8" fmla="*/ 1464469 h 1464469"/>
                <a:gd name="connsiteX9" fmla="*/ 621312 w 1197308"/>
                <a:gd name="connsiteY9" fmla="*/ 1464469 h 1464469"/>
                <a:gd name="connsiteX10" fmla="*/ 32208 w 1197308"/>
                <a:gd name="connsiteY10" fmla="*/ 1464469 h 1464469"/>
                <a:gd name="connsiteX11" fmla="*/ 0 w 1197308"/>
                <a:gd name="connsiteY11" fmla="*/ 1432261 h 1464469"/>
                <a:gd name="connsiteX12" fmla="*/ 0 w 1197308"/>
                <a:gd name="connsiteY12" fmla="*/ 979577 h 1464469"/>
                <a:gd name="connsiteX13" fmla="*/ 0 w 1197308"/>
                <a:gd name="connsiteY13" fmla="*/ 540894 h 1464469"/>
                <a:gd name="connsiteX14" fmla="*/ 0 w 1197308"/>
                <a:gd name="connsiteY14" fmla="*/ 32208 h 14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7308" h="1464469" fill="none" extrusionOk="0">
                  <a:moveTo>
                    <a:pt x="0" y="32208"/>
                  </a:moveTo>
                  <a:cubicBezTo>
                    <a:pt x="-3310" y="12853"/>
                    <a:pt x="15061" y="120"/>
                    <a:pt x="32208" y="0"/>
                  </a:cubicBezTo>
                  <a:cubicBezTo>
                    <a:pt x="300100" y="-12598"/>
                    <a:pt x="439531" y="26607"/>
                    <a:pt x="575996" y="0"/>
                  </a:cubicBezTo>
                  <a:cubicBezTo>
                    <a:pt x="712461" y="-26607"/>
                    <a:pt x="955514" y="-21114"/>
                    <a:pt x="1165100" y="0"/>
                  </a:cubicBezTo>
                  <a:cubicBezTo>
                    <a:pt x="1182128" y="-3008"/>
                    <a:pt x="1197862" y="14013"/>
                    <a:pt x="1197308" y="32208"/>
                  </a:cubicBezTo>
                  <a:cubicBezTo>
                    <a:pt x="1197024" y="167997"/>
                    <a:pt x="1194336" y="304321"/>
                    <a:pt x="1197308" y="484892"/>
                  </a:cubicBezTo>
                  <a:cubicBezTo>
                    <a:pt x="1200280" y="665463"/>
                    <a:pt x="1198754" y="874818"/>
                    <a:pt x="1197308" y="979577"/>
                  </a:cubicBezTo>
                  <a:cubicBezTo>
                    <a:pt x="1195862" y="1084336"/>
                    <a:pt x="1193984" y="1222413"/>
                    <a:pt x="1197308" y="1432261"/>
                  </a:cubicBezTo>
                  <a:cubicBezTo>
                    <a:pt x="1194775" y="1453689"/>
                    <a:pt x="1181502" y="1464032"/>
                    <a:pt x="1165100" y="1464469"/>
                  </a:cubicBezTo>
                  <a:cubicBezTo>
                    <a:pt x="1013375" y="1443820"/>
                    <a:pt x="744720" y="1456409"/>
                    <a:pt x="621312" y="1464469"/>
                  </a:cubicBezTo>
                  <a:cubicBezTo>
                    <a:pt x="497904" y="1472529"/>
                    <a:pt x="241484" y="1461686"/>
                    <a:pt x="32208" y="1464469"/>
                  </a:cubicBezTo>
                  <a:cubicBezTo>
                    <a:pt x="15357" y="1467781"/>
                    <a:pt x="637" y="1452549"/>
                    <a:pt x="0" y="1432261"/>
                  </a:cubicBezTo>
                  <a:cubicBezTo>
                    <a:pt x="17713" y="1321992"/>
                    <a:pt x="19798" y="1159700"/>
                    <a:pt x="0" y="979577"/>
                  </a:cubicBezTo>
                  <a:cubicBezTo>
                    <a:pt x="-19798" y="799454"/>
                    <a:pt x="16683" y="740088"/>
                    <a:pt x="0" y="540894"/>
                  </a:cubicBezTo>
                  <a:cubicBezTo>
                    <a:pt x="-16683" y="341700"/>
                    <a:pt x="-14752" y="249663"/>
                    <a:pt x="0" y="32208"/>
                  </a:cubicBezTo>
                  <a:close/>
                </a:path>
                <a:path w="1197308" h="1464469" stroke="0" extrusionOk="0">
                  <a:moveTo>
                    <a:pt x="0" y="32208"/>
                  </a:moveTo>
                  <a:cubicBezTo>
                    <a:pt x="-1279" y="10302"/>
                    <a:pt x="11516" y="1288"/>
                    <a:pt x="32208" y="0"/>
                  </a:cubicBezTo>
                  <a:cubicBezTo>
                    <a:pt x="213974" y="-17079"/>
                    <a:pt x="458648" y="-10465"/>
                    <a:pt x="598654" y="0"/>
                  </a:cubicBezTo>
                  <a:cubicBezTo>
                    <a:pt x="738660" y="10465"/>
                    <a:pt x="913411" y="11067"/>
                    <a:pt x="1165100" y="0"/>
                  </a:cubicBezTo>
                  <a:cubicBezTo>
                    <a:pt x="1181504" y="-1671"/>
                    <a:pt x="1194555" y="13936"/>
                    <a:pt x="1197308" y="32208"/>
                  </a:cubicBezTo>
                  <a:cubicBezTo>
                    <a:pt x="1174824" y="137600"/>
                    <a:pt x="1195295" y="294445"/>
                    <a:pt x="1197308" y="512893"/>
                  </a:cubicBezTo>
                  <a:cubicBezTo>
                    <a:pt x="1199321" y="731342"/>
                    <a:pt x="1214047" y="821323"/>
                    <a:pt x="1197308" y="979577"/>
                  </a:cubicBezTo>
                  <a:cubicBezTo>
                    <a:pt x="1180569" y="1137831"/>
                    <a:pt x="1215785" y="1322058"/>
                    <a:pt x="1197308" y="1432261"/>
                  </a:cubicBezTo>
                  <a:cubicBezTo>
                    <a:pt x="1196921" y="1450856"/>
                    <a:pt x="1183409" y="1461918"/>
                    <a:pt x="1165100" y="1464469"/>
                  </a:cubicBezTo>
                  <a:cubicBezTo>
                    <a:pt x="1007780" y="1446849"/>
                    <a:pt x="752061" y="1437333"/>
                    <a:pt x="609983" y="1464469"/>
                  </a:cubicBezTo>
                  <a:cubicBezTo>
                    <a:pt x="467905" y="1491605"/>
                    <a:pt x="196379" y="1454016"/>
                    <a:pt x="32208" y="1464469"/>
                  </a:cubicBezTo>
                  <a:cubicBezTo>
                    <a:pt x="16826" y="1464178"/>
                    <a:pt x="1029" y="1452646"/>
                    <a:pt x="0" y="1432261"/>
                  </a:cubicBezTo>
                  <a:cubicBezTo>
                    <a:pt x="-409" y="1266921"/>
                    <a:pt x="-13376" y="1064685"/>
                    <a:pt x="0" y="965577"/>
                  </a:cubicBezTo>
                  <a:cubicBezTo>
                    <a:pt x="13376" y="866469"/>
                    <a:pt x="15787" y="615807"/>
                    <a:pt x="0" y="470891"/>
                  </a:cubicBezTo>
                  <a:cubicBezTo>
                    <a:pt x="-15787" y="325975"/>
                    <a:pt x="-9993" y="246918"/>
                    <a:pt x="0" y="3220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898845589">
                    <a:prstGeom prst="roundRect">
                      <a:avLst>
                        <a:gd name="adj" fmla="val 2690"/>
                      </a:avLst>
                    </a:prstGeom>
                    <ask:type>
                      <ask:lineSketchFreehand/>
                    </ask:type>
                    <ask:seed>2898845589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Placeholder">
              <a:extLst>
                <a:ext uri="{FF2B5EF4-FFF2-40B4-BE49-F238E27FC236}">
                  <a16:creationId xmlns:a16="http://schemas.microsoft.com/office/drawing/2014/main" id="{48877B0F-1C9C-4700-BD09-15F958474C39}"/>
                </a:ext>
              </a:extLst>
            </p:cNvPr>
            <p:cNvSpPr txBox="1"/>
            <p:nvPr/>
          </p:nvSpPr>
          <p:spPr>
            <a:xfrm>
              <a:off x="16194804" y="16042014"/>
              <a:ext cx="1005840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6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sp>
          <p:nvSpPr>
            <p:cNvPr id="65" name="Box">
              <a:extLst>
                <a:ext uri="{FF2B5EF4-FFF2-40B4-BE49-F238E27FC236}">
                  <a16:creationId xmlns:a16="http://schemas.microsoft.com/office/drawing/2014/main" id="{675F8B24-15B8-4B5C-962D-CA31CFDB0F6D}"/>
                </a:ext>
              </a:extLst>
            </p:cNvPr>
            <p:cNvSpPr/>
            <p:nvPr/>
          </p:nvSpPr>
          <p:spPr>
            <a:xfrm>
              <a:off x="16156357" y="15032203"/>
              <a:ext cx="1045865" cy="924071"/>
            </a:xfrm>
            <a:custGeom>
              <a:avLst/>
              <a:gdLst>
                <a:gd name="connsiteX0" fmla="*/ 0 w 1045865"/>
                <a:gd name="connsiteY0" fmla="*/ 18454 h 924071"/>
                <a:gd name="connsiteX1" fmla="*/ 18454 w 1045865"/>
                <a:gd name="connsiteY1" fmla="*/ 0 h 924071"/>
                <a:gd name="connsiteX2" fmla="*/ 543112 w 1045865"/>
                <a:gd name="connsiteY2" fmla="*/ 0 h 924071"/>
                <a:gd name="connsiteX3" fmla="*/ 1027411 w 1045865"/>
                <a:gd name="connsiteY3" fmla="*/ 0 h 924071"/>
                <a:gd name="connsiteX4" fmla="*/ 1045865 w 1045865"/>
                <a:gd name="connsiteY4" fmla="*/ 18454 h 924071"/>
                <a:gd name="connsiteX5" fmla="*/ 1045865 w 1045865"/>
                <a:gd name="connsiteY5" fmla="*/ 444292 h 924071"/>
                <a:gd name="connsiteX6" fmla="*/ 1045865 w 1045865"/>
                <a:gd name="connsiteY6" fmla="*/ 905617 h 924071"/>
                <a:gd name="connsiteX7" fmla="*/ 1027411 w 1045865"/>
                <a:gd name="connsiteY7" fmla="*/ 924071 h 924071"/>
                <a:gd name="connsiteX8" fmla="*/ 553201 w 1045865"/>
                <a:gd name="connsiteY8" fmla="*/ 924071 h 924071"/>
                <a:gd name="connsiteX9" fmla="*/ 18454 w 1045865"/>
                <a:gd name="connsiteY9" fmla="*/ 924071 h 924071"/>
                <a:gd name="connsiteX10" fmla="*/ 0 w 1045865"/>
                <a:gd name="connsiteY10" fmla="*/ 905617 h 924071"/>
                <a:gd name="connsiteX11" fmla="*/ 0 w 1045865"/>
                <a:gd name="connsiteY11" fmla="*/ 453164 h 924071"/>
                <a:gd name="connsiteX12" fmla="*/ 0 w 1045865"/>
                <a:gd name="connsiteY12" fmla="*/ 18454 h 92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5865" h="924071" fill="none" extrusionOk="0">
                  <a:moveTo>
                    <a:pt x="0" y="18454"/>
                  </a:moveTo>
                  <a:cubicBezTo>
                    <a:pt x="614" y="8119"/>
                    <a:pt x="8474" y="-424"/>
                    <a:pt x="18454" y="0"/>
                  </a:cubicBezTo>
                  <a:cubicBezTo>
                    <a:pt x="240819" y="6004"/>
                    <a:pt x="355759" y="-20921"/>
                    <a:pt x="543112" y="0"/>
                  </a:cubicBezTo>
                  <a:cubicBezTo>
                    <a:pt x="730465" y="20921"/>
                    <a:pt x="860228" y="-6993"/>
                    <a:pt x="1027411" y="0"/>
                  </a:cubicBezTo>
                  <a:cubicBezTo>
                    <a:pt x="1037635" y="-540"/>
                    <a:pt x="1046941" y="9286"/>
                    <a:pt x="1045865" y="18454"/>
                  </a:cubicBezTo>
                  <a:cubicBezTo>
                    <a:pt x="1033272" y="145625"/>
                    <a:pt x="1055897" y="275126"/>
                    <a:pt x="1045865" y="444292"/>
                  </a:cubicBezTo>
                  <a:cubicBezTo>
                    <a:pt x="1035833" y="613458"/>
                    <a:pt x="1029711" y="780842"/>
                    <a:pt x="1045865" y="905617"/>
                  </a:cubicBezTo>
                  <a:cubicBezTo>
                    <a:pt x="1045911" y="917715"/>
                    <a:pt x="1036915" y="923014"/>
                    <a:pt x="1027411" y="924071"/>
                  </a:cubicBezTo>
                  <a:cubicBezTo>
                    <a:pt x="841518" y="935080"/>
                    <a:pt x="747742" y="937573"/>
                    <a:pt x="553201" y="924071"/>
                  </a:cubicBezTo>
                  <a:cubicBezTo>
                    <a:pt x="358660" y="910570"/>
                    <a:pt x="129543" y="923738"/>
                    <a:pt x="18454" y="924071"/>
                  </a:cubicBezTo>
                  <a:cubicBezTo>
                    <a:pt x="9004" y="924475"/>
                    <a:pt x="605" y="916066"/>
                    <a:pt x="0" y="905617"/>
                  </a:cubicBezTo>
                  <a:cubicBezTo>
                    <a:pt x="22082" y="812357"/>
                    <a:pt x="19424" y="551855"/>
                    <a:pt x="0" y="453164"/>
                  </a:cubicBezTo>
                  <a:cubicBezTo>
                    <a:pt x="-19424" y="354473"/>
                    <a:pt x="-16027" y="233493"/>
                    <a:pt x="0" y="18454"/>
                  </a:cubicBezTo>
                  <a:close/>
                </a:path>
                <a:path w="1045865" h="924071" stroke="0" extrusionOk="0">
                  <a:moveTo>
                    <a:pt x="0" y="18454"/>
                  </a:moveTo>
                  <a:cubicBezTo>
                    <a:pt x="1022" y="7367"/>
                    <a:pt x="8015" y="-63"/>
                    <a:pt x="18454" y="0"/>
                  </a:cubicBezTo>
                  <a:cubicBezTo>
                    <a:pt x="116525" y="-11326"/>
                    <a:pt x="265482" y="-11874"/>
                    <a:pt x="492664" y="0"/>
                  </a:cubicBezTo>
                  <a:cubicBezTo>
                    <a:pt x="719846" y="11874"/>
                    <a:pt x="916590" y="-1482"/>
                    <a:pt x="1027411" y="0"/>
                  </a:cubicBezTo>
                  <a:cubicBezTo>
                    <a:pt x="1035943" y="852"/>
                    <a:pt x="1044514" y="9252"/>
                    <a:pt x="1045865" y="18454"/>
                  </a:cubicBezTo>
                  <a:cubicBezTo>
                    <a:pt x="1023139" y="160804"/>
                    <a:pt x="1039717" y="314924"/>
                    <a:pt x="1045865" y="479779"/>
                  </a:cubicBezTo>
                  <a:cubicBezTo>
                    <a:pt x="1052013" y="644635"/>
                    <a:pt x="1040094" y="735958"/>
                    <a:pt x="1045865" y="905617"/>
                  </a:cubicBezTo>
                  <a:cubicBezTo>
                    <a:pt x="1047245" y="916112"/>
                    <a:pt x="1037145" y="924340"/>
                    <a:pt x="1027411" y="924071"/>
                  </a:cubicBezTo>
                  <a:cubicBezTo>
                    <a:pt x="924058" y="936365"/>
                    <a:pt x="734837" y="941775"/>
                    <a:pt x="543112" y="924071"/>
                  </a:cubicBezTo>
                  <a:cubicBezTo>
                    <a:pt x="351387" y="906367"/>
                    <a:pt x="129299" y="905232"/>
                    <a:pt x="18454" y="924071"/>
                  </a:cubicBezTo>
                  <a:cubicBezTo>
                    <a:pt x="8573" y="924609"/>
                    <a:pt x="412" y="916109"/>
                    <a:pt x="0" y="905617"/>
                  </a:cubicBezTo>
                  <a:cubicBezTo>
                    <a:pt x="18538" y="748597"/>
                    <a:pt x="19048" y="617609"/>
                    <a:pt x="0" y="470907"/>
                  </a:cubicBezTo>
                  <a:cubicBezTo>
                    <a:pt x="-19048" y="324205"/>
                    <a:pt x="-17464" y="171810"/>
                    <a:pt x="0" y="184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825056982">
                    <a:prstGeom prst="roundRect">
                      <a:avLst>
                        <a:gd name="adj" fmla="val 1997"/>
                      </a:avLst>
                    </a:prstGeom>
                    <ask:type>
                      <ask:lineSketchFreehand/>
                    </ask:type>
                    <ask:seed>1825056982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Line 2">
              <a:extLst>
                <a:ext uri="{FF2B5EF4-FFF2-40B4-BE49-F238E27FC236}">
                  <a16:creationId xmlns:a16="http://schemas.microsoft.com/office/drawing/2014/main" id="{9623E2FE-37B8-448B-B7A5-C4A9101E7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57821" y="15034504"/>
              <a:ext cx="1044290" cy="920305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e 1">
              <a:extLst>
                <a:ext uri="{FF2B5EF4-FFF2-40B4-BE49-F238E27FC236}">
                  <a16:creationId xmlns:a16="http://schemas.microsoft.com/office/drawing/2014/main" id="{2D7ACA21-70EF-4405-873B-88E57FE27B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157144" y="15034504"/>
              <a:ext cx="1044290" cy="920305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Lined Picture Placeholder 5" descr="Picture placeholder">
            <a:extLst>
              <a:ext uri="{FF2B5EF4-FFF2-40B4-BE49-F238E27FC236}">
                <a16:creationId xmlns:a16="http://schemas.microsoft.com/office/drawing/2014/main" id="{3E94C0C0-44B9-45B2-A9D1-81B2C590C0F8}"/>
              </a:ext>
            </a:extLst>
          </p:cNvPr>
          <p:cNvGrpSpPr/>
          <p:nvPr/>
        </p:nvGrpSpPr>
        <p:grpSpPr>
          <a:xfrm>
            <a:off x="7977107" y="10736376"/>
            <a:ext cx="1265562" cy="1317579"/>
            <a:chOff x="14447060" y="14980042"/>
            <a:chExt cx="1406662" cy="1464476"/>
          </a:xfrm>
        </p:grpSpPr>
        <p:sp>
          <p:nvSpPr>
            <p:cNvPr id="75" name="Item Container">
              <a:extLst>
                <a:ext uri="{FF2B5EF4-FFF2-40B4-BE49-F238E27FC236}">
                  <a16:creationId xmlns:a16="http://schemas.microsoft.com/office/drawing/2014/main" id="{D10F8FE8-C3CC-4F07-805B-2D03BC6E97C8}"/>
                </a:ext>
              </a:extLst>
            </p:cNvPr>
            <p:cNvSpPr/>
            <p:nvPr/>
          </p:nvSpPr>
          <p:spPr>
            <a:xfrm>
              <a:off x="14447060" y="14980049"/>
              <a:ext cx="1404185" cy="1464469"/>
            </a:xfrm>
            <a:custGeom>
              <a:avLst/>
              <a:gdLst>
                <a:gd name="connsiteX0" fmla="*/ 0 w 1404185"/>
                <a:gd name="connsiteY0" fmla="*/ 13944 h 1464469"/>
                <a:gd name="connsiteX1" fmla="*/ 13944 w 1404185"/>
                <a:gd name="connsiteY1" fmla="*/ 0 h 1464469"/>
                <a:gd name="connsiteX2" fmla="*/ 702093 w 1404185"/>
                <a:gd name="connsiteY2" fmla="*/ 0 h 1464469"/>
                <a:gd name="connsiteX3" fmla="*/ 1390241 w 1404185"/>
                <a:gd name="connsiteY3" fmla="*/ 0 h 1464469"/>
                <a:gd name="connsiteX4" fmla="*/ 1404185 w 1404185"/>
                <a:gd name="connsiteY4" fmla="*/ 13944 h 1464469"/>
                <a:gd name="connsiteX5" fmla="*/ 1404185 w 1404185"/>
                <a:gd name="connsiteY5" fmla="*/ 492804 h 1464469"/>
                <a:gd name="connsiteX6" fmla="*/ 1404185 w 1404185"/>
                <a:gd name="connsiteY6" fmla="*/ 928567 h 1464469"/>
                <a:gd name="connsiteX7" fmla="*/ 1404185 w 1404185"/>
                <a:gd name="connsiteY7" fmla="*/ 1450525 h 1464469"/>
                <a:gd name="connsiteX8" fmla="*/ 1390241 w 1404185"/>
                <a:gd name="connsiteY8" fmla="*/ 1464469 h 1464469"/>
                <a:gd name="connsiteX9" fmla="*/ 688330 w 1404185"/>
                <a:gd name="connsiteY9" fmla="*/ 1464469 h 1464469"/>
                <a:gd name="connsiteX10" fmla="*/ 13944 w 1404185"/>
                <a:gd name="connsiteY10" fmla="*/ 1464469 h 1464469"/>
                <a:gd name="connsiteX11" fmla="*/ 0 w 1404185"/>
                <a:gd name="connsiteY11" fmla="*/ 1450525 h 1464469"/>
                <a:gd name="connsiteX12" fmla="*/ 0 w 1404185"/>
                <a:gd name="connsiteY12" fmla="*/ 971665 h 1464469"/>
                <a:gd name="connsiteX13" fmla="*/ 0 w 1404185"/>
                <a:gd name="connsiteY13" fmla="*/ 521536 h 1464469"/>
                <a:gd name="connsiteX14" fmla="*/ 0 w 1404185"/>
                <a:gd name="connsiteY14" fmla="*/ 13944 h 14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4185" h="1464469" fill="none" extrusionOk="0">
                  <a:moveTo>
                    <a:pt x="0" y="13944"/>
                  </a:moveTo>
                  <a:cubicBezTo>
                    <a:pt x="-940" y="7239"/>
                    <a:pt x="6119" y="893"/>
                    <a:pt x="13944" y="0"/>
                  </a:cubicBezTo>
                  <a:cubicBezTo>
                    <a:pt x="187622" y="-23531"/>
                    <a:pt x="483764" y="28486"/>
                    <a:pt x="702093" y="0"/>
                  </a:cubicBezTo>
                  <a:cubicBezTo>
                    <a:pt x="920422" y="-28486"/>
                    <a:pt x="1211058" y="1216"/>
                    <a:pt x="1390241" y="0"/>
                  </a:cubicBezTo>
                  <a:cubicBezTo>
                    <a:pt x="1397118" y="-246"/>
                    <a:pt x="1404130" y="5821"/>
                    <a:pt x="1404185" y="13944"/>
                  </a:cubicBezTo>
                  <a:cubicBezTo>
                    <a:pt x="1384284" y="195200"/>
                    <a:pt x="1415323" y="363894"/>
                    <a:pt x="1404185" y="492804"/>
                  </a:cubicBezTo>
                  <a:cubicBezTo>
                    <a:pt x="1393047" y="621714"/>
                    <a:pt x="1413891" y="744687"/>
                    <a:pt x="1404185" y="928567"/>
                  </a:cubicBezTo>
                  <a:cubicBezTo>
                    <a:pt x="1394479" y="1112447"/>
                    <a:pt x="1423967" y="1334560"/>
                    <a:pt x="1404185" y="1450525"/>
                  </a:cubicBezTo>
                  <a:cubicBezTo>
                    <a:pt x="1402993" y="1457950"/>
                    <a:pt x="1397941" y="1464044"/>
                    <a:pt x="1390241" y="1464469"/>
                  </a:cubicBezTo>
                  <a:cubicBezTo>
                    <a:pt x="1193669" y="1463052"/>
                    <a:pt x="1020668" y="1464050"/>
                    <a:pt x="688330" y="1464469"/>
                  </a:cubicBezTo>
                  <a:cubicBezTo>
                    <a:pt x="355992" y="1464888"/>
                    <a:pt x="199189" y="1455553"/>
                    <a:pt x="13944" y="1464469"/>
                  </a:cubicBezTo>
                  <a:cubicBezTo>
                    <a:pt x="5879" y="1464762"/>
                    <a:pt x="-520" y="1457921"/>
                    <a:pt x="0" y="1450525"/>
                  </a:cubicBezTo>
                  <a:cubicBezTo>
                    <a:pt x="16037" y="1286808"/>
                    <a:pt x="-8549" y="1189974"/>
                    <a:pt x="0" y="971665"/>
                  </a:cubicBezTo>
                  <a:cubicBezTo>
                    <a:pt x="8549" y="753356"/>
                    <a:pt x="-14524" y="668171"/>
                    <a:pt x="0" y="521536"/>
                  </a:cubicBezTo>
                  <a:cubicBezTo>
                    <a:pt x="14524" y="374901"/>
                    <a:pt x="-15164" y="135815"/>
                    <a:pt x="0" y="13944"/>
                  </a:cubicBezTo>
                  <a:close/>
                </a:path>
                <a:path w="1404185" h="1464469" stroke="0" extrusionOk="0">
                  <a:moveTo>
                    <a:pt x="0" y="13944"/>
                  </a:moveTo>
                  <a:cubicBezTo>
                    <a:pt x="346" y="5940"/>
                    <a:pt x="5115" y="-285"/>
                    <a:pt x="13944" y="0"/>
                  </a:cubicBezTo>
                  <a:cubicBezTo>
                    <a:pt x="230215" y="-31811"/>
                    <a:pt x="470330" y="10172"/>
                    <a:pt x="660804" y="0"/>
                  </a:cubicBezTo>
                  <a:cubicBezTo>
                    <a:pt x="851278" y="-10172"/>
                    <a:pt x="1161471" y="13081"/>
                    <a:pt x="1390241" y="0"/>
                  </a:cubicBezTo>
                  <a:cubicBezTo>
                    <a:pt x="1397225" y="368"/>
                    <a:pt x="1403731" y="6576"/>
                    <a:pt x="1404185" y="13944"/>
                  </a:cubicBezTo>
                  <a:cubicBezTo>
                    <a:pt x="1398857" y="115697"/>
                    <a:pt x="1388788" y="417935"/>
                    <a:pt x="1404185" y="521536"/>
                  </a:cubicBezTo>
                  <a:cubicBezTo>
                    <a:pt x="1419582" y="625137"/>
                    <a:pt x="1411786" y="817635"/>
                    <a:pt x="1404185" y="1000396"/>
                  </a:cubicBezTo>
                  <a:cubicBezTo>
                    <a:pt x="1396584" y="1183157"/>
                    <a:pt x="1391669" y="1350039"/>
                    <a:pt x="1404185" y="1450525"/>
                  </a:cubicBezTo>
                  <a:cubicBezTo>
                    <a:pt x="1403148" y="1459777"/>
                    <a:pt x="1397553" y="1465169"/>
                    <a:pt x="1390241" y="1464469"/>
                  </a:cubicBezTo>
                  <a:cubicBezTo>
                    <a:pt x="1228534" y="1458170"/>
                    <a:pt x="988510" y="1448508"/>
                    <a:pt x="729618" y="1464469"/>
                  </a:cubicBezTo>
                  <a:cubicBezTo>
                    <a:pt x="470726" y="1480430"/>
                    <a:pt x="197563" y="1471587"/>
                    <a:pt x="13944" y="1464469"/>
                  </a:cubicBezTo>
                  <a:cubicBezTo>
                    <a:pt x="7608" y="1463798"/>
                    <a:pt x="168" y="1457592"/>
                    <a:pt x="0" y="1450525"/>
                  </a:cubicBezTo>
                  <a:cubicBezTo>
                    <a:pt x="-14157" y="1200085"/>
                    <a:pt x="-3794" y="1056274"/>
                    <a:pt x="0" y="942933"/>
                  </a:cubicBezTo>
                  <a:cubicBezTo>
                    <a:pt x="3794" y="829592"/>
                    <a:pt x="3263" y="676112"/>
                    <a:pt x="0" y="449707"/>
                  </a:cubicBezTo>
                  <a:cubicBezTo>
                    <a:pt x="-3263" y="223302"/>
                    <a:pt x="-8487" y="176573"/>
                    <a:pt x="0" y="1394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825056982">
                    <a:prstGeom prst="roundRect">
                      <a:avLst>
                        <a:gd name="adj" fmla="val 993"/>
                      </a:avLst>
                    </a:prstGeom>
                    <ask:type>
                      <ask:lineSketchFreehand/>
                    </ask:type>
                    <ask:seed>1825056982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icture Placeholder Background">
              <a:extLst>
                <a:ext uri="{FF2B5EF4-FFF2-40B4-BE49-F238E27FC236}">
                  <a16:creationId xmlns:a16="http://schemas.microsoft.com/office/drawing/2014/main" id="{3EAD1BBC-42E7-41FD-A5BE-48F3BCABB015}"/>
                </a:ext>
              </a:extLst>
            </p:cNvPr>
            <p:cNvSpPr/>
            <p:nvPr/>
          </p:nvSpPr>
          <p:spPr>
            <a:xfrm flipV="1">
              <a:off x="14447060" y="14980042"/>
              <a:ext cx="1404185" cy="867749"/>
            </a:xfrm>
            <a:custGeom>
              <a:avLst/>
              <a:gdLst>
                <a:gd name="connsiteX0" fmla="*/ 0 w 1404185"/>
                <a:gd name="connsiteY0" fmla="*/ 17329 h 867749"/>
                <a:gd name="connsiteX1" fmla="*/ 17329 w 1404185"/>
                <a:gd name="connsiteY1" fmla="*/ 0 h 867749"/>
                <a:gd name="connsiteX2" fmla="*/ 715788 w 1404185"/>
                <a:gd name="connsiteY2" fmla="*/ 0 h 867749"/>
                <a:gd name="connsiteX3" fmla="*/ 1386856 w 1404185"/>
                <a:gd name="connsiteY3" fmla="*/ 0 h 867749"/>
                <a:gd name="connsiteX4" fmla="*/ 1404185 w 1404185"/>
                <a:gd name="connsiteY4" fmla="*/ 17329 h 867749"/>
                <a:gd name="connsiteX5" fmla="*/ 1404185 w 1404185"/>
                <a:gd name="connsiteY5" fmla="*/ 417213 h 867749"/>
                <a:gd name="connsiteX6" fmla="*/ 1404185 w 1404185"/>
                <a:gd name="connsiteY6" fmla="*/ 850420 h 867749"/>
                <a:gd name="connsiteX7" fmla="*/ 1386856 w 1404185"/>
                <a:gd name="connsiteY7" fmla="*/ 867749 h 867749"/>
                <a:gd name="connsiteX8" fmla="*/ 688397 w 1404185"/>
                <a:gd name="connsiteY8" fmla="*/ 867749 h 867749"/>
                <a:gd name="connsiteX9" fmla="*/ 17329 w 1404185"/>
                <a:gd name="connsiteY9" fmla="*/ 867749 h 867749"/>
                <a:gd name="connsiteX10" fmla="*/ 0 w 1404185"/>
                <a:gd name="connsiteY10" fmla="*/ 850420 h 867749"/>
                <a:gd name="connsiteX11" fmla="*/ 0 w 1404185"/>
                <a:gd name="connsiteY11" fmla="*/ 425544 h 867749"/>
                <a:gd name="connsiteX12" fmla="*/ 0 w 1404185"/>
                <a:gd name="connsiteY12" fmla="*/ 17329 h 86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185" h="867749" fill="none" extrusionOk="0">
                  <a:moveTo>
                    <a:pt x="0" y="17329"/>
                  </a:moveTo>
                  <a:cubicBezTo>
                    <a:pt x="-1652" y="8029"/>
                    <a:pt x="6884" y="-603"/>
                    <a:pt x="17329" y="0"/>
                  </a:cubicBezTo>
                  <a:cubicBezTo>
                    <a:pt x="306468" y="-19829"/>
                    <a:pt x="526045" y="-27892"/>
                    <a:pt x="715788" y="0"/>
                  </a:cubicBezTo>
                  <a:cubicBezTo>
                    <a:pt x="905531" y="27892"/>
                    <a:pt x="1150928" y="-11406"/>
                    <a:pt x="1386856" y="0"/>
                  </a:cubicBezTo>
                  <a:cubicBezTo>
                    <a:pt x="1395912" y="920"/>
                    <a:pt x="1404861" y="8260"/>
                    <a:pt x="1404185" y="17329"/>
                  </a:cubicBezTo>
                  <a:cubicBezTo>
                    <a:pt x="1402900" y="108582"/>
                    <a:pt x="1413983" y="239426"/>
                    <a:pt x="1404185" y="417213"/>
                  </a:cubicBezTo>
                  <a:cubicBezTo>
                    <a:pt x="1394387" y="595000"/>
                    <a:pt x="1383357" y="719551"/>
                    <a:pt x="1404185" y="850420"/>
                  </a:cubicBezTo>
                  <a:cubicBezTo>
                    <a:pt x="1404919" y="861444"/>
                    <a:pt x="1394980" y="868512"/>
                    <a:pt x="1386856" y="867749"/>
                  </a:cubicBezTo>
                  <a:cubicBezTo>
                    <a:pt x="1220556" y="881507"/>
                    <a:pt x="839513" y="861219"/>
                    <a:pt x="688397" y="867749"/>
                  </a:cubicBezTo>
                  <a:cubicBezTo>
                    <a:pt x="537281" y="874279"/>
                    <a:pt x="163894" y="879184"/>
                    <a:pt x="17329" y="867749"/>
                  </a:cubicBezTo>
                  <a:cubicBezTo>
                    <a:pt x="7113" y="869044"/>
                    <a:pt x="-1203" y="858395"/>
                    <a:pt x="0" y="850420"/>
                  </a:cubicBezTo>
                  <a:cubicBezTo>
                    <a:pt x="-4555" y="679763"/>
                    <a:pt x="13150" y="593157"/>
                    <a:pt x="0" y="425544"/>
                  </a:cubicBezTo>
                  <a:cubicBezTo>
                    <a:pt x="-13150" y="257931"/>
                    <a:pt x="9699" y="180866"/>
                    <a:pt x="0" y="17329"/>
                  </a:cubicBezTo>
                  <a:close/>
                </a:path>
                <a:path w="1404185" h="867749" stroke="0" extrusionOk="0">
                  <a:moveTo>
                    <a:pt x="0" y="17329"/>
                  </a:moveTo>
                  <a:cubicBezTo>
                    <a:pt x="-1978" y="6538"/>
                    <a:pt x="5741" y="757"/>
                    <a:pt x="17329" y="0"/>
                  </a:cubicBezTo>
                  <a:cubicBezTo>
                    <a:pt x="282583" y="-19433"/>
                    <a:pt x="409241" y="4238"/>
                    <a:pt x="729483" y="0"/>
                  </a:cubicBezTo>
                  <a:cubicBezTo>
                    <a:pt x="1049725" y="-4238"/>
                    <a:pt x="1195730" y="-1207"/>
                    <a:pt x="1386856" y="0"/>
                  </a:cubicBezTo>
                  <a:cubicBezTo>
                    <a:pt x="1395537" y="-487"/>
                    <a:pt x="1405859" y="8558"/>
                    <a:pt x="1404185" y="17329"/>
                  </a:cubicBezTo>
                  <a:cubicBezTo>
                    <a:pt x="1423669" y="106739"/>
                    <a:pt x="1393961" y="237283"/>
                    <a:pt x="1404185" y="417213"/>
                  </a:cubicBezTo>
                  <a:cubicBezTo>
                    <a:pt x="1414409" y="597143"/>
                    <a:pt x="1425096" y="734352"/>
                    <a:pt x="1404185" y="850420"/>
                  </a:cubicBezTo>
                  <a:cubicBezTo>
                    <a:pt x="1404049" y="858694"/>
                    <a:pt x="1395255" y="869378"/>
                    <a:pt x="1386856" y="867749"/>
                  </a:cubicBezTo>
                  <a:cubicBezTo>
                    <a:pt x="1096331" y="861304"/>
                    <a:pt x="1053754" y="855749"/>
                    <a:pt x="729483" y="867749"/>
                  </a:cubicBezTo>
                  <a:cubicBezTo>
                    <a:pt x="405212" y="879749"/>
                    <a:pt x="241366" y="856604"/>
                    <a:pt x="17329" y="867749"/>
                  </a:cubicBezTo>
                  <a:cubicBezTo>
                    <a:pt x="8115" y="868280"/>
                    <a:pt x="42" y="860426"/>
                    <a:pt x="0" y="850420"/>
                  </a:cubicBezTo>
                  <a:cubicBezTo>
                    <a:pt x="-6462" y="772109"/>
                    <a:pt x="-6439" y="642432"/>
                    <a:pt x="0" y="458867"/>
                  </a:cubicBezTo>
                  <a:cubicBezTo>
                    <a:pt x="6439" y="275302"/>
                    <a:pt x="-21504" y="155073"/>
                    <a:pt x="0" y="173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1997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 Placeholder">
              <a:extLst>
                <a:ext uri="{FF2B5EF4-FFF2-40B4-BE49-F238E27FC236}">
                  <a16:creationId xmlns:a16="http://schemas.microsoft.com/office/drawing/2014/main" id="{C6BD3BBF-A845-4FBD-B6FA-A7B157957150}"/>
                </a:ext>
              </a:extLst>
            </p:cNvPr>
            <p:cNvSpPr txBox="1"/>
            <p:nvPr/>
          </p:nvSpPr>
          <p:spPr>
            <a:xfrm>
              <a:off x="14542818" y="15937003"/>
              <a:ext cx="121514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pPr algn="ctr"/>
              <a:r>
                <a:rPr lang="en-US" sz="6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sp>
          <p:nvSpPr>
            <p:cNvPr id="78" name="Item Button">
              <a:extLst>
                <a:ext uri="{FF2B5EF4-FFF2-40B4-BE49-F238E27FC236}">
                  <a16:creationId xmlns:a16="http://schemas.microsoft.com/office/drawing/2014/main" id="{C337C839-5CAE-4717-92AE-A37E391439B1}"/>
                </a:ext>
              </a:extLst>
            </p:cNvPr>
            <p:cNvSpPr/>
            <p:nvPr/>
          </p:nvSpPr>
          <p:spPr>
            <a:xfrm>
              <a:off x="14753769" y="16223420"/>
              <a:ext cx="777197" cy="150875"/>
            </a:xfrm>
            <a:custGeom>
              <a:avLst/>
              <a:gdLst>
                <a:gd name="connsiteX0" fmla="*/ 0 w 777197"/>
                <a:gd name="connsiteY0" fmla="*/ 11860 h 150875"/>
                <a:gd name="connsiteX1" fmla="*/ 11860 w 777197"/>
                <a:gd name="connsiteY1" fmla="*/ 0 h 150875"/>
                <a:gd name="connsiteX2" fmla="*/ 388599 w 777197"/>
                <a:gd name="connsiteY2" fmla="*/ 0 h 150875"/>
                <a:gd name="connsiteX3" fmla="*/ 765337 w 777197"/>
                <a:gd name="connsiteY3" fmla="*/ 0 h 150875"/>
                <a:gd name="connsiteX4" fmla="*/ 777197 w 777197"/>
                <a:gd name="connsiteY4" fmla="*/ 11860 h 150875"/>
                <a:gd name="connsiteX5" fmla="*/ 777197 w 777197"/>
                <a:gd name="connsiteY5" fmla="*/ 139015 h 150875"/>
                <a:gd name="connsiteX6" fmla="*/ 765337 w 777197"/>
                <a:gd name="connsiteY6" fmla="*/ 150875 h 150875"/>
                <a:gd name="connsiteX7" fmla="*/ 381064 w 777197"/>
                <a:gd name="connsiteY7" fmla="*/ 150875 h 150875"/>
                <a:gd name="connsiteX8" fmla="*/ 11860 w 777197"/>
                <a:gd name="connsiteY8" fmla="*/ 150875 h 150875"/>
                <a:gd name="connsiteX9" fmla="*/ 0 w 777197"/>
                <a:gd name="connsiteY9" fmla="*/ 139015 h 150875"/>
                <a:gd name="connsiteX10" fmla="*/ 0 w 777197"/>
                <a:gd name="connsiteY10" fmla="*/ 11860 h 15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7197" h="150875" fill="none" extrusionOk="0">
                  <a:moveTo>
                    <a:pt x="0" y="11860"/>
                  </a:moveTo>
                  <a:cubicBezTo>
                    <a:pt x="277" y="5649"/>
                    <a:pt x="6023" y="-625"/>
                    <a:pt x="11860" y="0"/>
                  </a:cubicBezTo>
                  <a:cubicBezTo>
                    <a:pt x="177901" y="-701"/>
                    <a:pt x="261765" y="9307"/>
                    <a:pt x="388599" y="0"/>
                  </a:cubicBezTo>
                  <a:cubicBezTo>
                    <a:pt x="515433" y="-9307"/>
                    <a:pt x="589834" y="17132"/>
                    <a:pt x="765337" y="0"/>
                  </a:cubicBezTo>
                  <a:cubicBezTo>
                    <a:pt x="771583" y="-621"/>
                    <a:pt x="777276" y="4236"/>
                    <a:pt x="777197" y="11860"/>
                  </a:cubicBezTo>
                  <a:cubicBezTo>
                    <a:pt x="775630" y="47706"/>
                    <a:pt x="773298" y="112846"/>
                    <a:pt x="777197" y="139015"/>
                  </a:cubicBezTo>
                  <a:cubicBezTo>
                    <a:pt x="776252" y="145604"/>
                    <a:pt x="772035" y="150607"/>
                    <a:pt x="765337" y="150875"/>
                  </a:cubicBezTo>
                  <a:cubicBezTo>
                    <a:pt x="618327" y="158873"/>
                    <a:pt x="517293" y="145534"/>
                    <a:pt x="381064" y="150875"/>
                  </a:cubicBezTo>
                  <a:cubicBezTo>
                    <a:pt x="244835" y="156216"/>
                    <a:pt x="125348" y="148072"/>
                    <a:pt x="11860" y="150875"/>
                  </a:cubicBezTo>
                  <a:cubicBezTo>
                    <a:pt x="5263" y="149611"/>
                    <a:pt x="1027" y="145779"/>
                    <a:pt x="0" y="139015"/>
                  </a:cubicBezTo>
                  <a:cubicBezTo>
                    <a:pt x="-3431" y="98360"/>
                    <a:pt x="3370" y="56934"/>
                    <a:pt x="0" y="11860"/>
                  </a:cubicBezTo>
                  <a:close/>
                </a:path>
                <a:path w="777197" h="150875" stroke="0" extrusionOk="0">
                  <a:moveTo>
                    <a:pt x="0" y="11860"/>
                  </a:moveTo>
                  <a:cubicBezTo>
                    <a:pt x="-1071" y="4649"/>
                    <a:pt x="4205" y="415"/>
                    <a:pt x="11860" y="0"/>
                  </a:cubicBezTo>
                  <a:cubicBezTo>
                    <a:pt x="159692" y="7677"/>
                    <a:pt x="247335" y="-12019"/>
                    <a:pt x="403668" y="0"/>
                  </a:cubicBezTo>
                  <a:cubicBezTo>
                    <a:pt x="560001" y="12019"/>
                    <a:pt x="635232" y="-12448"/>
                    <a:pt x="765337" y="0"/>
                  </a:cubicBezTo>
                  <a:cubicBezTo>
                    <a:pt x="770719" y="-639"/>
                    <a:pt x="777884" y="5638"/>
                    <a:pt x="777197" y="11860"/>
                  </a:cubicBezTo>
                  <a:cubicBezTo>
                    <a:pt x="779926" y="69723"/>
                    <a:pt x="778584" y="77036"/>
                    <a:pt x="777197" y="139015"/>
                  </a:cubicBezTo>
                  <a:cubicBezTo>
                    <a:pt x="777453" y="145149"/>
                    <a:pt x="771523" y="151195"/>
                    <a:pt x="765337" y="150875"/>
                  </a:cubicBezTo>
                  <a:cubicBezTo>
                    <a:pt x="582930" y="155589"/>
                    <a:pt x="513917" y="148925"/>
                    <a:pt x="388599" y="150875"/>
                  </a:cubicBezTo>
                  <a:cubicBezTo>
                    <a:pt x="263281" y="152825"/>
                    <a:pt x="153910" y="148165"/>
                    <a:pt x="11860" y="150875"/>
                  </a:cubicBezTo>
                  <a:cubicBezTo>
                    <a:pt x="4789" y="150845"/>
                    <a:pt x="335" y="144646"/>
                    <a:pt x="0" y="139015"/>
                  </a:cubicBezTo>
                  <a:cubicBezTo>
                    <a:pt x="-192" y="106098"/>
                    <a:pt x="2220" y="37482"/>
                    <a:pt x="0" y="11860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7861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Button</a:t>
              </a:r>
            </a:p>
          </p:txBody>
        </p:sp>
        <p:cxnSp>
          <p:nvCxnSpPr>
            <p:cNvPr id="79" name="Line 2">
              <a:extLst>
                <a:ext uri="{FF2B5EF4-FFF2-40B4-BE49-F238E27FC236}">
                  <a16:creationId xmlns:a16="http://schemas.microsoft.com/office/drawing/2014/main" id="{F31D13AA-E44C-4C6E-BC28-DFE161A504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54745" y="14985170"/>
              <a:ext cx="1398977" cy="856428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e 1">
              <a:extLst>
                <a:ext uri="{FF2B5EF4-FFF2-40B4-BE49-F238E27FC236}">
                  <a16:creationId xmlns:a16="http://schemas.microsoft.com/office/drawing/2014/main" id="{E4A0CBFC-4872-4605-9E60-183472E41E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54745" y="14985170"/>
              <a:ext cx="1396500" cy="856428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Lined Picture Placeholder 4" descr="Picture placeholder">
            <a:extLst>
              <a:ext uri="{FF2B5EF4-FFF2-40B4-BE49-F238E27FC236}">
                <a16:creationId xmlns:a16="http://schemas.microsoft.com/office/drawing/2014/main" id="{5B3FE11D-0C94-4FCE-9F8F-06A9D4C7E5B0}"/>
              </a:ext>
            </a:extLst>
          </p:cNvPr>
          <p:cNvGrpSpPr/>
          <p:nvPr/>
        </p:nvGrpSpPr>
        <p:grpSpPr>
          <a:xfrm>
            <a:off x="6818884" y="10730415"/>
            <a:ext cx="972666" cy="1607141"/>
            <a:chOff x="11520952" y="9130961"/>
            <a:chExt cx="1081110" cy="1786324"/>
          </a:xfrm>
        </p:grpSpPr>
        <p:sp>
          <p:nvSpPr>
            <p:cNvPr id="103" name="Picture Placeholder Background">
              <a:extLst>
                <a:ext uri="{FF2B5EF4-FFF2-40B4-BE49-F238E27FC236}">
                  <a16:creationId xmlns:a16="http://schemas.microsoft.com/office/drawing/2014/main" id="{DBD76705-3276-4B62-BCA3-B26D337F63A6}"/>
                </a:ext>
              </a:extLst>
            </p:cNvPr>
            <p:cNvSpPr/>
            <p:nvPr/>
          </p:nvSpPr>
          <p:spPr>
            <a:xfrm>
              <a:off x="11520952" y="9130961"/>
              <a:ext cx="1081110" cy="1463919"/>
            </a:xfrm>
            <a:custGeom>
              <a:avLst/>
              <a:gdLst>
                <a:gd name="connsiteX0" fmla="*/ 0 w 1081110"/>
                <a:gd name="connsiteY0" fmla="*/ 10735 h 1463919"/>
                <a:gd name="connsiteX1" fmla="*/ 10735 w 1081110"/>
                <a:gd name="connsiteY1" fmla="*/ 0 h 1463919"/>
                <a:gd name="connsiteX2" fmla="*/ 551151 w 1081110"/>
                <a:gd name="connsiteY2" fmla="*/ 0 h 1463919"/>
                <a:gd name="connsiteX3" fmla="*/ 1070375 w 1081110"/>
                <a:gd name="connsiteY3" fmla="*/ 0 h 1463919"/>
                <a:gd name="connsiteX4" fmla="*/ 1081110 w 1081110"/>
                <a:gd name="connsiteY4" fmla="*/ 10735 h 1463919"/>
                <a:gd name="connsiteX5" fmla="*/ 1081110 w 1081110"/>
                <a:gd name="connsiteY5" fmla="*/ 477127 h 1463919"/>
                <a:gd name="connsiteX6" fmla="*/ 1081110 w 1081110"/>
                <a:gd name="connsiteY6" fmla="*/ 957943 h 1463919"/>
                <a:gd name="connsiteX7" fmla="*/ 1081110 w 1081110"/>
                <a:gd name="connsiteY7" fmla="*/ 1453184 h 1463919"/>
                <a:gd name="connsiteX8" fmla="*/ 1070375 w 1081110"/>
                <a:gd name="connsiteY8" fmla="*/ 1463919 h 1463919"/>
                <a:gd name="connsiteX9" fmla="*/ 519362 w 1081110"/>
                <a:gd name="connsiteY9" fmla="*/ 1463919 h 1463919"/>
                <a:gd name="connsiteX10" fmla="*/ 10735 w 1081110"/>
                <a:gd name="connsiteY10" fmla="*/ 1463919 h 1463919"/>
                <a:gd name="connsiteX11" fmla="*/ 0 w 1081110"/>
                <a:gd name="connsiteY11" fmla="*/ 1453184 h 1463919"/>
                <a:gd name="connsiteX12" fmla="*/ 0 w 1081110"/>
                <a:gd name="connsiteY12" fmla="*/ 943519 h 1463919"/>
                <a:gd name="connsiteX13" fmla="*/ 0 w 1081110"/>
                <a:gd name="connsiteY13" fmla="*/ 448278 h 1463919"/>
                <a:gd name="connsiteX14" fmla="*/ 0 w 1081110"/>
                <a:gd name="connsiteY14" fmla="*/ 10735 h 146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1110" h="1463919" fill="none" extrusionOk="0">
                  <a:moveTo>
                    <a:pt x="0" y="10735"/>
                  </a:moveTo>
                  <a:cubicBezTo>
                    <a:pt x="-529" y="3727"/>
                    <a:pt x="4901" y="-1288"/>
                    <a:pt x="10735" y="0"/>
                  </a:cubicBezTo>
                  <a:cubicBezTo>
                    <a:pt x="241377" y="6514"/>
                    <a:pt x="430835" y="26627"/>
                    <a:pt x="551151" y="0"/>
                  </a:cubicBezTo>
                  <a:cubicBezTo>
                    <a:pt x="671467" y="-26627"/>
                    <a:pt x="834557" y="13711"/>
                    <a:pt x="1070375" y="0"/>
                  </a:cubicBezTo>
                  <a:cubicBezTo>
                    <a:pt x="1076737" y="-257"/>
                    <a:pt x="1080707" y="5445"/>
                    <a:pt x="1081110" y="10735"/>
                  </a:cubicBezTo>
                  <a:cubicBezTo>
                    <a:pt x="1103418" y="243387"/>
                    <a:pt x="1075059" y="275488"/>
                    <a:pt x="1081110" y="477127"/>
                  </a:cubicBezTo>
                  <a:cubicBezTo>
                    <a:pt x="1087161" y="678766"/>
                    <a:pt x="1058954" y="767446"/>
                    <a:pt x="1081110" y="957943"/>
                  </a:cubicBezTo>
                  <a:cubicBezTo>
                    <a:pt x="1103266" y="1148440"/>
                    <a:pt x="1060754" y="1214300"/>
                    <a:pt x="1081110" y="1453184"/>
                  </a:cubicBezTo>
                  <a:cubicBezTo>
                    <a:pt x="1081216" y="1458786"/>
                    <a:pt x="1076704" y="1464352"/>
                    <a:pt x="1070375" y="1463919"/>
                  </a:cubicBezTo>
                  <a:cubicBezTo>
                    <a:pt x="869130" y="1471568"/>
                    <a:pt x="735880" y="1444395"/>
                    <a:pt x="519362" y="1463919"/>
                  </a:cubicBezTo>
                  <a:cubicBezTo>
                    <a:pt x="302844" y="1483443"/>
                    <a:pt x="232590" y="1467185"/>
                    <a:pt x="10735" y="1463919"/>
                  </a:cubicBezTo>
                  <a:cubicBezTo>
                    <a:pt x="5656" y="1463733"/>
                    <a:pt x="803" y="1459775"/>
                    <a:pt x="0" y="1453184"/>
                  </a:cubicBezTo>
                  <a:cubicBezTo>
                    <a:pt x="-13862" y="1253078"/>
                    <a:pt x="-1573" y="1094970"/>
                    <a:pt x="0" y="943519"/>
                  </a:cubicBezTo>
                  <a:cubicBezTo>
                    <a:pt x="1573" y="792069"/>
                    <a:pt x="-8756" y="589972"/>
                    <a:pt x="0" y="448278"/>
                  </a:cubicBezTo>
                  <a:cubicBezTo>
                    <a:pt x="8756" y="306584"/>
                    <a:pt x="16942" y="203493"/>
                    <a:pt x="0" y="10735"/>
                  </a:cubicBezTo>
                  <a:close/>
                </a:path>
                <a:path w="1081110" h="1463919" stroke="0" extrusionOk="0">
                  <a:moveTo>
                    <a:pt x="0" y="10735"/>
                  </a:moveTo>
                  <a:cubicBezTo>
                    <a:pt x="-648" y="4407"/>
                    <a:pt x="4088" y="269"/>
                    <a:pt x="10735" y="0"/>
                  </a:cubicBezTo>
                  <a:cubicBezTo>
                    <a:pt x="155977" y="1475"/>
                    <a:pt x="291149" y="-1039"/>
                    <a:pt x="561748" y="0"/>
                  </a:cubicBezTo>
                  <a:cubicBezTo>
                    <a:pt x="832347" y="1039"/>
                    <a:pt x="821597" y="2055"/>
                    <a:pt x="1070375" y="0"/>
                  </a:cubicBezTo>
                  <a:cubicBezTo>
                    <a:pt x="1075057" y="-682"/>
                    <a:pt x="1082135" y="5296"/>
                    <a:pt x="1081110" y="10735"/>
                  </a:cubicBezTo>
                  <a:cubicBezTo>
                    <a:pt x="1102682" y="196370"/>
                    <a:pt x="1100995" y="244469"/>
                    <a:pt x="1081110" y="462702"/>
                  </a:cubicBezTo>
                  <a:cubicBezTo>
                    <a:pt x="1061225" y="680935"/>
                    <a:pt x="1104184" y="825039"/>
                    <a:pt x="1081110" y="972368"/>
                  </a:cubicBezTo>
                  <a:cubicBezTo>
                    <a:pt x="1058036" y="1119697"/>
                    <a:pt x="1070112" y="1275591"/>
                    <a:pt x="1081110" y="1453184"/>
                  </a:cubicBezTo>
                  <a:cubicBezTo>
                    <a:pt x="1080861" y="1459525"/>
                    <a:pt x="1075981" y="1463545"/>
                    <a:pt x="1070375" y="1463919"/>
                  </a:cubicBezTo>
                  <a:cubicBezTo>
                    <a:pt x="961212" y="1484447"/>
                    <a:pt x="805470" y="1461673"/>
                    <a:pt x="561748" y="1463919"/>
                  </a:cubicBezTo>
                  <a:cubicBezTo>
                    <a:pt x="318026" y="1466165"/>
                    <a:pt x="129692" y="1490497"/>
                    <a:pt x="10735" y="1463919"/>
                  </a:cubicBezTo>
                  <a:cubicBezTo>
                    <a:pt x="5299" y="1463431"/>
                    <a:pt x="782" y="1458609"/>
                    <a:pt x="0" y="1453184"/>
                  </a:cubicBezTo>
                  <a:cubicBezTo>
                    <a:pt x="-8936" y="1353529"/>
                    <a:pt x="-7853" y="1144573"/>
                    <a:pt x="0" y="972368"/>
                  </a:cubicBezTo>
                  <a:cubicBezTo>
                    <a:pt x="7853" y="800163"/>
                    <a:pt x="-9920" y="670829"/>
                    <a:pt x="0" y="520400"/>
                  </a:cubicBezTo>
                  <a:cubicBezTo>
                    <a:pt x="9920" y="369971"/>
                    <a:pt x="16490" y="197423"/>
                    <a:pt x="0" y="1073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993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Line 2">
              <a:extLst>
                <a:ext uri="{FF2B5EF4-FFF2-40B4-BE49-F238E27FC236}">
                  <a16:creationId xmlns:a16="http://schemas.microsoft.com/office/drawing/2014/main" id="{FEEAFBE0-0E2F-4ABA-B5F9-36FB7C4EA1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20953" y="9138531"/>
              <a:ext cx="1080030" cy="1454722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Line 1">
              <a:extLst>
                <a:ext uri="{FF2B5EF4-FFF2-40B4-BE49-F238E27FC236}">
                  <a16:creationId xmlns:a16="http://schemas.microsoft.com/office/drawing/2014/main" id="{9FD5E164-B63F-4B02-B8F2-39874B5309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29393" y="9135571"/>
              <a:ext cx="1071592" cy="145986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 Placeholder">
              <a:extLst>
                <a:ext uri="{FF2B5EF4-FFF2-40B4-BE49-F238E27FC236}">
                  <a16:creationId xmlns:a16="http://schemas.microsoft.com/office/drawing/2014/main" id="{B832AAD3-00AA-4E51-B8D9-59EBA09D15C6}"/>
                </a:ext>
              </a:extLst>
            </p:cNvPr>
            <p:cNvSpPr txBox="1"/>
            <p:nvPr/>
          </p:nvSpPr>
          <p:spPr>
            <a:xfrm>
              <a:off x="11565484" y="10663369"/>
              <a:ext cx="984832" cy="25391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6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</p:grpSp>
      <p:grpSp>
        <p:nvGrpSpPr>
          <p:cNvPr id="53" name="Lined Picture Placeholder 3" descr="Picture placeholder">
            <a:extLst>
              <a:ext uri="{FF2B5EF4-FFF2-40B4-BE49-F238E27FC236}">
                <a16:creationId xmlns:a16="http://schemas.microsoft.com/office/drawing/2014/main" id="{F969E306-741D-4508-9A50-89752C5E8316}"/>
              </a:ext>
            </a:extLst>
          </p:cNvPr>
          <p:cNvGrpSpPr/>
          <p:nvPr/>
        </p:nvGrpSpPr>
        <p:grpSpPr>
          <a:xfrm>
            <a:off x="5555828" y="10734562"/>
            <a:ext cx="1077208" cy="1317572"/>
            <a:chOff x="10149922" y="7308056"/>
            <a:chExt cx="1197308" cy="1464469"/>
          </a:xfrm>
        </p:grpSpPr>
        <p:sp>
          <p:nvSpPr>
            <p:cNvPr id="111" name="Item Container">
              <a:extLst>
                <a:ext uri="{FF2B5EF4-FFF2-40B4-BE49-F238E27FC236}">
                  <a16:creationId xmlns:a16="http://schemas.microsoft.com/office/drawing/2014/main" id="{CE9B9450-DB10-4C7F-ADC9-08A8A9AA6D7A}"/>
                </a:ext>
              </a:extLst>
            </p:cNvPr>
            <p:cNvSpPr/>
            <p:nvPr/>
          </p:nvSpPr>
          <p:spPr>
            <a:xfrm>
              <a:off x="10149922" y="7308056"/>
              <a:ext cx="1197308" cy="1464469"/>
            </a:xfrm>
            <a:custGeom>
              <a:avLst/>
              <a:gdLst>
                <a:gd name="connsiteX0" fmla="*/ 0 w 1197308"/>
                <a:gd name="connsiteY0" fmla="*/ 11889 h 1464469"/>
                <a:gd name="connsiteX1" fmla="*/ 11889 w 1197308"/>
                <a:gd name="connsiteY1" fmla="*/ 0 h 1464469"/>
                <a:gd name="connsiteX2" fmla="*/ 575183 w 1197308"/>
                <a:gd name="connsiteY2" fmla="*/ 0 h 1464469"/>
                <a:gd name="connsiteX3" fmla="*/ 1185419 w 1197308"/>
                <a:gd name="connsiteY3" fmla="*/ 0 h 1464469"/>
                <a:gd name="connsiteX4" fmla="*/ 1197308 w 1197308"/>
                <a:gd name="connsiteY4" fmla="*/ 11889 h 1464469"/>
                <a:gd name="connsiteX5" fmla="*/ 1197308 w 1197308"/>
                <a:gd name="connsiteY5" fmla="*/ 477712 h 1464469"/>
                <a:gd name="connsiteX6" fmla="*/ 1197308 w 1197308"/>
                <a:gd name="connsiteY6" fmla="*/ 986757 h 1464469"/>
                <a:gd name="connsiteX7" fmla="*/ 1197308 w 1197308"/>
                <a:gd name="connsiteY7" fmla="*/ 1452580 h 1464469"/>
                <a:gd name="connsiteX8" fmla="*/ 1185419 w 1197308"/>
                <a:gd name="connsiteY8" fmla="*/ 1464469 h 1464469"/>
                <a:gd name="connsiteX9" fmla="*/ 622125 w 1197308"/>
                <a:gd name="connsiteY9" fmla="*/ 1464469 h 1464469"/>
                <a:gd name="connsiteX10" fmla="*/ 11889 w 1197308"/>
                <a:gd name="connsiteY10" fmla="*/ 1464469 h 1464469"/>
                <a:gd name="connsiteX11" fmla="*/ 0 w 1197308"/>
                <a:gd name="connsiteY11" fmla="*/ 1452580 h 1464469"/>
                <a:gd name="connsiteX12" fmla="*/ 0 w 1197308"/>
                <a:gd name="connsiteY12" fmla="*/ 986757 h 1464469"/>
                <a:gd name="connsiteX13" fmla="*/ 0 w 1197308"/>
                <a:gd name="connsiteY13" fmla="*/ 535340 h 1464469"/>
                <a:gd name="connsiteX14" fmla="*/ 0 w 1197308"/>
                <a:gd name="connsiteY14" fmla="*/ 11889 h 14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7308" h="1464469" fill="none" extrusionOk="0">
                  <a:moveTo>
                    <a:pt x="0" y="11889"/>
                  </a:moveTo>
                  <a:cubicBezTo>
                    <a:pt x="-177" y="5239"/>
                    <a:pt x="6150" y="155"/>
                    <a:pt x="11889" y="0"/>
                  </a:cubicBezTo>
                  <a:cubicBezTo>
                    <a:pt x="280856" y="-22526"/>
                    <a:pt x="328058" y="9522"/>
                    <a:pt x="575183" y="0"/>
                  </a:cubicBezTo>
                  <a:cubicBezTo>
                    <a:pt x="822308" y="-9522"/>
                    <a:pt x="978263" y="13476"/>
                    <a:pt x="1185419" y="0"/>
                  </a:cubicBezTo>
                  <a:cubicBezTo>
                    <a:pt x="1191832" y="-605"/>
                    <a:pt x="1198568" y="4398"/>
                    <a:pt x="1197308" y="11889"/>
                  </a:cubicBezTo>
                  <a:cubicBezTo>
                    <a:pt x="1194496" y="195529"/>
                    <a:pt x="1219584" y="378628"/>
                    <a:pt x="1197308" y="477712"/>
                  </a:cubicBezTo>
                  <a:cubicBezTo>
                    <a:pt x="1175032" y="576796"/>
                    <a:pt x="1210590" y="809861"/>
                    <a:pt x="1197308" y="986757"/>
                  </a:cubicBezTo>
                  <a:cubicBezTo>
                    <a:pt x="1184026" y="1163654"/>
                    <a:pt x="1201033" y="1254980"/>
                    <a:pt x="1197308" y="1452580"/>
                  </a:cubicBezTo>
                  <a:cubicBezTo>
                    <a:pt x="1196927" y="1459693"/>
                    <a:pt x="1191682" y="1464373"/>
                    <a:pt x="1185419" y="1464469"/>
                  </a:cubicBezTo>
                  <a:cubicBezTo>
                    <a:pt x="947138" y="1470347"/>
                    <a:pt x="894121" y="1471973"/>
                    <a:pt x="622125" y="1464469"/>
                  </a:cubicBezTo>
                  <a:cubicBezTo>
                    <a:pt x="350129" y="1456965"/>
                    <a:pt x="307442" y="1461889"/>
                    <a:pt x="11889" y="1464469"/>
                  </a:cubicBezTo>
                  <a:cubicBezTo>
                    <a:pt x="5764" y="1466027"/>
                    <a:pt x="109" y="1459574"/>
                    <a:pt x="0" y="1452580"/>
                  </a:cubicBezTo>
                  <a:cubicBezTo>
                    <a:pt x="21389" y="1344588"/>
                    <a:pt x="-1481" y="1130961"/>
                    <a:pt x="0" y="986757"/>
                  </a:cubicBezTo>
                  <a:cubicBezTo>
                    <a:pt x="1481" y="842553"/>
                    <a:pt x="-16372" y="630684"/>
                    <a:pt x="0" y="535340"/>
                  </a:cubicBezTo>
                  <a:cubicBezTo>
                    <a:pt x="16372" y="439996"/>
                    <a:pt x="-6023" y="131589"/>
                    <a:pt x="0" y="11889"/>
                  </a:cubicBezTo>
                  <a:close/>
                </a:path>
                <a:path w="1197308" h="1464469" stroke="0" extrusionOk="0">
                  <a:moveTo>
                    <a:pt x="0" y="11889"/>
                  </a:moveTo>
                  <a:cubicBezTo>
                    <a:pt x="-296" y="4370"/>
                    <a:pt x="5065" y="114"/>
                    <a:pt x="11889" y="0"/>
                  </a:cubicBezTo>
                  <a:cubicBezTo>
                    <a:pt x="177967" y="16209"/>
                    <a:pt x="420527" y="-7636"/>
                    <a:pt x="598654" y="0"/>
                  </a:cubicBezTo>
                  <a:cubicBezTo>
                    <a:pt x="776781" y="7636"/>
                    <a:pt x="1037063" y="-846"/>
                    <a:pt x="1185419" y="0"/>
                  </a:cubicBezTo>
                  <a:cubicBezTo>
                    <a:pt x="1191684" y="-364"/>
                    <a:pt x="1196036" y="5099"/>
                    <a:pt x="1197308" y="11889"/>
                  </a:cubicBezTo>
                  <a:cubicBezTo>
                    <a:pt x="1184473" y="133488"/>
                    <a:pt x="1174552" y="272879"/>
                    <a:pt x="1197308" y="506526"/>
                  </a:cubicBezTo>
                  <a:cubicBezTo>
                    <a:pt x="1220064" y="740173"/>
                    <a:pt x="1204973" y="863728"/>
                    <a:pt x="1197308" y="986757"/>
                  </a:cubicBezTo>
                  <a:cubicBezTo>
                    <a:pt x="1189643" y="1109786"/>
                    <a:pt x="1189956" y="1239715"/>
                    <a:pt x="1197308" y="1452580"/>
                  </a:cubicBezTo>
                  <a:cubicBezTo>
                    <a:pt x="1196667" y="1460484"/>
                    <a:pt x="1192238" y="1463231"/>
                    <a:pt x="1185419" y="1464469"/>
                  </a:cubicBezTo>
                  <a:cubicBezTo>
                    <a:pt x="910364" y="1481003"/>
                    <a:pt x="739954" y="1466263"/>
                    <a:pt x="610389" y="1464469"/>
                  </a:cubicBezTo>
                  <a:cubicBezTo>
                    <a:pt x="480824" y="1462676"/>
                    <a:pt x="136728" y="1475400"/>
                    <a:pt x="11889" y="1464469"/>
                  </a:cubicBezTo>
                  <a:cubicBezTo>
                    <a:pt x="6049" y="1464381"/>
                    <a:pt x="109" y="1459422"/>
                    <a:pt x="0" y="1452580"/>
                  </a:cubicBezTo>
                  <a:cubicBezTo>
                    <a:pt x="-10944" y="1250967"/>
                    <a:pt x="-8635" y="1204715"/>
                    <a:pt x="0" y="972350"/>
                  </a:cubicBezTo>
                  <a:cubicBezTo>
                    <a:pt x="8635" y="739985"/>
                    <a:pt x="16371" y="681958"/>
                    <a:pt x="0" y="463306"/>
                  </a:cubicBezTo>
                  <a:cubicBezTo>
                    <a:pt x="-16371" y="244654"/>
                    <a:pt x="18289" y="235444"/>
                    <a:pt x="0" y="1188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898845589">
                    <a:prstGeom prst="roundRect">
                      <a:avLst>
                        <a:gd name="adj" fmla="val 993"/>
                      </a:avLst>
                    </a:prstGeom>
                    <ask:type>
                      <ask:lineSketchFreehand/>
                    </ask:type>
                    <ask:seed>2898845589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Picture Placeholder Background">
              <a:extLst>
                <a:ext uri="{FF2B5EF4-FFF2-40B4-BE49-F238E27FC236}">
                  <a16:creationId xmlns:a16="http://schemas.microsoft.com/office/drawing/2014/main" id="{B29528BA-65B3-45D9-8469-7DBF00CFBA49}"/>
                </a:ext>
              </a:extLst>
            </p:cNvPr>
            <p:cNvSpPr/>
            <p:nvPr/>
          </p:nvSpPr>
          <p:spPr>
            <a:xfrm>
              <a:off x="10149922" y="8380808"/>
              <a:ext cx="1197308" cy="391717"/>
            </a:xfrm>
            <a:custGeom>
              <a:avLst/>
              <a:gdLst>
                <a:gd name="connsiteX0" fmla="*/ 0 w 1197308"/>
                <a:gd name="connsiteY0" fmla="*/ 7823 h 391717"/>
                <a:gd name="connsiteX1" fmla="*/ 7823 w 1197308"/>
                <a:gd name="connsiteY1" fmla="*/ 0 h 391717"/>
                <a:gd name="connsiteX2" fmla="*/ 563204 w 1197308"/>
                <a:gd name="connsiteY2" fmla="*/ 0 h 391717"/>
                <a:gd name="connsiteX3" fmla="*/ 1189485 w 1197308"/>
                <a:gd name="connsiteY3" fmla="*/ 0 h 391717"/>
                <a:gd name="connsiteX4" fmla="*/ 1197308 w 1197308"/>
                <a:gd name="connsiteY4" fmla="*/ 7823 h 391717"/>
                <a:gd name="connsiteX5" fmla="*/ 1197308 w 1197308"/>
                <a:gd name="connsiteY5" fmla="*/ 383894 h 391717"/>
                <a:gd name="connsiteX6" fmla="*/ 1189485 w 1197308"/>
                <a:gd name="connsiteY6" fmla="*/ 391717 h 391717"/>
                <a:gd name="connsiteX7" fmla="*/ 575021 w 1197308"/>
                <a:gd name="connsiteY7" fmla="*/ 391717 h 391717"/>
                <a:gd name="connsiteX8" fmla="*/ 7823 w 1197308"/>
                <a:gd name="connsiteY8" fmla="*/ 391717 h 391717"/>
                <a:gd name="connsiteX9" fmla="*/ 0 w 1197308"/>
                <a:gd name="connsiteY9" fmla="*/ 383894 h 391717"/>
                <a:gd name="connsiteX10" fmla="*/ 0 w 1197308"/>
                <a:gd name="connsiteY10" fmla="*/ 7823 h 39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7308" h="391717" fill="none" extrusionOk="0">
                  <a:moveTo>
                    <a:pt x="0" y="7823"/>
                  </a:moveTo>
                  <a:cubicBezTo>
                    <a:pt x="-162" y="3633"/>
                    <a:pt x="3578" y="450"/>
                    <a:pt x="7823" y="0"/>
                  </a:cubicBezTo>
                  <a:cubicBezTo>
                    <a:pt x="183229" y="-8824"/>
                    <a:pt x="299638" y="-13600"/>
                    <a:pt x="563204" y="0"/>
                  </a:cubicBezTo>
                  <a:cubicBezTo>
                    <a:pt x="826770" y="13600"/>
                    <a:pt x="970726" y="21301"/>
                    <a:pt x="1189485" y="0"/>
                  </a:cubicBezTo>
                  <a:cubicBezTo>
                    <a:pt x="1193333" y="501"/>
                    <a:pt x="1197264" y="3817"/>
                    <a:pt x="1197308" y="7823"/>
                  </a:cubicBezTo>
                  <a:cubicBezTo>
                    <a:pt x="1184108" y="132099"/>
                    <a:pt x="1208904" y="206801"/>
                    <a:pt x="1197308" y="383894"/>
                  </a:cubicBezTo>
                  <a:cubicBezTo>
                    <a:pt x="1196944" y="388518"/>
                    <a:pt x="1193247" y="391045"/>
                    <a:pt x="1189485" y="391717"/>
                  </a:cubicBezTo>
                  <a:cubicBezTo>
                    <a:pt x="904386" y="391615"/>
                    <a:pt x="825219" y="409738"/>
                    <a:pt x="575021" y="391717"/>
                  </a:cubicBezTo>
                  <a:cubicBezTo>
                    <a:pt x="324823" y="373696"/>
                    <a:pt x="232876" y="382535"/>
                    <a:pt x="7823" y="391717"/>
                  </a:cubicBezTo>
                  <a:cubicBezTo>
                    <a:pt x="4515" y="391442"/>
                    <a:pt x="-18" y="388385"/>
                    <a:pt x="0" y="383894"/>
                  </a:cubicBezTo>
                  <a:cubicBezTo>
                    <a:pt x="-9488" y="243352"/>
                    <a:pt x="17671" y="183279"/>
                    <a:pt x="0" y="7823"/>
                  </a:cubicBezTo>
                  <a:close/>
                </a:path>
                <a:path w="1197308" h="391717" stroke="0" extrusionOk="0">
                  <a:moveTo>
                    <a:pt x="0" y="7823"/>
                  </a:moveTo>
                  <a:cubicBezTo>
                    <a:pt x="271" y="3265"/>
                    <a:pt x="3039" y="-117"/>
                    <a:pt x="7823" y="0"/>
                  </a:cubicBezTo>
                  <a:cubicBezTo>
                    <a:pt x="255386" y="-22393"/>
                    <a:pt x="387680" y="19390"/>
                    <a:pt x="563204" y="0"/>
                  </a:cubicBezTo>
                  <a:cubicBezTo>
                    <a:pt x="738728" y="-19390"/>
                    <a:pt x="879579" y="528"/>
                    <a:pt x="1189485" y="0"/>
                  </a:cubicBezTo>
                  <a:cubicBezTo>
                    <a:pt x="1193507" y="154"/>
                    <a:pt x="1197228" y="3561"/>
                    <a:pt x="1197308" y="7823"/>
                  </a:cubicBezTo>
                  <a:cubicBezTo>
                    <a:pt x="1194911" y="184333"/>
                    <a:pt x="1196064" y="295792"/>
                    <a:pt x="1197308" y="383894"/>
                  </a:cubicBezTo>
                  <a:cubicBezTo>
                    <a:pt x="1196809" y="388884"/>
                    <a:pt x="1193130" y="390898"/>
                    <a:pt x="1189485" y="391717"/>
                  </a:cubicBezTo>
                  <a:cubicBezTo>
                    <a:pt x="1060343" y="404093"/>
                    <a:pt x="816626" y="387447"/>
                    <a:pt x="598654" y="391717"/>
                  </a:cubicBezTo>
                  <a:cubicBezTo>
                    <a:pt x="380682" y="395987"/>
                    <a:pt x="291588" y="402296"/>
                    <a:pt x="7823" y="391717"/>
                  </a:cubicBezTo>
                  <a:cubicBezTo>
                    <a:pt x="3835" y="390724"/>
                    <a:pt x="-410" y="388711"/>
                    <a:pt x="0" y="383894"/>
                  </a:cubicBezTo>
                  <a:cubicBezTo>
                    <a:pt x="-11464" y="269888"/>
                    <a:pt x="1730" y="129254"/>
                    <a:pt x="0" y="782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825056982">
                    <a:prstGeom prst="roundRect">
                      <a:avLst>
                        <a:gd name="adj" fmla="val 1997"/>
                      </a:avLst>
                    </a:prstGeom>
                    <ask:type>
                      <ask:lineSketchFreehand/>
                    </ask:type>
                    <ask:seed>1825056982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Line 2">
              <a:extLst>
                <a:ext uri="{FF2B5EF4-FFF2-40B4-BE49-F238E27FC236}">
                  <a16:creationId xmlns:a16="http://schemas.microsoft.com/office/drawing/2014/main" id="{DFA3F571-018E-4FCF-94F1-E4572823BE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54623" y="7313604"/>
              <a:ext cx="1191416" cy="1066013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Line 1">
              <a:extLst>
                <a:ext uri="{FF2B5EF4-FFF2-40B4-BE49-F238E27FC236}">
                  <a16:creationId xmlns:a16="http://schemas.microsoft.com/office/drawing/2014/main" id="{216B3D85-F3DC-465F-99E9-D9FEA7422E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63433" y="7315200"/>
              <a:ext cx="1182606" cy="1066013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Placeholder">
              <a:extLst>
                <a:ext uri="{FF2B5EF4-FFF2-40B4-BE49-F238E27FC236}">
                  <a16:creationId xmlns:a16="http://schemas.microsoft.com/office/drawing/2014/main" id="{D58AFB37-EFEB-42B8-8BE8-64134AB157AC}"/>
                </a:ext>
              </a:extLst>
            </p:cNvPr>
            <p:cNvSpPr txBox="1"/>
            <p:nvPr/>
          </p:nvSpPr>
          <p:spPr>
            <a:xfrm>
              <a:off x="10199153" y="8423751"/>
              <a:ext cx="1115232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6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</p:grpSp>
      <p:grpSp>
        <p:nvGrpSpPr>
          <p:cNvPr id="54" name="Lined Picture Placeholder 2" descr="Picture placeholder">
            <a:extLst>
              <a:ext uri="{FF2B5EF4-FFF2-40B4-BE49-F238E27FC236}">
                <a16:creationId xmlns:a16="http://schemas.microsoft.com/office/drawing/2014/main" id="{17DD8466-653E-4355-9586-827C3303D5A7}"/>
              </a:ext>
            </a:extLst>
          </p:cNvPr>
          <p:cNvGrpSpPr/>
          <p:nvPr/>
        </p:nvGrpSpPr>
        <p:grpSpPr>
          <a:xfrm>
            <a:off x="4330451" y="10734563"/>
            <a:ext cx="1072980" cy="1232228"/>
            <a:chOff x="9490136" y="7308057"/>
            <a:chExt cx="1192607" cy="1369610"/>
          </a:xfrm>
        </p:grpSpPr>
        <p:sp>
          <p:nvSpPr>
            <p:cNvPr id="107" name="Picture Placeholder">
              <a:extLst>
                <a:ext uri="{FF2B5EF4-FFF2-40B4-BE49-F238E27FC236}">
                  <a16:creationId xmlns:a16="http://schemas.microsoft.com/office/drawing/2014/main" id="{45706BA6-F915-470E-BD51-EE895BD9FE34}"/>
                </a:ext>
              </a:extLst>
            </p:cNvPr>
            <p:cNvSpPr/>
            <p:nvPr/>
          </p:nvSpPr>
          <p:spPr>
            <a:xfrm>
              <a:off x="9490136" y="7308057"/>
              <a:ext cx="1192607" cy="1072752"/>
            </a:xfrm>
            <a:custGeom>
              <a:avLst/>
              <a:gdLst>
                <a:gd name="connsiteX0" fmla="*/ 0 w 1192607"/>
                <a:gd name="connsiteY0" fmla="*/ 10652 h 1072752"/>
                <a:gd name="connsiteX1" fmla="*/ 10652 w 1192607"/>
                <a:gd name="connsiteY1" fmla="*/ 0 h 1072752"/>
                <a:gd name="connsiteX2" fmla="*/ 608017 w 1192607"/>
                <a:gd name="connsiteY2" fmla="*/ 0 h 1072752"/>
                <a:gd name="connsiteX3" fmla="*/ 1181955 w 1192607"/>
                <a:gd name="connsiteY3" fmla="*/ 0 h 1072752"/>
                <a:gd name="connsiteX4" fmla="*/ 1192607 w 1192607"/>
                <a:gd name="connsiteY4" fmla="*/ 10652 h 1072752"/>
                <a:gd name="connsiteX5" fmla="*/ 1192607 w 1192607"/>
                <a:gd name="connsiteY5" fmla="*/ 515347 h 1072752"/>
                <a:gd name="connsiteX6" fmla="*/ 1192607 w 1192607"/>
                <a:gd name="connsiteY6" fmla="*/ 1062100 h 1072752"/>
                <a:gd name="connsiteX7" fmla="*/ 1181955 w 1192607"/>
                <a:gd name="connsiteY7" fmla="*/ 1072752 h 1072752"/>
                <a:gd name="connsiteX8" fmla="*/ 584590 w 1192607"/>
                <a:gd name="connsiteY8" fmla="*/ 1072752 h 1072752"/>
                <a:gd name="connsiteX9" fmla="*/ 10652 w 1192607"/>
                <a:gd name="connsiteY9" fmla="*/ 1072752 h 1072752"/>
                <a:gd name="connsiteX10" fmla="*/ 0 w 1192607"/>
                <a:gd name="connsiteY10" fmla="*/ 1062100 h 1072752"/>
                <a:gd name="connsiteX11" fmla="*/ 0 w 1192607"/>
                <a:gd name="connsiteY11" fmla="*/ 525862 h 1072752"/>
                <a:gd name="connsiteX12" fmla="*/ 0 w 1192607"/>
                <a:gd name="connsiteY12" fmla="*/ 10652 h 107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2607" h="1072752" fill="none" extrusionOk="0">
                  <a:moveTo>
                    <a:pt x="0" y="10652"/>
                  </a:moveTo>
                  <a:cubicBezTo>
                    <a:pt x="-706" y="4885"/>
                    <a:pt x="4196" y="-395"/>
                    <a:pt x="10652" y="0"/>
                  </a:cubicBezTo>
                  <a:cubicBezTo>
                    <a:pt x="223921" y="-23525"/>
                    <a:pt x="484119" y="14020"/>
                    <a:pt x="608017" y="0"/>
                  </a:cubicBezTo>
                  <a:cubicBezTo>
                    <a:pt x="731915" y="-14020"/>
                    <a:pt x="976504" y="-597"/>
                    <a:pt x="1181955" y="0"/>
                  </a:cubicBezTo>
                  <a:cubicBezTo>
                    <a:pt x="1187307" y="949"/>
                    <a:pt x="1192860" y="4957"/>
                    <a:pt x="1192607" y="10652"/>
                  </a:cubicBezTo>
                  <a:cubicBezTo>
                    <a:pt x="1206310" y="259112"/>
                    <a:pt x="1194494" y="367370"/>
                    <a:pt x="1192607" y="515347"/>
                  </a:cubicBezTo>
                  <a:cubicBezTo>
                    <a:pt x="1190720" y="663325"/>
                    <a:pt x="1189802" y="824967"/>
                    <a:pt x="1192607" y="1062100"/>
                  </a:cubicBezTo>
                  <a:cubicBezTo>
                    <a:pt x="1193201" y="1069159"/>
                    <a:pt x="1187313" y="1073029"/>
                    <a:pt x="1181955" y="1072752"/>
                  </a:cubicBezTo>
                  <a:cubicBezTo>
                    <a:pt x="1026233" y="1060146"/>
                    <a:pt x="838940" y="1088751"/>
                    <a:pt x="584590" y="1072752"/>
                  </a:cubicBezTo>
                  <a:cubicBezTo>
                    <a:pt x="330240" y="1056753"/>
                    <a:pt x="237228" y="1090455"/>
                    <a:pt x="10652" y="1072752"/>
                  </a:cubicBezTo>
                  <a:cubicBezTo>
                    <a:pt x="4132" y="1074031"/>
                    <a:pt x="-278" y="1067614"/>
                    <a:pt x="0" y="1062100"/>
                  </a:cubicBezTo>
                  <a:cubicBezTo>
                    <a:pt x="-9477" y="846532"/>
                    <a:pt x="23568" y="786913"/>
                    <a:pt x="0" y="525862"/>
                  </a:cubicBezTo>
                  <a:cubicBezTo>
                    <a:pt x="-23568" y="264811"/>
                    <a:pt x="-9164" y="118835"/>
                    <a:pt x="0" y="10652"/>
                  </a:cubicBezTo>
                  <a:close/>
                </a:path>
                <a:path w="1192607" h="1072752" stroke="0" extrusionOk="0">
                  <a:moveTo>
                    <a:pt x="0" y="10652"/>
                  </a:moveTo>
                  <a:cubicBezTo>
                    <a:pt x="-233" y="4625"/>
                    <a:pt x="3728" y="391"/>
                    <a:pt x="10652" y="0"/>
                  </a:cubicBezTo>
                  <a:cubicBezTo>
                    <a:pt x="134129" y="6383"/>
                    <a:pt x="331382" y="-4663"/>
                    <a:pt x="619730" y="0"/>
                  </a:cubicBezTo>
                  <a:cubicBezTo>
                    <a:pt x="908078" y="4663"/>
                    <a:pt x="901696" y="25077"/>
                    <a:pt x="1181955" y="0"/>
                  </a:cubicBezTo>
                  <a:cubicBezTo>
                    <a:pt x="1187476" y="-198"/>
                    <a:pt x="1193667" y="5275"/>
                    <a:pt x="1192607" y="10652"/>
                  </a:cubicBezTo>
                  <a:cubicBezTo>
                    <a:pt x="1176954" y="224459"/>
                    <a:pt x="1192439" y="315508"/>
                    <a:pt x="1192607" y="515347"/>
                  </a:cubicBezTo>
                  <a:cubicBezTo>
                    <a:pt x="1192775" y="715186"/>
                    <a:pt x="1175673" y="952499"/>
                    <a:pt x="1192607" y="1062100"/>
                  </a:cubicBezTo>
                  <a:cubicBezTo>
                    <a:pt x="1192588" y="1067804"/>
                    <a:pt x="1187482" y="1073247"/>
                    <a:pt x="1181955" y="1072752"/>
                  </a:cubicBezTo>
                  <a:cubicBezTo>
                    <a:pt x="972450" y="1056503"/>
                    <a:pt x="890412" y="1092451"/>
                    <a:pt x="619730" y="1072752"/>
                  </a:cubicBezTo>
                  <a:cubicBezTo>
                    <a:pt x="349048" y="1053053"/>
                    <a:pt x="269438" y="1069015"/>
                    <a:pt x="10652" y="1072752"/>
                  </a:cubicBezTo>
                  <a:cubicBezTo>
                    <a:pt x="4927" y="1072987"/>
                    <a:pt x="134" y="1069369"/>
                    <a:pt x="0" y="1062100"/>
                  </a:cubicBezTo>
                  <a:cubicBezTo>
                    <a:pt x="-22585" y="890489"/>
                    <a:pt x="19799" y="745401"/>
                    <a:pt x="0" y="567919"/>
                  </a:cubicBezTo>
                  <a:cubicBezTo>
                    <a:pt x="-19799" y="390437"/>
                    <a:pt x="-24329" y="172299"/>
                    <a:pt x="0" y="1065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993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Line 2">
              <a:extLst>
                <a:ext uri="{FF2B5EF4-FFF2-40B4-BE49-F238E27FC236}">
                  <a16:creationId xmlns:a16="http://schemas.microsoft.com/office/drawing/2014/main" id="{9A368AA2-D705-43CC-A43B-59E830E443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0137" y="7313604"/>
              <a:ext cx="1191416" cy="1066013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Line 1">
              <a:extLst>
                <a:ext uri="{FF2B5EF4-FFF2-40B4-BE49-F238E27FC236}">
                  <a16:creationId xmlns:a16="http://schemas.microsoft.com/office/drawing/2014/main" id="{C49D2AAA-2284-4458-9F0A-BE13D45B28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98947" y="7315200"/>
              <a:ext cx="1182606" cy="1066013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Placeholder">
              <a:extLst>
                <a:ext uri="{FF2B5EF4-FFF2-40B4-BE49-F238E27FC236}">
                  <a16:creationId xmlns:a16="http://schemas.microsoft.com/office/drawing/2014/main" id="{55E1FEA3-570D-4B1E-BB94-5B3FA04B7E8B}"/>
                </a:ext>
              </a:extLst>
            </p:cNvPr>
            <p:cNvSpPr txBox="1"/>
            <p:nvPr/>
          </p:nvSpPr>
          <p:spPr>
            <a:xfrm>
              <a:off x="9534667" y="8423751"/>
              <a:ext cx="1126460" cy="25391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6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</p:grpSp>
      <p:grpSp>
        <p:nvGrpSpPr>
          <p:cNvPr id="46" name="Lined Picture Placeholder" descr="Picture placeholder">
            <a:extLst>
              <a:ext uri="{FF2B5EF4-FFF2-40B4-BE49-F238E27FC236}">
                <a16:creationId xmlns:a16="http://schemas.microsoft.com/office/drawing/2014/main" id="{C1CBC8DB-1DB0-4FB8-B74A-931DAF954F55}"/>
              </a:ext>
            </a:extLst>
          </p:cNvPr>
          <p:cNvGrpSpPr/>
          <p:nvPr/>
        </p:nvGrpSpPr>
        <p:grpSpPr>
          <a:xfrm>
            <a:off x="2545633" y="10767560"/>
            <a:ext cx="1491403" cy="899150"/>
            <a:chOff x="5653741" y="7721100"/>
            <a:chExt cx="1279613" cy="771465"/>
          </a:xfrm>
        </p:grpSpPr>
        <p:sp>
          <p:nvSpPr>
            <p:cNvPr id="177" name="Picture Placeholder Background">
              <a:extLst>
                <a:ext uri="{FF2B5EF4-FFF2-40B4-BE49-F238E27FC236}">
                  <a16:creationId xmlns:a16="http://schemas.microsoft.com/office/drawing/2014/main" id="{D83B0920-109C-4D87-BC9C-AECF485C6756}"/>
                </a:ext>
              </a:extLst>
            </p:cNvPr>
            <p:cNvSpPr/>
            <p:nvPr/>
          </p:nvSpPr>
          <p:spPr>
            <a:xfrm>
              <a:off x="5653741" y="7721600"/>
              <a:ext cx="1279613" cy="770965"/>
            </a:xfrm>
            <a:custGeom>
              <a:avLst/>
              <a:gdLst>
                <a:gd name="connsiteX0" fmla="*/ 0 w 1279613"/>
                <a:gd name="connsiteY0" fmla="*/ 9521 h 770965"/>
                <a:gd name="connsiteX1" fmla="*/ 9521 w 1279613"/>
                <a:gd name="connsiteY1" fmla="*/ 0 h 770965"/>
                <a:gd name="connsiteX2" fmla="*/ 652412 w 1279613"/>
                <a:gd name="connsiteY2" fmla="*/ 0 h 770965"/>
                <a:gd name="connsiteX3" fmla="*/ 1270092 w 1279613"/>
                <a:gd name="connsiteY3" fmla="*/ 0 h 770965"/>
                <a:gd name="connsiteX4" fmla="*/ 1279613 w 1279613"/>
                <a:gd name="connsiteY4" fmla="*/ 9521 h 770965"/>
                <a:gd name="connsiteX5" fmla="*/ 1279613 w 1279613"/>
                <a:gd name="connsiteY5" fmla="*/ 385483 h 770965"/>
                <a:gd name="connsiteX6" fmla="*/ 1279613 w 1279613"/>
                <a:gd name="connsiteY6" fmla="*/ 761444 h 770965"/>
                <a:gd name="connsiteX7" fmla="*/ 1270092 w 1279613"/>
                <a:gd name="connsiteY7" fmla="*/ 770965 h 770965"/>
                <a:gd name="connsiteX8" fmla="*/ 652412 w 1279613"/>
                <a:gd name="connsiteY8" fmla="*/ 770965 h 770965"/>
                <a:gd name="connsiteX9" fmla="*/ 9521 w 1279613"/>
                <a:gd name="connsiteY9" fmla="*/ 770965 h 770965"/>
                <a:gd name="connsiteX10" fmla="*/ 0 w 1279613"/>
                <a:gd name="connsiteY10" fmla="*/ 761444 h 770965"/>
                <a:gd name="connsiteX11" fmla="*/ 0 w 1279613"/>
                <a:gd name="connsiteY11" fmla="*/ 385483 h 770965"/>
                <a:gd name="connsiteX12" fmla="*/ 0 w 1279613"/>
                <a:gd name="connsiteY12" fmla="*/ 9521 h 77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9613" h="770965" fill="none" extrusionOk="0">
                  <a:moveTo>
                    <a:pt x="0" y="9521"/>
                  </a:moveTo>
                  <a:cubicBezTo>
                    <a:pt x="-742" y="4383"/>
                    <a:pt x="3364" y="249"/>
                    <a:pt x="9521" y="0"/>
                  </a:cubicBezTo>
                  <a:cubicBezTo>
                    <a:pt x="206648" y="-6014"/>
                    <a:pt x="462071" y="21131"/>
                    <a:pt x="652412" y="0"/>
                  </a:cubicBezTo>
                  <a:cubicBezTo>
                    <a:pt x="842753" y="-21131"/>
                    <a:pt x="1120996" y="10661"/>
                    <a:pt x="1270092" y="0"/>
                  </a:cubicBezTo>
                  <a:cubicBezTo>
                    <a:pt x="1276344" y="-111"/>
                    <a:pt x="1279324" y="4731"/>
                    <a:pt x="1279613" y="9521"/>
                  </a:cubicBezTo>
                  <a:cubicBezTo>
                    <a:pt x="1295373" y="150063"/>
                    <a:pt x="1273961" y="292958"/>
                    <a:pt x="1279613" y="385483"/>
                  </a:cubicBezTo>
                  <a:cubicBezTo>
                    <a:pt x="1285265" y="478008"/>
                    <a:pt x="1281919" y="620315"/>
                    <a:pt x="1279613" y="761444"/>
                  </a:cubicBezTo>
                  <a:cubicBezTo>
                    <a:pt x="1279701" y="766982"/>
                    <a:pt x="1275270" y="771117"/>
                    <a:pt x="1270092" y="770965"/>
                  </a:cubicBezTo>
                  <a:cubicBezTo>
                    <a:pt x="1063891" y="747291"/>
                    <a:pt x="835248" y="741925"/>
                    <a:pt x="652412" y="770965"/>
                  </a:cubicBezTo>
                  <a:cubicBezTo>
                    <a:pt x="469576" y="800005"/>
                    <a:pt x="164946" y="747875"/>
                    <a:pt x="9521" y="770965"/>
                  </a:cubicBezTo>
                  <a:cubicBezTo>
                    <a:pt x="4787" y="770539"/>
                    <a:pt x="566" y="766718"/>
                    <a:pt x="0" y="761444"/>
                  </a:cubicBezTo>
                  <a:cubicBezTo>
                    <a:pt x="-1626" y="662165"/>
                    <a:pt x="-8012" y="533731"/>
                    <a:pt x="0" y="385483"/>
                  </a:cubicBezTo>
                  <a:cubicBezTo>
                    <a:pt x="8012" y="237235"/>
                    <a:pt x="8906" y="131177"/>
                    <a:pt x="0" y="9521"/>
                  </a:cubicBezTo>
                  <a:close/>
                </a:path>
                <a:path w="1279613" h="770965" stroke="0" extrusionOk="0">
                  <a:moveTo>
                    <a:pt x="0" y="9521"/>
                  </a:moveTo>
                  <a:cubicBezTo>
                    <a:pt x="-10" y="4109"/>
                    <a:pt x="4386" y="-375"/>
                    <a:pt x="9521" y="0"/>
                  </a:cubicBezTo>
                  <a:cubicBezTo>
                    <a:pt x="153706" y="-2136"/>
                    <a:pt x="398792" y="28997"/>
                    <a:pt x="614595" y="0"/>
                  </a:cubicBezTo>
                  <a:cubicBezTo>
                    <a:pt x="830398" y="-28997"/>
                    <a:pt x="995357" y="25251"/>
                    <a:pt x="1270092" y="0"/>
                  </a:cubicBezTo>
                  <a:cubicBezTo>
                    <a:pt x="1275535" y="340"/>
                    <a:pt x="1279607" y="5236"/>
                    <a:pt x="1279613" y="9521"/>
                  </a:cubicBezTo>
                  <a:cubicBezTo>
                    <a:pt x="1297010" y="186391"/>
                    <a:pt x="1270851" y="218100"/>
                    <a:pt x="1279613" y="370444"/>
                  </a:cubicBezTo>
                  <a:cubicBezTo>
                    <a:pt x="1288375" y="522788"/>
                    <a:pt x="1272986" y="628381"/>
                    <a:pt x="1279613" y="761444"/>
                  </a:cubicBezTo>
                  <a:cubicBezTo>
                    <a:pt x="1279779" y="766108"/>
                    <a:pt x="1275660" y="771658"/>
                    <a:pt x="1270092" y="770965"/>
                  </a:cubicBezTo>
                  <a:cubicBezTo>
                    <a:pt x="1107185" y="744818"/>
                    <a:pt x="880102" y="787490"/>
                    <a:pt x="652412" y="770965"/>
                  </a:cubicBezTo>
                  <a:cubicBezTo>
                    <a:pt x="424722" y="754440"/>
                    <a:pt x="253678" y="771977"/>
                    <a:pt x="9521" y="770965"/>
                  </a:cubicBezTo>
                  <a:cubicBezTo>
                    <a:pt x="4176" y="771152"/>
                    <a:pt x="-101" y="766836"/>
                    <a:pt x="0" y="761444"/>
                  </a:cubicBezTo>
                  <a:cubicBezTo>
                    <a:pt x="107" y="601521"/>
                    <a:pt x="6091" y="535315"/>
                    <a:pt x="0" y="385483"/>
                  </a:cubicBezTo>
                  <a:cubicBezTo>
                    <a:pt x="-6091" y="235651"/>
                    <a:pt x="11931" y="105750"/>
                    <a:pt x="0" y="952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1235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Line 2">
              <a:extLst>
                <a:ext uri="{FF2B5EF4-FFF2-40B4-BE49-F238E27FC236}">
                  <a16:creationId xmlns:a16="http://schemas.microsoft.com/office/drawing/2014/main" id="{663AE49F-2500-407A-B02B-6860D9BA13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3741" y="7721100"/>
              <a:ext cx="1279613" cy="771465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Line 1">
              <a:extLst>
                <a:ext uri="{FF2B5EF4-FFF2-40B4-BE49-F238E27FC236}">
                  <a16:creationId xmlns:a16="http://schemas.microsoft.com/office/drawing/2014/main" id="{0B3A6EE0-A3AD-4235-A870-49E0F1A560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53935" y="7721684"/>
              <a:ext cx="1279419" cy="77088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6" name="Filled Picture Placeholder 6" descr="Picture placeholder">
            <a:extLst>
              <a:ext uri="{FF2B5EF4-FFF2-40B4-BE49-F238E27FC236}">
                <a16:creationId xmlns:a16="http://schemas.microsoft.com/office/drawing/2014/main" id="{5FA68CB9-3F7B-4D3F-9666-1868F4CD36AE}"/>
              </a:ext>
            </a:extLst>
          </p:cNvPr>
          <p:cNvGrpSpPr/>
          <p:nvPr/>
        </p:nvGrpSpPr>
        <p:grpSpPr>
          <a:xfrm>
            <a:off x="9438388" y="9067382"/>
            <a:ext cx="1077208" cy="1317572"/>
            <a:chOff x="9438388" y="9067382"/>
            <a:chExt cx="1077208" cy="1317572"/>
          </a:xfrm>
        </p:grpSpPr>
        <p:sp>
          <p:nvSpPr>
            <p:cNvPr id="68" name="Item Container">
              <a:extLst>
                <a:ext uri="{FF2B5EF4-FFF2-40B4-BE49-F238E27FC236}">
                  <a16:creationId xmlns:a16="http://schemas.microsoft.com/office/drawing/2014/main" id="{57DF8D1A-D734-4A45-8681-83B51E00BC04}"/>
                </a:ext>
              </a:extLst>
            </p:cNvPr>
            <p:cNvSpPr/>
            <p:nvPr/>
          </p:nvSpPr>
          <p:spPr>
            <a:xfrm>
              <a:off x="9438388" y="9067382"/>
              <a:ext cx="1077208" cy="1317572"/>
            </a:xfrm>
            <a:custGeom>
              <a:avLst/>
              <a:gdLst>
                <a:gd name="connsiteX0" fmla="*/ 0 w 1077208"/>
                <a:gd name="connsiteY0" fmla="*/ 28977 h 1317572"/>
                <a:gd name="connsiteX1" fmla="*/ 28977 w 1077208"/>
                <a:gd name="connsiteY1" fmla="*/ 0 h 1317572"/>
                <a:gd name="connsiteX2" fmla="*/ 548797 w 1077208"/>
                <a:gd name="connsiteY2" fmla="*/ 0 h 1317572"/>
                <a:gd name="connsiteX3" fmla="*/ 1048231 w 1077208"/>
                <a:gd name="connsiteY3" fmla="*/ 0 h 1317572"/>
                <a:gd name="connsiteX4" fmla="*/ 1077208 w 1077208"/>
                <a:gd name="connsiteY4" fmla="*/ 28977 h 1317572"/>
                <a:gd name="connsiteX5" fmla="*/ 1077208 w 1077208"/>
                <a:gd name="connsiteY5" fmla="*/ 620997 h 1317572"/>
                <a:gd name="connsiteX6" fmla="*/ 1077208 w 1077208"/>
                <a:gd name="connsiteY6" fmla="*/ 1288595 h 1317572"/>
                <a:gd name="connsiteX7" fmla="*/ 1048231 w 1077208"/>
                <a:gd name="connsiteY7" fmla="*/ 1317572 h 1317572"/>
                <a:gd name="connsiteX8" fmla="*/ 569182 w 1077208"/>
                <a:gd name="connsiteY8" fmla="*/ 1317572 h 1317572"/>
                <a:gd name="connsiteX9" fmla="*/ 28977 w 1077208"/>
                <a:gd name="connsiteY9" fmla="*/ 1317572 h 1317572"/>
                <a:gd name="connsiteX10" fmla="*/ 0 w 1077208"/>
                <a:gd name="connsiteY10" fmla="*/ 1288595 h 1317572"/>
                <a:gd name="connsiteX11" fmla="*/ 0 w 1077208"/>
                <a:gd name="connsiteY11" fmla="*/ 696575 h 1317572"/>
                <a:gd name="connsiteX12" fmla="*/ 0 w 1077208"/>
                <a:gd name="connsiteY12" fmla="*/ 28977 h 13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7208" h="1317572" fill="none" extrusionOk="0">
                  <a:moveTo>
                    <a:pt x="0" y="28977"/>
                  </a:moveTo>
                  <a:cubicBezTo>
                    <a:pt x="-1048" y="15617"/>
                    <a:pt x="15167" y="2304"/>
                    <a:pt x="28977" y="0"/>
                  </a:cubicBezTo>
                  <a:cubicBezTo>
                    <a:pt x="189787" y="-3920"/>
                    <a:pt x="389104" y="-19621"/>
                    <a:pt x="548797" y="0"/>
                  </a:cubicBezTo>
                  <a:cubicBezTo>
                    <a:pt x="708490" y="19621"/>
                    <a:pt x="906847" y="3276"/>
                    <a:pt x="1048231" y="0"/>
                  </a:cubicBezTo>
                  <a:cubicBezTo>
                    <a:pt x="1062717" y="332"/>
                    <a:pt x="1075363" y="14984"/>
                    <a:pt x="1077208" y="28977"/>
                  </a:cubicBezTo>
                  <a:cubicBezTo>
                    <a:pt x="1068919" y="148788"/>
                    <a:pt x="1092664" y="461358"/>
                    <a:pt x="1077208" y="620997"/>
                  </a:cubicBezTo>
                  <a:cubicBezTo>
                    <a:pt x="1061752" y="780636"/>
                    <a:pt x="1048393" y="1144514"/>
                    <a:pt x="1077208" y="1288595"/>
                  </a:cubicBezTo>
                  <a:cubicBezTo>
                    <a:pt x="1074708" y="1304337"/>
                    <a:pt x="1061169" y="1319828"/>
                    <a:pt x="1048231" y="1317572"/>
                  </a:cubicBezTo>
                  <a:cubicBezTo>
                    <a:pt x="878746" y="1311997"/>
                    <a:pt x="723064" y="1300388"/>
                    <a:pt x="569182" y="1317572"/>
                  </a:cubicBezTo>
                  <a:cubicBezTo>
                    <a:pt x="415300" y="1334756"/>
                    <a:pt x="137607" y="1311866"/>
                    <a:pt x="28977" y="1317572"/>
                  </a:cubicBezTo>
                  <a:cubicBezTo>
                    <a:pt x="11671" y="1317417"/>
                    <a:pt x="600" y="1302563"/>
                    <a:pt x="0" y="1288595"/>
                  </a:cubicBezTo>
                  <a:cubicBezTo>
                    <a:pt x="-28780" y="996768"/>
                    <a:pt x="-22012" y="985815"/>
                    <a:pt x="0" y="696575"/>
                  </a:cubicBezTo>
                  <a:cubicBezTo>
                    <a:pt x="22012" y="407335"/>
                    <a:pt x="25126" y="248505"/>
                    <a:pt x="0" y="28977"/>
                  </a:cubicBezTo>
                  <a:close/>
                </a:path>
                <a:path w="1077208" h="1317572" stroke="0" extrusionOk="0">
                  <a:moveTo>
                    <a:pt x="0" y="28977"/>
                  </a:moveTo>
                  <a:cubicBezTo>
                    <a:pt x="-831" y="10296"/>
                    <a:pt x="12470" y="223"/>
                    <a:pt x="28977" y="0"/>
                  </a:cubicBezTo>
                  <a:cubicBezTo>
                    <a:pt x="178322" y="-9236"/>
                    <a:pt x="421028" y="14644"/>
                    <a:pt x="538604" y="0"/>
                  </a:cubicBezTo>
                  <a:cubicBezTo>
                    <a:pt x="656180" y="-14644"/>
                    <a:pt x="924709" y="-9353"/>
                    <a:pt x="1048231" y="0"/>
                  </a:cubicBezTo>
                  <a:cubicBezTo>
                    <a:pt x="1062757" y="-1785"/>
                    <a:pt x="1074880" y="12564"/>
                    <a:pt x="1077208" y="28977"/>
                  </a:cubicBezTo>
                  <a:cubicBezTo>
                    <a:pt x="1073036" y="242034"/>
                    <a:pt x="1051221" y="494556"/>
                    <a:pt x="1077208" y="671382"/>
                  </a:cubicBezTo>
                  <a:cubicBezTo>
                    <a:pt x="1103195" y="848208"/>
                    <a:pt x="1057611" y="1145321"/>
                    <a:pt x="1077208" y="1288595"/>
                  </a:cubicBezTo>
                  <a:cubicBezTo>
                    <a:pt x="1076729" y="1305404"/>
                    <a:pt x="1066530" y="1318024"/>
                    <a:pt x="1048231" y="1317572"/>
                  </a:cubicBezTo>
                  <a:cubicBezTo>
                    <a:pt x="856702" y="1311924"/>
                    <a:pt x="677981" y="1325197"/>
                    <a:pt x="538604" y="1317572"/>
                  </a:cubicBezTo>
                  <a:cubicBezTo>
                    <a:pt x="399227" y="1309947"/>
                    <a:pt x="142003" y="1317351"/>
                    <a:pt x="28977" y="1317572"/>
                  </a:cubicBezTo>
                  <a:cubicBezTo>
                    <a:pt x="10717" y="1320139"/>
                    <a:pt x="1961" y="1306259"/>
                    <a:pt x="0" y="1288595"/>
                  </a:cubicBezTo>
                  <a:cubicBezTo>
                    <a:pt x="-11278" y="989058"/>
                    <a:pt x="-9088" y="927402"/>
                    <a:pt x="0" y="683978"/>
                  </a:cubicBezTo>
                  <a:cubicBezTo>
                    <a:pt x="9088" y="440554"/>
                    <a:pt x="-905" y="323501"/>
                    <a:pt x="0" y="289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898845589">
                    <a:prstGeom prst="roundRect">
                      <a:avLst>
                        <a:gd name="adj" fmla="val 2690"/>
                      </a:avLst>
                    </a:prstGeom>
                    <ask:type>
                      <ask:lineSketchFreehand/>
                    </ask:type>
                    <ask:seed>2898845589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 Placeholder">
              <a:extLst>
                <a:ext uri="{FF2B5EF4-FFF2-40B4-BE49-F238E27FC236}">
                  <a16:creationId xmlns:a16="http://schemas.microsoft.com/office/drawing/2014/main" id="{9DE6286B-8100-40C1-9B9D-3082D907E021}"/>
                </a:ext>
              </a:extLst>
            </p:cNvPr>
            <p:cNvSpPr txBox="1"/>
            <p:nvPr/>
          </p:nvSpPr>
          <p:spPr>
            <a:xfrm>
              <a:off x="9537028" y="10034601"/>
              <a:ext cx="904946" cy="1869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6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sp>
          <p:nvSpPr>
            <p:cNvPr id="71" name="Picture Placeholder Background">
              <a:extLst>
                <a:ext uri="{FF2B5EF4-FFF2-40B4-BE49-F238E27FC236}">
                  <a16:creationId xmlns:a16="http://schemas.microsoft.com/office/drawing/2014/main" id="{6BBF2637-C5F4-41D7-B019-E00E6459FEC2}"/>
                </a:ext>
              </a:extLst>
            </p:cNvPr>
            <p:cNvSpPr/>
            <p:nvPr/>
          </p:nvSpPr>
          <p:spPr>
            <a:xfrm>
              <a:off x="9502438" y="9126082"/>
              <a:ext cx="940956" cy="831380"/>
            </a:xfrm>
            <a:custGeom>
              <a:avLst/>
              <a:gdLst>
                <a:gd name="connsiteX0" fmla="*/ 0 w 940956"/>
                <a:gd name="connsiteY0" fmla="*/ 16603 h 831380"/>
                <a:gd name="connsiteX1" fmla="*/ 16603 w 940956"/>
                <a:gd name="connsiteY1" fmla="*/ 0 h 831380"/>
                <a:gd name="connsiteX2" fmla="*/ 488633 w 940956"/>
                <a:gd name="connsiteY2" fmla="*/ 0 h 831380"/>
                <a:gd name="connsiteX3" fmla="*/ 924353 w 940956"/>
                <a:gd name="connsiteY3" fmla="*/ 0 h 831380"/>
                <a:gd name="connsiteX4" fmla="*/ 940956 w 940956"/>
                <a:gd name="connsiteY4" fmla="*/ 16603 h 831380"/>
                <a:gd name="connsiteX5" fmla="*/ 940956 w 940956"/>
                <a:gd name="connsiteY5" fmla="*/ 399727 h 831380"/>
                <a:gd name="connsiteX6" fmla="*/ 940956 w 940956"/>
                <a:gd name="connsiteY6" fmla="*/ 814777 h 831380"/>
                <a:gd name="connsiteX7" fmla="*/ 924353 w 940956"/>
                <a:gd name="connsiteY7" fmla="*/ 831380 h 831380"/>
                <a:gd name="connsiteX8" fmla="*/ 497711 w 940956"/>
                <a:gd name="connsiteY8" fmla="*/ 831380 h 831380"/>
                <a:gd name="connsiteX9" fmla="*/ 16603 w 940956"/>
                <a:gd name="connsiteY9" fmla="*/ 831380 h 831380"/>
                <a:gd name="connsiteX10" fmla="*/ 0 w 940956"/>
                <a:gd name="connsiteY10" fmla="*/ 814777 h 831380"/>
                <a:gd name="connsiteX11" fmla="*/ 0 w 940956"/>
                <a:gd name="connsiteY11" fmla="*/ 407708 h 831380"/>
                <a:gd name="connsiteX12" fmla="*/ 0 w 940956"/>
                <a:gd name="connsiteY12" fmla="*/ 16603 h 83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956" h="831380" fill="none" extrusionOk="0">
                  <a:moveTo>
                    <a:pt x="0" y="16603"/>
                  </a:moveTo>
                  <a:cubicBezTo>
                    <a:pt x="1874" y="6998"/>
                    <a:pt x="7548" y="-231"/>
                    <a:pt x="16603" y="0"/>
                  </a:cubicBezTo>
                  <a:cubicBezTo>
                    <a:pt x="250492" y="-9649"/>
                    <a:pt x="326904" y="20614"/>
                    <a:pt x="488633" y="0"/>
                  </a:cubicBezTo>
                  <a:cubicBezTo>
                    <a:pt x="650362" y="-20614"/>
                    <a:pt x="735832" y="7509"/>
                    <a:pt x="924353" y="0"/>
                  </a:cubicBezTo>
                  <a:cubicBezTo>
                    <a:pt x="933613" y="-1512"/>
                    <a:pt x="941653" y="8096"/>
                    <a:pt x="940956" y="16603"/>
                  </a:cubicBezTo>
                  <a:cubicBezTo>
                    <a:pt x="941709" y="184047"/>
                    <a:pt x="936034" y="300586"/>
                    <a:pt x="940956" y="399727"/>
                  </a:cubicBezTo>
                  <a:cubicBezTo>
                    <a:pt x="945878" y="498868"/>
                    <a:pt x="935681" y="713037"/>
                    <a:pt x="940956" y="814777"/>
                  </a:cubicBezTo>
                  <a:cubicBezTo>
                    <a:pt x="940971" y="824566"/>
                    <a:pt x="932980" y="830546"/>
                    <a:pt x="924353" y="831380"/>
                  </a:cubicBezTo>
                  <a:cubicBezTo>
                    <a:pt x="814457" y="842773"/>
                    <a:pt x="629161" y="819317"/>
                    <a:pt x="497711" y="831380"/>
                  </a:cubicBezTo>
                  <a:cubicBezTo>
                    <a:pt x="366261" y="843443"/>
                    <a:pt x="166565" y="842649"/>
                    <a:pt x="16603" y="831380"/>
                  </a:cubicBezTo>
                  <a:cubicBezTo>
                    <a:pt x="8845" y="832148"/>
                    <a:pt x="1266" y="824485"/>
                    <a:pt x="0" y="814777"/>
                  </a:cubicBezTo>
                  <a:cubicBezTo>
                    <a:pt x="18452" y="650559"/>
                    <a:pt x="15937" y="560411"/>
                    <a:pt x="0" y="407708"/>
                  </a:cubicBezTo>
                  <a:cubicBezTo>
                    <a:pt x="-15937" y="255005"/>
                    <a:pt x="-3029" y="134122"/>
                    <a:pt x="0" y="16603"/>
                  </a:cubicBezTo>
                  <a:close/>
                </a:path>
                <a:path w="940956" h="831380" stroke="0" extrusionOk="0">
                  <a:moveTo>
                    <a:pt x="0" y="16603"/>
                  </a:moveTo>
                  <a:cubicBezTo>
                    <a:pt x="1507" y="6114"/>
                    <a:pt x="7211" y="-56"/>
                    <a:pt x="16603" y="0"/>
                  </a:cubicBezTo>
                  <a:cubicBezTo>
                    <a:pt x="126699" y="-7563"/>
                    <a:pt x="346133" y="12458"/>
                    <a:pt x="443246" y="0"/>
                  </a:cubicBezTo>
                  <a:cubicBezTo>
                    <a:pt x="540359" y="-12458"/>
                    <a:pt x="713023" y="20829"/>
                    <a:pt x="924353" y="0"/>
                  </a:cubicBezTo>
                  <a:cubicBezTo>
                    <a:pt x="932522" y="514"/>
                    <a:pt x="939483" y="8512"/>
                    <a:pt x="940956" y="16603"/>
                  </a:cubicBezTo>
                  <a:cubicBezTo>
                    <a:pt x="923402" y="156226"/>
                    <a:pt x="948260" y="267442"/>
                    <a:pt x="940956" y="431653"/>
                  </a:cubicBezTo>
                  <a:cubicBezTo>
                    <a:pt x="933653" y="595864"/>
                    <a:pt x="942172" y="628921"/>
                    <a:pt x="940956" y="814777"/>
                  </a:cubicBezTo>
                  <a:cubicBezTo>
                    <a:pt x="942728" y="824337"/>
                    <a:pt x="931723" y="832436"/>
                    <a:pt x="924353" y="831380"/>
                  </a:cubicBezTo>
                  <a:cubicBezTo>
                    <a:pt x="754625" y="847310"/>
                    <a:pt x="698197" y="837366"/>
                    <a:pt x="488633" y="831380"/>
                  </a:cubicBezTo>
                  <a:cubicBezTo>
                    <a:pt x="279069" y="825394"/>
                    <a:pt x="133568" y="830433"/>
                    <a:pt x="16603" y="831380"/>
                  </a:cubicBezTo>
                  <a:cubicBezTo>
                    <a:pt x="8000" y="832360"/>
                    <a:pt x="1348" y="824926"/>
                    <a:pt x="0" y="814777"/>
                  </a:cubicBezTo>
                  <a:cubicBezTo>
                    <a:pt x="11988" y="677358"/>
                    <a:pt x="2674" y="535187"/>
                    <a:pt x="0" y="423672"/>
                  </a:cubicBezTo>
                  <a:cubicBezTo>
                    <a:pt x="-2674" y="312158"/>
                    <a:pt x="19460" y="153576"/>
                    <a:pt x="0" y="166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825056982">
                    <a:prstGeom prst="roundRect">
                      <a:avLst>
                        <a:gd name="adj" fmla="val 1997"/>
                      </a:avLst>
                    </a:prstGeom>
                    <ask:type>
                      <ask:lineSketchFreehand/>
                    </ask:type>
                    <ask:seed>1825056982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5" name="Picture Placeholder Graphic">
              <a:extLst>
                <a:ext uri="{FF2B5EF4-FFF2-40B4-BE49-F238E27FC236}">
                  <a16:creationId xmlns:a16="http://schemas.microsoft.com/office/drawing/2014/main" id="{8B966281-8765-4C9B-8407-BFBB9F50B0A9}"/>
                </a:ext>
              </a:extLst>
            </p:cNvPr>
            <p:cNvGrpSpPr/>
            <p:nvPr/>
          </p:nvGrpSpPr>
          <p:grpSpPr>
            <a:xfrm>
              <a:off x="9686729" y="9420926"/>
              <a:ext cx="549040" cy="266600"/>
              <a:chOff x="9686729" y="9420926"/>
              <a:chExt cx="549040" cy="266600"/>
            </a:xfrm>
          </p:grpSpPr>
          <p:sp>
            <p:nvSpPr>
              <p:cNvPr id="73" name="Triangle 2">
                <a:extLst>
                  <a:ext uri="{FF2B5EF4-FFF2-40B4-BE49-F238E27FC236}">
                    <a16:creationId xmlns:a16="http://schemas.microsoft.com/office/drawing/2014/main" id="{C91FF458-AD75-4041-8F4D-82BCBC6523EF}"/>
                  </a:ext>
                </a:extLst>
              </p:cNvPr>
              <p:cNvSpPr/>
              <p:nvPr/>
            </p:nvSpPr>
            <p:spPr>
              <a:xfrm>
                <a:off x="9904499" y="9475625"/>
                <a:ext cx="331270" cy="2119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iangle 1">
                <a:extLst>
                  <a:ext uri="{FF2B5EF4-FFF2-40B4-BE49-F238E27FC236}">
                    <a16:creationId xmlns:a16="http://schemas.microsoft.com/office/drawing/2014/main" id="{705004CB-4C5B-46F1-B772-9897D95BE111}"/>
                  </a:ext>
                </a:extLst>
              </p:cNvPr>
              <p:cNvSpPr/>
              <p:nvPr/>
            </p:nvSpPr>
            <p:spPr>
              <a:xfrm>
                <a:off x="9686729" y="9421906"/>
                <a:ext cx="415250" cy="265620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Circle">
                <a:extLst>
                  <a:ext uri="{FF2B5EF4-FFF2-40B4-BE49-F238E27FC236}">
                    <a16:creationId xmlns:a16="http://schemas.microsoft.com/office/drawing/2014/main" id="{A743E572-6B74-4EF9-A6CC-8B67D555535D}"/>
                  </a:ext>
                </a:extLst>
              </p:cNvPr>
              <p:cNvSpPr/>
              <p:nvPr/>
            </p:nvSpPr>
            <p:spPr>
              <a:xfrm>
                <a:off x="10146409" y="9420926"/>
                <a:ext cx="54447" cy="5358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9" name="Filled Picture Placeholder 5" descr="Picture placeholder">
            <a:extLst>
              <a:ext uri="{FF2B5EF4-FFF2-40B4-BE49-F238E27FC236}">
                <a16:creationId xmlns:a16="http://schemas.microsoft.com/office/drawing/2014/main" id="{AF07423F-8090-4AB7-A39F-3C3CB6417069}"/>
              </a:ext>
            </a:extLst>
          </p:cNvPr>
          <p:cNvGrpSpPr/>
          <p:nvPr/>
        </p:nvGrpSpPr>
        <p:grpSpPr>
          <a:xfrm>
            <a:off x="7977107" y="9082425"/>
            <a:ext cx="1263335" cy="1317578"/>
            <a:chOff x="7977107" y="9082425"/>
            <a:chExt cx="1263335" cy="1317578"/>
          </a:xfrm>
        </p:grpSpPr>
        <p:sp>
          <p:nvSpPr>
            <p:cNvPr id="159" name="Item Container">
              <a:extLst>
                <a:ext uri="{FF2B5EF4-FFF2-40B4-BE49-F238E27FC236}">
                  <a16:creationId xmlns:a16="http://schemas.microsoft.com/office/drawing/2014/main" id="{5DF147F0-CCCE-4595-9971-0E800D01EEDB}"/>
                </a:ext>
              </a:extLst>
            </p:cNvPr>
            <p:cNvSpPr/>
            <p:nvPr/>
          </p:nvSpPr>
          <p:spPr>
            <a:xfrm>
              <a:off x="7977107" y="9082430"/>
              <a:ext cx="1263335" cy="1317573"/>
            </a:xfrm>
            <a:custGeom>
              <a:avLst/>
              <a:gdLst>
                <a:gd name="connsiteX0" fmla="*/ 0 w 1263335"/>
                <a:gd name="connsiteY0" fmla="*/ 12545 h 1317573"/>
                <a:gd name="connsiteX1" fmla="*/ 12545 w 1263335"/>
                <a:gd name="connsiteY1" fmla="*/ 0 h 1317573"/>
                <a:gd name="connsiteX2" fmla="*/ 656432 w 1263335"/>
                <a:gd name="connsiteY2" fmla="*/ 0 h 1317573"/>
                <a:gd name="connsiteX3" fmla="*/ 1250790 w 1263335"/>
                <a:gd name="connsiteY3" fmla="*/ 0 h 1317573"/>
                <a:gd name="connsiteX4" fmla="*/ 1263335 w 1263335"/>
                <a:gd name="connsiteY4" fmla="*/ 12545 h 1317573"/>
                <a:gd name="connsiteX5" fmla="*/ 1263335 w 1263335"/>
                <a:gd name="connsiteY5" fmla="*/ 632937 h 1317573"/>
                <a:gd name="connsiteX6" fmla="*/ 1263335 w 1263335"/>
                <a:gd name="connsiteY6" fmla="*/ 1305028 h 1317573"/>
                <a:gd name="connsiteX7" fmla="*/ 1250790 w 1263335"/>
                <a:gd name="connsiteY7" fmla="*/ 1317573 h 1317573"/>
                <a:gd name="connsiteX8" fmla="*/ 668815 w 1263335"/>
                <a:gd name="connsiteY8" fmla="*/ 1317573 h 1317573"/>
                <a:gd name="connsiteX9" fmla="*/ 12545 w 1263335"/>
                <a:gd name="connsiteY9" fmla="*/ 1317573 h 1317573"/>
                <a:gd name="connsiteX10" fmla="*/ 0 w 1263335"/>
                <a:gd name="connsiteY10" fmla="*/ 1305028 h 1317573"/>
                <a:gd name="connsiteX11" fmla="*/ 0 w 1263335"/>
                <a:gd name="connsiteY11" fmla="*/ 645862 h 1317573"/>
                <a:gd name="connsiteX12" fmla="*/ 0 w 1263335"/>
                <a:gd name="connsiteY12" fmla="*/ 12545 h 131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3335" h="1317573" fill="none" extrusionOk="0">
                  <a:moveTo>
                    <a:pt x="0" y="12545"/>
                  </a:moveTo>
                  <a:cubicBezTo>
                    <a:pt x="1477" y="5274"/>
                    <a:pt x="5840" y="-448"/>
                    <a:pt x="12545" y="0"/>
                  </a:cubicBezTo>
                  <a:cubicBezTo>
                    <a:pt x="146218" y="7478"/>
                    <a:pt x="487364" y="-2867"/>
                    <a:pt x="656432" y="0"/>
                  </a:cubicBezTo>
                  <a:cubicBezTo>
                    <a:pt x="825500" y="2867"/>
                    <a:pt x="1117808" y="-29597"/>
                    <a:pt x="1250790" y="0"/>
                  </a:cubicBezTo>
                  <a:cubicBezTo>
                    <a:pt x="1257801" y="-1402"/>
                    <a:pt x="1263481" y="5756"/>
                    <a:pt x="1263335" y="12545"/>
                  </a:cubicBezTo>
                  <a:cubicBezTo>
                    <a:pt x="1266604" y="277369"/>
                    <a:pt x="1270778" y="400820"/>
                    <a:pt x="1263335" y="632937"/>
                  </a:cubicBezTo>
                  <a:cubicBezTo>
                    <a:pt x="1255892" y="865054"/>
                    <a:pt x="1255199" y="1118922"/>
                    <a:pt x="1263335" y="1305028"/>
                  </a:cubicBezTo>
                  <a:cubicBezTo>
                    <a:pt x="1263351" y="1312607"/>
                    <a:pt x="1256898" y="1316312"/>
                    <a:pt x="1250790" y="1317573"/>
                  </a:cubicBezTo>
                  <a:cubicBezTo>
                    <a:pt x="1106016" y="1327966"/>
                    <a:pt x="949120" y="1299996"/>
                    <a:pt x="668815" y="1317573"/>
                  </a:cubicBezTo>
                  <a:cubicBezTo>
                    <a:pt x="388511" y="1335150"/>
                    <a:pt x="203312" y="1346389"/>
                    <a:pt x="12545" y="1317573"/>
                  </a:cubicBezTo>
                  <a:cubicBezTo>
                    <a:pt x="6707" y="1318166"/>
                    <a:pt x="1374" y="1312540"/>
                    <a:pt x="0" y="1305028"/>
                  </a:cubicBezTo>
                  <a:cubicBezTo>
                    <a:pt x="17748" y="1089795"/>
                    <a:pt x="18030" y="944220"/>
                    <a:pt x="0" y="645862"/>
                  </a:cubicBezTo>
                  <a:cubicBezTo>
                    <a:pt x="-18030" y="347504"/>
                    <a:pt x="22016" y="258876"/>
                    <a:pt x="0" y="12545"/>
                  </a:cubicBezTo>
                  <a:close/>
                </a:path>
                <a:path w="1263335" h="1317573" stroke="0" extrusionOk="0">
                  <a:moveTo>
                    <a:pt x="0" y="12545"/>
                  </a:moveTo>
                  <a:cubicBezTo>
                    <a:pt x="603" y="5090"/>
                    <a:pt x="5315" y="-76"/>
                    <a:pt x="12545" y="0"/>
                  </a:cubicBezTo>
                  <a:cubicBezTo>
                    <a:pt x="171220" y="2342"/>
                    <a:pt x="391273" y="-17550"/>
                    <a:pt x="594520" y="0"/>
                  </a:cubicBezTo>
                  <a:cubicBezTo>
                    <a:pt x="797767" y="17550"/>
                    <a:pt x="1021589" y="-32155"/>
                    <a:pt x="1250790" y="0"/>
                  </a:cubicBezTo>
                  <a:cubicBezTo>
                    <a:pt x="1257041" y="348"/>
                    <a:pt x="1263147" y="5755"/>
                    <a:pt x="1263335" y="12545"/>
                  </a:cubicBezTo>
                  <a:cubicBezTo>
                    <a:pt x="1229968" y="191256"/>
                    <a:pt x="1294839" y="384035"/>
                    <a:pt x="1263335" y="684636"/>
                  </a:cubicBezTo>
                  <a:cubicBezTo>
                    <a:pt x="1231831" y="985237"/>
                    <a:pt x="1261881" y="1042457"/>
                    <a:pt x="1263335" y="1305028"/>
                  </a:cubicBezTo>
                  <a:cubicBezTo>
                    <a:pt x="1264381" y="1312186"/>
                    <a:pt x="1256677" y="1318183"/>
                    <a:pt x="1250790" y="1317573"/>
                  </a:cubicBezTo>
                  <a:cubicBezTo>
                    <a:pt x="980662" y="1303135"/>
                    <a:pt x="864870" y="1334614"/>
                    <a:pt x="656432" y="1317573"/>
                  </a:cubicBezTo>
                  <a:cubicBezTo>
                    <a:pt x="447994" y="1300532"/>
                    <a:pt x="304271" y="1349596"/>
                    <a:pt x="12545" y="1317573"/>
                  </a:cubicBezTo>
                  <a:cubicBezTo>
                    <a:pt x="5707" y="1317728"/>
                    <a:pt x="1296" y="1312898"/>
                    <a:pt x="0" y="1305028"/>
                  </a:cubicBezTo>
                  <a:cubicBezTo>
                    <a:pt x="14238" y="1159411"/>
                    <a:pt x="-31551" y="934241"/>
                    <a:pt x="0" y="671711"/>
                  </a:cubicBezTo>
                  <a:cubicBezTo>
                    <a:pt x="31551" y="409181"/>
                    <a:pt x="-688" y="217858"/>
                    <a:pt x="0" y="1254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825056982">
                    <a:prstGeom prst="roundRect">
                      <a:avLst>
                        <a:gd name="adj" fmla="val 993"/>
                      </a:avLst>
                    </a:prstGeom>
                    <ask:type>
                      <ask:lineSketchFreehand/>
                    </ask:type>
                    <ask:seed>1825056982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Picture Placeholder">
              <a:extLst>
                <a:ext uri="{FF2B5EF4-FFF2-40B4-BE49-F238E27FC236}">
                  <a16:creationId xmlns:a16="http://schemas.microsoft.com/office/drawing/2014/main" id="{AA9C2BDD-2113-4798-9C38-89C4B1D0A942}"/>
                </a:ext>
              </a:extLst>
            </p:cNvPr>
            <p:cNvSpPr/>
            <p:nvPr/>
          </p:nvSpPr>
          <p:spPr>
            <a:xfrm flipV="1">
              <a:off x="7977107" y="9082425"/>
              <a:ext cx="1263335" cy="780708"/>
            </a:xfrm>
            <a:custGeom>
              <a:avLst/>
              <a:gdLst>
                <a:gd name="connsiteX0" fmla="*/ 0 w 1263335"/>
                <a:gd name="connsiteY0" fmla="*/ 15591 h 780708"/>
                <a:gd name="connsiteX1" fmla="*/ 15591 w 1263335"/>
                <a:gd name="connsiteY1" fmla="*/ 0 h 780708"/>
                <a:gd name="connsiteX2" fmla="*/ 643989 w 1263335"/>
                <a:gd name="connsiteY2" fmla="*/ 0 h 780708"/>
                <a:gd name="connsiteX3" fmla="*/ 1247744 w 1263335"/>
                <a:gd name="connsiteY3" fmla="*/ 0 h 780708"/>
                <a:gd name="connsiteX4" fmla="*/ 1263335 w 1263335"/>
                <a:gd name="connsiteY4" fmla="*/ 15591 h 780708"/>
                <a:gd name="connsiteX5" fmla="*/ 1263335 w 1263335"/>
                <a:gd name="connsiteY5" fmla="*/ 375363 h 780708"/>
                <a:gd name="connsiteX6" fmla="*/ 1263335 w 1263335"/>
                <a:gd name="connsiteY6" fmla="*/ 765117 h 780708"/>
                <a:gd name="connsiteX7" fmla="*/ 1247744 w 1263335"/>
                <a:gd name="connsiteY7" fmla="*/ 780708 h 780708"/>
                <a:gd name="connsiteX8" fmla="*/ 619346 w 1263335"/>
                <a:gd name="connsiteY8" fmla="*/ 780708 h 780708"/>
                <a:gd name="connsiteX9" fmla="*/ 15591 w 1263335"/>
                <a:gd name="connsiteY9" fmla="*/ 780708 h 780708"/>
                <a:gd name="connsiteX10" fmla="*/ 0 w 1263335"/>
                <a:gd name="connsiteY10" fmla="*/ 765117 h 780708"/>
                <a:gd name="connsiteX11" fmla="*/ 0 w 1263335"/>
                <a:gd name="connsiteY11" fmla="*/ 382859 h 780708"/>
                <a:gd name="connsiteX12" fmla="*/ 0 w 1263335"/>
                <a:gd name="connsiteY12" fmla="*/ 15591 h 78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3335" h="780708" fill="none" extrusionOk="0">
                  <a:moveTo>
                    <a:pt x="0" y="15591"/>
                  </a:moveTo>
                  <a:cubicBezTo>
                    <a:pt x="-1138" y="7167"/>
                    <a:pt x="5651" y="-917"/>
                    <a:pt x="15591" y="0"/>
                  </a:cubicBezTo>
                  <a:cubicBezTo>
                    <a:pt x="176089" y="-3665"/>
                    <a:pt x="409831" y="-18519"/>
                    <a:pt x="643989" y="0"/>
                  </a:cubicBezTo>
                  <a:cubicBezTo>
                    <a:pt x="878147" y="18519"/>
                    <a:pt x="1017014" y="-24409"/>
                    <a:pt x="1247744" y="0"/>
                  </a:cubicBezTo>
                  <a:cubicBezTo>
                    <a:pt x="1255405" y="1699"/>
                    <a:pt x="1263746" y="7285"/>
                    <a:pt x="1263335" y="15591"/>
                  </a:cubicBezTo>
                  <a:cubicBezTo>
                    <a:pt x="1265117" y="148102"/>
                    <a:pt x="1279406" y="210986"/>
                    <a:pt x="1263335" y="375363"/>
                  </a:cubicBezTo>
                  <a:cubicBezTo>
                    <a:pt x="1247264" y="539740"/>
                    <a:pt x="1246910" y="657731"/>
                    <a:pt x="1263335" y="765117"/>
                  </a:cubicBezTo>
                  <a:cubicBezTo>
                    <a:pt x="1263728" y="774507"/>
                    <a:pt x="1254940" y="781454"/>
                    <a:pt x="1247744" y="780708"/>
                  </a:cubicBezTo>
                  <a:cubicBezTo>
                    <a:pt x="1045412" y="803683"/>
                    <a:pt x="781168" y="757582"/>
                    <a:pt x="619346" y="780708"/>
                  </a:cubicBezTo>
                  <a:cubicBezTo>
                    <a:pt x="457524" y="803834"/>
                    <a:pt x="289385" y="753793"/>
                    <a:pt x="15591" y="780708"/>
                  </a:cubicBezTo>
                  <a:cubicBezTo>
                    <a:pt x="6790" y="781090"/>
                    <a:pt x="-1129" y="772230"/>
                    <a:pt x="0" y="765117"/>
                  </a:cubicBezTo>
                  <a:cubicBezTo>
                    <a:pt x="14942" y="645708"/>
                    <a:pt x="14244" y="565554"/>
                    <a:pt x="0" y="382859"/>
                  </a:cubicBezTo>
                  <a:cubicBezTo>
                    <a:pt x="-14244" y="200164"/>
                    <a:pt x="-11638" y="165246"/>
                    <a:pt x="0" y="15591"/>
                  </a:cubicBezTo>
                  <a:close/>
                </a:path>
                <a:path w="1263335" h="780708" stroke="0" extrusionOk="0">
                  <a:moveTo>
                    <a:pt x="0" y="15591"/>
                  </a:moveTo>
                  <a:cubicBezTo>
                    <a:pt x="-212" y="6849"/>
                    <a:pt x="5365" y="606"/>
                    <a:pt x="15591" y="0"/>
                  </a:cubicBezTo>
                  <a:cubicBezTo>
                    <a:pt x="163439" y="-13397"/>
                    <a:pt x="464394" y="-17807"/>
                    <a:pt x="656311" y="0"/>
                  </a:cubicBezTo>
                  <a:cubicBezTo>
                    <a:pt x="848228" y="17807"/>
                    <a:pt x="1127039" y="-6654"/>
                    <a:pt x="1247744" y="0"/>
                  </a:cubicBezTo>
                  <a:cubicBezTo>
                    <a:pt x="1256135" y="-120"/>
                    <a:pt x="1264930" y="7742"/>
                    <a:pt x="1263335" y="15591"/>
                  </a:cubicBezTo>
                  <a:cubicBezTo>
                    <a:pt x="1279043" y="112796"/>
                    <a:pt x="1259627" y="294758"/>
                    <a:pt x="1263335" y="375363"/>
                  </a:cubicBezTo>
                  <a:cubicBezTo>
                    <a:pt x="1267043" y="455968"/>
                    <a:pt x="1249808" y="592661"/>
                    <a:pt x="1263335" y="765117"/>
                  </a:cubicBezTo>
                  <a:cubicBezTo>
                    <a:pt x="1263203" y="772472"/>
                    <a:pt x="1255652" y="781685"/>
                    <a:pt x="1247744" y="780708"/>
                  </a:cubicBezTo>
                  <a:cubicBezTo>
                    <a:pt x="1015246" y="753320"/>
                    <a:pt x="811251" y="764209"/>
                    <a:pt x="656311" y="780708"/>
                  </a:cubicBezTo>
                  <a:cubicBezTo>
                    <a:pt x="501371" y="797207"/>
                    <a:pt x="289756" y="796154"/>
                    <a:pt x="15591" y="780708"/>
                  </a:cubicBezTo>
                  <a:cubicBezTo>
                    <a:pt x="8047" y="782297"/>
                    <a:pt x="162" y="775401"/>
                    <a:pt x="0" y="765117"/>
                  </a:cubicBezTo>
                  <a:cubicBezTo>
                    <a:pt x="12742" y="643844"/>
                    <a:pt x="9690" y="566426"/>
                    <a:pt x="0" y="412840"/>
                  </a:cubicBezTo>
                  <a:cubicBezTo>
                    <a:pt x="-9690" y="259254"/>
                    <a:pt x="19068" y="151802"/>
                    <a:pt x="0" y="155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1997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 Placeholder">
              <a:extLst>
                <a:ext uri="{FF2B5EF4-FFF2-40B4-BE49-F238E27FC236}">
                  <a16:creationId xmlns:a16="http://schemas.microsoft.com/office/drawing/2014/main" id="{9A261728-906D-488A-B747-B6455EC38567}"/>
                </a:ext>
              </a:extLst>
            </p:cNvPr>
            <p:cNvSpPr txBox="1"/>
            <p:nvPr/>
          </p:nvSpPr>
          <p:spPr>
            <a:xfrm>
              <a:off x="8063260" y="9943395"/>
              <a:ext cx="1093257" cy="1869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pPr algn="ctr"/>
              <a:r>
                <a:rPr lang="en-US" sz="6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grpSp>
          <p:nvGrpSpPr>
            <p:cNvPr id="162" name="Picture Placeholder Graphic">
              <a:extLst>
                <a:ext uri="{FF2B5EF4-FFF2-40B4-BE49-F238E27FC236}">
                  <a16:creationId xmlns:a16="http://schemas.microsoft.com/office/drawing/2014/main" id="{BC8B3356-0989-4054-BF8F-BE28E029CD0A}"/>
                </a:ext>
              </a:extLst>
            </p:cNvPr>
            <p:cNvGrpSpPr/>
            <p:nvPr/>
          </p:nvGrpSpPr>
          <p:grpSpPr>
            <a:xfrm>
              <a:off x="8294167" y="9357860"/>
              <a:ext cx="628542" cy="305205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65" name="Triangle 2">
                <a:extLst>
                  <a:ext uri="{FF2B5EF4-FFF2-40B4-BE49-F238E27FC236}">
                    <a16:creationId xmlns:a16="http://schemas.microsoft.com/office/drawing/2014/main" id="{E3AB8892-5A52-4775-BE6C-F5BF33BBE99A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Triangle 1">
                <a:extLst>
                  <a:ext uri="{FF2B5EF4-FFF2-40B4-BE49-F238E27FC236}">
                    <a16:creationId xmlns:a16="http://schemas.microsoft.com/office/drawing/2014/main" id="{9E31AA8E-5260-45AB-A552-09343013A596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Circle">
                <a:extLst>
                  <a:ext uri="{FF2B5EF4-FFF2-40B4-BE49-F238E27FC236}">
                    <a16:creationId xmlns:a16="http://schemas.microsoft.com/office/drawing/2014/main" id="{F5BCBDD1-BC78-48ED-95F7-A856BC6FF76F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3" name="Item Button">
              <a:extLst>
                <a:ext uri="{FF2B5EF4-FFF2-40B4-BE49-F238E27FC236}">
                  <a16:creationId xmlns:a16="http://schemas.microsoft.com/office/drawing/2014/main" id="{EBECE251-7D42-4F2F-A372-51F3740F6711}"/>
                </a:ext>
              </a:extLst>
            </p:cNvPr>
            <p:cNvSpPr/>
            <p:nvPr/>
          </p:nvSpPr>
          <p:spPr>
            <a:xfrm>
              <a:off x="8253051" y="10201083"/>
              <a:ext cx="699238" cy="135741"/>
            </a:xfrm>
            <a:custGeom>
              <a:avLst/>
              <a:gdLst>
                <a:gd name="connsiteX0" fmla="*/ 0 w 699238"/>
                <a:gd name="connsiteY0" fmla="*/ 10671 h 135741"/>
                <a:gd name="connsiteX1" fmla="*/ 10671 w 699238"/>
                <a:gd name="connsiteY1" fmla="*/ 0 h 135741"/>
                <a:gd name="connsiteX2" fmla="*/ 688567 w 699238"/>
                <a:gd name="connsiteY2" fmla="*/ 0 h 135741"/>
                <a:gd name="connsiteX3" fmla="*/ 699238 w 699238"/>
                <a:gd name="connsiteY3" fmla="*/ 10671 h 135741"/>
                <a:gd name="connsiteX4" fmla="*/ 699238 w 699238"/>
                <a:gd name="connsiteY4" fmla="*/ 125070 h 135741"/>
                <a:gd name="connsiteX5" fmla="*/ 688567 w 699238"/>
                <a:gd name="connsiteY5" fmla="*/ 135741 h 135741"/>
                <a:gd name="connsiteX6" fmla="*/ 10671 w 699238"/>
                <a:gd name="connsiteY6" fmla="*/ 135741 h 135741"/>
                <a:gd name="connsiteX7" fmla="*/ 0 w 699238"/>
                <a:gd name="connsiteY7" fmla="*/ 125070 h 135741"/>
                <a:gd name="connsiteX8" fmla="*/ 0 w 699238"/>
                <a:gd name="connsiteY8" fmla="*/ 10671 h 13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238" h="135741" fill="none" extrusionOk="0">
                  <a:moveTo>
                    <a:pt x="0" y="10671"/>
                  </a:moveTo>
                  <a:cubicBezTo>
                    <a:pt x="135" y="4978"/>
                    <a:pt x="4907" y="1340"/>
                    <a:pt x="10671" y="0"/>
                  </a:cubicBezTo>
                  <a:cubicBezTo>
                    <a:pt x="186250" y="-6833"/>
                    <a:pt x="371195" y="31388"/>
                    <a:pt x="688567" y="0"/>
                  </a:cubicBezTo>
                  <a:cubicBezTo>
                    <a:pt x="695319" y="-1066"/>
                    <a:pt x="698894" y="4645"/>
                    <a:pt x="699238" y="10671"/>
                  </a:cubicBezTo>
                  <a:cubicBezTo>
                    <a:pt x="701966" y="55288"/>
                    <a:pt x="695867" y="79824"/>
                    <a:pt x="699238" y="125070"/>
                  </a:cubicBezTo>
                  <a:cubicBezTo>
                    <a:pt x="698659" y="129782"/>
                    <a:pt x="694526" y="134849"/>
                    <a:pt x="688567" y="135741"/>
                  </a:cubicBezTo>
                  <a:cubicBezTo>
                    <a:pt x="526504" y="165813"/>
                    <a:pt x="313239" y="140010"/>
                    <a:pt x="10671" y="135741"/>
                  </a:cubicBezTo>
                  <a:cubicBezTo>
                    <a:pt x="3837" y="135780"/>
                    <a:pt x="348" y="130336"/>
                    <a:pt x="0" y="125070"/>
                  </a:cubicBezTo>
                  <a:cubicBezTo>
                    <a:pt x="3770" y="85222"/>
                    <a:pt x="2011" y="66283"/>
                    <a:pt x="0" y="10671"/>
                  </a:cubicBezTo>
                  <a:close/>
                </a:path>
                <a:path w="699238" h="135741" stroke="0" extrusionOk="0">
                  <a:moveTo>
                    <a:pt x="0" y="10671"/>
                  </a:moveTo>
                  <a:cubicBezTo>
                    <a:pt x="-423" y="4517"/>
                    <a:pt x="4370" y="153"/>
                    <a:pt x="10671" y="0"/>
                  </a:cubicBezTo>
                  <a:cubicBezTo>
                    <a:pt x="222782" y="8105"/>
                    <a:pt x="463596" y="4173"/>
                    <a:pt x="688567" y="0"/>
                  </a:cubicBezTo>
                  <a:cubicBezTo>
                    <a:pt x="694117" y="-261"/>
                    <a:pt x="699101" y="5060"/>
                    <a:pt x="699238" y="10671"/>
                  </a:cubicBezTo>
                  <a:cubicBezTo>
                    <a:pt x="704590" y="65434"/>
                    <a:pt x="701865" y="74730"/>
                    <a:pt x="699238" y="125070"/>
                  </a:cubicBezTo>
                  <a:cubicBezTo>
                    <a:pt x="699476" y="130473"/>
                    <a:pt x="693512" y="135596"/>
                    <a:pt x="688567" y="135741"/>
                  </a:cubicBezTo>
                  <a:cubicBezTo>
                    <a:pt x="473284" y="145032"/>
                    <a:pt x="288061" y="158973"/>
                    <a:pt x="10671" y="135741"/>
                  </a:cubicBezTo>
                  <a:cubicBezTo>
                    <a:pt x="4487" y="136222"/>
                    <a:pt x="-264" y="130657"/>
                    <a:pt x="0" y="125070"/>
                  </a:cubicBezTo>
                  <a:cubicBezTo>
                    <a:pt x="1574" y="80107"/>
                    <a:pt x="-1055" y="55927"/>
                    <a:pt x="0" y="10671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7861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Button</a:t>
              </a:r>
            </a:p>
          </p:txBody>
        </p:sp>
      </p:grpSp>
      <p:grpSp>
        <p:nvGrpSpPr>
          <p:cNvPr id="58" name="Filled Picture Placeholder 4" descr="Picture placeholder">
            <a:extLst>
              <a:ext uri="{FF2B5EF4-FFF2-40B4-BE49-F238E27FC236}">
                <a16:creationId xmlns:a16="http://schemas.microsoft.com/office/drawing/2014/main" id="{530D6A43-F900-4DB6-BDAD-22F7D238B1F1}"/>
              </a:ext>
            </a:extLst>
          </p:cNvPr>
          <p:cNvGrpSpPr/>
          <p:nvPr/>
        </p:nvGrpSpPr>
        <p:grpSpPr>
          <a:xfrm>
            <a:off x="6848436" y="9086212"/>
            <a:ext cx="971695" cy="1607141"/>
            <a:chOff x="11553797" y="7303446"/>
            <a:chExt cx="1081110" cy="1786324"/>
          </a:xfrm>
        </p:grpSpPr>
        <p:sp>
          <p:nvSpPr>
            <p:cNvPr id="88" name="Picture Placeholder Background">
              <a:extLst>
                <a:ext uri="{FF2B5EF4-FFF2-40B4-BE49-F238E27FC236}">
                  <a16:creationId xmlns:a16="http://schemas.microsoft.com/office/drawing/2014/main" id="{1D46BD81-E76E-4BCC-B462-968F078EAD4E}"/>
                </a:ext>
              </a:extLst>
            </p:cNvPr>
            <p:cNvSpPr/>
            <p:nvPr/>
          </p:nvSpPr>
          <p:spPr>
            <a:xfrm>
              <a:off x="11553797" y="7303446"/>
              <a:ext cx="1081110" cy="1463919"/>
            </a:xfrm>
            <a:custGeom>
              <a:avLst/>
              <a:gdLst>
                <a:gd name="connsiteX0" fmla="*/ 0 w 1081110"/>
                <a:gd name="connsiteY0" fmla="*/ 10735 h 1463919"/>
                <a:gd name="connsiteX1" fmla="*/ 10735 w 1081110"/>
                <a:gd name="connsiteY1" fmla="*/ 0 h 1463919"/>
                <a:gd name="connsiteX2" fmla="*/ 551151 w 1081110"/>
                <a:gd name="connsiteY2" fmla="*/ 0 h 1463919"/>
                <a:gd name="connsiteX3" fmla="*/ 1070375 w 1081110"/>
                <a:gd name="connsiteY3" fmla="*/ 0 h 1463919"/>
                <a:gd name="connsiteX4" fmla="*/ 1081110 w 1081110"/>
                <a:gd name="connsiteY4" fmla="*/ 10735 h 1463919"/>
                <a:gd name="connsiteX5" fmla="*/ 1081110 w 1081110"/>
                <a:gd name="connsiteY5" fmla="*/ 477127 h 1463919"/>
                <a:gd name="connsiteX6" fmla="*/ 1081110 w 1081110"/>
                <a:gd name="connsiteY6" fmla="*/ 957943 h 1463919"/>
                <a:gd name="connsiteX7" fmla="*/ 1081110 w 1081110"/>
                <a:gd name="connsiteY7" fmla="*/ 1453184 h 1463919"/>
                <a:gd name="connsiteX8" fmla="*/ 1070375 w 1081110"/>
                <a:gd name="connsiteY8" fmla="*/ 1463919 h 1463919"/>
                <a:gd name="connsiteX9" fmla="*/ 519362 w 1081110"/>
                <a:gd name="connsiteY9" fmla="*/ 1463919 h 1463919"/>
                <a:gd name="connsiteX10" fmla="*/ 10735 w 1081110"/>
                <a:gd name="connsiteY10" fmla="*/ 1463919 h 1463919"/>
                <a:gd name="connsiteX11" fmla="*/ 0 w 1081110"/>
                <a:gd name="connsiteY11" fmla="*/ 1453184 h 1463919"/>
                <a:gd name="connsiteX12" fmla="*/ 0 w 1081110"/>
                <a:gd name="connsiteY12" fmla="*/ 943519 h 1463919"/>
                <a:gd name="connsiteX13" fmla="*/ 0 w 1081110"/>
                <a:gd name="connsiteY13" fmla="*/ 448278 h 1463919"/>
                <a:gd name="connsiteX14" fmla="*/ 0 w 1081110"/>
                <a:gd name="connsiteY14" fmla="*/ 10735 h 146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1110" h="1463919" fill="none" extrusionOk="0">
                  <a:moveTo>
                    <a:pt x="0" y="10735"/>
                  </a:moveTo>
                  <a:cubicBezTo>
                    <a:pt x="-529" y="3727"/>
                    <a:pt x="4901" y="-1288"/>
                    <a:pt x="10735" y="0"/>
                  </a:cubicBezTo>
                  <a:cubicBezTo>
                    <a:pt x="241377" y="6514"/>
                    <a:pt x="430835" y="26627"/>
                    <a:pt x="551151" y="0"/>
                  </a:cubicBezTo>
                  <a:cubicBezTo>
                    <a:pt x="671467" y="-26627"/>
                    <a:pt x="834557" y="13711"/>
                    <a:pt x="1070375" y="0"/>
                  </a:cubicBezTo>
                  <a:cubicBezTo>
                    <a:pt x="1076737" y="-257"/>
                    <a:pt x="1080707" y="5445"/>
                    <a:pt x="1081110" y="10735"/>
                  </a:cubicBezTo>
                  <a:cubicBezTo>
                    <a:pt x="1103418" y="243387"/>
                    <a:pt x="1075059" y="275488"/>
                    <a:pt x="1081110" y="477127"/>
                  </a:cubicBezTo>
                  <a:cubicBezTo>
                    <a:pt x="1087161" y="678766"/>
                    <a:pt x="1058954" y="767446"/>
                    <a:pt x="1081110" y="957943"/>
                  </a:cubicBezTo>
                  <a:cubicBezTo>
                    <a:pt x="1103266" y="1148440"/>
                    <a:pt x="1060754" y="1214300"/>
                    <a:pt x="1081110" y="1453184"/>
                  </a:cubicBezTo>
                  <a:cubicBezTo>
                    <a:pt x="1081216" y="1458786"/>
                    <a:pt x="1076704" y="1464352"/>
                    <a:pt x="1070375" y="1463919"/>
                  </a:cubicBezTo>
                  <a:cubicBezTo>
                    <a:pt x="869130" y="1471568"/>
                    <a:pt x="735880" y="1444395"/>
                    <a:pt x="519362" y="1463919"/>
                  </a:cubicBezTo>
                  <a:cubicBezTo>
                    <a:pt x="302844" y="1483443"/>
                    <a:pt x="232590" y="1467185"/>
                    <a:pt x="10735" y="1463919"/>
                  </a:cubicBezTo>
                  <a:cubicBezTo>
                    <a:pt x="5656" y="1463733"/>
                    <a:pt x="803" y="1459775"/>
                    <a:pt x="0" y="1453184"/>
                  </a:cubicBezTo>
                  <a:cubicBezTo>
                    <a:pt x="-13862" y="1253078"/>
                    <a:pt x="-1573" y="1094970"/>
                    <a:pt x="0" y="943519"/>
                  </a:cubicBezTo>
                  <a:cubicBezTo>
                    <a:pt x="1573" y="792069"/>
                    <a:pt x="-8756" y="589972"/>
                    <a:pt x="0" y="448278"/>
                  </a:cubicBezTo>
                  <a:cubicBezTo>
                    <a:pt x="8756" y="306584"/>
                    <a:pt x="16942" y="203493"/>
                    <a:pt x="0" y="10735"/>
                  </a:cubicBezTo>
                  <a:close/>
                </a:path>
                <a:path w="1081110" h="1463919" stroke="0" extrusionOk="0">
                  <a:moveTo>
                    <a:pt x="0" y="10735"/>
                  </a:moveTo>
                  <a:cubicBezTo>
                    <a:pt x="-648" y="4407"/>
                    <a:pt x="4088" y="269"/>
                    <a:pt x="10735" y="0"/>
                  </a:cubicBezTo>
                  <a:cubicBezTo>
                    <a:pt x="155977" y="1475"/>
                    <a:pt x="291149" y="-1039"/>
                    <a:pt x="561748" y="0"/>
                  </a:cubicBezTo>
                  <a:cubicBezTo>
                    <a:pt x="832347" y="1039"/>
                    <a:pt x="821597" y="2055"/>
                    <a:pt x="1070375" y="0"/>
                  </a:cubicBezTo>
                  <a:cubicBezTo>
                    <a:pt x="1075057" y="-682"/>
                    <a:pt x="1082135" y="5296"/>
                    <a:pt x="1081110" y="10735"/>
                  </a:cubicBezTo>
                  <a:cubicBezTo>
                    <a:pt x="1102682" y="196370"/>
                    <a:pt x="1100995" y="244469"/>
                    <a:pt x="1081110" y="462702"/>
                  </a:cubicBezTo>
                  <a:cubicBezTo>
                    <a:pt x="1061225" y="680935"/>
                    <a:pt x="1104184" y="825039"/>
                    <a:pt x="1081110" y="972368"/>
                  </a:cubicBezTo>
                  <a:cubicBezTo>
                    <a:pt x="1058036" y="1119697"/>
                    <a:pt x="1070112" y="1275591"/>
                    <a:pt x="1081110" y="1453184"/>
                  </a:cubicBezTo>
                  <a:cubicBezTo>
                    <a:pt x="1080861" y="1459525"/>
                    <a:pt x="1075981" y="1463545"/>
                    <a:pt x="1070375" y="1463919"/>
                  </a:cubicBezTo>
                  <a:cubicBezTo>
                    <a:pt x="961212" y="1484447"/>
                    <a:pt x="805470" y="1461673"/>
                    <a:pt x="561748" y="1463919"/>
                  </a:cubicBezTo>
                  <a:cubicBezTo>
                    <a:pt x="318026" y="1466165"/>
                    <a:pt x="129692" y="1490497"/>
                    <a:pt x="10735" y="1463919"/>
                  </a:cubicBezTo>
                  <a:cubicBezTo>
                    <a:pt x="5299" y="1463431"/>
                    <a:pt x="782" y="1458609"/>
                    <a:pt x="0" y="1453184"/>
                  </a:cubicBezTo>
                  <a:cubicBezTo>
                    <a:pt x="-8936" y="1353529"/>
                    <a:pt x="-7853" y="1144573"/>
                    <a:pt x="0" y="972368"/>
                  </a:cubicBezTo>
                  <a:cubicBezTo>
                    <a:pt x="7853" y="800163"/>
                    <a:pt x="-9920" y="670829"/>
                    <a:pt x="0" y="520400"/>
                  </a:cubicBezTo>
                  <a:cubicBezTo>
                    <a:pt x="9920" y="369971"/>
                    <a:pt x="16490" y="197423"/>
                    <a:pt x="0" y="107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993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 Placeholder">
              <a:extLst>
                <a:ext uri="{FF2B5EF4-FFF2-40B4-BE49-F238E27FC236}">
                  <a16:creationId xmlns:a16="http://schemas.microsoft.com/office/drawing/2014/main" id="{92362FA7-A7ED-4963-A210-456C0B7F3004}"/>
                </a:ext>
              </a:extLst>
            </p:cNvPr>
            <p:cNvSpPr txBox="1"/>
            <p:nvPr/>
          </p:nvSpPr>
          <p:spPr>
            <a:xfrm>
              <a:off x="11598329" y="8835854"/>
              <a:ext cx="984832" cy="25391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6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pic>
          <p:nvPicPr>
            <p:cNvPr id="90" name="Person Icon" descr="User">
              <a:extLst>
                <a:ext uri="{FF2B5EF4-FFF2-40B4-BE49-F238E27FC236}">
                  <a16:creationId xmlns:a16="http://schemas.microsoft.com/office/drawing/2014/main" id="{AF962873-D6E4-4A23-93EB-EED19BE09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822349" y="7775617"/>
              <a:ext cx="575361" cy="575361"/>
            </a:xfrm>
            <a:prstGeom prst="rect">
              <a:avLst/>
            </a:prstGeom>
          </p:spPr>
        </p:pic>
      </p:grpSp>
      <p:grpSp>
        <p:nvGrpSpPr>
          <p:cNvPr id="550" name="Filled Picture Placeholder 3" descr="Picture placeholder">
            <a:extLst>
              <a:ext uri="{FF2B5EF4-FFF2-40B4-BE49-F238E27FC236}">
                <a16:creationId xmlns:a16="http://schemas.microsoft.com/office/drawing/2014/main" id="{160E1FBC-20F2-46AA-922D-9A5504FCDA49}"/>
              </a:ext>
            </a:extLst>
          </p:cNvPr>
          <p:cNvGrpSpPr/>
          <p:nvPr/>
        </p:nvGrpSpPr>
        <p:grpSpPr>
          <a:xfrm>
            <a:off x="5585379" y="9089290"/>
            <a:ext cx="1077208" cy="1318642"/>
            <a:chOff x="5585379" y="9089290"/>
            <a:chExt cx="1077208" cy="1318642"/>
          </a:xfrm>
        </p:grpSpPr>
        <p:sp>
          <p:nvSpPr>
            <p:cNvPr id="91" name="Item Container">
              <a:extLst>
                <a:ext uri="{FF2B5EF4-FFF2-40B4-BE49-F238E27FC236}">
                  <a16:creationId xmlns:a16="http://schemas.microsoft.com/office/drawing/2014/main" id="{BCEC14E4-703A-4F81-9F74-C8090154C4BC}"/>
                </a:ext>
              </a:extLst>
            </p:cNvPr>
            <p:cNvSpPr/>
            <p:nvPr/>
          </p:nvSpPr>
          <p:spPr>
            <a:xfrm>
              <a:off x="5585379" y="9090361"/>
              <a:ext cx="1077208" cy="1317571"/>
            </a:xfrm>
            <a:custGeom>
              <a:avLst/>
              <a:gdLst>
                <a:gd name="connsiteX0" fmla="*/ 0 w 1077208"/>
                <a:gd name="connsiteY0" fmla="*/ 10697 h 1317571"/>
                <a:gd name="connsiteX1" fmla="*/ 10697 w 1077208"/>
                <a:gd name="connsiteY1" fmla="*/ 0 h 1317571"/>
                <a:gd name="connsiteX2" fmla="*/ 549162 w 1077208"/>
                <a:gd name="connsiteY2" fmla="*/ 0 h 1317571"/>
                <a:gd name="connsiteX3" fmla="*/ 1066511 w 1077208"/>
                <a:gd name="connsiteY3" fmla="*/ 0 h 1317571"/>
                <a:gd name="connsiteX4" fmla="*/ 1077208 w 1077208"/>
                <a:gd name="connsiteY4" fmla="*/ 10697 h 1317571"/>
                <a:gd name="connsiteX5" fmla="*/ 1077208 w 1077208"/>
                <a:gd name="connsiteY5" fmla="*/ 619900 h 1317571"/>
                <a:gd name="connsiteX6" fmla="*/ 1077208 w 1077208"/>
                <a:gd name="connsiteY6" fmla="*/ 1306874 h 1317571"/>
                <a:gd name="connsiteX7" fmla="*/ 1066511 w 1077208"/>
                <a:gd name="connsiteY7" fmla="*/ 1317571 h 1317571"/>
                <a:gd name="connsiteX8" fmla="*/ 570278 w 1077208"/>
                <a:gd name="connsiteY8" fmla="*/ 1317571 h 1317571"/>
                <a:gd name="connsiteX9" fmla="*/ 10697 w 1077208"/>
                <a:gd name="connsiteY9" fmla="*/ 1317571 h 1317571"/>
                <a:gd name="connsiteX10" fmla="*/ 0 w 1077208"/>
                <a:gd name="connsiteY10" fmla="*/ 1306874 h 1317571"/>
                <a:gd name="connsiteX11" fmla="*/ 0 w 1077208"/>
                <a:gd name="connsiteY11" fmla="*/ 697671 h 1317571"/>
                <a:gd name="connsiteX12" fmla="*/ 0 w 1077208"/>
                <a:gd name="connsiteY12" fmla="*/ 10697 h 13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7208" h="1317571" fill="none" extrusionOk="0">
                  <a:moveTo>
                    <a:pt x="0" y="10697"/>
                  </a:moveTo>
                  <a:cubicBezTo>
                    <a:pt x="-276" y="5484"/>
                    <a:pt x="4960" y="180"/>
                    <a:pt x="10697" y="0"/>
                  </a:cubicBezTo>
                  <a:cubicBezTo>
                    <a:pt x="128486" y="1415"/>
                    <a:pt x="382253" y="1828"/>
                    <a:pt x="549162" y="0"/>
                  </a:cubicBezTo>
                  <a:cubicBezTo>
                    <a:pt x="716071" y="-1828"/>
                    <a:pt x="888193" y="-4673"/>
                    <a:pt x="1066511" y="0"/>
                  </a:cubicBezTo>
                  <a:cubicBezTo>
                    <a:pt x="1071925" y="108"/>
                    <a:pt x="1076750" y="5289"/>
                    <a:pt x="1077208" y="10697"/>
                  </a:cubicBezTo>
                  <a:cubicBezTo>
                    <a:pt x="1069342" y="155144"/>
                    <a:pt x="1071320" y="488552"/>
                    <a:pt x="1077208" y="619900"/>
                  </a:cubicBezTo>
                  <a:cubicBezTo>
                    <a:pt x="1083096" y="751248"/>
                    <a:pt x="1070557" y="979194"/>
                    <a:pt x="1077208" y="1306874"/>
                  </a:cubicBezTo>
                  <a:cubicBezTo>
                    <a:pt x="1076059" y="1312662"/>
                    <a:pt x="1071899" y="1317954"/>
                    <a:pt x="1066511" y="1317571"/>
                  </a:cubicBezTo>
                  <a:cubicBezTo>
                    <a:pt x="955734" y="1327135"/>
                    <a:pt x="696254" y="1322460"/>
                    <a:pt x="570278" y="1317571"/>
                  </a:cubicBezTo>
                  <a:cubicBezTo>
                    <a:pt x="444302" y="1312682"/>
                    <a:pt x="183295" y="1342588"/>
                    <a:pt x="10697" y="1317571"/>
                  </a:cubicBezTo>
                  <a:cubicBezTo>
                    <a:pt x="3988" y="1317476"/>
                    <a:pt x="218" y="1312043"/>
                    <a:pt x="0" y="1306874"/>
                  </a:cubicBezTo>
                  <a:cubicBezTo>
                    <a:pt x="-9454" y="1085149"/>
                    <a:pt x="25309" y="906627"/>
                    <a:pt x="0" y="697671"/>
                  </a:cubicBezTo>
                  <a:cubicBezTo>
                    <a:pt x="-25309" y="488715"/>
                    <a:pt x="28979" y="351757"/>
                    <a:pt x="0" y="10697"/>
                  </a:cubicBezTo>
                  <a:close/>
                </a:path>
                <a:path w="1077208" h="1317571" stroke="0" extrusionOk="0">
                  <a:moveTo>
                    <a:pt x="0" y="10697"/>
                  </a:moveTo>
                  <a:cubicBezTo>
                    <a:pt x="-227" y="4058"/>
                    <a:pt x="3553" y="548"/>
                    <a:pt x="10697" y="0"/>
                  </a:cubicBezTo>
                  <a:cubicBezTo>
                    <a:pt x="157370" y="-5869"/>
                    <a:pt x="420988" y="-2000"/>
                    <a:pt x="538604" y="0"/>
                  </a:cubicBezTo>
                  <a:cubicBezTo>
                    <a:pt x="656220" y="2000"/>
                    <a:pt x="867198" y="11066"/>
                    <a:pt x="1066511" y="0"/>
                  </a:cubicBezTo>
                  <a:cubicBezTo>
                    <a:pt x="1071707" y="-860"/>
                    <a:pt x="1076430" y="4652"/>
                    <a:pt x="1077208" y="10697"/>
                  </a:cubicBezTo>
                  <a:cubicBezTo>
                    <a:pt x="1057188" y="168971"/>
                    <a:pt x="1066053" y="464821"/>
                    <a:pt x="1077208" y="671747"/>
                  </a:cubicBezTo>
                  <a:cubicBezTo>
                    <a:pt x="1088364" y="878673"/>
                    <a:pt x="1077323" y="1107074"/>
                    <a:pt x="1077208" y="1306874"/>
                  </a:cubicBezTo>
                  <a:cubicBezTo>
                    <a:pt x="1076854" y="1313376"/>
                    <a:pt x="1073748" y="1317833"/>
                    <a:pt x="1066511" y="1317571"/>
                  </a:cubicBezTo>
                  <a:cubicBezTo>
                    <a:pt x="871446" y="1295361"/>
                    <a:pt x="771971" y="1294470"/>
                    <a:pt x="538604" y="1317571"/>
                  </a:cubicBezTo>
                  <a:cubicBezTo>
                    <a:pt x="305237" y="1340672"/>
                    <a:pt x="117254" y="1326273"/>
                    <a:pt x="10697" y="1317571"/>
                  </a:cubicBezTo>
                  <a:cubicBezTo>
                    <a:pt x="3882" y="1318603"/>
                    <a:pt x="829" y="1313484"/>
                    <a:pt x="0" y="1306874"/>
                  </a:cubicBezTo>
                  <a:cubicBezTo>
                    <a:pt x="-27805" y="1145964"/>
                    <a:pt x="-15394" y="879149"/>
                    <a:pt x="0" y="684709"/>
                  </a:cubicBezTo>
                  <a:cubicBezTo>
                    <a:pt x="15394" y="490270"/>
                    <a:pt x="-30074" y="296785"/>
                    <a:pt x="0" y="106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898845589">
                    <a:prstGeom prst="roundRect">
                      <a:avLst>
                        <a:gd name="adj" fmla="val 993"/>
                      </a:avLst>
                    </a:prstGeom>
                    <ask:type>
                      <ask:lineSketchFreehand/>
                    </ask:type>
                    <ask:seed>2898845589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icture Placeholder Background">
              <a:extLst>
                <a:ext uri="{FF2B5EF4-FFF2-40B4-BE49-F238E27FC236}">
                  <a16:creationId xmlns:a16="http://schemas.microsoft.com/office/drawing/2014/main" id="{CC522E79-82EA-4E40-8793-E2FF9514EAF5}"/>
                </a:ext>
              </a:extLst>
            </p:cNvPr>
            <p:cNvSpPr/>
            <p:nvPr/>
          </p:nvSpPr>
          <p:spPr>
            <a:xfrm>
              <a:off x="5585379" y="9089290"/>
              <a:ext cx="1077208" cy="951765"/>
            </a:xfrm>
            <a:custGeom>
              <a:avLst/>
              <a:gdLst>
                <a:gd name="connsiteX0" fmla="*/ 0 w 1077208"/>
                <a:gd name="connsiteY0" fmla="*/ 19007 h 951765"/>
                <a:gd name="connsiteX1" fmla="*/ 19007 w 1077208"/>
                <a:gd name="connsiteY1" fmla="*/ 0 h 951765"/>
                <a:gd name="connsiteX2" fmla="*/ 559388 w 1077208"/>
                <a:gd name="connsiteY2" fmla="*/ 0 h 951765"/>
                <a:gd name="connsiteX3" fmla="*/ 1058201 w 1077208"/>
                <a:gd name="connsiteY3" fmla="*/ 0 h 951765"/>
                <a:gd name="connsiteX4" fmla="*/ 1077208 w 1077208"/>
                <a:gd name="connsiteY4" fmla="*/ 19007 h 951765"/>
                <a:gd name="connsiteX5" fmla="*/ 1077208 w 1077208"/>
                <a:gd name="connsiteY5" fmla="*/ 457607 h 951765"/>
                <a:gd name="connsiteX6" fmla="*/ 1077208 w 1077208"/>
                <a:gd name="connsiteY6" fmla="*/ 932758 h 951765"/>
                <a:gd name="connsiteX7" fmla="*/ 1058201 w 1077208"/>
                <a:gd name="connsiteY7" fmla="*/ 951765 h 951765"/>
                <a:gd name="connsiteX8" fmla="*/ 569780 w 1077208"/>
                <a:gd name="connsiteY8" fmla="*/ 951765 h 951765"/>
                <a:gd name="connsiteX9" fmla="*/ 19007 w 1077208"/>
                <a:gd name="connsiteY9" fmla="*/ 951765 h 951765"/>
                <a:gd name="connsiteX10" fmla="*/ 0 w 1077208"/>
                <a:gd name="connsiteY10" fmla="*/ 932758 h 951765"/>
                <a:gd name="connsiteX11" fmla="*/ 0 w 1077208"/>
                <a:gd name="connsiteY11" fmla="*/ 466745 h 951765"/>
                <a:gd name="connsiteX12" fmla="*/ 0 w 1077208"/>
                <a:gd name="connsiteY12" fmla="*/ 19007 h 9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7208" h="951765" fill="none" extrusionOk="0">
                  <a:moveTo>
                    <a:pt x="0" y="19007"/>
                  </a:moveTo>
                  <a:cubicBezTo>
                    <a:pt x="1600" y="8138"/>
                    <a:pt x="9293" y="-1569"/>
                    <a:pt x="19007" y="0"/>
                  </a:cubicBezTo>
                  <a:cubicBezTo>
                    <a:pt x="222012" y="-9170"/>
                    <a:pt x="340629" y="-4021"/>
                    <a:pt x="559388" y="0"/>
                  </a:cubicBezTo>
                  <a:cubicBezTo>
                    <a:pt x="778147" y="4021"/>
                    <a:pt x="823176" y="-8465"/>
                    <a:pt x="1058201" y="0"/>
                  </a:cubicBezTo>
                  <a:cubicBezTo>
                    <a:pt x="1068742" y="-733"/>
                    <a:pt x="1077430" y="8721"/>
                    <a:pt x="1077208" y="19007"/>
                  </a:cubicBezTo>
                  <a:cubicBezTo>
                    <a:pt x="1064171" y="138646"/>
                    <a:pt x="1073728" y="364412"/>
                    <a:pt x="1077208" y="457607"/>
                  </a:cubicBezTo>
                  <a:cubicBezTo>
                    <a:pt x="1080688" y="550802"/>
                    <a:pt x="1096684" y="777263"/>
                    <a:pt x="1077208" y="932758"/>
                  </a:cubicBezTo>
                  <a:cubicBezTo>
                    <a:pt x="1077226" y="944013"/>
                    <a:pt x="1068342" y="951218"/>
                    <a:pt x="1058201" y="951765"/>
                  </a:cubicBezTo>
                  <a:cubicBezTo>
                    <a:pt x="917963" y="967913"/>
                    <a:pt x="746083" y="965542"/>
                    <a:pt x="569780" y="951765"/>
                  </a:cubicBezTo>
                  <a:cubicBezTo>
                    <a:pt x="393477" y="937988"/>
                    <a:pt x="139287" y="978997"/>
                    <a:pt x="19007" y="951765"/>
                  </a:cubicBezTo>
                  <a:cubicBezTo>
                    <a:pt x="9215" y="952149"/>
                    <a:pt x="1876" y="944052"/>
                    <a:pt x="0" y="932758"/>
                  </a:cubicBezTo>
                  <a:cubicBezTo>
                    <a:pt x="-2666" y="718529"/>
                    <a:pt x="5368" y="573411"/>
                    <a:pt x="0" y="466745"/>
                  </a:cubicBezTo>
                  <a:cubicBezTo>
                    <a:pt x="-5368" y="360079"/>
                    <a:pt x="9061" y="214668"/>
                    <a:pt x="0" y="19007"/>
                  </a:cubicBezTo>
                  <a:close/>
                </a:path>
                <a:path w="1077208" h="951765" stroke="0" extrusionOk="0">
                  <a:moveTo>
                    <a:pt x="0" y="19007"/>
                  </a:moveTo>
                  <a:cubicBezTo>
                    <a:pt x="1744" y="6984"/>
                    <a:pt x="7156" y="-342"/>
                    <a:pt x="19007" y="0"/>
                  </a:cubicBezTo>
                  <a:cubicBezTo>
                    <a:pt x="203231" y="22908"/>
                    <a:pt x="407611" y="-22789"/>
                    <a:pt x="507428" y="0"/>
                  </a:cubicBezTo>
                  <a:cubicBezTo>
                    <a:pt x="607245" y="22789"/>
                    <a:pt x="878078" y="-26603"/>
                    <a:pt x="1058201" y="0"/>
                  </a:cubicBezTo>
                  <a:cubicBezTo>
                    <a:pt x="1068110" y="302"/>
                    <a:pt x="1076266" y="9200"/>
                    <a:pt x="1077208" y="19007"/>
                  </a:cubicBezTo>
                  <a:cubicBezTo>
                    <a:pt x="1063482" y="186729"/>
                    <a:pt x="1059320" y="269703"/>
                    <a:pt x="1077208" y="494158"/>
                  </a:cubicBezTo>
                  <a:cubicBezTo>
                    <a:pt x="1095096" y="718613"/>
                    <a:pt x="1064028" y="752591"/>
                    <a:pt x="1077208" y="932758"/>
                  </a:cubicBezTo>
                  <a:cubicBezTo>
                    <a:pt x="1077795" y="943384"/>
                    <a:pt x="1067932" y="952214"/>
                    <a:pt x="1058201" y="951765"/>
                  </a:cubicBezTo>
                  <a:cubicBezTo>
                    <a:pt x="867477" y="973894"/>
                    <a:pt x="681995" y="965176"/>
                    <a:pt x="559388" y="951765"/>
                  </a:cubicBezTo>
                  <a:cubicBezTo>
                    <a:pt x="436781" y="938354"/>
                    <a:pt x="235844" y="963393"/>
                    <a:pt x="19007" y="951765"/>
                  </a:cubicBezTo>
                  <a:cubicBezTo>
                    <a:pt x="9391" y="953287"/>
                    <a:pt x="1211" y="944135"/>
                    <a:pt x="0" y="932758"/>
                  </a:cubicBezTo>
                  <a:cubicBezTo>
                    <a:pt x="-16069" y="836970"/>
                    <a:pt x="6131" y="688860"/>
                    <a:pt x="0" y="485020"/>
                  </a:cubicBezTo>
                  <a:cubicBezTo>
                    <a:pt x="-6131" y="281180"/>
                    <a:pt x="-17539" y="160551"/>
                    <a:pt x="0" y="190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825056982">
                    <a:prstGeom prst="roundRect">
                      <a:avLst>
                        <a:gd name="adj" fmla="val 1997"/>
                      </a:avLst>
                    </a:prstGeom>
                    <ask:type>
                      <ask:lineSketchFreehand/>
                    </ask:type>
                    <ask:seed>1825056982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 Placeholder">
              <a:extLst>
                <a:ext uri="{FF2B5EF4-FFF2-40B4-BE49-F238E27FC236}">
                  <a16:creationId xmlns:a16="http://schemas.microsoft.com/office/drawing/2014/main" id="{E7C6349E-5D8A-430F-B996-4A92F206E48F}"/>
                </a:ext>
              </a:extLst>
            </p:cNvPr>
            <p:cNvSpPr txBox="1"/>
            <p:nvPr/>
          </p:nvSpPr>
          <p:spPr>
            <a:xfrm>
              <a:off x="5629672" y="10094143"/>
              <a:ext cx="1003365" cy="1869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6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grpSp>
          <p:nvGrpSpPr>
            <p:cNvPr id="549" name="Picture Placeholder Graphic">
              <a:extLst>
                <a:ext uri="{FF2B5EF4-FFF2-40B4-BE49-F238E27FC236}">
                  <a16:creationId xmlns:a16="http://schemas.microsoft.com/office/drawing/2014/main" id="{C0820C08-88AF-4AFC-83FE-C83321FE3AE1}"/>
                </a:ext>
              </a:extLst>
            </p:cNvPr>
            <p:cNvGrpSpPr/>
            <p:nvPr/>
          </p:nvGrpSpPr>
          <p:grpSpPr>
            <a:xfrm>
              <a:off x="5796356" y="9426828"/>
              <a:ext cx="628541" cy="305204"/>
              <a:chOff x="5796356" y="9426828"/>
              <a:chExt cx="628541" cy="305204"/>
            </a:xfrm>
          </p:grpSpPr>
          <p:sp>
            <p:nvSpPr>
              <p:cNvPr id="95" name="Triangle 2">
                <a:extLst>
                  <a:ext uri="{FF2B5EF4-FFF2-40B4-BE49-F238E27FC236}">
                    <a16:creationId xmlns:a16="http://schemas.microsoft.com/office/drawing/2014/main" id="{479AD7D9-628C-4AAB-9C29-74B6951D4EF8}"/>
                  </a:ext>
                </a:extLst>
              </p:cNvPr>
              <p:cNvSpPr/>
              <p:nvPr/>
            </p:nvSpPr>
            <p:spPr>
              <a:xfrm>
                <a:off x="6045659" y="9489447"/>
                <a:ext cx="379238" cy="242585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iangle 1">
                <a:extLst>
                  <a:ext uri="{FF2B5EF4-FFF2-40B4-BE49-F238E27FC236}">
                    <a16:creationId xmlns:a16="http://schemas.microsoft.com/office/drawing/2014/main" id="{B75D2EFA-E98E-499F-9ED8-0122C3118C64}"/>
                  </a:ext>
                </a:extLst>
              </p:cNvPr>
              <p:cNvSpPr/>
              <p:nvPr/>
            </p:nvSpPr>
            <p:spPr>
              <a:xfrm>
                <a:off x="5796356" y="9427949"/>
                <a:ext cx="475379" cy="304082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Circle">
                <a:extLst>
                  <a:ext uri="{FF2B5EF4-FFF2-40B4-BE49-F238E27FC236}">
                    <a16:creationId xmlns:a16="http://schemas.microsoft.com/office/drawing/2014/main" id="{5F4F2C19-CF1A-45D4-BCC4-B0F16DD9BDC4}"/>
                  </a:ext>
                </a:extLst>
              </p:cNvPr>
              <p:cNvSpPr/>
              <p:nvPr/>
            </p:nvSpPr>
            <p:spPr>
              <a:xfrm>
                <a:off x="6322598" y="9426828"/>
                <a:ext cx="62331" cy="6134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1" name="Filled Picture Placeholder 2" descr="Picture placeholder">
            <a:extLst>
              <a:ext uri="{FF2B5EF4-FFF2-40B4-BE49-F238E27FC236}">
                <a16:creationId xmlns:a16="http://schemas.microsoft.com/office/drawing/2014/main" id="{3E771DBC-DCF6-4F31-BC62-8DB260DDA7AD}"/>
              </a:ext>
            </a:extLst>
          </p:cNvPr>
          <p:cNvGrpSpPr/>
          <p:nvPr/>
        </p:nvGrpSpPr>
        <p:grpSpPr>
          <a:xfrm>
            <a:off x="4360001" y="9090363"/>
            <a:ext cx="1072980" cy="1232228"/>
            <a:chOff x="4360001" y="9090363"/>
            <a:chExt cx="1072980" cy="1232228"/>
          </a:xfrm>
        </p:grpSpPr>
        <p:sp>
          <p:nvSpPr>
            <p:cNvPr id="97" name="Picture Placeholder Background">
              <a:extLst>
                <a:ext uri="{FF2B5EF4-FFF2-40B4-BE49-F238E27FC236}">
                  <a16:creationId xmlns:a16="http://schemas.microsoft.com/office/drawing/2014/main" id="{4F2C756F-D1E8-4088-8955-8BF0F17EEF57}"/>
                </a:ext>
              </a:extLst>
            </p:cNvPr>
            <p:cNvSpPr/>
            <p:nvPr/>
          </p:nvSpPr>
          <p:spPr>
            <a:xfrm>
              <a:off x="4360001" y="9090363"/>
              <a:ext cx="1072980" cy="965147"/>
            </a:xfrm>
            <a:custGeom>
              <a:avLst/>
              <a:gdLst>
                <a:gd name="connsiteX0" fmla="*/ 0 w 1072980"/>
                <a:gd name="connsiteY0" fmla="*/ 9584 h 965147"/>
                <a:gd name="connsiteX1" fmla="*/ 9584 w 1072980"/>
                <a:gd name="connsiteY1" fmla="*/ 0 h 965147"/>
                <a:gd name="connsiteX2" fmla="*/ 547028 w 1072980"/>
                <a:gd name="connsiteY2" fmla="*/ 0 h 965147"/>
                <a:gd name="connsiteX3" fmla="*/ 1063396 w 1072980"/>
                <a:gd name="connsiteY3" fmla="*/ 0 h 965147"/>
                <a:gd name="connsiteX4" fmla="*/ 1072980 w 1072980"/>
                <a:gd name="connsiteY4" fmla="*/ 9584 h 965147"/>
                <a:gd name="connsiteX5" fmla="*/ 1072980 w 1072980"/>
                <a:gd name="connsiteY5" fmla="*/ 463654 h 965147"/>
                <a:gd name="connsiteX6" fmla="*/ 1072980 w 1072980"/>
                <a:gd name="connsiteY6" fmla="*/ 955563 h 965147"/>
                <a:gd name="connsiteX7" fmla="*/ 1063396 w 1072980"/>
                <a:gd name="connsiteY7" fmla="*/ 965147 h 965147"/>
                <a:gd name="connsiteX8" fmla="*/ 525952 w 1072980"/>
                <a:gd name="connsiteY8" fmla="*/ 965147 h 965147"/>
                <a:gd name="connsiteX9" fmla="*/ 9584 w 1072980"/>
                <a:gd name="connsiteY9" fmla="*/ 965147 h 965147"/>
                <a:gd name="connsiteX10" fmla="*/ 0 w 1072980"/>
                <a:gd name="connsiteY10" fmla="*/ 955563 h 965147"/>
                <a:gd name="connsiteX11" fmla="*/ 0 w 1072980"/>
                <a:gd name="connsiteY11" fmla="*/ 473114 h 965147"/>
                <a:gd name="connsiteX12" fmla="*/ 0 w 1072980"/>
                <a:gd name="connsiteY12" fmla="*/ 9584 h 96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2980" h="965147" fill="none" extrusionOk="0">
                  <a:moveTo>
                    <a:pt x="0" y="9584"/>
                  </a:moveTo>
                  <a:cubicBezTo>
                    <a:pt x="-1280" y="4501"/>
                    <a:pt x="3987" y="-210"/>
                    <a:pt x="9584" y="0"/>
                  </a:cubicBezTo>
                  <a:cubicBezTo>
                    <a:pt x="237306" y="11154"/>
                    <a:pt x="390689" y="-10591"/>
                    <a:pt x="547028" y="0"/>
                  </a:cubicBezTo>
                  <a:cubicBezTo>
                    <a:pt x="703367" y="10591"/>
                    <a:pt x="819112" y="-15474"/>
                    <a:pt x="1063396" y="0"/>
                  </a:cubicBezTo>
                  <a:cubicBezTo>
                    <a:pt x="1068096" y="1061"/>
                    <a:pt x="1073870" y="4952"/>
                    <a:pt x="1072980" y="9584"/>
                  </a:cubicBezTo>
                  <a:cubicBezTo>
                    <a:pt x="1061538" y="201197"/>
                    <a:pt x="1092259" y="367195"/>
                    <a:pt x="1072980" y="463654"/>
                  </a:cubicBezTo>
                  <a:cubicBezTo>
                    <a:pt x="1053702" y="560113"/>
                    <a:pt x="1051023" y="760855"/>
                    <a:pt x="1072980" y="955563"/>
                  </a:cubicBezTo>
                  <a:cubicBezTo>
                    <a:pt x="1073209" y="961309"/>
                    <a:pt x="1067531" y="965758"/>
                    <a:pt x="1063396" y="965147"/>
                  </a:cubicBezTo>
                  <a:cubicBezTo>
                    <a:pt x="876924" y="954520"/>
                    <a:pt x="710971" y="939057"/>
                    <a:pt x="525952" y="965147"/>
                  </a:cubicBezTo>
                  <a:cubicBezTo>
                    <a:pt x="340933" y="991237"/>
                    <a:pt x="172161" y="941482"/>
                    <a:pt x="9584" y="965147"/>
                  </a:cubicBezTo>
                  <a:cubicBezTo>
                    <a:pt x="3930" y="965873"/>
                    <a:pt x="-759" y="959850"/>
                    <a:pt x="0" y="955563"/>
                  </a:cubicBezTo>
                  <a:cubicBezTo>
                    <a:pt x="5597" y="842940"/>
                    <a:pt x="9317" y="667706"/>
                    <a:pt x="0" y="473114"/>
                  </a:cubicBezTo>
                  <a:cubicBezTo>
                    <a:pt x="-9317" y="278522"/>
                    <a:pt x="12100" y="213783"/>
                    <a:pt x="0" y="9584"/>
                  </a:cubicBezTo>
                  <a:close/>
                </a:path>
                <a:path w="1072980" h="965147" stroke="0" extrusionOk="0">
                  <a:moveTo>
                    <a:pt x="0" y="9584"/>
                  </a:moveTo>
                  <a:cubicBezTo>
                    <a:pt x="-237" y="4145"/>
                    <a:pt x="3514" y="292"/>
                    <a:pt x="9584" y="0"/>
                  </a:cubicBezTo>
                  <a:cubicBezTo>
                    <a:pt x="220373" y="18484"/>
                    <a:pt x="327603" y="24875"/>
                    <a:pt x="557566" y="0"/>
                  </a:cubicBezTo>
                  <a:cubicBezTo>
                    <a:pt x="787529" y="-24875"/>
                    <a:pt x="819902" y="-10815"/>
                    <a:pt x="1063396" y="0"/>
                  </a:cubicBezTo>
                  <a:cubicBezTo>
                    <a:pt x="1068121" y="-311"/>
                    <a:pt x="1073588" y="4581"/>
                    <a:pt x="1072980" y="9584"/>
                  </a:cubicBezTo>
                  <a:cubicBezTo>
                    <a:pt x="1061594" y="133765"/>
                    <a:pt x="1085298" y="244808"/>
                    <a:pt x="1072980" y="463654"/>
                  </a:cubicBezTo>
                  <a:cubicBezTo>
                    <a:pt x="1060663" y="682500"/>
                    <a:pt x="1090060" y="788413"/>
                    <a:pt x="1072980" y="955563"/>
                  </a:cubicBezTo>
                  <a:cubicBezTo>
                    <a:pt x="1072950" y="960568"/>
                    <a:pt x="1068464" y="965460"/>
                    <a:pt x="1063396" y="965147"/>
                  </a:cubicBezTo>
                  <a:cubicBezTo>
                    <a:pt x="933561" y="962704"/>
                    <a:pt x="706890" y="990179"/>
                    <a:pt x="557566" y="965147"/>
                  </a:cubicBezTo>
                  <a:cubicBezTo>
                    <a:pt x="408242" y="940116"/>
                    <a:pt x="229556" y="977508"/>
                    <a:pt x="9584" y="965147"/>
                  </a:cubicBezTo>
                  <a:cubicBezTo>
                    <a:pt x="4898" y="966051"/>
                    <a:pt x="30" y="961166"/>
                    <a:pt x="0" y="955563"/>
                  </a:cubicBezTo>
                  <a:cubicBezTo>
                    <a:pt x="-21908" y="806887"/>
                    <a:pt x="16290" y="641313"/>
                    <a:pt x="0" y="510953"/>
                  </a:cubicBezTo>
                  <a:cubicBezTo>
                    <a:pt x="-16290" y="380593"/>
                    <a:pt x="-24059" y="208158"/>
                    <a:pt x="0" y="95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993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 Placeholder">
              <a:extLst>
                <a:ext uri="{FF2B5EF4-FFF2-40B4-BE49-F238E27FC236}">
                  <a16:creationId xmlns:a16="http://schemas.microsoft.com/office/drawing/2014/main" id="{EB7ECBFE-A0EE-42CD-8FE5-EE4EDBD804B3}"/>
                </a:ext>
              </a:extLst>
            </p:cNvPr>
            <p:cNvSpPr txBox="1"/>
            <p:nvPr/>
          </p:nvSpPr>
          <p:spPr>
            <a:xfrm>
              <a:off x="4400065" y="10094145"/>
              <a:ext cx="1013468" cy="22844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6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grpSp>
          <p:nvGrpSpPr>
            <p:cNvPr id="99" name="Picture Placeholder Graphic">
              <a:extLst>
                <a:ext uri="{FF2B5EF4-FFF2-40B4-BE49-F238E27FC236}">
                  <a16:creationId xmlns:a16="http://schemas.microsoft.com/office/drawing/2014/main" id="{3315D7CE-E48F-48C4-B06F-9776308390E4}"/>
                </a:ext>
              </a:extLst>
            </p:cNvPr>
            <p:cNvGrpSpPr/>
            <p:nvPr/>
          </p:nvGrpSpPr>
          <p:grpSpPr>
            <a:xfrm>
              <a:off x="4553337" y="9402402"/>
              <a:ext cx="628543" cy="305205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1" name="Triangle 2">
                <a:extLst>
                  <a:ext uri="{FF2B5EF4-FFF2-40B4-BE49-F238E27FC236}">
                    <a16:creationId xmlns:a16="http://schemas.microsoft.com/office/drawing/2014/main" id="{881F2283-E2E2-45E2-8F3F-F1EF7F8CB85F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riangle 1">
                <a:extLst>
                  <a:ext uri="{FF2B5EF4-FFF2-40B4-BE49-F238E27FC236}">
                    <a16:creationId xmlns:a16="http://schemas.microsoft.com/office/drawing/2014/main" id="{571FAE9A-0096-4E77-AF81-75EBE890D76E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Circle">
                <a:extLst>
                  <a:ext uri="{FF2B5EF4-FFF2-40B4-BE49-F238E27FC236}">
                    <a16:creationId xmlns:a16="http://schemas.microsoft.com/office/drawing/2014/main" id="{B6E2675F-7718-4869-A3BB-47C3E8EBB1AF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8" name="Filled Picture Placeholder 1" descr="Picture placeholder">
            <a:extLst>
              <a:ext uri="{FF2B5EF4-FFF2-40B4-BE49-F238E27FC236}">
                <a16:creationId xmlns:a16="http://schemas.microsoft.com/office/drawing/2014/main" id="{78DF986C-3F07-475A-B133-00E721F37A44}"/>
              </a:ext>
            </a:extLst>
          </p:cNvPr>
          <p:cNvGrpSpPr/>
          <p:nvPr/>
        </p:nvGrpSpPr>
        <p:grpSpPr>
          <a:xfrm>
            <a:off x="2549660" y="9108372"/>
            <a:ext cx="1491239" cy="898470"/>
            <a:chOff x="2549660" y="9108372"/>
            <a:chExt cx="1491239" cy="898470"/>
          </a:xfrm>
        </p:grpSpPr>
        <p:sp>
          <p:nvSpPr>
            <p:cNvPr id="154" name="Picture Placeholder Background">
              <a:extLst>
                <a:ext uri="{FF2B5EF4-FFF2-40B4-BE49-F238E27FC236}">
                  <a16:creationId xmlns:a16="http://schemas.microsoft.com/office/drawing/2014/main" id="{11E2812C-0EE3-48AE-8105-5668FFB49E1E}"/>
                </a:ext>
              </a:extLst>
            </p:cNvPr>
            <p:cNvSpPr/>
            <p:nvPr/>
          </p:nvSpPr>
          <p:spPr>
            <a:xfrm>
              <a:off x="2549660" y="9108372"/>
              <a:ext cx="1491239" cy="898470"/>
            </a:xfrm>
            <a:custGeom>
              <a:avLst/>
              <a:gdLst>
                <a:gd name="connsiteX0" fmla="*/ 0 w 1491239"/>
                <a:gd name="connsiteY0" fmla="*/ 11096 h 898470"/>
                <a:gd name="connsiteX1" fmla="*/ 11096 w 1491239"/>
                <a:gd name="connsiteY1" fmla="*/ 0 h 898470"/>
                <a:gd name="connsiteX2" fmla="*/ 500778 w 1491239"/>
                <a:gd name="connsiteY2" fmla="*/ 0 h 898470"/>
                <a:gd name="connsiteX3" fmla="*/ 1019842 w 1491239"/>
                <a:gd name="connsiteY3" fmla="*/ 0 h 898470"/>
                <a:gd name="connsiteX4" fmla="*/ 1480143 w 1491239"/>
                <a:gd name="connsiteY4" fmla="*/ 0 h 898470"/>
                <a:gd name="connsiteX5" fmla="*/ 1491239 w 1491239"/>
                <a:gd name="connsiteY5" fmla="*/ 11096 h 898470"/>
                <a:gd name="connsiteX6" fmla="*/ 1491239 w 1491239"/>
                <a:gd name="connsiteY6" fmla="*/ 422947 h 898470"/>
                <a:gd name="connsiteX7" fmla="*/ 1491239 w 1491239"/>
                <a:gd name="connsiteY7" fmla="*/ 887374 h 898470"/>
                <a:gd name="connsiteX8" fmla="*/ 1480143 w 1491239"/>
                <a:gd name="connsiteY8" fmla="*/ 898470 h 898470"/>
                <a:gd name="connsiteX9" fmla="*/ 1005151 w 1491239"/>
                <a:gd name="connsiteY9" fmla="*/ 898470 h 898470"/>
                <a:gd name="connsiteX10" fmla="*/ 486088 w 1491239"/>
                <a:gd name="connsiteY10" fmla="*/ 898470 h 898470"/>
                <a:gd name="connsiteX11" fmla="*/ 11096 w 1491239"/>
                <a:gd name="connsiteY11" fmla="*/ 898470 h 898470"/>
                <a:gd name="connsiteX12" fmla="*/ 0 w 1491239"/>
                <a:gd name="connsiteY12" fmla="*/ 887374 h 898470"/>
                <a:gd name="connsiteX13" fmla="*/ 0 w 1491239"/>
                <a:gd name="connsiteY13" fmla="*/ 431709 h 898470"/>
                <a:gd name="connsiteX14" fmla="*/ 0 w 1491239"/>
                <a:gd name="connsiteY14" fmla="*/ 11096 h 89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1239" h="898470" fill="none" extrusionOk="0">
                  <a:moveTo>
                    <a:pt x="0" y="11096"/>
                  </a:moveTo>
                  <a:cubicBezTo>
                    <a:pt x="-185" y="4437"/>
                    <a:pt x="4581" y="-332"/>
                    <a:pt x="11096" y="0"/>
                  </a:cubicBezTo>
                  <a:cubicBezTo>
                    <a:pt x="175169" y="-3854"/>
                    <a:pt x="321883" y="8723"/>
                    <a:pt x="500778" y="0"/>
                  </a:cubicBezTo>
                  <a:cubicBezTo>
                    <a:pt x="679673" y="-8723"/>
                    <a:pt x="889116" y="-21901"/>
                    <a:pt x="1019842" y="0"/>
                  </a:cubicBezTo>
                  <a:cubicBezTo>
                    <a:pt x="1150568" y="21901"/>
                    <a:pt x="1385222" y="-2285"/>
                    <a:pt x="1480143" y="0"/>
                  </a:cubicBezTo>
                  <a:cubicBezTo>
                    <a:pt x="1486050" y="-38"/>
                    <a:pt x="1490956" y="3903"/>
                    <a:pt x="1491239" y="11096"/>
                  </a:cubicBezTo>
                  <a:cubicBezTo>
                    <a:pt x="1470891" y="214188"/>
                    <a:pt x="1489371" y="319980"/>
                    <a:pt x="1491239" y="422947"/>
                  </a:cubicBezTo>
                  <a:cubicBezTo>
                    <a:pt x="1493107" y="525914"/>
                    <a:pt x="1496414" y="731093"/>
                    <a:pt x="1491239" y="887374"/>
                  </a:cubicBezTo>
                  <a:cubicBezTo>
                    <a:pt x="1491528" y="892488"/>
                    <a:pt x="1486219" y="897069"/>
                    <a:pt x="1480143" y="898470"/>
                  </a:cubicBezTo>
                  <a:cubicBezTo>
                    <a:pt x="1343840" y="918929"/>
                    <a:pt x="1222337" y="921321"/>
                    <a:pt x="1005151" y="898470"/>
                  </a:cubicBezTo>
                  <a:cubicBezTo>
                    <a:pt x="787965" y="875619"/>
                    <a:pt x="707000" y="874713"/>
                    <a:pt x="486088" y="898470"/>
                  </a:cubicBezTo>
                  <a:cubicBezTo>
                    <a:pt x="265176" y="922227"/>
                    <a:pt x="139788" y="896309"/>
                    <a:pt x="11096" y="898470"/>
                  </a:cubicBezTo>
                  <a:cubicBezTo>
                    <a:pt x="3826" y="899209"/>
                    <a:pt x="-397" y="893576"/>
                    <a:pt x="0" y="887374"/>
                  </a:cubicBezTo>
                  <a:cubicBezTo>
                    <a:pt x="13463" y="679138"/>
                    <a:pt x="21857" y="548091"/>
                    <a:pt x="0" y="431709"/>
                  </a:cubicBezTo>
                  <a:cubicBezTo>
                    <a:pt x="-21857" y="315328"/>
                    <a:pt x="8587" y="158911"/>
                    <a:pt x="0" y="11096"/>
                  </a:cubicBezTo>
                  <a:close/>
                </a:path>
                <a:path w="1491239" h="898470" stroke="0" extrusionOk="0">
                  <a:moveTo>
                    <a:pt x="0" y="11096"/>
                  </a:moveTo>
                  <a:cubicBezTo>
                    <a:pt x="-12" y="4788"/>
                    <a:pt x="5226" y="-785"/>
                    <a:pt x="11096" y="0"/>
                  </a:cubicBezTo>
                  <a:cubicBezTo>
                    <a:pt x="132749" y="22682"/>
                    <a:pt x="302992" y="12240"/>
                    <a:pt x="471397" y="0"/>
                  </a:cubicBezTo>
                  <a:cubicBezTo>
                    <a:pt x="639802" y="-12240"/>
                    <a:pt x="836199" y="-15175"/>
                    <a:pt x="961080" y="0"/>
                  </a:cubicBezTo>
                  <a:cubicBezTo>
                    <a:pt x="1085961" y="15175"/>
                    <a:pt x="1328670" y="-2844"/>
                    <a:pt x="1480143" y="0"/>
                  </a:cubicBezTo>
                  <a:cubicBezTo>
                    <a:pt x="1486777" y="770"/>
                    <a:pt x="1490174" y="5240"/>
                    <a:pt x="1491239" y="11096"/>
                  </a:cubicBezTo>
                  <a:cubicBezTo>
                    <a:pt x="1498735" y="116156"/>
                    <a:pt x="1481505" y="234275"/>
                    <a:pt x="1491239" y="449235"/>
                  </a:cubicBezTo>
                  <a:cubicBezTo>
                    <a:pt x="1500973" y="664195"/>
                    <a:pt x="1508230" y="743024"/>
                    <a:pt x="1491239" y="887374"/>
                  </a:cubicBezTo>
                  <a:cubicBezTo>
                    <a:pt x="1490657" y="893285"/>
                    <a:pt x="1486257" y="898139"/>
                    <a:pt x="1480143" y="898470"/>
                  </a:cubicBezTo>
                  <a:cubicBezTo>
                    <a:pt x="1264891" y="895771"/>
                    <a:pt x="1225542" y="876636"/>
                    <a:pt x="990461" y="898470"/>
                  </a:cubicBezTo>
                  <a:cubicBezTo>
                    <a:pt x="755380" y="920304"/>
                    <a:pt x="741490" y="884450"/>
                    <a:pt x="500778" y="898470"/>
                  </a:cubicBezTo>
                  <a:cubicBezTo>
                    <a:pt x="260066" y="912490"/>
                    <a:pt x="253335" y="891320"/>
                    <a:pt x="11096" y="898470"/>
                  </a:cubicBezTo>
                  <a:cubicBezTo>
                    <a:pt x="4938" y="899340"/>
                    <a:pt x="-189" y="892913"/>
                    <a:pt x="0" y="887374"/>
                  </a:cubicBezTo>
                  <a:cubicBezTo>
                    <a:pt x="3450" y="731885"/>
                    <a:pt x="-19705" y="550794"/>
                    <a:pt x="0" y="449235"/>
                  </a:cubicBezTo>
                  <a:cubicBezTo>
                    <a:pt x="19705" y="347676"/>
                    <a:pt x="-18566" y="173419"/>
                    <a:pt x="0" y="11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1235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Picture Placeholder Graphic">
              <a:extLst>
                <a:ext uri="{FF2B5EF4-FFF2-40B4-BE49-F238E27FC236}">
                  <a16:creationId xmlns:a16="http://schemas.microsoft.com/office/drawing/2014/main" id="{BBA04CF4-D11F-4C86-8D43-92C3B9B62202}"/>
                </a:ext>
              </a:extLst>
            </p:cNvPr>
            <p:cNvGrpSpPr/>
            <p:nvPr/>
          </p:nvGrpSpPr>
          <p:grpSpPr>
            <a:xfrm>
              <a:off x="2891807" y="9353312"/>
              <a:ext cx="814159" cy="395335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7" name="Triangle 2">
                <a:extLst>
                  <a:ext uri="{FF2B5EF4-FFF2-40B4-BE49-F238E27FC236}">
                    <a16:creationId xmlns:a16="http://schemas.microsoft.com/office/drawing/2014/main" id="{F1CA462C-C8A8-4686-844D-CA9EA6FED72F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riangle 1">
                <a:extLst>
                  <a:ext uri="{FF2B5EF4-FFF2-40B4-BE49-F238E27FC236}">
                    <a16:creationId xmlns:a16="http://schemas.microsoft.com/office/drawing/2014/main" id="{E6F64F19-8C40-4CE6-94BC-F4E30297832D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Circle">
                <a:extLst>
                  <a:ext uri="{FF2B5EF4-FFF2-40B4-BE49-F238E27FC236}">
                    <a16:creationId xmlns:a16="http://schemas.microsoft.com/office/drawing/2014/main" id="{9E146543-9783-4961-B288-F282875FE757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8" name="Long Item Container 2" descr="Horizonal picture placeholder">
            <a:extLst>
              <a:ext uri="{FF2B5EF4-FFF2-40B4-BE49-F238E27FC236}">
                <a16:creationId xmlns:a16="http://schemas.microsoft.com/office/drawing/2014/main" id="{DDFDB1E1-2C8E-47A9-965B-1D556B33E84A}"/>
              </a:ext>
            </a:extLst>
          </p:cNvPr>
          <p:cNvGrpSpPr/>
          <p:nvPr/>
        </p:nvGrpSpPr>
        <p:grpSpPr>
          <a:xfrm>
            <a:off x="7989000" y="8551829"/>
            <a:ext cx="1564492" cy="281296"/>
            <a:chOff x="7989000" y="8551829"/>
            <a:chExt cx="1564492" cy="281296"/>
          </a:xfrm>
        </p:grpSpPr>
        <p:sp>
          <p:nvSpPr>
            <p:cNvPr id="172" name="Item Container">
              <a:extLst>
                <a:ext uri="{FF2B5EF4-FFF2-40B4-BE49-F238E27FC236}">
                  <a16:creationId xmlns:a16="http://schemas.microsoft.com/office/drawing/2014/main" id="{492DA3DB-F68E-415A-93FE-E74FFF0CC074}"/>
                </a:ext>
              </a:extLst>
            </p:cNvPr>
            <p:cNvSpPr/>
            <p:nvPr/>
          </p:nvSpPr>
          <p:spPr>
            <a:xfrm>
              <a:off x="7997956" y="8551829"/>
              <a:ext cx="1555536" cy="281296"/>
            </a:xfrm>
            <a:custGeom>
              <a:avLst/>
              <a:gdLst>
                <a:gd name="connsiteX0" fmla="*/ 0 w 1555536"/>
                <a:gd name="connsiteY0" fmla="*/ 8124 h 281296"/>
                <a:gd name="connsiteX1" fmla="*/ 8124 w 1555536"/>
                <a:gd name="connsiteY1" fmla="*/ 0 h 281296"/>
                <a:gd name="connsiteX2" fmla="*/ 475041 w 1555536"/>
                <a:gd name="connsiteY2" fmla="*/ 0 h 281296"/>
                <a:gd name="connsiteX3" fmla="*/ 1018923 w 1555536"/>
                <a:gd name="connsiteY3" fmla="*/ 0 h 281296"/>
                <a:gd name="connsiteX4" fmla="*/ 1547412 w 1555536"/>
                <a:gd name="connsiteY4" fmla="*/ 0 h 281296"/>
                <a:gd name="connsiteX5" fmla="*/ 1555536 w 1555536"/>
                <a:gd name="connsiteY5" fmla="*/ 8124 h 281296"/>
                <a:gd name="connsiteX6" fmla="*/ 1555536 w 1555536"/>
                <a:gd name="connsiteY6" fmla="*/ 273172 h 281296"/>
                <a:gd name="connsiteX7" fmla="*/ 1547412 w 1555536"/>
                <a:gd name="connsiteY7" fmla="*/ 281296 h 281296"/>
                <a:gd name="connsiteX8" fmla="*/ 1049709 w 1555536"/>
                <a:gd name="connsiteY8" fmla="*/ 281296 h 281296"/>
                <a:gd name="connsiteX9" fmla="*/ 567399 w 1555536"/>
                <a:gd name="connsiteY9" fmla="*/ 281296 h 281296"/>
                <a:gd name="connsiteX10" fmla="*/ 8124 w 1555536"/>
                <a:gd name="connsiteY10" fmla="*/ 281296 h 281296"/>
                <a:gd name="connsiteX11" fmla="*/ 0 w 1555536"/>
                <a:gd name="connsiteY11" fmla="*/ 273172 h 281296"/>
                <a:gd name="connsiteX12" fmla="*/ 0 w 1555536"/>
                <a:gd name="connsiteY12" fmla="*/ 8124 h 28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536" h="281296" fill="none" extrusionOk="0">
                  <a:moveTo>
                    <a:pt x="0" y="8124"/>
                  </a:moveTo>
                  <a:cubicBezTo>
                    <a:pt x="-59" y="3006"/>
                    <a:pt x="4521" y="-91"/>
                    <a:pt x="8124" y="0"/>
                  </a:cubicBezTo>
                  <a:cubicBezTo>
                    <a:pt x="149457" y="18767"/>
                    <a:pt x="291970" y="2825"/>
                    <a:pt x="475041" y="0"/>
                  </a:cubicBezTo>
                  <a:cubicBezTo>
                    <a:pt x="658112" y="-2825"/>
                    <a:pt x="780299" y="20805"/>
                    <a:pt x="1018923" y="0"/>
                  </a:cubicBezTo>
                  <a:cubicBezTo>
                    <a:pt x="1257547" y="-20805"/>
                    <a:pt x="1355543" y="-9412"/>
                    <a:pt x="1547412" y="0"/>
                  </a:cubicBezTo>
                  <a:cubicBezTo>
                    <a:pt x="1551809" y="-1023"/>
                    <a:pt x="1555144" y="3993"/>
                    <a:pt x="1555536" y="8124"/>
                  </a:cubicBezTo>
                  <a:cubicBezTo>
                    <a:pt x="1547376" y="62642"/>
                    <a:pt x="1550636" y="207769"/>
                    <a:pt x="1555536" y="273172"/>
                  </a:cubicBezTo>
                  <a:cubicBezTo>
                    <a:pt x="1554914" y="277798"/>
                    <a:pt x="1552120" y="281729"/>
                    <a:pt x="1547412" y="281296"/>
                  </a:cubicBezTo>
                  <a:cubicBezTo>
                    <a:pt x="1364929" y="305666"/>
                    <a:pt x="1279653" y="261485"/>
                    <a:pt x="1049709" y="281296"/>
                  </a:cubicBezTo>
                  <a:cubicBezTo>
                    <a:pt x="819765" y="301107"/>
                    <a:pt x="772418" y="260896"/>
                    <a:pt x="567399" y="281296"/>
                  </a:cubicBezTo>
                  <a:cubicBezTo>
                    <a:pt x="362380" y="301697"/>
                    <a:pt x="231405" y="271066"/>
                    <a:pt x="8124" y="281296"/>
                  </a:cubicBezTo>
                  <a:cubicBezTo>
                    <a:pt x="3755" y="281008"/>
                    <a:pt x="826" y="277531"/>
                    <a:pt x="0" y="273172"/>
                  </a:cubicBezTo>
                  <a:cubicBezTo>
                    <a:pt x="3096" y="173247"/>
                    <a:pt x="4734" y="73953"/>
                    <a:pt x="0" y="8124"/>
                  </a:cubicBezTo>
                  <a:close/>
                </a:path>
                <a:path w="1555536" h="281296" stroke="0" extrusionOk="0">
                  <a:moveTo>
                    <a:pt x="0" y="8124"/>
                  </a:moveTo>
                  <a:cubicBezTo>
                    <a:pt x="612" y="4038"/>
                    <a:pt x="3697" y="674"/>
                    <a:pt x="8124" y="0"/>
                  </a:cubicBezTo>
                  <a:cubicBezTo>
                    <a:pt x="216537" y="-19566"/>
                    <a:pt x="356106" y="-5619"/>
                    <a:pt x="475041" y="0"/>
                  </a:cubicBezTo>
                  <a:cubicBezTo>
                    <a:pt x="593976" y="5619"/>
                    <a:pt x="894158" y="-20404"/>
                    <a:pt x="1003530" y="0"/>
                  </a:cubicBezTo>
                  <a:cubicBezTo>
                    <a:pt x="1112902" y="20404"/>
                    <a:pt x="1400590" y="-7851"/>
                    <a:pt x="1547412" y="0"/>
                  </a:cubicBezTo>
                  <a:cubicBezTo>
                    <a:pt x="1551997" y="73"/>
                    <a:pt x="1555546" y="4285"/>
                    <a:pt x="1555536" y="8124"/>
                  </a:cubicBezTo>
                  <a:cubicBezTo>
                    <a:pt x="1555908" y="82828"/>
                    <a:pt x="1562187" y="145282"/>
                    <a:pt x="1555536" y="273172"/>
                  </a:cubicBezTo>
                  <a:cubicBezTo>
                    <a:pt x="1554585" y="277886"/>
                    <a:pt x="1552360" y="281374"/>
                    <a:pt x="1547412" y="281296"/>
                  </a:cubicBezTo>
                  <a:cubicBezTo>
                    <a:pt x="1422267" y="263882"/>
                    <a:pt x="1234663" y="290417"/>
                    <a:pt x="1034316" y="281296"/>
                  </a:cubicBezTo>
                  <a:cubicBezTo>
                    <a:pt x="833969" y="272175"/>
                    <a:pt x="766143" y="260847"/>
                    <a:pt x="567399" y="281296"/>
                  </a:cubicBezTo>
                  <a:cubicBezTo>
                    <a:pt x="368655" y="301745"/>
                    <a:pt x="210603" y="290933"/>
                    <a:pt x="8124" y="281296"/>
                  </a:cubicBezTo>
                  <a:cubicBezTo>
                    <a:pt x="4182" y="280680"/>
                    <a:pt x="1029" y="277355"/>
                    <a:pt x="0" y="273172"/>
                  </a:cubicBezTo>
                  <a:cubicBezTo>
                    <a:pt x="-12619" y="202183"/>
                    <a:pt x="-11609" y="138259"/>
                    <a:pt x="0" y="812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537159889">
                    <a:prstGeom prst="roundRect">
                      <a:avLst>
                        <a:gd name="adj" fmla="val 2888"/>
                      </a:avLst>
                    </a:prstGeom>
                    <ask:type>
                      <ask:lineSketchFreehand/>
                    </ask:type>
                    <ask:seed>3537159889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 Placeholder">
              <a:extLst>
                <a:ext uri="{FF2B5EF4-FFF2-40B4-BE49-F238E27FC236}">
                  <a16:creationId xmlns:a16="http://schemas.microsoft.com/office/drawing/2014/main" id="{BB812B0A-096E-4B3D-B35B-AEC8DD912555}"/>
                </a:ext>
              </a:extLst>
            </p:cNvPr>
            <p:cNvSpPr txBox="1"/>
            <p:nvPr/>
          </p:nvSpPr>
          <p:spPr>
            <a:xfrm>
              <a:off x="8408524" y="8598603"/>
              <a:ext cx="1088073" cy="1869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6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grpSp>
          <p:nvGrpSpPr>
            <p:cNvPr id="180" name="Lined Picture Placeholder">
              <a:extLst>
                <a:ext uri="{FF2B5EF4-FFF2-40B4-BE49-F238E27FC236}">
                  <a16:creationId xmlns:a16="http://schemas.microsoft.com/office/drawing/2014/main" id="{7C5BCE64-072C-4DA1-BFF9-E3C0BD82BA6D}"/>
                </a:ext>
              </a:extLst>
            </p:cNvPr>
            <p:cNvGrpSpPr/>
            <p:nvPr/>
          </p:nvGrpSpPr>
          <p:grpSpPr>
            <a:xfrm>
              <a:off x="7989000" y="8552364"/>
              <a:ext cx="365009" cy="280760"/>
              <a:chOff x="8754150" y="10524194"/>
              <a:chExt cx="358208" cy="280760"/>
            </a:xfrm>
          </p:grpSpPr>
          <p:sp>
            <p:nvSpPr>
              <p:cNvPr id="173" name="Picture Placeholder Background">
                <a:extLst>
                  <a:ext uri="{FF2B5EF4-FFF2-40B4-BE49-F238E27FC236}">
                    <a16:creationId xmlns:a16="http://schemas.microsoft.com/office/drawing/2014/main" id="{65B66B47-494B-4CCC-8A88-10A268950E75}"/>
                  </a:ext>
                </a:extLst>
              </p:cNvPr>
              <p:cNvSpPr/>
              <p:nvPr/>
            </p:nvSpPr>
            <p:spPr>
              <a:xfrm>
                <a:off x="8754150" y="10524194"/>
                <a:ext cx="358208" cy="280760"/>
              </a:xfrm>
              <a:custGeom>
                <a:avLst/>
                <a:gdLst>
                  <a:gd name="connsiteX0" fmla="*/ 0 w 358208"/>
                  <a:gd name="connsiteY0" fmla="*/ 11677 h 280760"/>
                  <a:gd name="connsiteX1" fmla="*/ 11677 w 358208"/>
                  <a:gd name="connsiteY1" fmla="*/ 0 h 280760"/>
                  <a:gd name="connsiteX2" fmla="*/ 346531 w 358208"/>
                  <a:gd name="connsiteY2" fmla="*/ 0 h 280760"/>
                  <a:gd name="connsiteX3" fmla="*/ 358208 w 358208"/>
                  <a:gd name="connsiteY3" fmla="*/ 11677 h 280760"/>
                  <a:gd name="connsiteX4" fmla="*/ 358208 w 358208"/>
                  <a:gd name="connsiteY4" fmla="*/ 269083 h 280760"/>
                  <a:gd name="connsiteX5" fmla="*/ 346531 w 358208"/>
                  <a:gd name="connsiteY5" fmla="*/ 280760 h 280760"/>
                  <a:gd name="connsiteX6" fmla="*/ 11677 w 358208"/>
                  <a:gd name="connsiteY6" fmla="*/ 280760 h 280760"/>
                  <a:gd name="connsiteX7" fmla="*/ 0 w 358208"/>
                  <a:gd name="connsiteY7" fmla="*/ 269083 h 280760"/>
                  <a:gd name="connsiteX8" fmla="*/ 0 w 358208"/>
                  <a:gd name="connsiteY8" fmla="*/ 11677 h 28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8208" h="280760" fill="none" extrusionOk="0">
                    <a:moveTo>
                      <a:pt x="0" y="11677"/>
                    </a:moveTo>
                    <a:cubicBezTo>
                      <a:pt x="-504" y="4772"/>
                      <a:pt x="5182" y="-852"/>
                      <a:pt x="11677" y="0"/>
                    </a:cubicBezTo>
                    <a:cubicBezTo>
                      <a:pt x="82957" y="-24299"/>
                      <a:pt x="260687" y="-27163"/>
                      <a:pt x="346531" y="0"/>
                    </a:cubicBezTo>
                    <a:cubicBezTo>
                      <a:pt x="352818" y="-28"/>
                      <a:pt x="359227" y="5801"/>
                      <a:pt x="358208" y="11677"/>
                    </a:cubicBezTo>
                    <a:cubicBezTo>
                      <a:pt x="335502" y="96728"/>
                      <a:pt x="379208" y="180027"/>
                      <a:pt x="358208" y="269083"/>
                    </a:cubicBezTo>
                    <a:cubicBezTo>
                      <a:pt x="357922" y="276254"/>
                      <a:pt x="353335" y="281133"/>
                      <a:pt x="346531" y="280760"/>
                    </a:cubicBezTo>
                    <a:cubicBezTo>
                      <a:pt x="186358" y="261571"/>
                      <a:pt x="47562" y="295804"/>
                      <a:pt x="11677" y="280760"/>
                    </a:cubicBezTo>
                    <a:cubicBezTo>
                      <a:pt x="6148" y="280932"/>
                      <a:pt x="-123" y="275339"/>
                      <a:pt x="0" y="269083"/>
                    </a:cubicBezTo>
                    <a:cubicBezTo>
                      <a:pt x="22968" y="148136"/>
                      <a:pt x="9642" y="130538"/>
                      <a:pt x="0" y="11677"/>
                    </a:cubicBezTo>
                    <a:close/>
                  </a:path>
                  <a:path w="358208" h="280760" stroke="0" extrusionOk="0">
                    <a:moveTo>
                      <a:pt x="0" y="11677"/>
                    </a:moveTo>
                    <a:cubicBezTo>
                      <a:pt x="-106" y="4888"/>
                      <a:pt x="4377" y="378"/>
                      <a:pt x="11677" y="0"/>
                    </a:cubicBezTo>
                    <a:cubicBezTo>
                      <a:pt x="52470" y="5583"/>
                      <a:pt x="254804" y="1752"/>
                      <a:pt x="346531" y="0"/>
                    </a:cubicBezTo>
                    <a:cubicBezTo>
                      <a:pt x="353109" y="-429"/>
                      <a:pt x="358919" y="4390"/>
                      <a:pt x="358208" y="11677"/>
                    </a:cubicBezTo>
                    <a:cubicBezTo>
                      <a:pt x="347567" y="124068"/>
                      <a:pt x="369686" y="151294"/>
                      <a:pt x="358208" y="269083"/>
                    </a:cubicBezTo>
                    <a:cubicBezTo>
                      <a:pt x="358122" y="275427"/>
                      <a:pt x="353518" y="280908"/>
                      <a:pt x="346531" y="280760"/>
                    </a:cubicBezTo>
                    <a:cubicBezTo>
                      <a:pt x="254273" y="284330"/>
                      <a:pt x="88294" y="288699"/>
                      <a:pt x="11677" y="280760"/>
                    </a:cubicBezTo>
                    <a:cubicBezTo>
                      <a:pt x="4647" y="281735"/>
                      <a:pt x="1024" y="275733"/>
                      <a:pt x="0" y="269083"/>
                    </a:cubicBezTo>
                    <a:cubicBezTo>
                      <a:pt x="-5695" y="194364"/>
                      <a:pt x="-3195" y="136820"/>
                      <a:pt x="0" y="116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898845589">
                      <a:prstGeom prst="roundRect">
                        <a:avLst>
                          <a:gd name="adj" fmla="val 4159"/>
                        </a:avLst>
                      </a:prstGeom>
                      <ask:type>
                        <ask:lineSketchCurved/>
                      </ask:type>
                      <ask:seed>2898845589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5" name="Line 2">
                <a:extLst>
                  <a:ext uri="{FF2B5EF4-FFF2-40B4-BE49-F238E27FC236}">
                    <a16:creationId xmlns:a16="http://schemas.microsoft.com/office/drawing/2014/main" id="{89E9DD1F-E386-4C3D-A7F4-B6FD172E73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61007" y="10529956"/>
                <a:ext cx="350279" cy="267929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Line 1">
                <a:extLst>
                  <a:ext uri="{FF2B5EF4-FFF2-40B4-BE49-F238E27FC236}">
                    <a16:creationId xmlns:a16="http://schemas.microsoft.com/office/drawing/2014/main" id="{AFDAD1BF-E74D-49A0-958D-CE1DB0D18D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61888" y="10530342"/>
                <a:ext cx="342973" cy="267543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7" name="Long Item Container" descr="Horizontal picture placeholder">
            <a:extLst>
              <a:ext uri="{FF2B5EF4-FFF2-40B4-BE49-F238E27FC236}">
                <a16:creationId xmlns:a16="http://schemas.microsoft.com/office/drawing/2014/main" id="{6F9C4C8A-8EE3-45EE-AF44-C2E622E2B75A}"/>
              </a:ext>
            </a:extLst>
          </p:cNvPr>
          <p:cNvGrpSpPr/>
          <p:nvPr/>
        </p:nvGrpSpPr>
        <p:grpSpPr>
          <a:xfrm>
            <a:off x="7981284" y="8111343"/>
            <a:ext cx="1573956" cy="281296"/>
            <a:chOff x="7981284" y="8111343"/>
            <a:chExt cx="1573956" cy="281296"/>
          </a:xfrm>
        </p:grpSpPr>
        <p:sp>
          <p:nvSpPr>
            <p:cNvPr id="81" name="Item Container">
              <a:extLst>
                <a:ext uri="{FF2B5EF4-FFF2-40B4-BE49-F238E27FC236}">
                  <a16:creationId xmlns:a16="http://schemas.microsoft.com/office/drawing/2014/main" id="{734E10D3-D9E1-4F41-9BBF-C72129EF04D3}"/>
                </a:ext>
              </a:extLst>
            </p:cNvPr>
            <p:cNvSpPr/>
            <p:nvPr/>
          </p:nvSpPr>
          <p:spPr>
            <a:xfrm>
              <a:off x="7990294" y="8111343"/>
              <a:ext cx="1564946" cy="281296"/>
            </a:xfrm>
            <a:custGeom>
              <a:avLst/>
              <a:gdLst>
                <a:gd name="connsiteX0" fmla="*/ 0 w 1564946"/>
                <a:gd name="connsiteY0" fmla="*/ 8124 h 281296"/>
                <a:gd name="connsiteX1" fmla="*/ 8124 w 1564946"/>
                <a:gd name="connsiteY1" fmla="*/ 0 h 281296"/>
                <a:gd name="connsiteX2" fmla="*/ 477896 w 1564946"/>
                <a:gd name="connsiteY2" fmla="*/ 0 h 281296"/>
                <a:gd name="connsiteX3" fmla="*/ 1025102 w 1564946"/>
                <a:gd name="connsiteY3" fmla="*/ 0 h 281296"/>
                <a:gd name="connsiteX4" fmla="*/ 1556822 w 1564946"/>
                <a:gd name="connsiteY4" fmla="*/ 0 h 281296"/>
                <a:gd name="connsiteX5" fmla="*/ 1564946 w 1564946"/>
                <a:gd name="connsiteY5" fmla="*/ 8124 h 281296"/>
                <a:gd name="connsiteX6" fmla="*/ 1564946 w 1564946"/>
                <a:gd name="connsiteY6" fmla="*/ 273172 h 281296"/>
                <a:gd name="connsiteX7" fmla="*/ 1556822 w 1564946"/>
                <a:gd name="connsiteY7" fmla="*/ 281296 h 281296"/>
                <a:gd name="connsiteX8" fmla="*/ 1056076 w 1564946"/>
                <a:gd name="connsiteY8" fmla="*/ 281296 h 281296"/>
                <a:gd name="connsiteX9" fmla="*/ 570818 w 1564946"/>
                <a:gd name="connsiteY9" fmla="*/ 281296 h 281296"/>
                <a:gd name="connsiteX10" fmla="*/ 8124 w 1564946"/>
                <a:gd name="connsiteY10" fmla="*/ 281296 h 281296"/>
                <a:gd name="connsiteX11" fmla="*/ 0 w 1564946"/>
                <a:gd name="connsiteY11" fmla="*/ 273172 h 281296"/>
                <a:gd name="connsiteX12" fmla="*/ 0 w 1564946"/>
                <a:gd name="connsiteY12" fmla="*/ 8124 h 28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4946" h="281296" fill="none" extrusionOk="0">
                  <a:moveTo>
                    <a:pt x="0" y="8124"/>
                  </a:moveTo>
                  <a:cubicBezTo>
                    <a:pt x="-59" y="3006"/>
                    <a:pt x="4521" y="-91"/>
                    <a:pt x="8124" y="0"/>
                  </a:cubicBezTo>
                  <a:cubicBezTo>
                    <a:pt x="207074" y="-8213"/>
                    <a:pt x="338683" y="11718"/>
                    <a:pt x="477896" y="0"/>
                  </a:cubicBezTo>
                  <a:cubicBezTo>
                    <a:pt x="617109" y="-11718"/>
                    <a:pt x="834072" y="419"/>
                    <a:pt x="1025102" y="0"/>
                  </a:cubicBezTo>
                  <a:cubicBezTo>
                    <a:pt x="1216132" y="-419"/>
                    <a:pt x="1346789" y="17589"/>
                    <a:pt x="1556822" y="0"/>
                  </a:cubicBezTo>
                  <a:cubicBezTo>
                    <a:pt x="1561219" y="-1023"/>
                    <a:pt x="1564554" y="3993"/>
                    <a:pt x="1564946" y="8124"/>
                  </a:cubicBezTo>
                  <a:cubicBezTo>
                    <a:pt x="1556786" y="62642"/>
                    <a:pt x="1560046" y="207769"/>
                    <a:pt x="1564946" y="273172"/>
                  </a:cubicBezTo>
                  <a:cubicBezTo>
                    <a:pt x="1564324" y="277798"/>
                    <a:pt x="1561530" y="281729"/>
                    <a:pt x="1556822" y="281296"/>
                  </a:cubicBezTo>
                  <a:cubicBezTo>
                    <a:pt x="1362877" y="272209"/>
                    <a:pt x="1203101" y="297482"/>
                    <a:pt x="1056076" y="281296"/>
                  </a:cubicBezTo>
                  <a:cubicBezTo>
                    <a:pt x="909051" y="265110"/>
                    <a:pt x="680718" y="266791"/>
                    <a:pt x="570818" y="281296"/>
                  </a:cubicBezTo>
                  <a:cubicBezTo>
                    <a:pt x="460918" y="295801"/>
                    <a:pt x="230381" y="295723"/>
                    <a:pt x="8124" y="281296"/>
                  </a:cubicBezTo>
                  <a:cubicBezTo>
                    <a:pt x="3755" y="281008"/>
                    <a:pt x="826" y="277531"/>
                    <a:pt x="0" y="273172"/>
                  </a:cubicBezTo>
                  <a:cubicBezTo>
                    <a:pt x="3096" y="173247"/>
                    <a:pt x="4734" y="73953"/>
                    <a:pt x="0" y="8124"/>
                  </a:cubicBezTo>
                  <a:close/>
                </a:path>
                <a:path w="1564946" h="281296" stroke="0" extrusionOk="0">
                  <a:moveTo>
                    <a:pt x="0" y="8124"/>
                  </a:moveTo>
                  <a:cubicBezTo>
                    <a:pt x="612" y="4038"/>
                    <a:pt x="3697" y="674"/>
                    <a:pt x="8124" y="0"/>
                  </a:cubicBezTo>
                  <a:cubicBezTo>
                    <a:pt x="225417" y="15168"/>
                    <a:pt x="300570" y="-21632"/>
                    <a:pt x="477896" y="0"/>
                  </a:cubicBezTo>
                  <a:cubicBezTo>
                    <a:pt x="655222" y="21632"/>
                    <a:pt x="892530" y="14343"/>
                    <a:pt x="1009615" y="0"/>
                  </a:cubicBezTo>
                  <a:cubicBezTo>
                    <a:pt x="1126700" y="-14343"/>
                    <a:pt x="1398533" y="-12628"/>
                    <a:pt x="1556822" y="0"/>
                  </a:cubicBezTo>
                  <a:cubicBezTo>
                    <a:pt x="1561407" y="73"/>
                    <a:pt x="1564956" y="4285"/>
                    <a:pt x="1564946" y="8124"/>
                  </a:cubicBezTo>
                  <a:cubicBezTo>
                    <a:pt x="1565318" y="82828"/>
                    <a:pt x="1571597" y="145282"/>
                    <a:pt x="1564946" y="273172"/>
                  </a:cubicBezTo>
                  <a:cubicBezTo>
                    <a:pt x="1563995" y="277886"/>
                    <a:pt x="1561770" y="281374"/>
                    <a:pt x="1556822" y="281296"/>
                  </a:cubicBezTo>
                  <a:cubicBezTo>
                    <a:pt x="1395935" y="267740"/>
                    <a:pt x="1211019" y="278637"/>
                    <a:pt x="1040589" y="281296"/>
                  </a:cubicBezTo>
                  <a:cubicBezTo>
                    <a:pt x="870159" y="283955"/>
                    <a:pt x="732830" y="266972"/>
                    <a:pt x="570818" y="281296"/>
                  </a:cubicBezTo>
                  <a:cubicBezTo>
                    <a:pt x="408806" y="295620"/>
                    <a:pt x="138150" y="262135"/>
                    <a:pt x="8124" y="281296"/>
                  </a:cubicBezTo>
                  <a:cubicBezTo>
                    <a:pt x="4182" y="280680"/>
                    <a:pt x="1029" y="277355"/>
                    <a:pt x="0" y="273172"/>
                  </a:cubicBezTo>
                  <a:cubicBezTo>
                    <a:pt x="-12619" y="202183"/>
                    <a:pt x="-11609" y="138259"/>
                    <a:pt x="0" y="812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537159889">
                    <a:prstGeom prst="roundRect">
                      <a:avLst>
                        <a:gd name="adj" fmla="val 2888"/>
                      </a:avLst>
                    </a:prstGeom>
                    <ask:type>
                      <ask:lineSketchFreehand/>
                    </ask:type>
                    <ask:seed>3537159889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Picture Placeholder Background">
              <a:extLst>
                <a:ext uri="{FF2B5EF4-FFF2-40B4-BE49-F238E27FC236}">
                  <a16:creationId xmlns:a16="http://schemas.microsoft.com/office/drawing/2014/main" id="{37091983-4451-475F-B5A1-2083424FFD72}"/>
                </a:ext>
              </a:extLst>
            </p:cNvPr>
            <p:cNvSpPr/>
            <p:nvPr/>
          </p:nvSpPr>
          <p:spPr>
            <a:xfrm>
              <a:off x="7981284" y="8111878"/>
              <a:ext cx="367217" cy="280760"/>
            </a:xfrm>
            <a:custGeom>
              <a:avLst/>
              <a:gdLst>
                <a:gd name="connsiteX0" fmla="*/ 0 w 367217"/>
                <a:gd name="connsiteY0" fmla="*/ 11677 h 280760"/>
                <a:gd name="connsiteX1" fmla="*/ 11677 w 367217"/>
                <a:gd name="connsiteY1" fmla="*/ 0 h 280760"/>
                <a:gd name="connsiteX2" fmla="*/ 355540 w 367217"/>
                <a:gd name="connsiteY2" fmla="*/ 0 h 280760"/>
                <a:gd name="connsiteX3" fmla="*/ 367217 w 367217"/>
                <a:gd name="connsiteY3" fmla="*/ 11677 h 280760"/>
                <a:gd name="connsiteX4" fmla="*/ 367217 w 367217"/>
                <a:gd name="connsiteY4" fmla="*/ 269083 h 280760"/>
                <a:gd name="connsiteX5" fmla="*/ 355540 w 367217"/>
                <a:gd name="connsiteY5" fmla="*/ 280760 h 280760"/>
                <a:gd name="connsiteX6" fmla="*/ 11677 w 367217"/>
                <a:gd name="connsiteY6" fmla="*/ 280760 h 280760"/>
                <a:gd name="connsiteX7" fmla="*/ 0 w 367217"/>
                <a:gd name="connsiteY7" fmla="*/ 269083 h 280760"/>
                <a:gd name="connsiteX8" fmla="*/ 0 w 367217"/>
                <a:gd name="connsiteY8" fmla="*/ 11677 h 2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17" h="280760" fill="none" extrusionOk="0">
                  <a:moveTo>
                    <a:pt x="0" y="11677"/>
                  </a:moveTo>
                  <a:cubicBezTo>
                    <a:pt x="-504" y="4772"/>
                    <a:pt x="5182" y="-852"/>
                    <a:pt x="11677" y="0"/>
                  </a:cubicBezTo>
                  <a:cubicBezTo>
                    <a:pt x="104853" y="-21045"/>
                    <a:pt x="222203" y="28446"/>
                    <a:pt x="355540" y="0"/>
                  </a:cubicBezTo>
                  <a:cubicBezTo>
                    <a:pt x="361827" y="-28"/>
                    <a:pt x="368236" y="5801"/>
                    <a:pt x="367217" y="11677"/>
                  </a:cubicBezTo>
                  <a:cubicBezTo>
                    <a:pt x="344511" y="96728"/>
                    <a:pt x="388217" y="180027"/>
                    <a:pt x="367217" y="269083"/>
                  </a:cubicBezTo>
                  <a:cubicBezTo>
                    <a:pt x="366931" y="276254"/>
                    <a:pt x="362344" y="281133"/>
                    <a:pt x="355540" y="280760"/>
                  </a:cubicBezTo>
                  <a:cubicBezTo>
                    <a:pt x="195832" y="282557"/>
                    <a:pt x="88452" y="305607"/>
                    <a:pt x="11677" y="280760"/>
                  </a:cubicBezTo>
                  <a:cubicBezTo>
                    <a:pt x="6148" y="280932"/>
                    <a:pt x="-123" y="275339"/>
                    <a:pt x="0" y="269083"/>
                  </a:cubicBezTo>
                  <a:cubicBezTo>
                    <a:pt x="22968" y="148136"/>
                    <a:pt x="9642" y="130538"/>
                    <a:pt x="0" y="11677"/>
                  </a:cubicBezTo>
                  <a:close/>
                </a:path>
                <a:path w="367217" h="280760" stroke="0" extrusionOk="0">
                  <a:moveTo>
                    <a:pt x="0" y="11677"/>
                  </a:moveTo>
                  <a:cubicBezTo>
                    <a:pt x="-106" y="4888"/>
                    <a:pt x="4377" y="378"/>
                    <a:pt x="11677" y="0"/>
                  </a:cubicBezTo>
                  <a:cubicBezTo>
                    <a:pt x="164761" y="11575"/>
                    <a:pt x="287077" y="7049"/>
                    <a:pt x="355540" y="0"/>
                  </a:cubicBezTo>
                  <a:cubicBezTo>
                    <a:pt x="362118" y="-429"/>
                    <a:pt x="367928" y="4390"/>
                    <a:pt x="367217" y="11677"/>
                  </a:cubicBezTo>
                  <a:cubicBezTo>
                    <a:pt x="356576" y="124068"/>
                    <a:pt x="378695" y="151294"/>
                    <a:pt x="367217" y="269083"/>
                  </a:cubicBezTo>
                  <a:cubicBezTo>
                    <a:pt x="367131" y="275427"/>
                    <a:pt x="362527" y="280908"/>
                    <a:pt x="355540" y="280760"/>
                  </a:cubicBezTo>
                  <a:cubicBezTo>
                    <a:pt x="196027" y="275980"/>
                    <a:pt x="103196" y="278727"/>
                    <a:pt x="11677" y="280760"/>
                  </a:cubicBezTo>
                  <a:cubicBezTo>
                    <a:pt x="4647" y="281735"/>
                    <a:pt x="1024" y="275733"/>
                    <a:pt x="0" y="269083"/>
                  </a:cubicBezTo>
                  <a:cubicBezTo>
                    <a:pt x="-5695" y="194364"/>
                    <a:pt x="-3195" y="136820"/>
                    <a:pt x="0" y="116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898845589">
                    <a:prstGeom prst="roundRect">
                      <a:avLst>
                        <a:gd name="adj" fmla="val 4159"/>
                      </a:avLst>
                    </a:prstGeom>
                    <ask:type>
                      <ask:lineSketchCurved/>
                    </ask:type>
                    <ask:seed>2898845589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 Placeholder">
              <a:extLst>
                <a:ext uri="{FF2B5EF4-FFF2-40B4-BE49-F238E27FC236}">
                  <a16:creationId xmlns:a16="http://schemas.microsoft.com/office/drawing/2014/main" id="{9E0AA0C9-0EEE-4B40-B7ED-017EBE0303C1}"/>
                </a:ext>
              </a:extLst>
            </p:cNvPr>
            <p:cNvSpPr txBox="1"/>
            <p:nvPr/>
          </p:nvSpPr>
          <p:spPr>
            <a:xfrm>
              <a:off x="8403346" y="8158117"/>
              <a:ext cx="1094655" cy="1869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  <a:p>
              <a:r>
                <a:rPr lang="en-US" sz="6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Subtitle</a:t>
              </a:r>
            </a:p>
          </p:txBody>
        </p:sp>
        <p:grpSp>
          <p:nvGrpSpPr>
            <p:cNvPr id="84" name="Picture Placeholder Graphic">
              <a:extLst>
                <a:ext uri="{FF2B5EF4-FFF2-40B4-BE49-F238E27FC236}">
                  <a16:creationId xmlns:a16="http://schemas.microsoft.com/office/drawing/2014/main" id="{C3933576-F9CC-4C7E-B54E-B54144109FEA}"/>
                </a:ext>
              </a:extLst>
            </p:cNvPr>
            <p:cNvGrpSpPr/>
            <p:nvPr/>
          </p:nvGrpSpPr>
          <p:grpSpPr>
            <a:xfrm>
              <a:off x="8063325" y="8208942"/>
              <a:ext cx="208714" cy="101347"/>
              <a:chOff x="3311823" y="5401064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6" name="Triangle 2">
                <a:extLst>
                  <a:ext uri="{FF2B5EF4-FFF2-40B4-BE49-F238E27FC236}">
                    <a16:creationId xmlns:a16="http://schemas.microsoft.com/office/drawing/2014/main" id="{BCAD88ED-C512-4B66-BBA8-F4F919C1B911}"/>
                  </a:ext>
                </a:extLst>
              </p:cNvPr>
              <p:cNvSpPr/>
              <p:nvPr/>
            </p:nvSpPr>
            <p:spPr>
              <a:xfrm>
                <a:off x="4043294" y="5584794"/>
                <a:ext cx="1112700" cy="71175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riangle 1">
                <a:extLst>
                  <a:ext uri="{FF2B5EF4-FFF2-40B4-BE49-F238E27FC236}">
                    <a16:creationId xmlns:a16="http://schemas.microsoft.com/office/drawing/2014/main" id="{9E216FFD-1134-42DC-83CE-FD5E6D79CF2E}"/>
                  </a:ext>
                </a:extLst>
              </p:cNvPr>
              <p:cNvSpPr/>
              <p:nvPr/>
            </p:nvSpPr>
            <p:spPr>
              <a:xfrm>
                <a:off x="3311823" y="5404355"/>
                <a:ext cx="1394782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Circle">
                <a:extLst>
                  <a:ext uri="{FF2B5EF4-FFF2-40B4-BE49-F238E27FC236}">
                    <a16:creationId xmlns:a16="http://schemas.microsoft.com/office/drawing/2014/main" id="{8A62CEF1-38B7-4ECA-9653-CCA372E80738}"/>
                  </a:ext>
                </a:extLst>
              </p:cNvPr>
              <p:cNvSpPr/>
              <p:nvPr/>
            </p:nvSpPr>
            <p:spPr>
              <a:xfrm>
                <a:off x="4855842" y="5401064"/>
                <a:ext cx="182880" cy="179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7" name="Slideshow 2" descr="Picture slideshow">
            <a:extLst>
              <a:ext uri="{FF2B5EF4-FFF2-40B4-BE49-F238E27FC236}">
                <a16:creationId xmlns:a16="http://schemas.microsoft.com/office/drawing/2014/main" id="{8CD5B7C7-521D-4613-B78D-24B940352558}"/>
              </a:ext>
            </a:extLst>
          </p:cNvPr>
          <p:cNvGrpSpPr/>
          <p:nvPr/>
        </p:nvGrpSpPr>
        <p:grpSpPr>
          <a:xfrm>
            <a:off x="5893012" y="8073679"/>
            <a:ext cx="1386513" cy="810007"/>
            <a:chOff x="5893012" y="8073679"/>
            <a:chExt cx="1386513" cy="810007"/>
          </a:xfrm>
        </p:grpSpPr>
        <p:sp>
          <p:nvSpPr>
            <p:cNvPr id="137" name="Picture Placeholder">
              <a:extLst>
                <a:ext uri="{FF2B5EF4-FFF2-40B4-BE49-F238E27FC236}">
                  <a16:creationId xmlns:a16="http://schemas.microsoft.com/office/drawing/2014/main" id="{1ABDBAEC-A63B-4A4F-8135-F94EF4F9F065}"/>
                </a:ext>
              </a:extLst>
            </p:cNvPr>
            <p:cNvSpPr/>
            <p:nvPr/>
          </p:nvSpPr>
          <p:spPr>
            <a:xfrm>
              <a:off x="6010200" y="8073679"/>
              <a:ext cx="1151257" cy="693631"/>
            </a:xfrm>
            <a:custGeom>
              <a:avLst/>
              <a:gdLst>
                <a:gd name="connsiteX0" fmla="*/ 0 w 1151257"/>
                <a:gd name="connsiteY0" fmla="*/ 8566 h 693631"/>
                <a:gd name="connsiteX1" fmla="*/ 8566 w 1151257"/>
                <a:gd name="connsiteY1" fmla="*/ 0 h 693631"/>
                <a:gd name="connsiteX2" fmla="*/ 575629 w 1151257"/>
                <a:gd name="connsiteY2" fmla="*/ 0 h 693631"/>
                <a:gd name="connsiteX3" fmla="*/ 1142691 w 1151257"/>
                <a:gd name="connsiteY3" fmla="*/ 0 h 693631"/>
                <a:gd name="connsiteX4" fmla="*/ 1151257 w 1151257"/>
                <a:gd name="connsiteY4" fmla="*/ 8566 h 693631"/>
                <a:gd name="connsiteX5" fmla="*/ 1151257 w 1151257"/>
                <a:gd name="connsiteY5" fmla="*/ 685065 h 693631"/>
                <a:gd name="connsiteX6" fmla="*/ 1142691 w 1151257"/>
                <a:gd name="connsiteY6" fmla="*/ 693631 h 693631"/>
                <a:gd name="connsiteX7" fmla="*/ 575629 w 1151257"/>
                <a:gd name="connsiteY7" fmla="*/ 693631 h 693631"/>
                <a:gd name="connsiteX8" fmla="*/ 8566 w 1151257"/>
                <a:gd name="connsiteY8" fmla="*/ 693631 h 693631"/>
                <a:gd name="connsiteX9" fmla="*/ 0 w 1151257"/>
                <a:gd name="connsiteY9" fmla="*/ 685065 h 693631"/>
                <a:gd name="connsiteX10" fmla="*/ 0 w 1151257"/>
                <a:gd name="connsiteY10" fmla="*/ 8566 h 6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1257" h="693631" fill="none" extrusionOk="0">
                  <a:moveTo>
                    <a:pt x="0" y="8566"/>
                  </a:moveTo>
                  <a:cubicBezTo>
                    <a:pt x="-36" y="4887"/>
                    <a:pt x="3623" y="-659"/>
                    <a:pt x="8566" y="0"/>
                  </a:cubicBezTo>
                  <a:cubicBezTo>
                    <a:pt x="186046" y="-16943"/>
                    <a:pt x="368094" y="-5391"/>
                    <a:pt x="575629" y="0"/>
                  </a:cubicBezTo>
                  <a:cubicBezTo>
                    <a:pt x="783164" y="5391"/>
                    <a:pt x="920423" y="2511"/>
                    <a:pt x="1142691" y="0"/>
                  </a:cubicBezTo>
                  <a:cubicBezTo>
                    <a:pt x="1147220" y="-581"/>
                    <a:pt x="1150710" y="3366"/>
                    <a:pt x="1151257" y="8566"/>
                  </a:cubicBezTo>
                  <a:cubicBezTo>
                    <a:pt x="1128845" y="259583"/>
                    <a:pt x="1157500" y="370812"/>
                    <a:pt x="1151257" y="685065"/>
                  </a:cubicBezTo>
                  <a:cubicBezTo>
                    <a:pt x="1150784" y="689983"/>
                    <a:pt x="1147634" y="693706"/>
                    <a:pt x="1142691" y="693631"/>
                  </a:cubicBezTo>
                  <a:cubicBezTo>
                    <a:pt x="994800" y="688769"/>
                    <a:pt x="782448" y="688515"/>
                    <a:pt x="575629" y="693631"/>
                  </a:cubicBezTo>
                  <a:cubicBezTo>
                    <a:pt x="368810" y="698747"/>
                    <a:pt x="140179" y="711413"/>
                    <a:pt x="8566" y="693631"/>
                  </a:cubicBezTo>
                  <a:cubicBezTo>
                    <a:pt x="4027" y="693603"/>
                    <a:pt x="-774" y="690568"/>
                    <a:pt x="0" y="685065"/>
                  </a:cubicBezTo>
                  <a:cubicBezTo>
                    <a:pt x="11694" y="525555"/>
                    <a:pt x="-23241" y="296769"/>
                    <a:pt x="0" y="8566"/>
                  </a:cubicBezTo>
                  <a:close/>
                </a:path>
                <a:path w="1151257" h="693631" stroke="0" extrusionOk="0">
                  <a:moveTo>
                    <a:pt x="0" y="8566"/>
                  </a:moveTo>
                  <a:cubicBezTo>
                    <a:pt x="-26" y="3447"/>
                    <a:pt x="4165" y="-1006"/>
                    <a:pt x="8566" y="0"/>
                  </a:cubicBezTo>
                  <a:cubicBezTo>
                    <a:pt x="276857" y="-6123"/>
                    <a:pt x="415430" y="-11985"/>
                    <a:pt x="552946" y="0"/>
                  </a:cubicBezTo>
                  <a:cubicBezTo>
                    <a:pt x="690462" y="11985"/>
                    <a:pt x="992726" y="-15838"/>
                    <a:pt x="1142691" y="0"/>
                  </a:cubicBezTo>
                  <a:cubicBezTo>
                    <a:pt x="1147713" y="534"/>
                    <a:pt x="1151253" y="4473"/>
                    <a:pt x="1151257" y="8566"/>
                  </a:cubicBezTo>
                  <a:cubicBezTo>
                    <a:pt x="1124035" y="234463"/>
                    <a:pt x="1184467" y="504806"/>
                    <a:pt x="1151257" y="685065"/>
                  </a:cubicBezTo>
                  <a:cubicBezTo>
                    <a:pt x="1150985" y="689330"/>
                    <a:pt x="1147549" y="693497"/>
                    <a:pt x="1142691" y="693631"/>
                  </a:cubicBezTo>
                  <a:cubicBezTo>
                    <a:pt x="880247" y="694259"/>
                    <a:pt x="868694" y="705211"/>
                    <a:pt x="598311" y="693631"/>
                  </a:cubicBezTo>
                  <a:cubicBezTo>
                    <a:pt x="327928" y="682051"/>
                    <a:pt x="141152" y="705037"/>
                    <a:pt x="8566" y="693631"/>
                  </a:cubicBezTo>
                  <a:cubicBezTo>
                    <a:pt x="4556" y="693793"/>
                    <a:pt x="-472" y="690200"/>
                    <a:pt x="0" y="685065"/>
                  </a:cubicBezTo>
                  <a:cubicBezTo>
                    <a:pt x="20394" y="420098"/>
                    <a:pt x="-31892" y="319217"/>
                    <a:pt x="0" y="85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1235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Picture Placeholder Graphic">
              <a:extLst>
                <a:ext uri="{FF2B5EF4-FFF2-40B4-BE49-F238E27FC236}">
                  <a16:creationId xmlns:a16="http://schemas.microsoft.com/office/drawing/2014/main" id="{3BD8B506-2D21-4645-8BB0-242CC589CF02}"/>
                </a:ext>
              </a:extLst>
            </p:cNvPr>
            <p:cNvGrpSpPr/>
            <p:nvPr/>
          </p:nvGrpSpPr>
          <p:grpSpPr>
            <a:xfrm>
              <a:off x="6274343" y="8262776"/>
              <a:ext cx="628542" cy="305204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2" name="Triangle 2">
                <a:extLst>
                  <a:ext uri="{FF2B5EF4-FFF2-40B4-BE49-F238E27FC236}">
                    <a16:creationId xmlns:a16="http://schemas.microsoft.com/office/drawing/2014/main" id="{773DC12F-B6D9-48F3-9006-BBCA068AB795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riangle 1">
                <a:extLst>
                  <a:ext uri="{FF2B5EF4-FFF2-40B4-BE49-F238E27FC236}">
                    <a16:creationId xmlns:a16="http://schemas.microsoft.com/office/drawing/2014/main" id="{3A340E70-CF00-4E3E-AC16-E509DF94D548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Circle">
                <a:extLst>
                  <a:ext uri="{FF2B5EF4-FFF2-40B4-BE49-F238E27FC236}">
                    <a16:creationId xmlns:a16="http://schemas.microsoft.com/office/drawing/2014/main" id="{04617FD9-0D8E-4529-9FE0-50026931B882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Right Arrow">
              <a:extLst>
                <a:ext uri="{FF2B5EF4-FFF2-40B4-BE49-F238E27FC236}">
                  <a16:creationId xmlns:a16="http://schemas.microsoft.com/office/drawing/2014/main" id="{9245CE3D-00E3-4837-8343-34650F29C13F}"/>
                </a:ext>
              </a:extLst>
            </p:cNvPr>
            <p:cNvGrpSpPr/>
            <p:nvPr/>
          </p:nvGrpSpPr>
          <p:grpSpPr>
            <a:xfrm rot="13229624">
              <a:off x="7213694" y="8390293"/>
              <a:ext cx="65831" cy="65841"/>
              <a:chOff x="1480962" y="3194958"/>
              <a:chExt cx="182923" cy="191607"/>
            </a:xfrm>
          </p:grpSpPr>
          <p:cxnSp>
            <p:nvCxnSpPr>
              <p:cNvPr id="149" name="Line 2">
                <a:extLst>
                  <a:ext uri="{FF2B5EF4-FFF2-40B4-BE49-F238E27FC236}">
                    <a16:creationId xmlns:a16="http://schemas.microsoft.com/office/drawing/2014/main" id="{4AD1194A-8AE2-4C65-928B-6E480324CC23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554158" y="3276838"/>
                <a:ext cx="109727" cy="109727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Line 1">
                <a:extLst>
                  <a:ext uri="{FF2B5EF4-FFF2-40B4-BE49-F238E27FC236}">
                    <a16:creationId xmlns:a16="http://schemas.microsoft.com/office/drawing/2014/main" id="{84619DBE-88B5-415A-8E33-3621D6ACEE78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480962" y="3194958"/>
                <a:ext cx="109725" cy="109725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Left Arrow">
              <a:extLst>
                <a:ext uri="{FF2B5EF4-FFF2-40B4-BE49-F238E27FC236}">
                  <a16:creationId xmlns:a16="http://schemas.microsoft.com/office/drawing/2014/main" id="{C694365C-A79E-4B7F-857C-8508C22C07FB}"/>
                </a:ext>
              </a:extLst>
            </p:cNvPr>
            <p:cNvGrpSpPr/>
            <p:nvPr/>
          </p:nvGrpSpPr>
          <p:grpSpPr>
            <a:xfrm rot="8370376" flipH="1">
              <a:off x="5893012" y="8388209"/>
              <a:ext cx="65831" cy="65838"/>
              <a:chOff x="1480955" y="3194964"/>
              <a:chExt cx="182924" cy="191600"/>
            </a:xfrm>
          </p:grpSpPr>
          <p:cxnSp>
            <p:nvCxnSpPr>
              <p:cNvPr id="147" name="Line 2">
                <a:extLst>
                  <a:ext uri="{FF2B5EF4-FFF2-40B4-BE49-F238E27FC236}">
                    <a16:creationId xmlns:a16="http://schemas.microsoft.com/office/drawing/2014/main" id="{4D3AB6A8-20FF-4306-9313-725DC995C423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554149" y="3276832"/>
                <a:ext cx="109730" cy="109732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Line 1">
                <a:extLst>
                  <a:ext uri="{FF2B5EF4-FFF2-40B4-BE49-F238E27FC236}">
                    <a16:creationId xmlns:a16="http://schemas.microsoft.com/office/drawing/2014/main" id="{8476056C-9A47-447F-A24F-E15B03C1F0A5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480955" y="3194964"/>
                <a:ext cx="109730" cy="109732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Slideshow Options">
              <a:extLst>
                <a:ext uri="{FF2B5EF4-FFF2-40B4-BE49-F238E27FC236}">
                  <a16:creationId xmlns:a16="http://schemas.microsoft.com/office/drawing/2014/main" id="{89645950-80A3-4B5E-BEFB-7F102D6135C7}"/>
                </a:ext>
              </a:extLst>
            </p:cNvPr>
            <p:cNvGrpSpPr/>
            <p:nvPr/>
          </p:nvGrpSpPr>
          <p:grpSpPr>
            <a:xfrm>
              <a:off x="6432760" y="8841399"/>
              <a:ext cx="315464" cy="42287"/>
              <a:chOff x="4681370" y="10451274"/>
              <a:chExt cx="350636" cy="47002"/>
            </a:xfrm>
          </p:grpSpPr>
          <p:sp>
            <p:nvSpPr>
              <p:cNvPr id="142" name="Circle">
                <a:extLst>
                  <a:ext uri="{FF2B5EF4-FFF2-40B4-BE49-F238E27FC236}">
                    <a16:creationId xmlns:a16="http://schemas.microsoft.com/office/drawing/2014/main" id="{31142F54-04D8-4B4F-A752-A0420413C371}"/>
                  </a:ext>
                </a:extLst>
              </p:cNvPr>
              <p:cNvSpPr/>
              <p:nvPr/>
            </p:nvSpPr>
            <p:spPr>
              <a:xfrm>
                <a:off x="4985226" y="1045146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extrusionOk="0">
                    <a:moveTo>
                      <a:pt x="0" y="23390"/>
                    </a:moveTo>
                    <a:cubicBezTo>
                      <a:pt x="-886" y="9925"/>
                      <a:pt x="9464" y="378"/>
                      <a:pt x="23390" y="0"/>
                    </a:cubicBezTo>
                    <a:cubicBezTo>
                      <a:pt x="38435" y="448"/>
                      <a:pt x="44510" y="10544"/>
                      <a:pt x="46780" y="23390"/>
                    </a:cubicBezTo>
                    <a:cubicBezTo>
                      <a:pt x="45034" y="38013"/>
                      <a:pt x="35944" y="48794"/>
                      <a:pt x="23390" y="46780"/>
                    </a:cubicBezTo>
                    <a:cubicBezTo>
                      <a:pt x="8622" y="45768"/>
                      <a:pt x="1338" y="36947"/>
                      <a:pt x="0" y="23390"/>
                    </a:cubicBez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ellipse">
                        <a:avLst/>
                      </a:prstGeom>
                      <ask:type>
                        <ask:lineSketchCurve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Circle">
                <a:extLst>
                  <a:ext uri="{FF2B5EF4-FFF2-40B4-BE49-F238E27FC236}">
                    <a16:creationId xmlns:a16="http://schemas.microsoft.com/office/drawing/2014/main" id="{28C97A44-C810-43AF-B413-4566F2A06493}"/>
                  </a:ext>
                </a:extLst>
              </p:cNvPr>
              <p:cNvSpPr/>
              <p:nvPr/>
            </p:nvSpPr>
            <p:spPr>
              <a:xfrm>
                <a:off x="4909855" y="10451274"/>
                <a:ext cx="46780" cy="46781"/>
              </a:xfrm>
              <a:custGeom>
                <a:avLst/>
                <a:gdLst>
                  <a:gd name="connsiteX0" fmla="*/ 0 w 46780"/>
                  <a:gd name="connsiteY0" fmla="*/ 23391 h 46781"/>
                  <a:gd name="connsiteX1" fmla="*/ 23390 w 46780"/>
                  <a:gd name="connsiteY1" fmla="*/ 0 h 46781"/>
                  <a:gd name="connsiteX2" fmla="*/ 46780 w 46780"/>
                  <a:gd name="connsiteY2" fmla="*/ 23391 h 46781"/>
                  <a:gd name="connsiteX3" fmla="*/ 23390 w 46780"/>
                  <a:gd name="connsiteY3" fmla="*/ 46782 h 46781"/>
                  <a:gd name="connsiteX4" fmla="*/ 0 w 46780"/>
                  <a:gd name="connsiteY4" fmla="*/ 23391 h 4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1" extrusionOk="0">
                    <a:moveTo>
                      <a:pt x="0" y="23391"/>
                    </a:moveTo>
                    <a:cubicBezTo>
                      <a:pt x="-348" y="10488"/>
                      <a:pt x="11055" y="573"/>
                      <a:pt x="23390" y="0"/>
                    </a:cubicBezTo>
                    <a:cubicBezTo>
                      <a:pt x="37219" y="1869"/>
                      <a:pt x="46829" y="11973"/>
                      <a:pt x="46780" y="23391"/>
                    </a:cubicBezTo>
                    <a:cubicBezTo>
                      <a:pt x="46347" y="35656"/>
                      <a:pt x="36751" y="47318"/>
                      <a:pt x="23390" y="46782"/>
                    </a:cubicBezTo>
                    <a:cubicBezTo>
                      <a:pt x="10804" y="45549"/>
                      <a:pt x="752" y="37710"/>
                      <a:pt x="0" y="23391"/>
                    </a:cubicBez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650216993">
                      <a:prstGeom prst="ellipse">
                        <a:avLst/>
                      </a:prstGeom>
                      <ask:type>
                        <ask:lineSketchCurved/>
                      </ask:type>
                      <ask:seed>2650216993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Circle">
                <a:extLst>
                  <a:ext uri="{FF2B5EF4-FFF2-40B4-BE49-F238E27FC236}">
                    <a16:creationId xmlns:a16="http://schemas.microsoft.com/office/drawing/2014/main" id="{2D48CBB6-4246-4C47-A8D3-F3CE7A3FFF14}"/>
                  </a:ext>
                </a:extLst>
              </p:cNvPr>
              <p:cNvSpPr/>
              <p:nvPr/>
            </p:nvSpPr>
            <p:spPr>
              <a:xfrm>
                <a:off x="4834488" y="10451342"/>
                <a:ext cx="46780" cy="46781"/>
              </a:xfrm>
              <a:custGeom>
                <a:avLst/>
                <a:gdLst>
                  <a:gd name="connsiteX0" fmla="*/ 0 w 46780"/>
                  <a:gd name="connsiteY0" fmla="*/ 23391 h 46781"/>
                  <a:gd name="connsiteX1" fmla="*/ 23390 w 46780"/>
                  <a:gd name="connsiteY1" fmla="*/ 0 h 46781"/>
                  <a:gd name="connsiteX2" fmla="*/ 46780 w 46780"/>
                  <a:gd name="connsiteY2" fmla="*/ 23391 h 46781"/>
                  <a:gd name="connsiteX3" fmla="*/ 23390 w 46780"/>
                  <a:gd name="connsiteY3" fmla="*/ 46782 h 46781"/>
                  <a:gd name="connsiteX4" fmla="*/ 0 w 46780"/>
                  <a:gd name="connsiteY4" fmla="*/ 23391 h 4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1" extrusionOk="0">
                    <a:moveTo>
                      <a:pt x="0" y="23391"/>
                    </a:moveTo>
                    <a:cubicBezTo>
                      <a:pt x="114" y="9613"/>
                      <a:pt x="12313" y="1483"/>
                      <a:pt x="23390" y="0"/>
                    </a:cubicBezTo>
                    <a:cubicBezTo>
                      <a:pt x="35322" y="-373"/>
                      <a:pt x="47235" y="8876"/>
                      <a:pt x="46780" y="23391"/>
                    </a:cubicBezTo>
                    <a:cubicBezTo>
                      <a:pt x="47961" y="35529"/>
                      <a:pt x="35600" y="48586"/>
                      <a:pt x="23390" y="46782"/>
                    </a:cubicBezTo>
                    <a:cubicBezTo>
                      <a:pt x="10409" y="46987"/>
                      <a:pt x="835" y="35575"/>
                      <a:pt x="0" y="23391"/>
                    </a:cubicBez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4266498984">
                      <a:prstGeom prst="ellipse">
                        <a:avLst/>
                      </a:prstGeom>
                      <ask:type>
                        <ask:lineSketchCurved/>
                      </ask:type>
                      <ask:seed>4266498984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Circle">
                <a:extLst>
                  <a:ext uri="{FF2B5EF4-FFF2-40B4-BE49-F238E27FC236}">
                    <a16:creationId xmlns:a16="http://schemas.microsoft.com/office/drawing/2014/main" id="{3EEED184-EF75-40AE-8605-3610867E6F31}"/>
                  </a:ext>
                </a:extLst>
              </p:cNvPr>
              <p:cNvSpPr/>
              <p:nvPr/>
            </p:nvSpPr>
            <p:spPr>
              <a:xfrm>
                <a:off x="4759120" y="10451497"/>
                <a:ext cx="46780" cy="46779"/>
              </a:xfrm>
              <a:custGeom>
                <a:avLst/>
                <a:gdLst>
                  <a:gd name="connsiteX0" fmla="*/ 0 w 46780"/>
                  <a:gd name="connsiteY0" fmla="*/ 23390 h 46779"/>
                  <a:gd name="connsiteX1" fmla="*/ 23390 w 46780"/>
                  <a:gd name="connsiteY1" fmla="*/ 0 h 46779"/>
                  <a:gd name="connsiteX2" fmla="*/ 46780 w 46780"/>
                  <a:gd name="connsiteY2" fmla="*/ 23390 h 46779"/>
                  <a:gd name="connsiteX3" fmla="*/ 23390 w 46780"/>
                  <a:gd name="connsiteY3" fmla="*/ 46780 h 46779"/>
                  <a:gd name="connsiteX4" fmla="*/ 0 w 46780"/>
                  <a:gd name="connsiteY4" fmla="*/ 23390 h 4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79" extrusionOk="0">
                    <a:moveTo>
                      <a:pt x="0" y="23390"/>
                    </a:moveTo>
                    <a:cubicBezTo>
                      <a:pt x="-1212" y="9047"/>
                      <a:pt x="11175" y="-255"/>
                      <a:pt x="23390" y="0"/>
                    </a:cubicBezTo>
                    <a:cubicBezTo>
                      <a:pt x="34841" y="824"/>
                      <a:pt x="48750" y="9884"/>
                      <a:pt x="46780" y="23390"/>
                    </a:cubicBezTo>
                    <a:cubicBezTo>
                      <a:pt x="46279" y="35310"/>
                      <a:pt x="35908" y="48026"/>
                      <a:pt x="23390" y="46780"/>
                    </a:cubicBezTo>
                    <a:cubicBezTo>
                      <a:pt x="11139" y="45861"/>
                      <a:pt x="947" y="36230"/>
                      <a:pt x="0" y="23390"/>
                    </a:cubicBez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879248734">
                      <a:prstGeom prst="ellipse">
                        <a:avLst/>
                      </a:prstGeom>
                      <ask:type>
                        <ask:lineSketchCurved/>
                      </ask:type>
                      <ask:seed>879248734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illed Circle">
                <a:extLst>
                  <a:ext uri="{FF2B5EF4-FFF2-40B4-BE49-F238E27FC236}">
                    <a16:creationId xmlns:a16="http://schemas.microsoft.com/office/drawing/2014/main" id="{9B54DF5A-C6FA-4EEB-A4F0-B108221E135A}"/>
                  </a:ext>
                </a:extLst>
              </p:cNvPr>
              <p:cNvSpPr/>
              <p:nvPr/>
            </p:nvSpPr>
            <p:spPr>
              <a:xfrm>
                <a:off x="4681370" y="10451497"/>
                <a:ext cx="46780" cy="46779"/>
              </a:xfrm>
              <a:custGeom>
                <a:avLst/>
                <a:gdLst>
                  <a:gd name="connsiteX0" fmla="*/ 0 w 46780"/>
                  <a:gd name="connsiteY0" fmla="*/ 23390 h 46779"/>
                  <a:gd name="connsiteX1" fmla="*/ 23390 w 46780"/>
                  <a:gd name="connsiteY1" fmla="*/ 0 h 46779"/>
                  <a:gd name="connsiteX2" fmla="*/ 46780 w 46780"/>
                  <a:gd name="connsiteY2" fmla="*/ 23390 h 46779"/>
                  <a:gd name="connsiteX3" fmla="*/ 23390 w 46780"/>
                  <a:gd name="connsiteY3" fmla="*/ 46780 h 46779"/>
                  <a:gd name="connsiteX4" fmla="*/ 0 w 46780"/>
                  <a:gd name="connsiteY4" fmla="*/ 23390 h 4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79" fill="none" extrusionOk="0">
                    <a:moveTo>
                      <a:pt x="0" y="23390"/>
                    </a:moveTo>
                    <a:cubicBezTo>
                      <a:pt x="8" y="8503"/>
                      <a:pt x="8523" y="-671"/>
                      <a:pt x="23390" y="0"/>
                    </a:cubicBezTo>
                    <a:cubicBezTo>
                      <a:pt x="37598" y="1296"/>
                      <a:pt x="45591" y="8960"/>
                      <a:pt x="46780" y="23390"/>
                    </a:cubicBezTo>
                    <a:cubicBezTo>
                      <a:pt x="47615" y="34113"/>
                      <a:pt x="37153" y="47007"/>
                      <a:pt x="23390" y="46780"/>
                    </a:cubicBezTo>
                    <a:cubicBezTo>
                      <a:pt x="10194" y="45197"/>
                      <a:pt x="-637" y="35071"/>
                      <a:pt x="0" y="23390"/>
                    </a:cubicBezTo>
                    <a:close/>
                  </a:path>
                  <a:path w="46780" h="46779" stroke="0" extrusionOk="0">
                    <a:moveTo>
                      <a:pt x="0" y="23390"/>
                    </a:moveTo>
                    <a:cubicBezTo>
                      <a:pt x="-230" y="9828"/>
                      <a:pt x="10446" y="-318"/>
                      <a:pt x="23390" y="0"/>
                    </a:cubicBezTo>
                    <a:cubicBezTo>
                      <a:pt x="35368" y="-228"/>
                      <a:pt x="45148" y="10779"/>
                      <a:pt x="46780" y="23390"/>
                    </a:cubicBezTo>
                    <a:cubicBezTo>
                      <a:pt x="47835" y="38540"/>
                      <a:pt x="38194" y="45997"/>
                      <a:pt x="23390" y="46780"/>
                    </a:cubicBezTo>
                    <a:cubicBezTo>
                      <a:pt x="13007" y="46900"/>
                      <a:pt x="99" y="37444"/>
                      <a:pt x="0" y="2339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64327539">
                      <a:prstGeom prst="ellipse">
                        <a:avLst/>
                      </a:prstGeom>
                      <ask:type>
                        <ask:lineSketchCurved/>
                      </ask:type>
                      <ask:seed>264327539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6" name="Slideshow 1" descr="Picture slideshow">
            <a:extLst>
              <a:ext uri="{FF2B5EF4-FFF2-40B4-BE49-F238E27FC236}">
                <a16:creationId xmlns:a16="http://schemas.microsoft.com/office/drawing/2014/main" id="{D6A35EAB-7F52-4301-884C-6530E2AE2EA1}"/>
              </a:ext>
            </a:extLst>
          </p:cNvPr>
          <p:cNvGrpSpPr/>
          <p:nvPr/>
        </p:nvGrpSpPr>
        <p:grpSpPr>
          <a:xfrm>
            <a:off x="4289540" y="8091440"/>
            <a:ext cx="1310957" cy="810007"/>
            <a:chOff x="4289540" y="8091440"/>
            <a:chExt cx="1310957" cy="810007"/>
          </a:xfrm>
        </p:grpSpPr>
        <p:sp>
          <p:nvSpPr>
            <p:cNvPr id="116" name="Picture Placeholder">
              <a:extLst>
                <a:ext uri="{FF2B5EF4-FFF2-40B4-BE49-F238E27FC236}">
                  <a16:creationId xmlns:a16="http://schemas.microsoft.com/office/drawing/2014/main" id="{FC5D42A7-144D-47E6-A6B8-732A060B3CBE}"/>
                </a:ext>
              </a:extLst>
            </p:cNvPr>
            <p:cNvSpPr/>
            <p:nvPr/>
          </p:nvSpPr>
          <p:spPr>
            <a:xfrm>
              <a:off x="4364001" y="8091440"/>
              <a:ext cx="1151257" cy="693631"/>
            </a:xfrm>
            <a:custGeom>
              <a:avLst/>
              <a:gdLst>
                <a:gd name="connsiteX0" fmla="*/ 0 w 1151257"/>
                <a:gd name="connsiteY0" fmla="*/ 8566 h 693631"/>
                <a:gd name="connsiteX1" fmla="*/ 8566 w 1151257"/>
                <a:gd name="connsiteY1" fmla="*/ 0 h 693631"/>
                <a:gd name="connsiteX2" fmla="*/ 575629 w 1151257"/>
                <a:gd name="connsiteY2" fmla="*/ 0 h 693631"/>
                <a:gd name="connsiteX3" fmla="*/ 1142691 w 1151257"/>
                <a:gd name="connsiteY3" fmla="*/ 0 h 693631"/>
                <a:gd name="connsiteX4" fmla="*/ 1151257 w 1151257"/>
                <a:gd name="connsiteY4" fmla="*/ 8566 h 693631"/>
                <a:gd name="connsiteX5" fmla="*/ 1151257 w 1151257"/>
                <a:gd name="connsiteY5" fmla="*/ 685065 h 693631"/>
                <a:gd name="connsiteX6" fmla="*/ 1142691 w 1151257"/>
                <a:gd name="connsiteY6" fmla="*/ 693631 h 693631"/>
                <a:gd name="connsiteX7" fmla="*/ 575629 w 1151257"/>
                <a:gd name="connsiteY7" fmla="*/ 693631 h 693631"/>
                <a:gd name="connsiteX8" fmla="*/ 8566 w 1151257"/>
                <a:gd name="connsiteY8" fmla="*/ 693631 h 693631"/>
                <a:gd name="connsiteX9" fmla="*/ 0 w 1151257"/>
                <a:gd name="connsiteY9" fmla="*/ 685065 h 693631"/>
                <a:gd name="connsiteX10" fmla="*/ 0 w 1151257"/>
                <a:gd name="connsiteY10" fmla="*/ 8566 h 6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1257" h="693631" fill="none" extrusionOk="0">
                  <a:moveTo>
                    <a:pt x="0" y="8566"/>
                  </a:moveTo>
                  <a:cubicBezTo>
                    <a:pt x="-36" y="4887"/>
                    <a:pt x="3623" y="-659"/>
                    <a:pt x="8566" y="0"/>
                  </a:cubicBezTo>
                  <a:cubicBezTo>
                    <a:pt x="186046" y="-16943"/>
                    <a:pt x="368094" y="-5391"/>
                    <a:pt x="575629" y="0"/>
                  </a:cubicBezTo>
                  <a:cubicBezTo>
                    <a:pt x="783164" y="5391"/>
                    <a:pt x="920423" y="2511"/>
                    <a:pt x="1142691" y="0"/>
                  </a:cubicBezTo>
                  <a:cubicBezTo>
                    <a:pt x="1147220" y="-581"/>
                    <a:pt x="1150710" y="3366"/>
                    <a:pt x="1151257" y="8566"/>
                  </a:cubicBezTo>
                  <a:cubicBezTo>
                    <a:pt x="1128845" y="259583"/>
                    <a:pt x="1157500" y="370812"/>
                    <a:pt x="1151257" y="685065"/>
                  </a:cubicBezTo>
                  <a:cubicBezTo>
                    <a:pt x="1150784" y="689983"/>
                    <a:pt x="1147634" y="693706"/>
                    <a:pt x="1142691" y="693631"/>
                  </a:cubicBezTo>
                  <a:cubicBezTo>
                    <a:pt x="994800" y="688769"/>
                    <a:pt x="782448" y="688515"/>
                    <a:pt x="575629" y="693631"/>
                  </a:cubicBezTo>
                  <a:cubicBezTo>
                    <a:pt x="368810" y="698747"/>
                    <a:pt x="140179" y="711413"/>
                    <a:pt x="8566" y="693631"/>
                  </a:cubicBezTo>
                  <a:cubicBezTo>
                    <a:pt x="4027" y="693603"/>
                    <a:pt x="-774" y="690568"/>
                    <a:pt x="0" y="685065"/>
                  </a:cubicBezTo>
                  <a:cubicBezTo>
                    <a:pt x="11694" y="525555"/>
                    <a:pt x="-23241" y="296769"/>
                    <a:pt x="0" y="8566"/>
                  </a:cubicBezTo>
                  <a:close/>
                </a:path>
                <a:path w="1151257" h="693631" stroke="0" extrusionOk="0">
                  <a:moveTo>
                    <a:pt x="0" y="8566"/>
                  </a:moveTo>
                  <a:cubicBezTo>
                    <a:pt x="-26" y="3447"/>
                    <a:pt x="4165" y="-1006"/>
                    <a:pt x="8566" y="0"/>
                  </a:cubicBezTo>
                  <a:cubicBezTo>
                    <a:pt x="276857" y="-6123"/>
                    <a:pt x="415430" y="-11985"/>
                    <a:pt x="552946" y="0"/>
                  </a:cubicBezTo>
                  <a:cubicBezTo>
                    <a:pt x="690462" y="11985"/>
                    <a:pt x="992726" y="-15838"/>
                    <a:pt x="1142691" y="0"/>
                  </a:cubicBezTo>
                  <a:cubicBezTo>
                    <a:pt x="1147713" y="534"/>
                    <a:pt x="1151253" y="4473"/>
                    <a:pt x="1151257" y="8566"/>
                  </a:cubicBezTo>
                  <a:cubicBezTo>
                    <a:pt x="1124035" y="234463"/>
                    <a:pt x="1184467" y="504806"/>
                    <a:pt x="1151257" y="685065"/>
                  </a:cubicBezTo>
                  <a:cubicBezTo>
                    <a:pt x="1150985" y="689330"/>
                    <a:pt x="1147549" y="693497"/>
                    <a:pt x="1142691" y="693631"/>
                  </a:cubicBezTo>
                  <a:cubicBezTo>
                    <a:pt x="880247" y="694259"/>
                    <a:pt x="868694" y="705211"/>
                    <a:pt x="598311" y="693631"/>
                  </a:cubicBezTo>
                  <a:cubicBezTo>
                    <a:pt x="327928" y="682051"/>
                    <a:pt x="141152" y="705037"/>
                    <a:pt x="8566" y="693631"/>
                  </a:cubicBezTo>
                  <a:cubicBezTo>
                    <a:pt x="4556" y="693793"/>
                    <a:pt x="-472" y="690200"/>
                    <a:pt x="0" y="685065"/>
                  </a:cubicBezTo>
                  <a:cubicBezTo>
                    <a:pt x="20394" y="420098"/>
                    <a:pt x="-31892" y="319217"/>
                    <a:pt x="0" y="856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1235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4" name="Left Arrow">
              <a:extLst>
                <a:ext uri="{FF2B5EF4-FFF2-40B4-BE49-F238E27FC236}">
                  <a16:creationId xmlns:a16="http://schemas.microsoft.com/office/drawing/2014/main" id="{27FF9CC9-FBE8-483C-80A2-D8E22AE150D3}"/>
                </a:ext>
              </a:extLst>
            </p:cNvPr>
            <p:cNvGrpSpPr/>
            <p:nvPr/>
          </p:nvGrpSpPr>
          <p:grpSpPr>
            <a:xfrm>
              <a:off x="4289540" y="8374549"/>
              <a:ext cx="115082" cy="115082"/>
              <a:chOff x="4289540" y="8374549"/>
              <a:chExt cx="115082" cy="115082"/>
            </a:xfrm>
          </p:grpSpPr>
          <p:sp>
            <p:nvSpPr>
              <p:cNvPr id="133" name="Circle">
                <a:extLst>
                  <a:ext uri="{FF2B5EF4-FFF2-40B4-BE49-F238E27FC236}">
                    <a16:creationId xmlns:a16="http://schemas.microsoft.com/office/drawing/2014/main" id="{D53A0210-E159-4AA3-968F-B7EF2D8B4BB9}"/>
                  </a:ext>
                </a:extLst>
              </p:cNvPr>
              <p:cNvSpPr/>
              <p:nvPr/>
            </p:nvSpPr>
            <p:spPr>
              <a:xfrm flipH="1">
                <a:off x="4289540" y="8374549"/>
                <a:ext cx="115082" cy="115082"/>
              </a:xfrm>
              <a:custGeom>
                <a:avLst/>
                <a:gdLst>
                  <a:gd name="connsiteX0" fmla="*/ 0 w 115082"/>
                  <a:gd name="connsiteY0" fmla="*/ 57541 h 115082"/>
                  <a:gd name="connsiteX1" fmla="*/ 57541 w 115082"/>
                  <a:gd name="connsiteY1" fmla="*/ 0 h 115082"/>
                  <a:gd name="connsiteX2" fmla="*/ 115082 w 115082"/>
                  <a:gd name="connsiteY2" fmla="*/ 57541 h 115082"/>
                  <a:gd name="connsiteX3" fmla="*/ 57541 w 115082"/>
                  <a:gd name="connsiteY3" fmla="*/ 115082 h 115082"/>
                  <a:gd name="connsiteX4" fmla="*/ 0 w 115082"/>
                  <a:gd name="connsiteY4" fmla="*/ 57541 h 115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082" h="115082" fill="none" extrusionOk="0">
                    <a:moveTo>
                      <a:pt x="0" y="57541"/>
                    </a:moveTo>
                    <a:cubicBezTo>
                      <a:pt x="-2033" y="24939"/>
                      <a:pt x="28939" y="-3747"/>
                      <a:pt x="57541" y="0"/>
                    </a:cubicBezTo>
                    <a:cubicBezTo>
                      <a:pt x="89039" y="-1215"/>
                      <a:pt x="114697" y="22856"/>
                      <a:pt x="115082" y="57541"/>
                    </a:cubicBezTo>
                    <a:cubicBezTo>
                      <a:pt x="121642" y="89102"/>
                      <a:pt x="84404" y="115471"/>
                      <a:pt x="57541" y="115082"/>
                    </a:cubicBezTo>
                    <a:cubicBezTo>
                      <a:pt x="22807" y="122040"/>
                      <a:pt x="-3009" y="93825"/>
                      <a:pt x="0" y="57541"/>
                    </a:cubicBezTo>
                    <a:close/>
                  </a:path>
                  <a:path w="115082" h="115082" stroke="0" extrusionOk="0">
                    <a:moveTo>
                      <a:pt x="0" y="57541"/>
                    </a:moveTo>
                    <a:cubicBezTo>
                      <a:pt x="-6277" y="21217"/>
                      <a:pt x="29914" y="20"/>
                      <a:pt x="57541" y="0"/>
                    </a:cubicBezTo>
                    <a:cubicBezTo>
                      <a:pt x="87236" y="-7144"/>
                      <a:pt x="110465" y="22071"/>
                      <a:pt x="115082" y="57541"/>
                    </a:cubicBezTo>
                    <a:cubicBezTo>
                      <a:pt x="117759" y="87871"/>
                      <a:pt x="95910" y="116769"/>
                      <a:pt x="57541" y="115082"/>
                    </a:cubicBezTo>
                    <a:cubicBezTo>
                      <a:pt x="26721" y="115707"/>
                      <a:pt x="-130" y="81423"/>
                      <a:pt x="0" y="575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662386096">
                      <a:prstGeom prst="ellipse">
                        <a:avLst/>
                      </a:prstGeom>
                      <ask:type>
                        <ask:lineSketchFreehand/>
                      </ask:type>
                      <ask:seed>662386096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4" name="Left Arrow">
                <a:extLst>
                  <a:ext uri="{FF2B5EF4-FFF2-40B4-BE49-F238E27FC236}">
                    <a16:creationId xmlns:a16="http://schemas.microsoft.com/office/drawing/2014/main" id="{41E3550A-41CE-497F-B2B7-756C52041A02}"/>
                  </a:ext>
                </a:extLst>
              </p:cNvPr>
              <p:cNvGrpSpPr/>
              <p:nvPr/>
            </p:nvGrpSpPr>
            <p:grpSpPr>
              <a:xfrm rot="8370376" flipH="1">
                <a:off x="4323574" y="8412941"/>
                <a:ext cx="38359" cy="38362"/>
                <a:chOff x="1415260" y="3106129"/>
                <a:chExt cx="182860" cy="191535"/>
              </a:xfrm>
            </p:grpSpPr>
            <p:cxnSp>
              <p:nvCxnSpPr>
                <p:cNvPr id="135" name="Line 2">
                  <a:extLst>
                    <a:ext uri="{FF2B5EF4-FFF2-40B4-BE49-F238E27FC236}">
                      <a16:creationId xmlns:a16="http://schemas.microsoft.com/office/drawing/2014/main" id="{B726B4AF-F23B-4D59-8D55-FA965C953F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8394" y="3187934"/>
                  <a:ext cx="109726" cy="109730"/>
                </a:xfrm>
                <a:prstGeom prst="line">
                  <a:avLst/>
                </a:prstGeom>
                <a:ln w="15875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Line 1">
                  <a:extLst>
                    <a:ext uri="{FF2B5EF4-FFF2-40B4-BE49-F238E27FC236}">
                      <a16:creationId xmlns:a16="http://schemas.microsoft.com/office/drawing/2014/main" id="{774C7149-2995-431C-8FD3-186468FD61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5260" y="3106129"/>
                  <a:ext cx="109727" cy="109731"/>
                </a:xfrm>
                <a:prstGeom prst="line">
                  <a:avLst/>
                </a:prstGeom>
                <a:ln w="15875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8" name="Slideshow Options">
              <a:extLst>
                <a:ext uri="{FF2B5EF4-FFF2-40B4-BE49-F238E27FC236}">
                  <a16:creationId xmlns:a16="http://schemas.microsoft.com/office/drawing/2014/main" id="{13E95713-63F7-4B9E-B083-BC263331BC66}"/>
                </a:ext>
              </a:extLst>
            </p:cNvPr>
            <p:cNvGrpSpPr/>
            <p:nvPr/>
          </p:nvGrpSpPr>
          <p:grpSpPr>
            <a:xfrm>
              <a:off x="4787164" y="8859359"/>
              <a:ext cx="315462" cy="42088"/>
              <a:chOff x="3121134" y="9682405"/>
              <a:chExt cx="350633" cy="46780"/>
            </a:xfrm>
          </p:grpSpPr>
          <p:sp>
            <p:nvSpPr>
              <p:cNvPr id="128" name="Circle">
                <a:extLst>
                  <a:ext uri="{FF2B5EF4-FFF2-40B4-BE49-F238E27FC236}">
                    <a16:creationId xmlns:a16="http://schemas.microsoft.com/office/drawing/2014/main" id="{BCB60196-C967-4579-B739-292BB98B9107}"/>
                  </a:ext>
                </a:extLst>
              </p:cNvPr>
              <p:cNvSpPr/>
              <p:nvPr/>
            </p:nvSpPr>
            <p:spPr>
              <a:xfrm>
                <a:off x="3424987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1682" y="10671"/>
                      <a:pt x="11803" y="-2739"/>
                      <a:pt x="23390" y="0"/>
                    </a:cubicBezTo>
                    <a:cubicBezTo>
                      <a:pt x="35723" y="-90"/>
                      <a:pt x="45882" y="11317"/>
                      <a:pt x="46780" y="23390"/>
                    </a:cubicBezTo>
                    <a:cubicBezTo>
                      <a:pt x="46545" y="34063"/>
                      <a:pt x="34440" y="49376"/>
                      <a:pt x="23390" y="46780"/>
                    </a:cubicBezTo>
                    <a:cubicBezTo>
                      <a:pt x="12129" y="47708"/>
                      <a:pt x="1203" y="36597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-1117" y="9783"/>
                      <a:pt x="8406" y="775"/>
                      <a:pt x="23390" y="0"/>
                    </a:cubicBezTo>
                    <a:cubicBezTo>
                      <a:pt x="37830" y="320"/>
                      <a:pt x="44047" y="10559"/>
                      <a:pt x="46780" y="23390"/>
                    </a:cubicBezTo>
                    <a:cubicBezTo>
                      <a:pt x="46336" y="36742"/>
                      <a:pt x="35901" y="49032"/>
                      <a:pt x="23390" y="46780"/>
                    </a:cubicBezTo>
                    <a:cubicBezTo>
                      <a:pt x="9576" y="46290"/>
                      <a:pt x="265" y="36434"/>
                      <a:pt x="0" y="233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ellipse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Circle">
                <a:extLst>
                  <a:ext uri="{FF2B5EF4-FFF2-40B4-BE49-F238E27FC236}">
                    <a16:creationId xmlns:a16="http://schemas.microsoft.com/office/drawing/2014/main" id="{D5C9C6DC-4882-40A2-A30C-B8A184AB1E64}"/>
                  </a:ext>
                </a:extLst>
              </p:cNvPr>
              <p:cNvSpPr/>
              <p:nvPr/>
            </p:nvSpPr>
            <p:spPr>
              <a:xfrm>
                <a:off x="3349619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471" y="10024"/>
                      <a:pt x="13487" y="199"/>
                      <a:pt x="23390" y="0"/>
                    </a:cubicBezTo>
                    <a:cubicBezTo>
                      <a:pt x="37098" y="1350"/>
                      <a:pt x="43891" y="10410"/>
                      <a:pt x="46780" y="23390"/>
                    </a:cubicBezTo>
                    <a:cubicBezTo>
                      <a:pt x="47115" y="36357"/>
                      <a:pt x="34161" y="45800"/>
                      <a:pt x="23390" y="46780"/>
                    </a:cubicBezTo>
                    <a:cubicBezTo>
                      <a:pt x="9958" y="46933"/>
                      <a:pt x="1797" y="33872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-249" y="10909"/>
                      <a:pt x="9164" y="-540"/>
                      <a:pt x="23390" y="0"/>
                    </a:cubicBezTo>
                    <a:cubicBezTo>
                      <a:pt x="38771" y="-364"/>
                      <a:pt x="45375" y="13031"/>
                      <a:pt x="46780" y="23390"/>
                    </a:cubicBezTo>
                    <a:cubicBezTo>
                      <a:pt x="45187" y="36840"/>
                      <a:pt x="35644" y="47565"/>
                      <a:pt x="23390" y="46780"/>
                    </a:cubicBezTo>
                    <a:cubicBezTo>
                      <a:pt x="10883" y="46514"/>
                      <a:pt x="-842" y="36501"/>
                      <a:pt x="0" y="233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981765707">
                      <a:prstGeom prst="ellipse">
                        <a:avLst/>
                      </a:prstGeom>
                      <ask:type>
                        <ask:lineSketchFreehand/>
                      </ask:type>
                      <ask:seed>981765707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Circle">
                <a:extLst>
                  <a:ext uri="{FF2B5EF4-FFF2-40B4-BE49-F238E27FC236}">
                    <a16:creationId xmlns:a16="http://schemas.microsoft.com/office/drawing/2014/main" id="{710A3527-4E05-4DAF-9007-C1DDC403C1E7}"/>
                  </a:ext>
                </a:extLst>
              </p:cNvPr>
              <p:cNvSpPr/>
              <p:nvPr/>
            </p:nvSpPr>
            <p:spPr>
              <a:xfrm>
                <a:off x="3274252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1806" y="11981"/>
                      <a:pt x="9589" y="-1108"/>
                      <a:pt x="23390" y="0"/>
                    </a:cubicBezTo>
                    <a:cubicBezTo>
                      <a:pt x="35544" y="48"/>
                      <a:pt x="46548" y="11408"/>
                      <a:pt x="46780" y="23390"/>
                    </a:cubicBezTo>
                    <a:cubicBezTo>
                      <a:pt x="46782" y="35750"/>
                      <a:pt x="34580" y="47371"/>
                      <a:pt x="23390" y="46780"/>
                    </a:cubicBezTo>
                    <a:cubicBezTo>
                      <a:pt x="9929" y="46078"/>
                      <a:pt x="741" y="35893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-624" y="9321"/>
                      <a:pt x="11223" y="-335"/>
                      <a:pt x="23390" y="0"/>
                    </a:cubicBezTo>
                    <a:cubicBezTo>
                      <a:pt x="37217" y="1928"/>
                      <a:pt x="46453" y="10624"/>
                      <a:pt x="46780" y="23390"/>
                    </a:cubicBezTo>
                    <a:cubicBezTo>
                      <a:pt x="44479" y="34311"/>
                      <a:pt x="37291" y="46415"/>
                      <a:pt x="23390" y="46780"/>
                    </a:cubicBezTo>
                    <a:cubicBezTo>
                      <a:pt x="8554" y="44780"/>
                      <a:pt x="2482" y="38189"/>
                      <a:pt x="0" y="233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3978248048">
                      <a:prstGeom prst="ellipse">
                        <a:avLst/>
                      </a:prstGeom>
                      <ask:type>
                        <ask:lineSketchFreehand/>
                      </ask:type>
                      <ask:seed>3978248048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Circle">
                <a:extLst>
                  <a:ext uri="{FF2B5EF4-FFF2-40B4-BE49-F238E27FC236}">
                    <a16:creationId xmlns:a16="http://schemas.microsoft.com/office/drawing/2014/main" id="{903E8AFB-B195-4F0B-A43A-7BBBC24C3ACE}"/>
                  </a:ext>
                </a:extLst>
              </p:cNvPr>
              <p:cNvSpPr/>
              <p:nvPr/>
            </p:nvSpPr>
            <p:spPr>
              <a:xfrm>
                <a:off x="3198884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-1586" y="9822"/>
                      <a:pt x="10126" y="626"/>
                      <a:pt x="23390" y="0"/>
                    </a:cubicBezTo>
                    <a:cubicBezTo>
                      <a:pt x="37229" y="1058"/>
                      <a:pt x="47417" y="11123"/>
                      <a:pt x="46780" y="23390"/>
                    </a:cubicBezTo>
                    <a:cubicBezTo>
                      <a:pt x="45132" y="35803"/>
                      <a:pt x="36988" y="47565"/>
                      <a:pt x="23390" y="46780"/>
                    </a:cubicBezTo>
                    <a:cubicBezTo>
                      <a:pt x="10231" y="47106"/>
                      <a:pt x="-2231" y="34262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1695" y="7977"/>
                      <a:pt x="11002" y="831"/>
                      <a:pt x="23390" y="0"/>
                    </a:cubicBezTo>
                    <a:cubicBezTo>
                      <a:pt x="35303" y="-2798"/>
                      <a:pt x="47494" y="10899"/>
                      <a:pt x="46780" y="23390"/>
                    </a:cubicBezTo>
                    <a:cubicBezTo>
                      <a:pt x="46640" y="34778"/>
                      <a:pt x="33519" y="48036"/>
                      <a:pt x="23390" y="46780"/>
                    </a:cubicBezTo>
                    <a:cubicBezTo>
                      <a:pt x="10028" y="44647"/>
                      <a:pt x="1129" y="37936"/>
                      <a:pt x="0" y="233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617256088">
                      <a:prstGeom prst="ellipse">
                        <a:avLst/>
                      </a:prstGeom>
                      <ask:type>
                        <ask:lineSketchFreehand/>
                      </ask:type>
                      <ask:seed>1617256088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illed Circle">
                <a:extLst>
                  <a:ext uri="{FF2B5EF4-FFF2-40B4-BE49-F238E27FC236}">
                    <a16:creationId xmlns:a16="http://schemas.microsoft.com/office/drawing/2014/main" id="{F493130D-1D53-4578-9C5E-57AC98B41C6E}"/>
                  </a:ext>
                </a:extLst>
              </p:cNvPr>
              <p:cNvSpPr/>
              <p:nvPr/>
            </p:nvSpPr>
            <p:spPr>
              <a:xfrm>
                <a:off x="3121134" y="9682405"/>
                <a:ext cx="46780" cy="46780"/>
              </a:xfrm>
              <a:custGeom>
                <a:avLst/>
                <a:gdLst>
                  <a:gd name="connsiteX0" fmla="*/ 0 w 46780"/>
                  <a:gd name="connsiteY0" fmla="*/ 23390 h 46780"/>
                  <a:gd name="connsiteX1" fmla="*/ 23390 w 46780"/>
                  <a:gd name="connsiteY1" fmla="*/ 0 h 46780"/>
                  <a:gd name="connsiteX2" fmla="*/ 46780 w 46780"/>
                  <a:gd name="connsiteY2" fmla="*/ 23390 h 46780"/>
                  <a:gd name="connsiteX3" fmla="*/ 23390 w 46780"/>
                  <a:gd name="connsiteY3" fmla="*/ 46780 h 46780"/>
                  <a:gd name="connsiteX4" fmla="*/ 0 w 46780"/>
                  <a:gd name="connsiteY4" fmla="*/ 23390 h 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0" h="46780" fill="none" extrusionOk="0">
                    <a:moveTo>
                      <a:pt x="0" y="23390"/>
                    </a:moveTo>
                    <a:cubicBezTo>
                      <a:pt x="1682" y="10671"/>
                      <a:pt x="11803" y="-2739"/>
                      <a:pt x="23390" y="0"/>
                    </a:cubicBezTo>
                    <a:cubicBezTo>
                      <a:pt x="35723" y="-90"/>
                      <a:pt x="45882" y="11317"/>
                      <a:pt x="46780" y="23390"/>
                    </a:cubicBezTo>
                    <a:cubicBezTo>
                      <a:pt x="46545" y="34063"/>
                      <a:pt x="34440" y="49376"/>
                      <a:pt x="23390" y="46780"/>
                    </a:cubicBezTo>
                    <a:cubicBezTo>
                      <a:pt x="12129" y="47708"/>
                      <a:pt x="1203" y="36597"/>
                      <a:pt x="0" y="23390"/>
                    </a:cubicBezTo>
                    <a:close/>
                  </a:path>
                  <a:path w="46780" h="46780" stroke="0" extrusionOk="0">
                    <a:moveTo>
                      <a:pt x="0" y="23390"/>
                    </a:moveTo>
                    <a:cubicBezTo>
                      <a:pt x="-1117" y="9783"/>
                      <a:pt x="8406" y="775"/>
                      <a:pt x="23390" y="0"/>
                    </a:cubicBezTo>
                    <a:cubicBezTo>
                      <a:pt x="37830" y="320"/>
                      <a:pt x="44047" y="10559"/>
                      <a:pt x="46780" y="23390"/>
                    </a:cubicBezTo>
                    <a:cubicBezTo>
                      <a:pt x="46336" y="36742"/>
                      <a:pt x="35901" y="49032"/>
                      <a:pt x="23390" y="46780"/>
                    </a:cubicBezTo>
                    <a:cubicBezTo>
                      <a:pt x="9576" y="46290"/>
                      <a:pt x="265" y="36434"/>
                      <a:pt x="0" y="2339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ellipse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Picture Placeholder Graphic">
              <a:extLst>
                <a:ext uri="{FF2B5EF4-FFF2-40B4-BE49-F238E27FC236}">
                  <a16:creationId xmlns:a16="http://schemas.microsoft.com/office/drawing/2014/main" id="{75B004C9-08BC-4CAE-83EA-E896EF609215}"/>
                </a:ext>
              </a:extLst>
            </p:cNvPr>
            <p:cNvGrpSpPr/>
            <p:nvPr/>
          </p:nvGrpSpPr>
          <p:grpSpPr>
            <a:xfrm>
              <a:off x="4628143" y="8280537"/>
              <a:ext cx="628542" cy="305204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6" name="Triangle 2">
                <a:extLst>
                  <a:ext uri="{FF2B5EF4-FFF2-40B4-BE49-F238E27FC236}">
                    <a16:creationId xmlns:a16="http://schemas.microsoft.com/office/drawing/2014/main" id="{DE988B27-1C98-47E8-B71A-AC3FF1E5DFA9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riangle 1">
                <a:extLst>
                  <a:ext uri="{FF2B5EF4-FFF2-40B4-BE49-F238E27FC236}">
                    <a16:creationId xmlns:a16="http://schemas.microsoft.com/office/drawing/2014/main" id="{C86B7D5D-01F3-453E-9449-97FD865A3789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Circle">
                <a:extLst>
                  <a:ext uri="{FF2B5EF4-FFF2-40B4-BE49-F238E27FC236}">
                    <a16:creationId xmlns:a16="http://schemas.microsoft.com/office/drawing/2014/main" id="{2418589E-F4F8-4136-B803-3BDD116C9A9B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3" name="Right Arrow">
              <a:extLst>
                <a:ext uri="{FF2B5EF4-FFF2-40B4-BE49-F238E27FC236}">
                  <a16:creationId xmlns:a16="http://schemas.microsoft.com/office/drawing/2014/main" id="{5FE34543-C018-464D-9C0B-EA9768FE7E79}"/>
                </a:ext>
              </a:extLst>
            </p:cNvPr>
            <p:cNvGrpSpPr/>
            <p:nvPr/>
          </p:nvGrpSpPr>
          <p:grpSpPr>
            <a:xfrm>
              <a:off x="5485415" y="8375981"/>
              <a:ext cx="115082" cy="115082"/>
              <a:chOff x="5485415" y="8375981"/>
              <a:chExt cx="115082" cy="115082"/>
            </a:xfrm>
          </p:grpSpPr>
          <p:sp>
            <p:nvSpPr>
              <p:cNvPr id="121" name="Circle">
                <a:extLst>
                  <a:ext uri="{FF2B5EF4-FFF2-40B4-BE49-F238E27FC236}">
                    <a16:creationId xmlns:a16="http://schemas.microsoft.com/office/drawing/2014/main" id="{A39D2EB5-52E5-4C86-A2B1-688BAA6C31EA}"/>
                  </a:ext>
                </a:extLst>
              </p:cNvPr>
              <p:cNvSpPr/>
              <p:nvPr/>
            </p:nvSpPr>
            <p:spPr>
              <a:xfrm>
                <a:off x="5485415" y="8375981"/>
                <a:ext cx="115082" cy="115082"/>
              </a:xfrm>
              <a:custGeom>
                <a:avLst/>
                <a:gdLst>
                  <a:gd name="connsiteX0" fmla="*/ 0 w 115082"/>
                  <a:gd name="connsiteY0" fmla="*/ 57541 h 115082"/>
                  <a:gd name="connsiteX1" fmla="*/ 57541 w 115082"/>
                  <a:gd name="connsiteY1" fmla="*/ 0 h 115082"/>
                  <a:gd name="connsiteX2" fmla="*/ 115082 w 115082"/>
                  <a:gd name="connsiteY2" fmla="*/ 57541 h 115082"/>
                  <a:gd name="connsiteX3" fmla="*/ 57541 w 115082"/>
                  <a:gd name="connsiteY3" fmla="*/ 115082 h 115082"/>
                  <a:gd name="connsiteX4" fmla="*/ 0 w 115082"/>
                  <a:gd name="connsiteY4" fmla="*/ 57541 h 115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082" h="115082" fill="none" extrusionOk="0">
                    <a:moveTo>
                      <a:pt x="0" y="57541"/>
                    </a:moveTo>
                    <a:cubicBezTo>
                      <a:pt x="-2033" y="24939"/>
                      <a:pt x="28939" y="-3747"/>
                      <a:pt x="57541" y="0"/>
                    </a:cubicBezTo>
                    <a:cubicBezTo>
                      <a:pt x="89039" y="-1215"/>
                      <a:pt x="114697" y="22856"/>
                      <a:pt x="115082" y="57541"/>
                    </a:cubicBezTo>
                    <a:cubicBezTo>
                      <a:pt x="121642" y="89102"/>
                      <a:pt x="84404" y="115471"/>
                      <a:pt x="57541" y="115082"/>
                    </a:cubicBezTo>
                    <a:cubicBezTo>
                      <a:pt x="22807" y="122040"/>
                      <a:pt x="-3009" y="93825"/>
                      <a:pt x="0" y="57541"/>
                    </a:cubicBezTo>
                    <a:close/>
                  </a:path>
                  <a:path w="115082" h="115082" stroke="0" extrusionOk="0">
                    <a:moveTo>
                      <a:pt x="0" y="57541"/>
                    </a:moveTo>
                    <a:cubicBezTo>
                      <a:pt x="-6277" y="21217"/>
                      <a:pt x="29914" y="20"/>
                      <a:pt x="57541" y="0"/>
                    </a:cubicBezTo>
                    <a:cubicBezTo>
                      <a:pt x="87236" y="-7144"/>
                      <a:pt x="110465" y="22071"/>
                      <a:pt x="115082" y="57541"/>
                    </a:cubicBezTo>
                    <a:cubicBezTo>
                      <a:pt x="117759" y="87871"/>
                      <a:pt x="95910" y="116769"/>
                      <a:pt x="57541" y="115082"/>
                    </a:cubicBezTo>
                    <a:cubicBezTo>
                      <a:pt x="26721" y="115707"/>
                      <a:pt x="-130" y="81423"/>
                      <a:pt x="0" y="575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662386096">
                      <a:prstGeom prst="ellipse">
                        <a:avLst/>
                      </a:prstGeom>
                      <ask:type>
                        <ask:lineSketchFreehand/>
                      </ask:type>
                      <ask:seed>662386096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2" name="Right Arrow">
                <a:extLst>
                  <a:ext uri="{FF2B5EF4-FFF2-40B4-BE49-F238E27FC236}">
                    <a16:creationId xmlns:a16="http://schemas.microsoft.com/office/drawing/2014/main" id="{66903DFA-5FF3-4609-A6F9-0DF93AEB45CD}"/>
                  </a:ext>
                </a:extLst>
              </p:cNvPr>
              <p:cNvGrpSpPr/>
              <p:nvPr/>
            </p:nvGrpSpPr>
            <p:grpSpPr>
              <a:xfrm rot="13229624">
                <a:off x="5529172" y="8414378"/>
                <a:ext cx="38361" cy="38361"/>
                <a:chOff x="1411369" y="3109610"/>
                <a:chExt cx="182868" cy="191529"/>
              </a:xfrm>
            </p:grpSpPr>
            <p:cxnSp>
              <p:nvCxnSpPr>
                <p:cNvPr id="123" name="Line 2">
                  <a:extLst>
                    <a:ext uri="{FF2B5EF4-FFF2-40B4-BE49-F238E27FC236}">
                      <a16:creationId xmlns:a16="http://schemas.microsoft.com/office/drawing/2014/main" id="{BCB37EDE-8347-4117-8A10-0470971C27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4509" y="3191411"/>
                  <a:ext cx="109728" cy="109728"/>
                </a:xfrm>
                <a:prstGeom prst="line">
                  <a:avLst/>
                </a:prstGeom>
                <a:ln w="15875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Line 1">
                  <a:extLst>
                    <a:ext uri="{FF2B5EF4-FFF2-40B4-BE49-F238E27FC236}">
                      <a16:creationId xmlns:a16="http://schemas.microsoft.com/office/drawing/2014/main" id="{673EC754-6590-4FE0-A784-EC43210EE3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1369" y="3109610"/>
                  <a:ext cx="109728" cy="109729"/>
                </a:xfrm>
                <a:prstGeom prst="line">
                  <a:avLst/>
                </a:prstGeom>
                <a:ln w="15875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0" name="Unfilled Picture Placeholder 1" descr="Picture placeholder">
            <a:extLst>
              <a:ext uri="{FF2B5EF4-FFF2-40B4-BE49-F238E27FC236}">
                <a16:creationId xmlns:a16="http://schemas.microsoft.com/office/drawing/2014/main" id="{1D245200-0809-4054-9368-4515D6E10204}"/>
              </a:ext>
            </a:extLst>
          </p:cNvPr>
          <p:cNvGrpSpPr/>
          <p:nvPr/>
        </p:nvGrpSpPr>
        <p:grpSpPr>
          <a:xfrm>
            <a:off x="2550754" y="7997124"/>
            <a:ext cx="1486280" cy="895482"/>
            <a:chOff x="2550754" y="7997124"/>
            <a:chExt cx="1486280" cy="895482"/>
          </a:xfrm>
        </p:grpSpPr>
        <p:sp>
          <p:nvSpPr>
            <p:cNvPr id="167" name="Picture Placeholder Background">
              <a:extLst>
                <a:ext uri="{FF2B5EF4-FFF2-40B4-BE49-F238E27FC236}">
                  <a16:creationId xmlns:a16="http://schemas.microsoft.com/office/drawing/2014/main" id="{EC91FC05-5069-4E71-9BCB-7B0E93A3EA16}"/>
                </a:ext>
              </a:extLst>
            </p:cNvPr>
            <p:cNvSpPr/>
            <p:nvPr/>
          </p:nvSpPr>
          <p:spPr>
            <a:xfrm>
              <a:off x="2550754" y="7997124"/>
              <a:ext cx="1486280" cy="895482"/>
            </a:xfrm>
            <a:custGeom>
              <a:avLst/>
              <a:gdLst>
                <a:gd name="connsiteX0" fmla="*/ 0 w 1486280"/>
                <a:gd name="connsiteY0" fmla="*/ 11059 h 895482"/>
                <a:gd name="connsiteX1" fmla="*/ 11059 w 1486280"/>
                <a:gd name="connsiteY1" fmla="*/ 0 h 895482"/>
                <a:gd name="connsiteX2" fmla="*/ 499113 w 1486280"/>
                <a:gd name="connsiteY2" fmla="*/ 0 h 895482"/>
                <a:gd name="connsiteX3" fmla="*/ 1016450 w 1486280"/>
                <a:gd name="connsiteY3" fmla="*/ 0 h 895482"/>
                <a:gd name="connsiteX4" fmla="*/ 1475221 w 1486280"/>
                <a:gd name="connsiteY4" fmla="*/ 0 h 895482"/>
                <a:gd name="connsiteX5" fmla="*/ 1486280 w 1486280"/>
                <a:gd name="connsiteY5" fmla="*/ 11059 h 895482"/>
                <a:gd name="connsiteX6" fmla="*/ 1486280 w 1486280"/>
                <a:gd name="connsiteY6" fmla="*/ 421540 h 895482"/>
                <a:gd name="connsiteX7" fmla="*/ 1486280 w 1486280"/>
                <a:gd name="connsiteY7" fmla="*/ 884423 h 895482"/>
                <a:gd name="connsiteX8" fmla="*/ 1475221 w 1486280"/>
                <a:gd name="connsiteY8" fmla="*/ 895482 h 895482"/>
                <a:gd name="connsiteX9" fmla="*/ 1001809 w 1486280"/>
                <a:gd name="connsiteY9" fmla="*/ 895482 h 895482"/>
                <a:gd name="connsiteX10" fmla="*/ 484471 w 1486280"/>
                <a:gd name="connsiteY10" fmla="*/ 895482 h 895482"/>
                <a:gd name="connsiteX11" fmla="*/ 11059 w 1486280"/>
                <a:gd name="connsiteY11" fmla="*/ 895482 h 895482"/>
                <a:gd name="connsiteX12" fmla="*/ 0 w 1486280"/>
                <a:gd name="connsiteY12" fmla="*/ 884423 h 895482"/>
                <a:gd name="connsiteX13" fmla="*/ 0 w 1486280"/>
                <a:gd name="connsiteY13" fmla="*/ 430274 h 895482"/>
                <a:gd name="connsiteX14" fmla="*/ 0 w 1486280"/>
                <a:gd name="connsiteY14" fmla="*/ 11059 h 8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6280" h="895482" fill="none" extrusionOk="0">
                  <a:moveTo>
                    <a:pt x="0" y="11059"/>
                  </a:moveTo>
                  <a:cubicBezTo>
                    <a:pt x="-436" y="3699"/>
                    <a:pt x="3935" y="-872"/>
                    <a:pt x="11059" y="0"/>
                  </a:cubicBezTo>
                  <a:cubicBezTo>
                    <a:pt x="129745" y="-14247"/>
                    <a:pt x="278309" y="463"/>
                    <a:pt x="499113" y="0"/>
                  </a:cubicBezTo>
                  <a:cubicBezTo>
                    <a:pt x="719917" y="-463"/>
                    <a:pt x="889362" y="6558"/>
                    <a:pt x="1016450" y="0"/>
                  </a:cubicBezTo>
                  <a:cubicBezTo>
                    <a:pt x="1143538" y="-6558"/>
                    <a:pt x="1306616" y="7602"/>
                    <a:pt x="1475221" y="0"/>
                  </a:cubicBezTo>
                  <a:cubicBezTo>
                    <a:pt x="1479980" y="-230"/>
                    <a:pt x="1485988" y="3853"/>
                    <a:pt x="1486280" y="11059"/>
                  </a:cubicBezTo>
                  <a:cubicBezTo>
                    <a:pt x="1493740" y="119039"/>
                    <a:pt x="1466487" y="241796"/>
                    <a:pt x="1486280" y="421540"/>
                  </a:cubicBezTo>
                  <a:cubicBezTo>
                    <a:pt x="1506073" y="601284"/>
                    <a:pt x="1482326" y="671521"/>
                    <a:pt x="1486280" y="884423"/>
                  </a:cubicBezTo>
                  <a:cubicBezTo>
                    <a:pt x="1486555" y="889567"/>
                    <a:pt x="1481314" y="895071"/>
                    <a:pt x="1475221" y="895482"/>
                  </a:cubicBezTo>
                  <a:cubicBezTo>
                    <a:pt x="1304707" y="908088"/>
                    <a:pt x="1150498" y="918973"/>
                    <a:pt x="1001809" y="895482"/>
                  </a:cubicBezTo>
                  <a:cubicBezTo>
                    <a:pt x="853120" y="871991"/>
                    <a:pt x="663144" y="889333"/>
                    <a:pt x="484471" y="895482"/>
                  </a:cubicBezTo>
                  <a:cubicBezTo>
                    <a:pt x="305798" y="901631"/>
                    <a:pt x="171067" y="890286"/>
                    <a:pt x="11059" y="895482"/>
                  </a:cubicBezTo>
                  <a:cubicBezTo>
                    <a:pt x="4518" y="895762"/>
                    <a:pt x="-1450" y="890801"/>
                    <a:pt x="0" y="884423"/>
                  </a:cubicBezTo>
                  <a:cubicBezTo>
                    <a:pt x="15747" y="714670"/>
                    <a:pt x="-4572" y="654731"/>
                    <a:pt x="0" y="430274"/>
                  </a:cubicBezTo>
                  <a:cubicBezTo>
                    <a:pt x="4572" y="205817"/>
                    <a:pt x="-5942" y="149382"/>
                    <a:pt x="0" y="11059"/>
                  </a:cubicBezTo>
                  <a:close/>
                </a:path>
                <a:path w="1486280" h="895482" stroke="0" extrusionOk="0">
                  <a:moveTo>
                    <a:pt x="0" y="11059"/>
                  </a:moveTo>
                  <a:cubicBezTo>
                    <a:pt x="-36" y="4415"/>
                    <a:pt x="5208" y="-781"/>
                    <a:pt x="11059" y="0"/>
                  </a:cubicBezTo>
                  <a:cubicBezTo>
                    <a:pt x="209051" y="13988"/>
                    <a:pt x="312137" y="-16179"/>
                    <a:pt x="469830" y="0"/>
                  </a:cubicBezTo>
                  <a:cubicBezTo>
                    <a:pt x="627523" y="16179"/>
                    <a:pt x="822833" y="-5954"/>
                    <a:pt x="957884" y="0"/>
                  </a:cubicBezTo>
                  <a:cubicBezTo>
                    <a:pt x="1092935" y="5954"/>
                    <a:pt x="1322742" y="-7621"/>
                    <a:pt x="1475221" y="0"/>
                  </a:cubicBezTo>
                  <a:cubicBezTo>
                    <a:pt x="1481624" y="450"/>
                    <a:pt x="1485123" y="5246"/>
                    <a:pt x="1486280" y="11059"/>
                  </a:cubicBezTo>
                  <a:cubicBezTo>
                    <a:pt x="1496153" y="128826"/>
                    <a:pt x="1485025" y="233832"/>
                    <a:pt x="1486280" y="447741"/>
                  </a:cubicBezTo>
                  <a:cubicBezTo>
                    <a:pt x="1487535" y="661650"/>
                    <a:pt x="1470725" y="737570"/>
                    <a:pt x="1486280" y="884423"/>
                  </a:cubicBezTo>
                  <a:cubicBezTo>
                    <a:pt x="1485136" y="890105"/>
                    <a:pt x="1481283" y="894382"/>
                    <a:pt x="1475221" y="895482"/>
                  </a:cubicBezTo>
                  <a:cubicBezTo>
                    <a:pt x="1357411" y="885738"/>
                    <a:pt x="1208016" y="904977"/>
                    <a:pt x="987167" y="895482"/>
                  </a:cubicBezTo>
                  <a:cubicBezTo>
                    <a:pt x="766318" y="885987"/>
                    <a:pt x="716857" y="915957"/>
                    <a:pt x="499113" y="895482"/>
                  </a:cubicBezTo>
                  <a:cubicBezTo>
                    <a:pt x="281369" y="875007"/>
                    <a:pt x="196447" y="916921"/>
                    <a:pt x="11059" y="895482"/>
                  </a:cubicBezTo>
                  <a:cubicBezTo>
                    <a:pt x="4933" y="895996"/>
                    <a:pt x="-177" y="889979"/>
                    <a:pt x="0" y="884423"/>
                  </a:cubicBezTo>
                  <a:cubicBezTo>
                    <a:pt x="7997" y="796455"/>
                    <a:pt x="-20273" y="644828"/>
                    <a:pt x="0" y="447741"/>
                  </a:cubicBezTo>
                  <a:cubicBezTo>
                    <a:pt x="20273" y="250654"/>
                    <a:pt x="3656" y="111964"/>
                    <a:pt x="0" y="110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1235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8" name="Picture Placeholder Graphic">
              <a:extLst>
                <a:ext uri="{FF2B5EF4-FFF2-40B4-BE49-F238E27FC236}">
                  <a16:creationId xmlns:a16="http://schemas.microsoft.com/office/drawing/2014/main" id="{C421072E-E6A1-48E3-BBA8-2880D87B7E8F}"/>
                </a:ext>
              </a:extLst>
            </p:cNvPr>
            <p:cNvGrpSpPr/>
            <p:nvPr/>
          </p:nvGrpSpPr>
          <p:grpSpPr>
            <a:xfrm>
              <a:off x="2891763" y="8241250"/>
              <a:ext cx="811451" cy="394021"/>
              <a:chOff x="3311823" y="5344496"/>
              <a:chExt cx="1844171" cy="8954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0" name="Triangle 2">
                <a:extLst>
                  <a:ext uri="{FF2B5EF4-FFF2-40B4-BE49-F238E27FC236}">
                    <a16:creationId xmlns:a16="http://schemas.microsoft.com/office/drawing/2014/main" id="{FD7A86BB-C5E5-40A6-854F-686837540ACC}"/>
                  </a:ext>
                </a:extLst>
              </p:cNvPr>
              <p:cNvSpPr/>
              <p:nvPr/>
            </p:nvSpPr>
            <p:spPr>
              <a:xfrm>
                <a:off x="4043293" y="5528225"/>
                <a:ext cx="1112701" cy="711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riangle 1">
                <a:extLst>
                  <a:ext uri="{FF2B5EF4-FFF2-40B4-BE49-F238E27FC236}">
                    <a16:creationId xmlns:a16="http://schemas.microsoft.com/office/drawing/2014/main" id="{69BFEE5F-21C0-42D0-B4BE-F535F71256E0}"/>
                  </a:ext>
                </a:extLst>
              </p:cNvPr>
              <p:cNvSpPr/>
              <p:nvPr/>
            </p:nvSpPr>
            <p:spPr>
              <a:xfrm>
                <a:off x="3311823" y="5347787"/>
                <a:ext cx="1394784" cy="8921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Circle">
                <a:extLst>
                  <a:ext uri="{FF2B5EF4-FFF2-40B4-BE49-F238E27FC236}">
                    <a16:creationId xmlns:a16="http://schemas.microsoft.com/office/drawing/2014/main" id="{E99E6994-6427-4666-863B-90EF3631C6AD}"/>
                  </a:ext>
                </a:extLst>
              </p:cNvPr>
              <p:cNvSpPr/>
              <p:nvPr/>
            </p:nvSpPr>
            <p:spPr>
              <a:xfrm>
                <a:off x="4855842" y="5344496"/>
                <a:ext cx="182880" cy="17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Photo Title">
            <a:extLst>
              <a:ext uri="{FF2B5EF4-FFF2-40B4-BE49-F238E27FC236}">
                <a16:creationId xmlns:a16="http://schemas.microsoft.com/office/drawing/2014/main" id="{1F05A6EE-AA95-455F-BB16-158CABB6584D}"/>
              </a:ext>
            </a:extLst>
          </p:cNvPr>
          <p:cNvSpPr txBox="1"/>
          <p:nvPr/>
        </p:nvSpPr>
        <p:spPr>
          <a:xfrm>
            <a:off x="2465665" y="7429985"/>
            <a:ext cx="2184113" cy="33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3B01"/>
                </a:solidFill>
              </a:rPr>
              <a:t>Photo Placeholder</a:t>
            </a:r>
          </a:p>
        </p:txBody>
      </p:sp>
      <p:grpSp>
        <p:nvGrpSpPr>
          <p:cNvPr id="543" name="Upload Here" descr="Upload photo placeholder">
            <a:extLst>
              <a:ext uri="{FF2B5EF4-FFF2-40B4-BE49-F238E27FC236}">
                <a16:creationId xmlns:a16="http://schemas.microsoft.com/office/drawing/2014/main" id="{4A62981F-69EA-41C0-B8F8-C512CF1A5E7A}"/>
              </a:ext>
            </a:extLst>
          </p:cNvPr>
          <p:cNvGrpSpPr/>
          <p:nvPr/>
        </p:nvGrpSpPr>
        <p:grpSpPr>
          <a:xfrm>
            <a:off x="-500866" y="3685579"/>
            <a:ext cx="1279613" cy="770965"/>
            <a:chOff x="-500866" y="3685579"/>
            <a:chExt cx="1279613" cy="770965"/>
          </a:xfrm>
        </p:grpSpPr>
        <p:sp>
          <p:nvSpPr>
            <p:cNvPr id="223" name="Upload Here Box Outline">
              <a:extLst>
                <a:ext uri="{FF2B5EF4-FFF2-40B4-BE49-F238E27FC236}">
                  <a16:creationId xmlns:a16="http://schemas.microsoft.com/office/drawing/2014/main" id="{BC8BF5B0-680B-4AEE-BED1-EF1E8335509F}"/>
                </a:ext>
              </a:extLst>
            </p:cNvPr>
            <p:cNvSpPr/>
            <p:nvPr/>
          </p:nvSpPr>
          <p:spPr>
            <a:xfrm>
              <a:off x="-500866" y="3685579"/>
              <a:ext cx="1279613" cy="770965"/>
            </a:xfrm>
            <a:custGeom>
              <a:avLst/>
              <a:gdLst>
                <a:gd name="connsiteX0" fmla="*/ 0 w 1279613"/>
                <a:gd name="connsiteY0" fmla="*/ 4672 h 770965"/>
                <a:gd name="connsiteX1" fmla="*/ 4672 w 1279613"/>
                <a:gd name="connsiteY1" fmla="*/ 0 h 770965"/>
                <a:gd name="connsiteX2" fmla="*/ 652509 w 1279613"/>
                <a:gd name="connsiteY2" fmla="*/ 0 h 770965"/>
                <a:gd name="connsiteX3" fmla="*/ 1274941 w 1279613"/>
                <a:gd name="connsiteY3" fmla="*/ 0 h 770965"/>
                <a:gd name="connsiteX4" fmla="*/ 1279613 w 1279613"/>
                <a:gd name="connsiteY4" fmla="*/ 4672 h 770965"/>
                <a:gd name="connsiteX5" fmla="*/ 1279613 w 1279613"/>
                <a:gd name="connsiteY5" fmla="*/ 385483 h 770965"/>
                <a:gd name="connsiteX6" fmla="*/ 1279613 w 1279613"/>
                <a:gd name="connsiteY6" fmla="*/ 766293 h 770965"/>
                <a:gd name="connsiteX7" fmla="*/ 1274941 w 1279613"/>
                <a:gd name="connsiteY7" fmla="*/ 770965 h 770965"/>
                <a:gd name="connsiteX8" fmla="*/ 652509 w 1279613"/>
                <a:gd name="connsiteY8" fmla="*/ 770965 h 770965"/>
                <a:gd name="connsiteX9" fmla="*/ 4672 w 1279613"/>
                <a:gd name="connsiteY9" fmla="*/ 770965 h 770965"/>
                <a:gd name="connsiteX10" fmla="*/ 0 w 1279613"/>
                <a:gd name="connsiteY10" fmla="*/ 766293 h 770965"/>
                <a:gd name="connsiteX11" fmla="*/ 0 w 1279613"/>
                <a:gd name="connsiteY11" fmla="*/ 385483 h 770965"/>
                <a:gd name="connsiteX12" fmla="*/ 0 w 1279613"/>
                <a:gd name="connsiteY12" fmla="*/ 4672 h 77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9613" h="770965" fill="none" extrusionOk="0">
                  <a:moveTo>
                    <a:pt x="0" y="4672"/>
                  </a:moveTo>
                  <a:cubicBezTo>
                    <a:pt x="-109" y="2110"/>
                    <a:pt x="1861" y="64"/>
                    <a:pt x="4672" y="0"/>
                  </a:cubicBezTo>
                  <a:cubicBezTo>
                    <a:pt x="168378" y="14292"/>
                    <a:pt x="519265" y="-19746"/>
                    <a:pt x="652509" y="0"/>
                  </a:cubicBezTo>
                  <a:cubicBezTo>
                    <a:pt x="785753" y="19746"/>
                    <a:pt x="1121813" y="4644"/>
                    <a:pt x="1274941" y="0"/>
                  </a:cubicBezTo>
                  <a:cubicBezTo>
                    <a:pt x="1277888" y="-41"/>
                    <a:pt x="1279345" y="2525"/>
                    <a:pt x="1279613" y="4672"/>
                  </a:cubicBezTo>
                  <a:cubicBezTo>
                    <a:pt x="1264663" y="152314"/>
                    <a:pt x="1285670" y="257041"/>
                    <a:pt x="1279613" y="385483"/>
                  </a:cubicBezTo>
                  <a:cubicBezTo>
                    <a:pt x="1273556" y="513925"/>
                    <a:pt x="1294810" y="584968"/>
                    <a:pt x="1279613" y="766293"/>
                  </a:cubicBezTo>
                  <a:cubicBezTo>
                    <a:pt x="1279786" y="769422"/>
                    <a:pt x="1277390" y="771213"/>
                    <a:pt x="1274941" y="770965"/>
                  </a:cubicBezTo>
                  <a:cubicBezTo>
                    <a:pt x="1080345" y="778933"/>
                    <a:pt x="821787" y="771430"/>
                    <a:pt x="652509" y="770965"/>
                  </a:cubicBezTo>
                  <a:cubicBezTo>
                    <a:pt x="483231" y="770500"/>
                    <a:pt x="221454" y="799350"/>
                    <a:pt x="4672" y="770965"/>
                  </a:cubicBezTo>
                  <a:cubicBezTo>
                    <a:pt x="2270" y="770820"/>
                    <a:pt x="421" y="768885"/>
                    <a:pt x="0" y="766293"/>
                  </a:cubicBezTo>
                  <a:cubicBezTo>
                    <a:pt x="-15731" y="604756"/>
                    <a:pt x="12932" y="549474"/>
                    <a:pt x="0" y="385483"/>
                  </a:cubicBezTo>
                  <a:cubicBezTo>
                    <a:pt x="-12932" y="221492"/>
                    <a:pt x="-7049" y="162498"/>
                    <a:pt x="0" y="4672"/>
                  </a:cubicBezTo>
                  <a:close/>
                </a:path>
                <a:path w="1279613" h="770965" stroke="0" extrusionOk="0">
                  <a:moveTo>
                    <a:pt x="0" y="4672"/>
                  </a:moveTo>
                  <a:cubicBezTo>
                    <a:pt x="-24" y="1737"/>
                    <a:pt x="2174" y="-249"/>
                    <a:pt x="4672" y="0"/>
                  </a:cubicBezTo>
                  <a:cubicBezTo>
                    <a:pt x="151534" y="27786"/>
                    <a:pt x="454337" y="-19518"/>
                    <a:pt x="614401" y="0"/>
                  </a:cubicBezTo>
                  <a:cubicBezTo>
                    <a:pt x="774465" y="19518"/>
                    <a:pt x="1037887" y="-6955"/>
                    <a:pt x="1274941" y="0"/>
                  </a:cubicBezTo>
                  <a:cubicBezTo>
                    <a:pt x="1277771" y="458"/>
                    <a:pt x="1279613" y="2158"/>
                    <a:pt x="1279613" y="4672"/>
                  </a:cubicBezTo>
                  <a:cubicBezTo>
                    <a:pt x="1274234" y="113782"/>
                    <a:pt x="1286544" y="223303"/>
                    <a:pt x="1279613" y="370250"/>
                  </a:cubicBezTo>
                  <a:cubicBezTo>
                    <a:pt x="1272682" y="517197"/>
                    <a:pt x="1283027" y="646822"/>
                    <a:pt x="1279613" y="766293"/>
                  </a:cubicBezTo>
                  <a:cubicBezTo>
                    <a:pt x="1279764" y="768333"/>
                    <a:pt x="1277651" y="771255"/>
                    <a:pt x="1274941" y="770965"/>
                  </a:cubicBezTo>
                  <a:cubicBezTo>
                    <a:pt x="966478" y="751046"/>
                    <a:pt x="859191" y="772656"/>
                    <a:pt x="652509" y="770965"/>
                  </a:cubicBezTo>
                  <a:cubicBezTo>
                    <a:pt x="445827" y="769274"/>
                    <a:pt x="321349" y="746082"/>
                    <a:pt x="4672" y="770965"/>
                  </a:cubicBezTo>
                  <a:cubicBezTo>
                    <a:pt x="1908" y="771360"/>
                    <a:pt x="-147" y="769067"/>
                    <a:pt x="0" y="766293"/>
                  </a:cubicBezTo>
                  <a:cubicBezTo>
                    <a:pt x="12797" y="687860"/>
                    <a:pt x="-10327" y="485006"/>
                    <a:pt x="0" y="385483"/>
                  </a:cubicBezTo>
                  <a:cubicBezTo>
                    <a:pt x="10327" y="285960"/>
                    <a:pt x="406" y="92416"/>
                    <a:pt x="0" y="467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606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4" name="Upload Here">
              <a:extLst>
                <a:ext uri="{FF2B5EF4-FFF2-40B4-BE49-F238E27FC236}">
                  <a16:creationId xmlns:a16="http://schemas.microsoft.com/office/drawing/2014/main" id="{18586ED8-A837-4BFB-ACFF-B6784ED59F74}"/>
                </a:ext>
              </a:extLst>
            </p:cNvPr>
            <p:cNvGrpSpPr/>
            <p:nvPr/>
          </p:nvGrpSpPr>
          <p:grpSpPr>
            <a:xfrm>
              <a:off x="-226825" y="3997543"/>
              <a:ext cx="905915" cy="191578"/>
              <a:chOff x="7424888" y="8033564"/>
              <a:chExt cx="905915" cy="191578"/>
            </a:xfrm>
          </p:grpSpPr>
          <p:sp>
            <p:nvSpPr>
              <p:cNvPr id="225" name="Upload Here Text">
                <a:extLst>
                  <a:ext uri="{FF2B5EF4-FFF2-40B4-BE49-F238E27FC236}">
                    <a16:creationId xmlns:a16="http://schemas.microsoft.com/office/drawing/2014/main" id="{ECEBB0AC-7AD2-427A-88C9-455DB978AC65}"/>
                  </a:ext>
                </a:extLst>
              </p:cNvPr>
              <p:cNvSpPr txBox="1"/>
              <p:nvPr/>
            </p:nvSpPr>
            <p:spPr>
              <a:xfrm>
                <a:off x="7650467" y="8063559"/>
                <a:ext cx="680336" cy="161583"/>
              </a:xfrm>
              <a:prstGeom prst="rect">
                <a:avLst/>
              </a:prstGeom>
              <a:noFill/>
            </p:spPr>
            <p:txBody>
              <a:bodyPr wrap="square" lIns="0" tIns="0" rIns="0" rtlCol="0" anchor="ctr">
                <a:spAutoFit/>
              </a:bodyPr>
              <a:lstStyle/>
              <a:p>
                <a:r>
                  <a:rPr lang="en-US" sz="750">
                    <a:solidFill>
                      <a:schemeClr val="tx1">
                        <a:lumMod val="75000"/>
                        <a:lumOff val="25000"/>
                        <a:alpha val="35000"/>
                      </a:schemeClr>
                    </a:solidFill>
                  </a:rPr>
                  <a:t>Upload Here</a:t>
                </a:r>
              </a:p>
            </p:txBody>
          </p:sp>
          <p:pic>
            <p:nvPicPr>
              <p:cNvPr id="226" name="Picture Icon" descr="Camera">
                <a:extLst>
                  <a:ext uri="{FF2B5EF4-FFF2-40B4-BE49-F238E27FC236}">
                    <a16:creationId xmlns:a16="http://schemas.microsoft.com/office/drawing/2014/main" id="{D984C881-8A31-4F24-9A3B-E4172F7EC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24888" y="8033564"/>
                <a:ext cx="171831" cy="171831"/>
              </a:xfrm>
              <a:prstGeom prst="rect">
                <a:avLst/>
              </a:prstGeom>
            </p:spPr>
          </p:pic>
        </p:grpSp>
      </p:grpSp>
      <p:grpSp>
        <p:nvGrpSpPr>
          <p:cNvPr id="205" name="Drag File Here" descr="Drag photo here placeholder">
            <a:extLst>
              <a:ext uri="{FF2B5EF4-FFF2-40B4-BE49-F238E27FC236}">
                <a16:creationId xmlns:a16="http://schemas.microsoft.com/office/drawing/2014/main" id="{586D7235-5945-4A60-A458-F62AA75F18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-509501" y="2748156"/>
            <a:ext cx="1279613" cy="770965"/>
            <a:chOff x="7150847" y="7721600"/>
            <a:chExt cx="1279613" cy="770965"/>
          </a:xfrm>
        </p:grpSpPr>
        <p:sp>
          <p:nvSpPr>
            <p:cNvPr id="217" name="Drag File Box Outline">
              <a:extLst>
                <a:ext uri="{FF2B5EF4-FFF2-40B4-BE49-F238E27FC236}">
                  <a16:creationId xmlns:a16="http://schemas.microsoft.com/office/drawing/2014/main" id="{1190AA34-10E0-4AD7-A8BF-99A38ABAFC78}"/>
                </a:ext>
              </a:extLst>
            </p:cNvPr>
            <p:cNvSpPr/>
            <p:nvPr/>
          </p:nvSpPr>
          <p:spPr>
            <a:xfrm>
              <a:off x="7150847" y="7721600"/>
              <a:ext cx="1279613" cy="770965"/>
            </a:xfrm>
            <a:custGeom>
              <a:avLst/>
              <a:gdLst>
                <a:gd name="connsiteX0" fmla="*/ 0 w 1279613"/>
                <a:gd name="connsiteY0" fmla="*/ 4672 h 770965"/>
                <a:gd name="connsiteX1" fmla="*/ 4672 w 1279613"/>
                <a:gd name="connsiteY1" fmla="*/ 0 h 770965"/>
                <a:gd name="connsiteX2" fmla="*/ 652509 w 1279613"/>
                <a:gd name="connsiteY2" fmla="*/ 0 h 770965"/>
                <a:gd name="connsiteX3" fmla="*/ 1274941 w 1279613"/>
                <a:gd name="connsiteY3" fmla="*/ 0 h 770965"/>
                <a:gd name="connsiteX4" fmla="*/ 1279613 w 1279613"/>
                <a:gd name="connsiteY4" fmla="*/ 4672 h 770965"/>
                <a:gd name="connsiteX5" fmla="*/ 1279613 w 1279613"/>
                <a:gd name="connsiteY5" fmla="*/ 385483 h 770965"/>
                <a:gd name="connsiteX6" fmla="*/ 1279613 w 1279613"/>
                <a:gd name="connsiteY6" fmla="*/ 766293 h 770965"/>
                <a:gd name="connsiteX7" fmla="*/ 1274941 w 1279613"/>
                <a:gd name="connsiteY7" fmla="*/ 770965 h 770965"/>
                <a:gd name="connsiteX8" fmla="*/ 652509 w 1279613"/>
                <a:gd name="connsiteY8" fmla="*/ 770965 h 770965"/>
                <a:gd name="connsiteX9" fmla="*/ 4672 w 1279613"/>
                <a:gd name="connsiteY9" fmla="*/ 770965 h 770965"/>
                <a:gd name="connsiteX10" fmla="*/ 0 w 1279613"/>
                <a:gd name="connsiteY10" fmla="*/ 766293 h 770965"/>
                <a:gd name="connsiteX11" fmla="*/ 0 w 1279613"/>
                <a:gd name="connsiteY11" fmla="*/ 385483 h 770965"/>
                <a:gd name="connsiteX12" fmla="*/ 0 w 1279613"/>
                <a:gd name="connsiteY12" fmla="*/ 4672 h 77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9613" h="770965" fill="none" extrusionOk="0">
                  <a:moveTo>
                    <a:pt x="0" y="4672"/>
                  </a:moveTo>
                  <a:cubicBezTo>
                    <a:pt x="-109" y="2110"/>
                    <a:pt x="1861" y="64"/>
                    <a:pt x="4672" y="0"/>
                  </a:cubicBezTo>
                  <a:cubicBezTo>
                    <a:pt x="168378" y="14292"/>
                    <a:pt x="519265" y="-19746"/>
                    <a:pt x="652509" y="0"/>
                  </a:cubicBezTo>
                  <a:cubicBezTo>
                    <a:pt x="785753" y="19746"/>
                    <a:pt x="1121813" y="4644"/>
                    <a:pt x="1274941" y="0"/>
                  </a:cubicBezTo>
                  <a:cubicBezTo>
                    <a:pt x="1277888" y="-41"/>
                    <a:pt x="1279345" y="2525"/>
                    <a:pt x="1279613" y="4672"/>
                  </a:cubicBezTo>
                  <a:cubicBezTo>
                    <a:pt x="1264663" y="152314"/>
                    <a:pt x="1285670" y="257041"/>
                    <a:pt x="1279613" y="385483"/>
                  </a:cubicBezTo>
                  <a:cubicBezTo>
                    <a:pt x="1273556" y="513925"/>
                    <a:pt x="1294810" y="584968"/>
                    <a:pt x="1279613" y="766293"/>
                  </a:cubicBezTo>
                  <a:cubicBezTo>
                    <a:pt x="1279786" y="769422"/>
                    <a:pt x="1277390" y="771213"/>
                    <a:pt x="1274941" y="770965"/>
                  </a:cubicBezTo>
                  <a:cubicBezTo>
                    <a:pt x="1080345" y="778933"/>
                    <a:pt x="821787" y="771430"/>
                    <a:pt x="652509" y="770965"/>
                  </a:cubicBezTo>
                  <a:cubicBezTo>
                    <a:pt x="483231" y="770500"/>
                    <a:pt x="221454" y="799350"/>
                    <a:pt x="4672" y="770965"/>
                  </a:cubicBezTo>
                  <a:cubicBezTo>
                    <a:pt x="2270" y="770820"/>
                    <a:pt x="421" y="768885"/>
                    <a:pt x="0" y="766293"/>
                  </a:cubicBezTo>
                  <a:cubicBezTo>
                    <a:pt x="-15731" y="604756"/>
                    <a:pt x="12932" y="549474"/>
                    <a:pt x="0" y="385483"/>
                  </a:cubicBezTo>
                  <a:cubicBezTo>
                    <a:pt x="-12932" y="221492"/>
                    <a:pt x="-7049" y="162498"/>
                    <a:pt x="0" y="4672"/>
                  </a:cubicBezTo>
                  <a:close/>
                </a:path>
                <a:path w="1279613" h="770965" stroke="0" extrusionOk="0">
                  <a:moveTo>
                    <a:pt x="0" y="4672"/>
                  </a:moveTo>
                  <a:cubicBezTo>
                    <a:pt x="-24" y="1737"/>
                    <a:pt x="2174" y="-249"/>
                    <a:pt x="4672" y="0"/>
                  </a:cubicBezTo>
                  <a:cubicBezTo>
                    <a:pt x="151534" y="27786"/>
                    <a:pt x="454337" y="-19518"/>
                    <a:pt x="614401" y="0"/>
                  </a:cubicBezTo>
                  <a:cubicBezTo>
                    <a:pt x="774465" y="19518"/>
                    <a:pt x="1037887" y="-6955"/>
                    <a:pt x="1274941" y="0"/>
                  </a:cubicBezTo>
                  <a:cubicBezTo>
                    <a:pt x="1277771" y="458"/>
                    <a:pt x="1279613" y="2158"/>
                    <a:pt x="1279613" y="4672"/>
                  </a:cubicBezTo>
                  <a:cubicBezTo>
                    <a:pt x="1274234" y="113782"/>
                    <a:pt x="1286544" y="223303"/>
                    <a:pt x="1279613" y="370250"/>
                  </a:cubicBezTo>
                  <a:cubicBezTo>
                    <a:pt x="1272682" y="517197"/>
                    <a:pt x="1283027" y="646822"/>
                    <a:pt x="1279613" y="766293"/>
                  </a:cubicBezTo>
                  <a:cubicBezTo>
                    <a:pt x="1279764" y="768333"/>
                    <a:pt x="1277651" y="771255"/>
                    <a:pt x="1274941" y="770965"/>
                  </a:cubicBezTo>
                  <a:cubicBezTo>
                    <a:pt x="966478" y="751046"/>
                    <a:pt x="859191" y="772656"/>
                    <a:pt x="652509" y="770965"/>
                  </a:cubicBezTo>
                  <a:cubicBezTo>
                    <a:pt x="445827" y="769274"/>
                    <a:pt x="321349" y="746082"/>
                    <a:pt x="4672" y="770965"/>
                  </a:cubicBezTo>
                  <a:cubicBezTo>
                    <a:pt x="1908" y="771360"/>
                    <a:pt x="-147" y="769067"/>
                    <a:pt x="0" y="766293"/>
                  </a:cubicBezTo>
                  <a:cubicBezTo>
                    <a:pt x="12797" y="687860"/>
                    <a:pt x="-10327" y="485006"/>
                    <a:pt x="0" y="385483"/>
                  </a:cubicBezTo>
                  <a:cubicBezTo>
                    <a:pt x="10327" y="285960"/>
                    <a:pt x="406" y="92416"/>
                    <a:pt x="0" y="467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606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rag File Here Text">
              <a:extLst>
                <a:ext uri="{FF2B5EF4-FFF2-40B4-BE49-F238E27FC236}">
                  <a16:creationId xmlns:a16="http://schemas.microsoft.com/office/drawing/2014/main" id="{19CAC823-4A0D-4DE0-B164-37C928B07201}"/>
                </a:ext>
              </a:extLst>
            </p:cNvPr>
            <p:cNvSpPr txBox="1"/>
            <p:nvPr/>
          </p:nvSpPr>
          <p:spPr>
            <a:xfrm>
              <a:off x="7314328" y="8054877"/>
              <a:ext cx="914400" cy="161583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noAutofit/>
            </a:bodyPr>
            <a:lstStyle/>
            <a:p>
              <a:pPr algn="ctr"/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Drag File Here</a:t>
              </a:r>
            </a:p>
          </p:txBody>
        </p:sp>
      </p:grpSp>
      <p:grpSp>
        <p:nvGrpSpPr>
          <p:cNvPr id="199" name="Slider" descr="Slider">
            <a:extLst>
              <a:ext uri="{FF2B5EF4-FFF2-40B4-BE49-F238E27FC236}">
                <a16:creationId xmlns:a16="http://schemas.microsoft.com/office/drawing/2014/main" id="{32D59E3B-81FB-42E3-954B-81460718FBD8}"/>
              </a:ext>
            </a:extLst>
          </p:cNvPr>
          <p:cNvGrpSpPr/>
          <p:nvPr/>
        </p:nvGrpSpPr>
        <p:grpSpPr>
          <a:xfrm>
            <a:off x="-517340" y="2417912"/>
            <a:ext cx="1723132" cy="152781"/>
            <a:chOff x="9040141" y="9776591"/>
            <a:chExt cx="1683357" cy="128016"/>
          </a:xfrm>
        </p:grpSpPr>
        <p:sp>
          <p:nvSpPr>
            <p:cNvPr id="235" name="Slider Background">
              <a:extLst>
                <a:ext uri="{FF2B5EF4-FFF2-40B4-BE49-F238E27FC236}">
                  <a16:creationId xmlns:a16="http://schemas.microsoft.com/office/drawing/2014/main" id="{CFEB103F-5598-4A4F-8173-D8103EADCEF7}"/>
                </a:ext>
              </a:extLst>
            </p:cNvPr>
            <p:cNvSpPr/>
            <p:nvPr/>
          </p:nvSpPr>
          <p:spPr>
            <a:xfrm>
              <a:off x="9040982" y="9811524"/>
              <a:ext cx="1682516" cy="54864"/>
            </a:xfrm>
            <a:custGeom>
              <a:avLst/>
              <a:gdLst>
                <a:gd name="connsiteX0" fmla="*/ 0 w 1682516"/>
                <a:gd name="connsiteY0" fmla="*/ 27432 h 54864"/>
                <a:gd name="connsiteX1" fmla="*/ 27432 w 1682516"/>
                <a:gd name="connsiteY1" fmla="*/ 0 h 54864"/>
                <a:gd name="connsiteX2" fmla="*/ 602536 w 1682516"/>
                <a:gd name="connsiteY2" fmla="*/ 0 h 54864"/>
                <a:gd name="connsiteX3" fmla="*/ 1177639 w 1682516"/>
                <a:gd name="connsiteY3" fmla="*/ 0 h 54864"/>
                <a:gd name="connsiteX4" fmla="*/ 1655084 w 1682516"/>
                <a:gd name="connsiteY4" fmla="*/ 0 h 54864"/>
                <a:gd name="connsiteX5" fmla="*/ 1682516 w 1682516"/>
                <a:gd name="connsiteY5" fmla="*/ 27432 h 54864"/>
                <a:gd name="connsiteX6" fmla="*/ 1682516 w 1682516"/>
                <a:gd name="connsiteY6" fmla="*/ 27432 h 54864"/>
                <a:gd name="connsiteX7" fmla="*/ 1655084 w 1682516"/>
                <a:gd name="connsiteY7" fmla="*/ 54864 h 54864"/>
                <a:gd name="connsiteX8" fmla="*/ 1161363 w 1682516"/>
                <a:gd name="connsiteY8" fmla="*/ 54864 h 54864"/>
                <a:gd name="connsiteX9" fmla="*/ 586259 w 1682516"/>
                <a:gd name="connsiteY9" fmla="*/ 54864 h 54864"/>
                <a:gd name="connsiteX10" fmla="*/ 27432 w 1682516"/>
                <a:gd name="connsiteY10" fmla="*/ 54864 h 54864"/>
                <a:gd name="connsiteX11" fmla="*/ 0 w 1682516"/>
                <a:gd name="connsiteY11" fmla="*/ 27432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516" h="54864" fill="none" extrusionOk="0">
                  <a:moveTo>
                    <a:pt x="0" y="27432"/>
                  </a:moveTo>
                  <a:cubicBezTo>
                    <a:pt x="263" y="15011"/>
                    <a:pt x="14036" y="2701"/>
                    <a:pt x="27432" y="0"/>
                  </a:cubicBezTo>
                  <a:cubicBezTo>
                    <a:pt x="210825" y="3674"/>
                    <a:pt x="409597" y="-1890"/>
                    <a:pt x="602536" y="0"/>
                  </a:cubicBezTo>
                  <a:cubicBezTo>
                    <a:pt x="795475" y="1890"/>
                    <a:pt x="976802" y="14985"/>
                    <a:pt x="1177639" y="0"/>
                  </a:cubicBezTo>
                  <a:cubicBezTo>
                    <a:pt x="1378476" y="-14985"/>
                    <a:pt x="1485912" y="3088"/>
                    <a:pt x="1655084" y="0"/>
                  </a:cubicBezTo>
                  <a:cubicBezTo>
                    <a:pt x="1668832" y="-2095"/>
                    <a:pt x="1681700" y="15352"/>
                    <a:pt x="1682516" y="27432"/>
                  </a:cubicBezTo>
                  <a:lnTo>
                    <a:pt x="1682516" y="27432"/>
                  </a:lnTo>
                  <a:cubicBezTo>
                    <a:pt x="1681756" y="40295"/>
                    <a:pt x="1672429" y="54418"/>
                    <a:pt x="1655084" y="54864"/>
                  </a:cubicBezTo>
                  <a:cubicBezTo>
                    <a:pt x="1497790" y="52206"/>
                    <a:pt x="1264831" y="48645"/>
                    <a:pt x="1161363" y="54864"/>
                  </a:cubicBezTo>
                  <a:cubicBezTo>
                    <a:pt x="1057895" y="61083"/>
                    <a:pt x="729036" y="64864"/>
                    <a:pt x="586259" y="54864"/>
                  </a:cubicBezTo>
                  <a:cubicBezTo>
                    <a:pt x="443482" y="44864"/>
                    <a:pt x="274959" y="42407"/>
                    <a:pt x="27432" y="54864"/>
                  </a:cubicBezTo>
                  <a:cubicBezTo>
                    <a:pt x="13189" y="56660"/>
                    <a:pt x="-1137" y="43182"/>
                    <a:pt x="0" y="27432"/>
                  </a:cubicBezTo>
                  <a:close/>
                </a:path>
                <a:path w="1682516" h="54864" stroke="0" extrusionOk="0">
                  <a:moveTo>
                    <a:pt x="0" y="27432"/>
                  </a:moveTo>
                  <a:cubicBezTo>
                    <a:pt x="-328" y="12080"/>
                    <a:pt x="11229" y="395"/>
                    <a:pt x="27432" y="0"/>
                  </a:cubicBezTo>
                  <a:cubicBezTo>
                    <a:pt x="288430" y="-21545"/>
                    <a:pt x="420188" y="-8768"/>
                    <a:pt x="602536" y="0"/>
                  </a:cubicBezTo>
                  <a:cubicBezTo>
                    <a:pt x="784884" y="8768"/>
                    <a:pt x="1021528" y="-18315"/>
                    <a:pt x="1128810" y="0"/>
                  </a:cubicBezTo>
                  <a:cubicBezTo>
                    <a:pt x="1236092" y="18315"/>
                    <a:pt x="1503586" y="24309"/>
                    <a:pt x="1655084" y="0"/>
                  </a:cubicBezTo>
                  <a:cubicBezTo>
                    <a:pt x="1669997" y="-763"/>
                    <a:pt x="1682854" y="11032"/>
                    <a:pt x="1682516" y="27432"/>
                  </a:cubicBezTo>
                  <a:lnTo>
                    <a:pt x="1682516" y="27432"/>
                  </a:lnTo>
                  <a:cubicBezTo>
                    <a:pt x="1680933" y="41544"/>
                    <a:pt x="1671001" y="53616"/>
                    <a:pt x="1655084" y="54864"/>
                  </a:cubicBezTo>
                  <a:cubicBezTo>
                    <a:pt x="1523476" y="72127"/>
                    <a:pt x="1319793" y="30964"/>
                    <a:pt x="1079980" y="54864"/>
                  </a:cubicBezTo>
                  <a:cubicBezTo>
                    <a:pt x="840167" y="78764"/>
                    <a:pt x="677306" y="47319"/>
                    <a:pt x="569983" y="54864"/>
                  </a:cubicBezTo>
                  <a:cubicBezTo>
                    <a:pt x="462660" y="62409"/>
                    <a:pt x="176556" y="42112"/>
                    <a:pt x="27432" y="54864"/>
                  </a:cubicBezTo>
                  <a:cubicBezTo>
                    <a:pt x="13331" y="55722"/>
                    <a:pt x="841" y="43834"/>
                    <a:pt x="0" y="2743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lider Line">
              <a:extLst>
                <a:ext uri="{FF2B5EF4-FFF2-40B4-BE49-F238E27FC236}">
                  <a16:creationId xmlns:a16="http://schemas.microsoft.com/office/drawing/2014/main" id="{B75AC6EB-C3DF-45E7-BC5E-6C00755D1058}"/>
                </a:ext>
              </a:extLst>
            </p:cNvPr>
            <p:cNvSpPr/>
            <p:nvPr/>
          </p:nvSpPr>
          <p:spPr>
            <a:xfrm>
              <a:off x="9040141" y="9809928"/>
              <a:ext cx="1071837" cy="55960"/>
            </a:xfrm>
            <a:custGeom>
              <a:avLst/>
              <a:gdLst>
                <a:gd name="connsiteX0" fmla="*/ 0 w 1071837"/>
                <a:gd name="connsiteY0" fmla="*/ 27980 h 55960"/>
                <a:gd name="connsiteX1" fmla="*/ 27980 w 1071837"/>
                <a:gd name="connsiteY1" fmla="*/ 0 h 55960"/>
                <a:gd name="connsiteX2" fmla="*/ 546077 w 1071837"/>
                <a:gd name="connsiteY2" fmla="*/ 0 h 55960"/>
                <a:gd name="connsiteX3" fmla="*/ 1043857 w 1071837"/>
                <a:gd name="connsiteY3" fmla="*/ 0 h 55960"/>
                <a:gd name="connsiteX4" fmla="*/ 1071837 w 1071837"/>
                <a:gd name="connsiteY4" fmla="*/ 27980 h 55960"/>
                <a:gd name="connsiteX5" fmla="*/ 1071837 w 1071837"/>
                <a:gd name="connsiteY5" fmla="*/ 27980 h 55960"/>
                <a:gd name="connsiteX6" fmla="*/ 1043857 w 1071837"/>
                <a:gd name="connsiteY6" fmla="*/ 55960 h 55960"/>
                <a:gd name="connsiteX7" fmla="*/ 566395 w 1071837"/>
                <a:gd name="connsiteY7" fmla="*/ 55960 h 55960"/>
                <a:gd name="connsiteX8" fmla="*/ 27980 w 1071837"/>
                <a:gd name="connsiteY8" fmla="*/ 55960 h 55960"/>
                <a:gd name="connsiteX9" fmla="*/ 0 w 1071837"/>
                <a:gd name="connsiteY9" fmla="*/ 27980 h 5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1837" h="55960" fill="none" extrusionOk="0">
                  <a:moveTo>
                    <a:pt x="0" y="27980"/>
                  </a:moveTo>
                  <a:cubicBezTo>
                    <a:pt x="1644" y="11917"/>
                    <a:pt x="12813" y="299"/>
                    <a:pt x="27980" y="0"/>
                  </a:cubicBezTo>
                  <a:cubicBezTo>
                    <a:pt x="270277" y="-7182"/>
                    <a:pt x="348831" y="-15900"/>
                    <a:pt x="546077" y="0"/>
                  </a:cubicBezTo>
                  <a:cubicBezTo>
                    <a:pt x="743323" y="15900"/>
                    <a:pt x="889059" y="-9530"/>
                    <a:pt x="1043857" y="0"/>
                  </a:cubicBezTo>
                  <a:cubicBezTo>
                    <a:pt x="1060242" y="926"/>
                    <a:pt x="1073421" y="14058"/>
                    <a:pt x="1071837" y="27980"/>
                  </a:cubicBezTo>
                  <a:lnTo>
                    <a:pt x="1071837" y="27980"/>
                  </a:lnTo>
                  <a:cubicBezTo>
                    <a:pt x="1070877" y="42464"/>
                    <a:pt x="1057155" y="58997"/>
                    <a:pt x="1043857" y="55960"/>
                  </a:cubicBezTo>
                  <a:cubicBezTo>
                    <a:pt x="852743" y="36346"/>
                    <a:pt x="782111" y="45234"/>
                    <a:pt x="566395" y="55960"/>
                  </a:cubicBezTo>
                  <a:cubicBezTo>
                    <a:pt x="350679" y="66686"/>
                    <a:pt x="215461" y="31690"/>
                    <a:pt x="27980" y="55960"/>
                  </a:cubicBezTo>
                  <a:cubicBezTo>
                    <a:pt x="11327" y="54838"/>
                    <a:pt x="848" y="40669"/>
                    <a:pt x="0" y="27980"/>
                  </a:cubicBezTo>
                  <a:close/>
                </a:path>
                <a:path w="1071837" h="55960" stroke="0" extrusionOk="0">
                  <a:moveTo>
                    <a:pt x="0" y="27980"/>
                  </a:moveTo>
                  <a:cubicBezTo>
                    <a:pt x="-1353" y="11749"/>
                    <a:pt x="12570" y="-1312"/>
                    <a:pt x="27980" y="0"/>
                  </a:cubicBezTo>
                  <a:cubicBezTo>
                    <a:pt x="210082" y="9500"/>
                    <a:pt x="296652" y="23027"/>
                    <a:pt x="556236" y="0"/>
                  </a:cubicBezTo>
                  <a:cubicBezTo>
                    <a:pt x="815820" y="-23027"/>
                    <a:pt x="918553" y="-842"/>
                    <a:pt x="1043857" y="0"/>
                  </a:cubicBezTo>
                  <a:cubicBezTo>
                    <a:pt x="1062010" y="2509"/>
                    <a:pt x="1072110" y="13141"/>
                    <a:pt x="1071837" y="27980"/>
                  </a:cubicBezTo>
                  <a:lnTo>
                    <a:pt x="1071837" y="27980"/>
                  </a:lnTo>
                  <a:cubicBezTo>
                    <a:pt x="1071953" y="44604"/>
                    <a:pt x="1056880" y="57889"/>
                    <a:pt x="1043857" y="55960"/>
                  </a:cubicBezTo>
                  <a:cubicBezTo>
                    <a:pt x="790602" y="68341"/>
                    <a:pt x="657542" y="36972"/>
                    <a:pt x="535919" y="55960"/>
                  </a:cubicBezTo>
                  <a:cubicBezTo>
                    <a:pt x="414296" y="74948"/>
                    <a:pt x="241776" y="65372"/>
                    <a:pt x="27980" y="55960"/>
                  </a:cubicBezTo>
                  <a:cubicBezTo>
                    <a:pt x="9961" y="55450"/>
                    <a:pt x="3329" y="42808"/>
                    <a:pt x="0" y="2798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782294884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  <ask:seed>782294884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lider Button">
              <a:extLst>
                <a:ext uri="{FF2B5EF4-FFF2-40B4-BE49-F238E27FC236}">
                  <a16:creationId xmlns:a16="http://schemas.microsoft.com/office/drawing/2014/main" id="{C3EC9599-1679-478B-87DF-D9E1C216EFF0}"/>
                </a:ext>
              </a:extLst>
            </p:cNvPr>
            <p:cNvSpPr/>
            <p:nvPr/>
          </p:nvSpPr>
          <p:spPr>
            <a:xfrm>
              <a:off x="10032507" y="9776591"/>
              <a:ext cx="128016" cy="128016"/>
            </a:xfrm>
            <a:custGeom>
              <a:avLst/>
              <a:gdLst>
                <a:gd name="connsiteX0" fmla="*/ 0 w 128016"/>
                <a:gd name="connsiteY0" fmla="*/ 64008 h 128016"/>
                <a:gd name="connsiteX1" fmla="*/ 64008 w 128016"/>
                <a:gd name="connsiteY1" fmla="*/ 0 h 128016"/>
                <a:gd name="connsiteX2" fmla="*/ 128016 w 128016"/>
                <a:gd name="connsiteY2" fmla="*/ 64008 h 128016"/>
                <a:gd name="connsiteX3" fmla="*/ 64008 w 128016"/>
                <a:gd name="connsiteY3" fmla="*/ 128016 h 128016"/>
                <a:gd name="connsiteX4" fmla="*/ 0 w 128016"/>
                <a:gd name="connsiteY4" fmla="*/ 64008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16" h="128016" fill="none" extrusionOk="0">
                  <a:moveTo>
                    <a:pt x="0" y="64008"/>
                  </a:moveTo>
                  <a:cubicBezTo>
                    <a:pt x="176" y="30442"/>
                    <a:pt x="27806" y="676"/>
                    <a:pt x="64008" y="0"/>
                  </a:cubicBezTo>
                  <a:cubicBezTo>
                    <a:pt x="103017" y="6192"/>
                    <a:pt x="125044" y="28305"/>
                    <a:pt x="128016" y="64008"/>
                  </a:cubicBezTo>
                  <a:cubicBezTo>
                    <a:pt x="128690" y="101197"/>
                    <a:pt x="103070" y="134795"/>
                    <a:pt x="64008" y="128016"/>
                  </a:cubicBezTo>
                  <a:cubicBezTo>
                    <a:pt x="25495" y="127388"/>
                    <a:pt x="5968" y="98239"/>
                    <a:pt x="0" y="64008"/>
                  </a:cubicBezTo>
                  <a:close/>
                </a:path>
                <a:path w="128016" h="128016" stroke="0" extrusionOk="0">
                  <a:moveTo>
                    <a:pt x="0" y="64008"/>
                  </a:moveTo>
                  <a:cubicBezTo>
                    <a:pt x="-2406" y="27274"/>
                    <a:pt x="28770" y="-3453"/>
                    <a:pt x="64008" y="0"/>
                  </a:cubicBezTo>
                  <a:cubicBezTo>
                    <a:pt x="95673" y="-4909"/>
                    <a:pt x="124812" y="31387"/>
                    <a:pt x="128016" y="64008"/>
                  </a:cubicBezTo>
                  <a:cubicBezTo>
                    <a:pt x="134142" y="104610"/>
                    <a:pt x="98815" y="125310"/>
                    <a:pt x="64008" y="128016"/>
                  </a:cubicBezTo>
                  <a:cubicBezTo>
                    <a:pt x="34506" y="133452"/>
                    <a:pt x="780" y="101112"/>
                    <a:pt x="0" y="640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782294884">
                    <a:prstGeom prst="ellipse">
                      <a:avLst/>
                    </a:prstGeom>
                    <ask:type>
                      <ask:lineSketchFreehand/>
                    </ask:type>
                    <ask:seed>782294884</ask:seed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Selected Outline Button">
            <a:extLst>
              <a:ext uri="{FF2B5EF4-FFF2-40B4-BE49-F238E27FC236}">
                <a16:creationId xmlns:a16="http://schemas.microsoft.com/office/drawing/2014/main" id="{D95FB9CB-4381-458E-B521-E8F749852FD5}"/>
              </a:ext>
            </a:extLst>
          </p:cNvPr>
          <p:cNvSpPr/>
          <p:nvPr/>
        </p:nvSpPr>
        <p:spPr>
          <a:xfrm>
            <a:off x="-508925" y="1969826"/>
            <a:ext cx="1213585" cy="236196"/>
          </a:xfrm>
          <a:custGeom>
            <a:avLst/>
            <a:gdLst>
              <a:gd name="connsiteX0" fmla="*/ 0 w 1213585"/>
              <a:gd name="connsiteY0" fmla="*/ 14840 h 236196"/>
              <a:gd name="connsiteX1" fmla="*/ 14840 w 1213585"/>
              <a:gd name="connsiteY1" fmla="*/ 0 h 236196"/>
              <a:gd name="connsiteX2" fmla="*/ 630471 w 1213585"/>
              <a:gd name="connsiteY2" fmla="*/ 0 h 236196"/>
              <a:gd name="connsiteX3" fmla="*/ 1198745 w 1213585"/>
              <a:gd name="connsiteY3" fmla="*/ 0 h 236196"/>
              <a:gd name="connsiteX4" fmla="*/ 1213585 w 1213585"/>
              <a:gd name="connsiteY4" fmla="*/ 14840 h 236196"/>
              <a:gd name="connsiteX5" fmla="*/ 1213585 w 1213585"/>
              <a:gd name="connsiteY5" fmla="*/ 221356 h 236196"/>
              <a:gd name="connsiteX6" fmla="*/ 1198745 w 1213585"/>
              <a:gd name="connsiteY6" fmla="*/ 236196 h 236196"/>
              <a:gd name="connsiteX7" fmla="*/ 606793 w 1213585"/>
              <a:gd name="connsiteY7" fmla="*/ 236196 h 236196"/>
              <a:gd name="connsiteX8" fmla="*/ 14840 w 1213585"/>
              <a:gd name="connsiteY8" fmla="*/ 236196 h 236196"/>
              <a:gd name="connsiteX9" fmla="*/ 0 w 1213585"/>
              <a:gd name="connsiteY9" fmla="*/ 221356 h 236196"/>
              <a:gd name="connsiteX10" fmla="*/ 0 w 1213585"/>
              <a:gd name="connsiteY10" fmla="*/ 14840 h 23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3585" h="236196" extrusionOk="0">
                <a:moveTo>
                  <a:pt x="0" y="14840"/>
                </a:moveTo>
                <a:cubicBezTo>
                  <a:pt x="-1153" y="5933"/>
                  <a:pt x="5044" y="600"/>
                  <a:pt x="14840" y="0"/>
                </a:cubicBezTo>
                <a:cubicBezTo>
                  <a:pt x="245764" y="-17497"/>
                  <a:pt x="470524" y="1026"/>
                  <a:pt x="630471" y="0"/>
                </a:cubicBezTo>
                <a:cubicBezTo>
                  <a:pt x="790418" y="-1026"/>
                  <a:pt x="1043067" y="-11074"/>
                  <a:pt x="1198745" y="0"/>
                </a:cubicBezTo>
                <a:cubicBezTo>
                  <a:pt x="1205320" y="-887"/>
                  <a:pt x="1214164" y="6921"/>
                  <a:pt x="1213585" y="14840"/>
                </a:cubicBezTo>
                <a:cubicBezTo>
                  <a:pt x="1207032" y="58950"/>
                  <a:pt x="1216942" y="137827"/>
                  <a:pt x="1213585" y="221356"/>
                </a:cubicBezTo>
                <a:cubicBezTo>
                  <a:pt x="1213956" y="228948"/>
                  <a:pt x="1205922" y="237091"/>
                  <a:pt x="1198745" y="236196"/>
                </a:cubicBezTo>
                <a:cubicBezTo>
                  <a:pt x="1004547" y="215178"/>
                  <a:pt x="876034" y="254971"/>
                  <a:pt x="606793" y="236196"/>
                </a:cubicBezTo>
                <a:cubicBezTo>
                  <a:pt x="337552" y="217421"/>
                  <a:pt x="136590" y="254137"/>
                  <a:pt x="14840" y="236196"/>
                </a:cubicBezTo>
                <a:cubicBezTo>
                  <a:pt x="4960" y="236100"/>
                  <a:pt x="124" y="229213"/>
                  <a:pt x="0" y="221356"/>
                </a:cubicBezTo>
                <a:cubicBezTo>
                  <a:pt x="-2853" y="160489"/>
                  <a:pt x="9699" y="105884"/>
                  <a:pt x="0" y="14840"/>
                </a:cubicBez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6283"/>
                    </a:avLst>
                  </a:prstGeom>
                  <ask:type>
                    <ask:lineSketchFreehand/>
                  </ask:type>
                  <ask:seed>1219033472</ask:seed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spc="20">
                <a:solidFill>
                  <a:schemeClr val="bg1">
                    <a:lumMod val="75000"/>
                  </a:schemeClr>
                </a:solidFill>
              </a:rPr>
              <a:t>Button</a:t>
            </a:r>
          </a:p>
        </p:txBody>
      </p:sp>
      <p:sp>
        <p:nvSpPr>
          <p:cNvPr id="197" name="Outline Button">
            <a:extLst>
              <a:ext uri="{FF2B5EF4-FFF2-40B4-BE49-F238E27FC236}">
                <a16:creationId xmlns:a16="http://schemas.microsoft.com/office/drawing/2014/main" id="{EFCDD74E-4985-4049-8CCB-208C66C5DFE5}"/>
              </a:ext>
            </a:extLst>
          </p:cNvPr>
          <p:cNvSpPr/>
          <p:nvPr/>
        </p:nvSpPr>
        <p:spPr>
          <a:xfrm>
            <a:off x="-508925" y="1667493"/>
            <a:ext cx="1213585" cy="236196"/>
          </a:xfrm>
          <a:custGeom>
            <a:avLst/>
            <a:gdLst>
              <a:gd name="connsiteX0" fmla="*/ 0 w 1213585"/>
              <a:gd name="connsiteY0" fmla="*/ 14840 h 236196"/>
              <a:gd name="connsiteX1" fmla="*/ 14840 w 1213585"/>
              <a:gd name="connsiteY1" fmla="*/ 0 h 236196"/>
              <a:gd name="connsiteX2" fmla="*/ 630471 w 1213585"/>
              <a:gd name="connsiteY2" fmla="*/ 0 h 236196"/>
              <a:gd name="connsiteX3" fmla="*/ 1198745 w 1213585"/>
              <a:gd name="connsiteY3" fmla="*/ 0 h 236196"/>
              <a:gd name="connsiteX4" fmla="*/ 1213585 w 1213585"/>
              <a:gd name="connsiteY4" fmla="*/ 14840 h 236196"/>
              <a:gd name="connsiteX5" fmla="*/ 1213585 w 1213585"/>
              <a:gd name="connsiteY5" fmla="*/ 221356 h 236196"/>
              <a:gd name="connsiteX6" fmla="*/ 1198745 w 1213585"/>
              <a:gd name="connsiteY6" fmla="*/ 236196 h 236196"/>
              <a:gd name="connsiteX7" fmla="*/ 606793 w 1213585"/>
              <a:gd name="connsiteY7" fmla="*/ 236196 h 236196"/>
              <a:gd name="connsiteX8" fmla="*/ 14840 w 1213585"/>
              <a:gd name="connsiteY8" fmla="*/ 236196 h 236196"/>
              <a:gd name="connsiteX9" fmla="*/ 0 w 1213585"/>
              <a:gd name="connsiteY9" fmla="*/ 221356 h 236196"/>
              <a:gd name="connsiteX10" fmla="*/ 0 w 1213585"/>
              <a:gd name="connsiteY10" fmla="*/ 14840 h 23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3585" h="236196" extrusionOk="0">
                <a:moveTo>
                  <a:pt x="0" y="14840"/>
                </a:moveTo>
                <a:cubicBezTo>
                  <a:pt x="-1153" y="5933"/>
                  <a:pt x="5044" y="600"/>
                  <a:pt x="14840" y="0"/>
                </a:cubicBezTo>
                <a:cubicBezTo>
                  <a:pt x="245764" y="-17497"/>
                  <a:pt x="470524" y="1026"/>
                  <a:pt x="630471" y="0"/>
                </a:cubicBezTo>
                <a:cubicBezTo>
                  <a:pt x="790418" y="-1026"/>
                  <a:pt x="1043067" y="-11074"/>
                  <a:pt x="1198745" y="0"/>
                </a:cubicBezTo>
                <a:cubicBezTo>
                  <a:pt x="1205320" y="-887"/>
                  <a:pt x="1214164" y="6921"/>
                  <a:pt x="1213585" y="14840"/>
                </a:cubicBezTo>
                <a:cubicBezTo>
                  <a:pt x="1207032" y="58950"/>
                  <a:pt x="1216942" y="137827"/>
                  <a:pt x="1213585" y="221356"/>
                </a:cubicBezTo>
                <a:cubicBezTo>
                  <a:pt x="1213956" y="228948"/>
                  <a:pt x="1205922" y="237091"/>
                  <a:pt x="1198745" y="236196"/>
                </a:cubicBezTo>
                <a:cubicBezTo>
                  <a:pt x="1004547" y="215178"/>
                  <a:pt x="876034" y="254971"/>
                  <a:pt x="606793" y="236196"/>
                </a:cubicBezTo>
                <a:cubicBezTo>
                  <a:pt x="337552" y="217421"/>
                  <a:pt x="136590" y="254137"/>
                  <a:pt x="14840" y="236196"/>
                </a:cubicBezTo>
                <a:cubicBezTo>
                  <a:pt x="4960" y="236100"/>
                  <a:pt x="124" y="229213"/>
                  <a:pt x="0" y="221356"/>
                </a:cubicBezTo>
                <a:cubicBezTo>
                  <a:pt x="-2853" y="160489"/>
                  <a:pt x="9699" y="105884"/>
                  <a:pt x="0" y="14840"/>
                </a:cubicBezTo>
                <a:close/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6283"/>
                    </a:avLst>
                  </a:prstGeom>
                  <ask:type>
                    <ask:lineSketchFreehand/>
                  </ask:type>
                  <ask:seed>1219033472</ask:seed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spc="20">
                <a:solidFill>
                  <a:schemeClr val="tx1">
                    <a:lumMod val="75000"/>
                    <a:lumOff val="25000"/>
                  </a:schemeClr>
                </a:solidFill>
              </a:rPr>
              <a:t>Button</a:t>
            </a:r>
          </a:p>
        </p:txBody>
      </p:sp>
      <p:sp>
        <p:nvSpPr>
          <p:cNvPr id="196" name="Selected Button">
            <a:extLst>
              <a:ext uri="{FF2B5EF4-FFF2-40B4-BE49-F238E27FC236}">
                <a16:creationId xmlns:a16="http://schemas.microsoft.com/office/drawing/2014/main" id="{7AAC6BC5-CFBD-4B3C-BBFB-5E1FC38FE0B6}"/>
              </a:ext>
            </a:extLst>
          </p:cNvPr>
          <p:cNvSpPr/>
          <p:nvPr/>
        </p:nvSpPr>
        <p:spPr>
          <a:xfrm>
            <a:off x="-508924" y="1377761"/>
            <a:ext cx="1213585" cy="236196"/>
          </a:xfrm>
          <a:custGeom>
            <a:avLst/>
            <a:gdLst>
              <a:gd name="connsiteX0" fmla="*/ 0 w 1213585"/>
              <a:gd name="connsiteY0" fmla="*/ 14840 h 236196"/>
              <a:gd name="connsiteX1" fmla="*/ 14840 w 1213585"/>
              <a:gd name="connsiteY1" fmla="*/ 0 h 236196"/>
              <a:gd name="connsiteX2" fmla="*/ 606793 w 1213585"/>
              <a:gd name="connsiteY2" fmla="*/ 0 h 236196"/>
              <a:gd name="connsiteX3" fmla="*/ 1198745 w 1213585"/>
              <a:gd name="connsiteY3" fmla="*/ 0 h 236196"/>
              <a:gd name="connsiteX4" fmla="*/ 1213585 w 1213585"/>
              <a:gd name="connsiteY4" fmla="*/ 14840 h 236196"/>
              <a:gd name="connsiteX5" fmla="*/ 1213585 w 1213585"/>
              <a:gd name="connsiteY5" fmla="*/ 221356 h 236196"/>
              <a:gd name="connsiteX6" fmla="*/ 1198745 w 1213585"/>
              <a:gd name="connsiteY6" fmla="*/ 236196 h 236196"/>
              <a:gd name="connsiteX7" fmla="*/ 594953 w 1213585"/>
              <a:gd name="connsiteY7" fmla="*/ 236196 h 236196"/>
              <a:gd name="connsiteX8" fmla="*/ 14840 w 1213585"/>
              <a:gd name="connsiteY8" fmla="*/ 236196 h 236196"/>
              <a:gd name="connsiteX9" fmla="*/ 0 w 1213585"/>
              <a:gd name="connsiteY9" fmla="*/ 221356 h 236196"/>
              <a:gd name="connsiteX10" fmla="*/ 0 w 1213585"/>
              <a:gd name="connsiteY10" fmla="*/ 14840 h 23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3585" h="236196" fill="none" extrusionOk="0">
                <a:moveTo>
                  <a:pt x="0" y="14840"/>
                </a:moveTo>
                <a:cubicBezTo>
                  <a:pt x="711" y="7515"/>
                  <a:pt x="6911" y="-234"/>
                  <a:pt x="14840" y="0"/>
                </a:cubicBezTo>
                <a:cubicBezTo>
                  <a:pt x="273710" y="17988"/>
                  <a:pt x="453486" y="-11083"/>
                  <a:pt x="606793" y="0"/>
                </a:cubicBezTo>
                <a:cubicBezTo>
                  <a:pt x="760100" y="11083"/>
                  <a:pt x="913693" y="-18955"/>
                  <a:pt x="1198745" y="0"/>
                </a:cubicBezTo>
                <a:cubicBezTo>
                  <a:pt x="1206594" y="-707"/>
                  <a:pt x="1213624" y="6111"/>
                  <a:pt x="1213585" y="14840"/>
                </a:cubicBezTo>
                <a:cubicBezTo>
                  <a:pt x="1214479" y="110517"/>
                  <a:pt x="1213042" y="132156"/>
                  <a:pt x="1213585" y="221356"/>
                </a:cubicBezTo>
                <a:cubicBezTo>
                  <a:pt x="1212929" y="229579"/>
                  <a:pt x="1207270" y="235604"/>
                  <a:pt x="1198745" y="236196"/>
                </a:cubicBezTo>
                <a:cubicBezTo>
                  <a:pt x="930356" y="215815"/>
                  <a:pt x="798157" y="251706"/>
                  <a:pt x="594953" y="236196"/>
                </a:cubicBezTo>
                <a:cubicBezTo>
                  <a:pt x="391749" y="220686"/>
                  <a:pt x="194877" y="224430"/>
                  <a:pt x="14840" y="236196"/>
                </a:cubicBezTo>
                <a:cubicBezTo>
                  <a:pt x="6625" y="235671"/>
                  <a:pt x="325" y="229620"/>
                  <a:pt x="0" y="221356"/>
                </a:cubicBezTo>
                <a:cubicBezTo>
                  <a:pt x="3283" y="168239"/>
                  <a:pt x="-1559" y="112777"/>
                  <a:pt x="0" y="14840"/>
                </a:cubicBezTo>
                <a:close/>
              </a:path>
              <a:path w="1213585" h="236196" stroke="0" extrusionOk="0">
                <a:moveTo>
                  <a:pt x="0" y="14840"/>
                </a:moveTo>
                <a:cubicBezTo>
                  <a:pt x="-1153" y="5933"/>
                  <a:pt x="5044" y="600"/>
                  <a:pt x="14840" y="0"/>
                </a:cubicBezTo>
                <a:cubicBezTo>
                  <a:pt x="245764" y="-17497"/>
                  <a:pt x="470524" y="1026"/>
                  <a:pt x="630471" y="0"/>
                </a:cubicBezTo>
                <a:cubicBezTo>
                  <a:pt x="790418" y="-1026"/>
                  <a:pt x="1043067" y="-11074"/>
                  <a:pt x="1198745" y="0"/>
                </a:cubicBezTo>
                <a:cubicBezTo>
                  <a:pt x="1205320" y="-887"/>
                  <a:pt x="1214164" y="6921"/>
                  <a:pt x="1213585" y="14840"/>
                </a:cubicBezTo>
                <a:cubicBezTo>
                  <a:pt x="1207032" y="58950"/>
                  <a:pt x="1216942" y="137827"/>
                  <a:pt x="1213585" y="221356"/>
                </a:cubicBezTo>
                <a:cubicBezTo>
                  <a:pt x="1213956" y="228948"/>
                  <a:pt x="1205922" y="237091"/>
                  <a:pt x="1198745" y="236196"/>
                </a:cubicBezTo>
                <a:cubicBezTo>
                  <a:pt x="1004547" y="215178"/>
                  <a:pt x="876034" y="254971"/>
                  <a:pt x="606793" y="236196"/>
                </a:cubicBezTo>
                <a:cubicBezTo>
                  <a:pt x="337552" y="217421"/>
                  <a:pt x="136590" y="254137"/>
                  <a:pt x="14840" y="236196"/>
                </a:cubicBezTo>
                <a:cubicBezTo>
                  <a:pt x="4960" y="236100"/>
                  <a:pt x="124" y="229213"/>
                  <a:pt x="0" y="221356"/>
                </a:cubicBezTo>
                <a:cubicBezTo>
                  <a:pt x="-2853" y="160489"/>
                  <a:pt x="9699" y="105884"/>
                  <a:pt x="0" y="148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D9D9D9">
                <a:alpha val="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6283"/>
                    </a:avLst>
                  </a:prstGeom>
                  <ask:type>
                    <ask:lineSketchFreehand/>
                  </ask:type>
                  <ask:seed>1219033472</ask:seed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spc="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Button</a:t>
            </a:r>
          </a:p>
        </p:txBody>
      </p:sp>
      <p:sp>
        <p:nvSpPr>
          <p:cNvPr id="195" name="Button">
            <a:extLst>
              <a:ext uri="{FF2B5EF4-FFF2-40B4-BE49-F238E27FC236}">
                <a16:creationId xmlns:a16="http://schemas.microsoft.com/office/drawing/2014/main" id="{98EF4DA3-F9ED-4333-9B0C-B91F553B430B}"/>
              </a:ext>
            </a:extLst>
          </p:cNvPr>
          <p:cNvSpPr/>
          <p:nvPr/>
        </p:nvSpPr>
        <p:spPr>
          <a:xfrm>
            <a:off x="-508922" y="1083331"/>
            <a:ext cx="1216152" cy="240894"/>
          </a:xfrm>
          <a:custGeom>
            <a:avLst/>
            <a:gdLst>
              <a:gd name="connsiteX0" fmla="*/ 0 w 1216152"/>
              <a:gd name="connsiteY0" fmla="*/ 15135 h 240894"/>
              <a:gd name="connsiteX1" fmla="*/ 15135 w 1216152"/>
              <a:gd name="connsiteY1" fmla="*/ 0 h 240894"/>
              <a:gd name="connsiteX2" fmla="*/ 608076 w 1216152"/>
              <a:gd name="connsiteY2" fmla="*/ 0 h 240894"/>
              <a:gd name="connsiteX3" fmla="*/ 1201017 w 1216152"/>
              <a:gd name="connsiteY3" fmla="*/ 0 h 240894"/>
              <a:gd name="connsiteX4" fmla="*/ 1216152 w 1216152"/>
              <a:gd name="connsiteY4" fmla="*/ 15135 h 240894"/>
              <a:gd name="connsiteX5" fmla="*/ 1216152 w 1216152"/>
              <a:gd name="connsiteY5" fmla="*/ 225759 h 240894"/>
              <a:gd name="connsiteX6" fmla="*/ 1201017 w 1216152"/>
              <a:gd name="connsiteY6" fmla="*/ 240894 h 240894"/>
              <a:gd name="connsiteX7" fmla="*/ 643652 w 1216152"/>
              <a:gd name="connsiteY7" fmla="*/ 240894 h 240894"/>
              <a:gd name="connsiteX8" fmla="*/ 15135 w 1216152"/>
              <a:gd name="connsiteY8" fmla="*/ 240894 h 240894"/>
              <a:gd name="connsiteX9" fmla="*/ 0 w 1216152"/>
              <a:gd name="connsiteY9" fmla="*/ 225759 h 240894"/>
              <a:gd name="connsiteX10" fmla="*/ 0 w 1216152"/>
              <a:gd name="connsiteY10" fmla="*/ 15135 h 24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6152" h="240894" fill="none" extrusionOk="0">
                <a:moveTo>
                  <a:pt x="0" y="15135"/>
                </a:moveTo>
                <a:cubicBezTo>
                  <a:pt x="-639" y="6668"/>
                  <a:pt x="7436" y="-715"/>
                  <a:pt x="15135" y="0"/>
                </a:cubicBezTo>
                <a:cubicBezTo>
                  <a:pt x="229944" y="-16142"/>
                  <a:pt x="487875" y="-3658"/>
                  <a:pt x="608076" y="0"/>
                </a:cubicBezTo>
                <a:cubicBezTo>
                  <a:pt x="728277" y="3658"/>
                  <a:pt x="949924" y="12266"/>
                  <a:pt x="1201017" y="0"/>
                </a:cubicBezTo>
                <a:cubicBezTo>
                  <a:pt x="1209555" y="143"/>
                  <a:pt x="1214875" y="6026"/>
                  <a:pt x="1216152" y="15135"/>
                </a:cubicBezTo>
                <a:cubicBezTo>
                  <a:pt x="1207408" y="100234"/>
                  <a:pt x="1225302" y="156023"/>
                  <a:pt x="1216152" y="225759"/>
                </a:cubicBezTo>
                <a:cubicBezTo>
                  <a:pt x="1216881" y="234480"/>
                  <a:pt x="1209035" y="240489"/>
                  <a:pt x="1201017" y="240894"/>
                </a:cubicBezTo>
                <a:cubicBezTo>
                  <a:pt x="978557" y="234754"/>
                  <a:pt x="904480" y="234404"/>
                  <a:pt x="643652" y="240894"/>
                </a:cubicBezTo>
                <a:cubicBezTo>
                  <a:pt x="382825" y="247384"/>
                  <a:pt x="216866" y="244167"/>
                  <a:pt x="15135" y="240894"/>
                </a:cubicBezTo>
                <a:cubicBezTo>
                  <a:pt x="5932" y="239407"/>
                  <a:pt x="604" y="235468"/>
                  <a:pt x="0" y="225759"/>
                </a:cubicBezTo>
                <a:cubicBezTo>
                  <a:pt x="998" y="145450"/>
                  <a:pt x="-3344" y="100858"/>
                  <a:pt x="0" y="15135"/>
                </a:cubicBezTo>
                <a:close/>
              </a:path>
              <a:path w="1216152" h="240894" stroke="0" extrusionOk="0">
                <a:moveTo>
                  <a:pt x="0" y="15135"/>
                </a:moveTo>
                <a:cubicBezTo>
                  <a:pt x="177" y="6901"/>
                  <a:pt x="7796" y="452"/>
                  <a:pt x="15135" y="0"/>
                </a:cubicBezTo>
                <a:cubicBezTo>
                  <a:pt x="147063" y="-28318"/>
                  <a:pt x="370193" y="18771"/>
                  <a:pt x="619935" y="0"/>
                </a:cubicBezTo>
                <a:cubicBezTo>
                  <a:pt x="869677" y="-18771"/>
                  <a:pt x="1058604" y="6156"/>
                  <a:pt x="1201017" y="0"/>
                </a:cubicBezTo>
                <a:cubicBezTo>
                  <a:pt x="1208830" y="-507"/>
                  <a:pt x="1215986" y="7095"/>
                  <a:pt x="1216152" y="15135"/>
                </a:cubicBezTo>
                <a:cubicBezTo>
                  <a:pt x="1225655" y="93195"/>
                  <a:pt x="1225768" y="124941"/>
                  <a:pt x="1216152" y="225759"/>
                </a:cubicBezTo>
                <a:cubicBezTo>
                  <a:pt x="1215535" y="232662"/>
                  <a:pt x="1211049" y="241393"/>
                  <a:pt x="1201017" y="240894"/>
                </a:cubicBezTo>
                <a:cubicBezTo>
                  <a:pt x="994349" y="236423"/>
                  <a:pt x="728174" y="237544"/>
                  <a:pt x="596217" y="240894"/>
                </a:cubicBezTo>
                <a:cubicBezTo>
                  <a:pt x="464260" y="244244"/>
                  <a:pt x="201676" y="242850"/>
                  <a:pt x="15135" y="240894"/>
                </a:cubicBezTo>
                <a:cubicBezTo>
                  <a:pt x="5815" y="240244"/>
                  <a:pt x="-690" y="234333"/>
                  <a:pt x="0" y="225759"/>
                </a:cubicBezTo>
                <a:cubicBezTo>
                  <a:pt x="8036" y="149301"/>
                  <a:pt x="-4385" y="110036"/>
                  <a:pt x="0" y="151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rgbClr val="404040">
                <a:alpha val="0"/>
              </a:srgbClr>
            </a:solidFill>
            <a:extLst>
              <a:ext uri="{C807C97D-BFC1-408E-A445-0C87EB9F89A2}">
                <ask:lineSketchStyleProps xmlns:ask="http://schemas.microsoft.com/office/drawing/2018/sketchyshapes" xmlns="" sd="3520093239">
                  <a:prstGeom prst="roundRect">
                    <a:avLst>
                      <a:gd name="adj" fmla="val 6283"/>
                    </a:avLst>
                  </a:prstGeom>
                  <ask:type>
                    <ask:lineSketchFreehand/>
                  </ask:type>
                  <ask:seed>3520093239</ask:seed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spc="20">
                <a:solidFill>
                  <a:schemeClr val="bg1"/>
                </a:solidFill>
              </a:rPr>
              <a:t>Button</a:t>
            </a:r>
          </a:p>
        </p:txBody>
      </p:sp>
      <p:grpSp>
        <p:nvGrpSpPr>
          <p:cNvPr id="204" name="Submit Bar" descr="Type and submit bar">
            <a:extLst>
              <a:ext uri="{FF2B5EF4-FFF2-40B4-BE49-F238E27FC236}">
                <a16:creationId xmlns:a16="http://schemas.microsoft.com/office/drawing/2014/main" id="{A081671D-40E7-4993-9F81-8CAD170742C7}"/>
              </a:ext>
            </a:extLst>
          </p:cNvPr>
          <p:cNvGrpSpPr/>
          <p:nvPr/>
        </p:nvGrpSpPr>
        <p:grpSpPr>
          <a:xfrm>
            <a:off x="-3274402" y="4651611"/>
            <a:ext cx="2790296" cy="223159"/>
            <a:chOff x="314422" y="4283541"/>
            <a:chExt cx="2790296" cy="223159"/>
          </a:xfrm>
        </p:grpSpPr>
        <p:sp>
          <p:nvSpPr>
            <p:cNvPr id="219" name="Submit Bar Background">
              <a:extLst>
                <a:ext uri="{FF2B5EF4-FFF2-40B4-BE49-F238E27FC236}">
                  <a16:creationId xmlns:a16="http://schemas.microsoft.com/office/drawing/2014/main" id="{E630B137-5D4B-4DAC-B7F6-5C73B4BCCBBE}"/>
                </a:ext>
              </a:extLst>
            </p:cNvPr>
            <p:cNvSpPr/>
            <p:nvPr/>
          </p:nvSpPr>
          <p:spPr>
            <a:xfrm>
              <a:off x="316214" y="4284076"/>
              <a:ext cx="2787982" cy="222624"/>
            </a:xfrm>
            <a:custGeom>
              <a:avLst/>
              <a:gdLst>
                <a:gd name="connsiteX0" fmla="*/ 0 w 2787982"/>
                <a:gd name="connsiteY0" fmla="*/ 10913 h 222624"/>
                <a:gd name="connsiteX1" fmla="*/ 10913 w 2787982"/>
                <a:gd name="connsiteY1" fmla="*/ 0 h 222624"/>
                <a:gd name="connsiteX2" fmla="*/ 674790 w 2787982"/>
                <a:gd name="connsiteY2" fmla="*/ 0 h 222624"/>
                <a:gd name="connsiteX3" fmla="*/ 1338668 w 2787982"/>
                <a:gd name="connsiteY3" fmla="*/ 0 h 222624"/>
                <a:gd name="connsiteX4" fmla="*/ 2057868 w 2787982"/>
                <a:gd name="connsiteY4" fmla="*/ 0 h 222624"/>
                <a:gd name="connsiteX5" fmla="*/ 2777069 w 2787982"/>
                <a:gd name="connsiteY5" fmla="*/ 0 h 222624"/>
                <a:gd name="connsiteX6" fmla="*/ 2787982 w 2787982"/>
                <a:gd name="connsiteY6" fmla="*/ 10913 h 222624"/>
                <a:gd name="connsiteX7" fmla="*/ 2787982 w 2787982"/>
                <a:gd name="connsiteY7" fmla="*/ 211711 h 222624"/>
                <a:gd name="connsiteX8" fmla="*/ 2777069 w 2787982"/>
                <a:gd name="connsiteY8" fmla="*/ 222624 h 222624"/>
                <a:gd name="connsiteX9" fmla="*/ 2085530 w 2787982"/>
                <a:gd name="connsiteY9" fmla="*/ 222624 h 222624"/>
                <a:gd name="connsiteX10" fmla="*/ 1449314 w 2787982"/>
                <a:gd name="connsiteY10" fmla="*/ 222624 h 222624"/>
                <a:gd name="connsiteX11" fmla="*/ 813098 w 2787982"/>
                <a:gd name="connsiteY11" fmla="*/ 222624 h 222624"/>
                <a:gd name="connsiteX12" fmla="*/ 10913 w 2787982"/>
                <a:gd name="connsiteY12" fmla="*/ 222624 h 222624"/>
                <a:gd name="connsiteX13" fmla="*/ 0 w 2787982"/>
                <a:gd name="connsiteY13" fmla="*/ 211711 h 222624"/>
                <a:gd name="connsiteX14" fmla="*/ 0 w 2787982"/>
                <a:gd name="connsiteY14" fmla="*/ 1091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7982" h="222624" fill="none" extrusionOk="0">
                  <a:moveTo>
                    <a:pt x="0" y="10913"/>
                  </a:moveTo>
                  <a:cubicBezTo>
                    <a:pt x="564" y="6092"/>
                    <a:pt x="3422" y="-356"/>
                    <a:pt x="10913" y="0"/>
                  </a:cubicBezTo>
                  <a:cubicBezTo>
                    <a:pt x="249890" y="-27063"/>
                    <a:pt x="521271" y="26042"/>
                    <a:pt x="674790" y="0"/>
                  </a:cubicBezTo>
                  <a:cubicBezTo>
                    <a:pt x="828309" y="-26042"/>
                    <a:pt x="1165383" y="-23235"/>
                    <a:pt x="1338668" y="0"/>
                  </a:cubicBezTo>
                  <a:cubicBezTo>
                    <a:pt x="1511953" y="23235"/>
                    <a:pt x="1867498" y="-29286"/>
                    <a:pt x="2057868" y="0"/>
                  </a:cubicBezTo>
                  <a:cubicBezTo>
                    <a:pt x="2248238" y="29286"/>
                    <a:pt x="2568195" y="-11279"/>
                    <a:pt x="2777069" y="0"/>
                  </a:cubicBezTo>
                  <a:cubicBezTo>
                    <a:pt x="2782261" y="643"/>
                    <a:pt x="2787225" y="5236"/>
                    <a:pt x="2787982" y="10913"/>
                  </a:cubicBezTo>
                  <a:cubicBezTo>
                    <a:pt x="2788115" y="78119"/>
                    <a:pt x="2782226" y="119246"/>
                    <a:pt x="2787982" y="211711"/>
                  </a:cubicBezTo>
                  <a:cubicBezTo>
                    <a:pt x="2787706" y="217582"/>
                    <a:pt x="2783317" y="222603"/>
                    <a:pt x="2777069" y="222624"/>
                  </a:cubicBezTo>
                  <a:cubicBezTo>
                    <a:pt x="2539929" y="250980"/>
                    <a:pt x="2422078" y="229667"/>
                    <a:pt x="2085530" y="222624"/>
                  </a:cubicBezTo>
                  <a:cubicBezTo>
                    <a:pt x="1748982" y="215581"/>
                    <a:pt x="1758012" y="214260"/>
                    <a:pt x="1449314" y="222624"/>
                  </a:cubicBezTo>
                  <a:cubicBezTo>
                    <a:pt x="1140616" y="230988"/>
                    <a:pt x="1064988" y="196615"/>
                    <a:pt x="813098" y="222624"/>
                  </a:cubicBezTo>
                  <a:cubicBezTo>
                    <a:pt x="561208" y="248633"/>
                    <a:pt x="349546" y="201770"/>
                    <a:pt x="10913" y="222624"/>
                  </a:cubicBezTo>
                  <a:cubicBezTo>
                    <a:pt x="5195" y="221156"/>
                    <a:pt x="441" y="217485"/>
                    <a:pt x="0" y="211711"/>
                  </a:cubicBezTo>
                  <a:cubicBezTo>
                    <a:pt x="1849" y="146393"/>
                    <a:pt x="-649" y="108674"/>
                    <a:pt x="0" y="10913"/>
                  </a:cubicBezTo>
                  <a:close/>
                </a:path>
                <a:path w="2787982" h="222624" stroke="0" extrusionOk="0">
                  <a:moveTo>
                    <a:pt x="0" y="10913"/>
                  </a:moveTo>
                  <a:cubicBezTo>
                    <a:pt x="258" y="4398"/>
                    <a:pt x="4743" y="276"/>
                    <a:pt x="10913" y="0"/>
                  </a:cubicBezTo>
                  <a:cubicBezTo>
                    <a:pt x="275699" y="505"/>
                    <a:pt x="516588" y="-10800"/>
                    <a:pt x="730114" y="0"/>
                  </a:cubicBezTo>
                  <a:cubicBezTo>
                    <a:pt x="943640" y="10800"/>
                    <a:pt x="1288194" y="-5631"/>
                    <a:pt x="1476976" y="0"/>
                  </a:cubicBezTo>
                  <a:cubicBezTo>
                    <a:pt x="1665758" y="5631"/>
                    <a:pt x="2181071" y="64161"/>
                    <a:pt x="2777069" y="0"/>
                  </a:cubicBezTo>
                  <a:cubicBezTo>
                    <a:pt x="2782290" y="-150"/>
                    <a:pt x="2788512" y="5207"/>
                    <a:pt x="2787982" y="10913"/>
                  </a:cubicBezTo>
                  <a:cubicBezTo>
                    <a:pt x="2785169" y="88248"/>
                    <a:pt x="2785922" y="114887"/>
                    <a:pt x="2787982" y="211711"/>
                  </a:cubicBezTo>
                  <a:cubicBezTo>
                    <a:pt x="2787705" y="216706"/>
                    <a:pt x="2782105" y="222068"/>
                    <a:pt x="2777069" y="222624"/>
                  </a:cubicBezTo>
                  <a:cubicBezTo>
                    <a:pt x="2648189" y="246124"/>
                    <a:pt x="2373813" y="197733"/>
                    <a:pt x="2168515" y="222624"/>
                  </a:cubicBezTo>
                  <a:cubicBezTo>
                    <a:pt x="1963217" y="247515"/>
                    <a:pt x="1813799" y="252926"/>
                    <a:pt x="1476976" y="222624"/>
                  </a:cubicBezTo>
                  <a:cubicBezTo>
                    <a:pt x="1140153" y="192322"/>
                    <a:pt x="1143624" y="230884"/>
                    <a:pt x="813098" y="222624"/>
                  </a:cubicBezTo>
                  <a:cubicBezTo>
                    <a:pt x="482572" y="214364"/>
                    <a:pt x="229660" y="212922"/>
                    <a:pt x="10913" y="222624"/>
                  </a:cubicBezTo>
                  <a:cubicBezTo>
                    <a:pt x="4942" y="221797"/>
                    <a:pt x="-425" y="218486"/>
                    <a:pt x="0" y="211711"/>
                  </a:cubicBezTo>
                  <a:cubicBezTo>
                    <a:pt x="-61" y="153860"/>
                    <a:pt x="-9970" y="78938"/>
                    <a:pt x="0" y="1091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902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ubmit Text Background">
              <a:extLst>
                <a:ext uri="{FF2B5EF4-FFF2-40B4-BE49-F238E27FC236}">
                  <a16:creationId xmlns:a16="http://schemas.microsoft.com/office/drawing/2014/main" id="{36BA7DEA-D4B6-4EBD-9460-2238190B4CF9}"/>
                </a:ext>
              </a:extLst>
            </p:cNvPr>
            <p:cNvSpPr/>
            <p:nvPr/>
          </p:nvSpPr>
          <p:spPr>
            <a:xfrm>
              <a:off x="2507533" y="4283541"/>
              <a:ext cx="597185" cy="222624"/>
            </a:xfrm>
            <a:custGeom>
              <a:avLst/>
              <a:gdLst>
                <a:gd name="connsiteX0" fmla="*/ 0 w 597185"/>
                <a:gd name="connsiteY0" fmla="*/ 10913 h 222624"/>
                <a:gd name="connsiteX1" fmla="*/ 10913 w 597185"/>
                <a:gd name="connsiteY1" fmla="*/ 0 h 222624"/>
                <a:gd name="connsiteX2" fmla="*/ 586272 w 597185"/>
                <a:gd name="connsiteY2" fmla="*/ 0 h 222624"/>
                <a:gd name="connsiteX3" fmla="*/ 597185 w 597185"/>
                <a:gd name="connsiteY3" fmla="*/ 10913 h 222624"/>
                <a:gd name="connsiteX4" fmla="*/ 597185 w 597185"/>
                <a:gd name="connsiteY4" fmla="*/ 211711 h 222624"/>
                <a:gd name="connsiteX5" fmla="*/ 586272 w 597185"/>
                <a:gd name="connsiteY5" fmla="*/ 222624 h 222624"/>
                <a:gd name="connsiteX6" fmla="*/ 10913 w 597185"/>
                <a:gd name="connsiteY6" fmla="*/ 222624 h 222624"/>
                <a:gd name="connsiteX7" fmla="*/ 0 w 597185"/>
                <a:gd name="connsiteY7" fmla="*/ 211711 h 222624"/>
                <a:gd name="connsiteX8" fmla="*/ 0 w 597185"/>
                <a:gd name="connsiteY8" fmla="*/ 1091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185" h="222624" fill="none" extrusionOk="0">
                  <a:moveTo>
                    <a:pt x="0" y="10913"/>
                  </a:moveTo>
                  <a:cubicBezTo>
                    <a:pt x="-782" y="4715"/>
                    <a:pt x="4962" y="-736"/>
                    <a:pt x="10913" y="0"/>
                  </a:cubicBezTo>
                  <a:cubicBezTo>
                    <a:pt x="274964" y="-29955"/>
                    <a:pt x="439491" y="3100"/>
                    <a:pt x="586272" y="0"/>
                  </a:cubicBezTo>
                  <a:cubicBezTo>
                    <a:pt x="592670" y="793"/>
                    <a:pt x="597335" y="5280"/>
                    <a:pt x="597185" y="10913"/>
                  </a:cubicBezTo>
                  <a:cubicBezTo>
                    <a:pt x="619629" y="95343"/>
                    <a:pt x="578451" y="168442"/>
                    <a:pt x="597185" y="211711"/>
                  </a:cubicBezTo>
                  <a:cubicBezTo>
                    <a:pt x="596187" y="218004"/>
                    <a:pt x="592337" y="222204"/>
                    <a:pt x="586272" y="222624"/>
                  </a:cubicBezTo>
                  <a:cubicBezTo>
                    <a:pt x="332136" y="272442"/>
                    <a:pt x="188689" y="154670"/>
                    <a:pt x="10913" y="222624"/>
                  </a:cubicBezTo>
                  <a:cubicBezTo>
                    <a:pt x="4487" y="223601"/>
                    <a:pt x="848" y="219166"/>
                    <a:pt x="0" y="211711"/>
                  </a:cubicBezTo>
                  <a:cubicBezTo>
                    <a:pt x="-8912" y="113153"/>
                    <a:pt x="2809" y="79521"/>
                    <a:pt x="0" y="10913"/>
                  </a:cubicBezTo>
                  <a:close/>
                </a:path>
                <a:path w="597185" h="222624" stroke="0" extrusionOk="0">
                  <a:moveTo>
                    <a:pt x="0" y="10913"/>
                  </a:moveTo>
                  <a:cubicBezTo>
                    <a:pt x="271" y="4373"/>
                    <a:pt x="4559" y="632"/>
                    <a:pt x="10913" y="0"/>
                  </a:cubicBezTo>
                  <a:cubicBezTo>
                    <a:pt x="167999" y="-27926"/>
                    <a:pt x="452014" y="6480"/>
                    <a:pt x="586272" y="0"/>
                  </a:cubicBezTo>
                  <a:cubicBezTo>
                    <a:pt x="590640" y="-74"/>
                    <a:pt x="597416" y="3504"/>
                    <a:pt x="597185" y="10913"/>
                  </a:cubicBezTo>
                  <a:cubicBezTo>
                    <a:pt x="605554" y="81701"/>
                    <a:pt x="588214" y="151708"/>
                    <a:pt x="597185" y="211711"/>
                  </a:cubicBezTo>
                  <a:cubicBezTo>
                    <a:pt x="597537" y="218653"/>
                    <a:pt x="592069" y="221112"/>
                    <a:pt x="586272" y="222624"/>
                  </a:cubicBezTo>
                  <a:cubicBezTo>
                    <a:pt x="371974" y="283755"/>
                    <a:pt x="221817" y="215671"/>
                    <a:pt x="10913" y="222624"/>
                  </a:cubicBezTo>
                  <a:cubicBezTo>
                    <a:pt x="4871" y="220980"/>
                    <a:pt x="-23" y="217154"/>
                    <a:pt x="0" y="211711"/>
                  </a:cubicBezTo>
                  <a:cubicBezTo>
                    <a:pt x="-12827" y="161156"/>
                    <a:pt x="6572" y="69927"/>
                    <a:pt x="0" y="109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902"/>
                      </a:avLst>
                    </a:prstGeom>
                    <ask:type>
                      <ask:lineSketchScribble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ubmit Text">
              <a:extLst>
                <a:ext uri="{FF2B5EF4-FFF2-40B4-BE49-F238E27FC236}">
                  <a16:creationId xmlns:a16="http://schemas.microsoft.com/office/drawing/2014/main" id="{963A15CC-A1B9-48A0-B997-4DBEC4EF8750}"/>
                </a:ext>
              </a:extLst>
            </p:cNvPr>
            <p:cNvSpPr txBox="1"/>
            <p:nvPr/>
          </p:nvSpPr>
          <p:spPr>
            <a:xfrm>
              <a:off x="2577368" y="4335179"/>
              <a:ext cx="452757" cy="161583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750" dirty="0">
                  <a:solidFill>
                    <a:schemeClr val="bg1"/>
                  </a:solidFill>
                </a:rPr>
                <a:t>Submit</a:t>
              </a:r>
            </a:p>
          </p:txBody>
        </p:sp>
        <p:sp>
          <p:nvSpPr>
            <p:cNvPr id="222" name="Text Placeholder">
              <a:extLst>
                <a:ext uri="{FF2B5EF4-FFF2-40B4-BE49-F238E27FC236}">
                  <a16:creationId xmlns:a16="http://schemas.microsoft.com/office/drawing/2014/main" id="{F5262600-DE6B-470A-8253-E36383C0D64C}"/>
                </a:ext>
              </a:extLst>
            </p:cNvPr>
            <p:cNvSpPr txBox="1"/>
            <p:nvPr/>
          </p:nvSpPr>
          <p:spPr>
            <a:xfrm>
              <a:off x="314422" y="4291757"/>
              <a:ext cx="198269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Type Here</a:t>
              </a:r>
            </a:p>
          </p:txBody>
        </p:sp>
      </p:grpSp>
      <p:grpSp>
        <p:nvGrpSpPr>
          <p:cNvPr id="202" name="Filled Input Text Box" descr="Scrolling text box, filled with text">
            <a:extLst>
              <a:ext uri="{FF2B5EF4-FFF2-40B4-BE49-F238E27FC236}">
                <a16:creationId xmlns:a16="http://schemas.microsoft.com/office/drawing/2014/main" id="{C371CE13-EF96-45FF-B403-AAD310B4A861}"/>
              </a:ext>
            </a:extLst>
          </p:cNvPr>
          <p:cNvGrpSpPr/>
          <p:nvPr/>
        </p:nvGrpSpPr>
        <p:grpSpPr>
          <a:xfrm>
            <a:off x="-3287482" y="3699980"/>
            <a:ext cx="2287067" cy="675189"/>
            <a:chOff x="672726" y="6194354"/>
            <a:chExt cx="2287067" cy="675189"/>
          </a:xfrm>
        </p:grpSpPr>
        <p:sp>
          <p:nvSpPr>
            <p:cNvPr id="227" name="Text Box Background">
              <a:extLst>
                <a:ext uri="{FF2B5EF4-FFF2-40B4-BE49-F238E27FC236}">
                  <a16:creationId xmlns:a16="http://schemas.microsoft.com/office/drawing/2014/main" id="{0DC09B18-AE4B-498F-9C54-89D10E7CCBCB}"/>
                </a:ext>
              </a:extLst>
            </p:cNvPr>
            <p:cNvSpPr/>
            <p:nvPr/>
          </p:nvSpPr>
          <p:spPr>
            <a:xfrm flipH="1">
              <a:off x="672726" y="6194354"/>
              <a:ext cx="2287067" cy="673924"/>
            </a:xfrm>
            <a:custGeom>
              <a:avLst/>
              <a:gdLst>
                <a:gd name="connsiteX0" fmla="*/ 0 w 2287067"/>
                <a:gd name="connsiteY0" fmla="*/ 14692 h 673924"/>
                <a:gd name="connsiteX1" fmla="*/ 14692 w 2287067"/>
                <a:gd name="connsiteY1" fmla="*/ 0 h 673924"/>
                <a:gd name="connsiteX2" fmla="*/ 601690 w 2287067"/>
                <a:gd name="connsiteY2" fmla="*/ 0 h 673924"/>
                <a:gd name="connsiteX3" fmla="*/ 1120957 w 2287067"/>
                <a:gd name="connsiteY3" fmla="*/ 0 h 673924"/>
                <a:gd name="connsiteX4" fmla="*/ 1730531 w 2287067"/>
                <a:gd name="connsiteY4" fmla="*/ 0 h 673924"/>
                <a:gd name="connsiteX5" fmla="*/ 2272375 w 2287067"/>
                <a:gd name="connsiteY5" fmla="*/ 0 h 673924"/>
                <a:gd name="connsiteX6" fmla="*/ 2287067 w 2287067"/>
                <a:gd name="connsiteY6" fmla="*/ 14692 h 673924"/>
                <a:gd name="connsiteX7" fmla="*/ 2287067 w 2287067"/>
                <a:gd name="connsiteY7" fmla="*/ 659232 h 673924"/>
                <a:gd name="connsiteX8" fmla="*/ 2272375 w 2287067"/>
                <a:gd name="connsiteY8" fmla="*/ 673924 h 673924"/>
                <a:gd name="connsiteX9" fmla="*/ 1662801 w 2287067"/>
                <a:gd name="connsiteY9" fmla="*/ 673924 h 673924"/>
                <a:gd name="connsiteX10" fmla="*/ 1075803 w 2287067"/>
                <a:gd name="connsiteY10" fmla="*/ 673924 h 673924"/>
                <a:gd name="connsiteX11" fmla="*/ 556536 w 2287067"/>
                <a:gd name="connsiteY11" fmla="*/ 673924 h 673924"/>
                <a:gd name="connsiteX12" fmla="*/ 14692 w 2287067"/>
                <a:gd name="connsiteY12" fmla="*/ 673924 h 673924"/>
                <a:gd name="connsiteX13" fmla="*/ 0 w 2287067"/>
                <a:gd name="connsiteY13" fmla="*/ 659232 h 673924"/>
                <a:gd name="connsiteX14" fmla="*/ 0 w 2287067"/>
                <a:gd name="connsiteY14" fmla="*/ 14692 h 67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7067" h="673924" fill="none" extrusionOk="0">
                  <a:moveTo>
                    <a:pt x="0" y="14692"/>
                  </a:moveTo>
                  <a:cubicBezTo>
                    <a:pt x="-329" y="5907"/>
                    <a:pt x="6612" y="-456"/>
                    <a:pt x="14692" y="0"/>
                  </a:cubicBezTo>
                  <a:cubicBezTo>
                    <a:pt x="201282" y="19936"/>
                    <a:pt x="391251" y="2522"/>
                    <a:pt x="601690" y="0"/>
                  </a:cubicBezTo>
                  <a:cubicBezTo>
                    <a:pt x="812129" y="-2522"/>
                    <a:pt x="970271" y="-23013"/>
                    <a:pt x="1120957" y="0"/>
                  </a:cubicBezTo>
                  <a:cubicBezTo>
                    <a:pt x="1271643" y="23013"/>
                    <a:pt x="1560932" y="-22798"/>
                    <a:pt x="1730531" y="0"/>
                  </a:cubicBezTo>
                  <a:cubicBezTo>
                    <a:pt x="1900130" y="22798"/>
                    <a:pt x="2039289" y="-13670"/>
                    <a:pt x="2272375" y="0"/>
                  </a:cubicBezTo>
                  <a:cubicBezTo>
                    <a:pt x="2281168" y="1344"/>
                    <a:pt x="2285621" y="7341"/>
                    <a:pt x="2287067" y="14692"/>
                  </a:cubicBezTo>
                  <a:cubicBezTo>
                    <a:pt x="2313246" y="292895"/>
                    <a:pt x="2311012" y="346458"/>
                    <a:pt x="2287067" y="659232"/>
                  </a:cubicBezTo>
                  <a:cubicBezTo>
                    <a:pt x="2287469" y="666111"/>
                    <a:pt x="2281333" y="674837"/>
                    <a:pt x="2272375" y="673924"/>
                  </a:cubicBezTo>
                  <a:cubicBezTo>
                    <a:pt x="2007649" y="693953"/>
                    <a:pt x="1909373" y="704160"/>
                    <a:pt x="1662801" y="673924"/>
                  </a:cubicBezTo>
                  <a:cubicBezTo>
                    <a:pt x="1416229" y="643688"/>
                    <a:pt x="1308536" y="664745"/>
                    <a:pt x="1075803" y="673924"/>
                  </a:cubicBezTo>
                  <a:cubicBezTo>
                    <a:pt x="843070" y="683103"/>
                    <a:pt x="794165" y="649928"/>
                    <a:pt x="556536" y="673924"/>
                  </a:cubicBezTo>
                  <a:cubicBezTo>
                    <a:pt x="318907" y="697920"/>
                    <a:pt x="138404" y="647919"/>
                    <a:pt x="14692" y="673924"/>
                  </a:cubicBezTo>
                  <a:cubicBezTo>
                    <a:pt x="5451" y="675064"/>
                    <a:pt x="-848" y="669162"/>
                    <a:pt x="0" y="659232"/>
                  </a:cubicBezTo>
                  <a:cubicBezTo>
                    <a:pt x="5176" y="414377"/>
                    <a:pt x="-9277" y="320235"/>
                    <a:pt x="0" y="14692"/>
                  </a:cubicBezTo>
                  <a:close/>
                </a:path>
                <a:path w="2287067" h="673924" stroke="0" extrusionOk="0">
                  <a:moveTo>
                    <a:pt x="0" y="14692"/>
                  </a:moveTo>
                  <a:cubicBezTo>
                    <a:pt x="-516" y="6260"/>
                    <a:pt x="5784" y="298"/>
                    <a:pt x="14692" y="0"/>
                  </a:cubicBezTo>
                  <a:cubicBezTo>
                    <a:pt x="229905" y="20948"/>
                    <a:pt x="346507" y="-21530"/>
                    <a:pt x="624266" y="0"/>
                  </a:cubicBezTo>
                  <a:cubicBezTo>
                    <a:pt x="902025" y="21530"/>
                    <a:pt x="911142" y="-26757"/>
                    <a:pt x="1166110" y="0"/>
                  </a:cubicBezTo>
                  <a:cubicBezTo>
                    <a:pt x="1421078" y="26757"/>
                    <a:pt x="1522442" y="881"/>
                    <a:pt x="1685377" y="0"/>
                  </a:cubicBezTo>
                  <a:cubicBezTo>
                    <a:pt x="1848312" y="-881"/>
                    <a:pt x="2060949" y="20153"/>
                    <a:pt x="2272375" y="0"/>
                  </a:cubicBezTo>
                  <a:cubicBezTo>
                    <a:pt x="2281031" y="-1115"/>
                    <a:pt x="2285257" y="6301"/>
                    <a:pt x="2287067" y="14692"/>
                  </a:cubicBezTo>
                  <a:cubicBezTo>
                    <a:pt x="2308375" y="153091"/>
                    <a:pt x="2299967" y="489497"/>
                    <a:pt x="2287067" y="659232"/>
                  </a:cubicBezTo>
                  <a:cubicBezTo>
                    <a:pt x="2286499" y="668285"/>
                    <a:pt x="2280348" y="673760"/>
                    <a:pt x="2272375" y="673924"/>
                  </a:cubicBezTo>
                  <a:cubicBezTo>
                    <a:pt x="2135307" y="678593"/>
                    <a:pt x="1964404" y="676976"/>
                    <a:pt x="1753108" y="673924"/>
                  </a:cubicBezTo>
                  <a:cubicBezTo>
                    <a:pt x="1541812" y="670872"/>
                    <a:pt x="1311198" y="663771"/>
                    <a:pt x="1188687" y="673924"/>
                  </a:cubicBezTo>
                  <a:cubicBezTo>
                    <a:pt x="1066176" y="684077"/>
                    <a:pt x="759632" y="681219"/>
                    <a:pt x="646843" y="673924"/>
                  </a:cubicBezTo>
                  <a:cubicBezTo>
                    <a:pt x="534054" y="666629"/>
                    <a:pt x="261300" y="665605"/>
                    <a:pt x="14692" y="673924"/>
                  </a:cubicBezTo>
                  <a:cubicBezTo>
                    <a:pt x="6858" y="673576"/>
                    <a:pt x="-522" y="667144"/>
                    <a:pt x="0" y="659232"/>
                  </a:cubicBezTo>
                  <a:cubicBezTo>
                    <a:pt x="24026" y="388074"/>
                    <a:pt x="2902" y="171882"/>
                    <a:pt x="0" y="1469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2180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croll Bar">
              <a:extLst>
                <a:ext uri="{FF2B5EF4-FFF2-40B4-BE49-F238E27FC236}">
                  <a16:creationId xmlns:a16="http://schemas.microsoft.com/office/drawing/2014/main" id="{FA0414E0-6712-4333-8D95-1508FF48A22E}"/>
                </a:ext>
              </a:extLst>
            </p:cNvPr>
            <p:cNvSpPr/>
            <p:nvPr/>
          </p:nvSpPr>
          <p:spPr>
            <a:xfrm>
              <a:off x="2892136" y="6222121"/>
              <a:ext cx="36576" cy="351194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iller Text">
              <a:extLst>
                <a:ext uri="{FF2B5EF4-FFF2-40B4-BE49-F238E27FC236}">
                  <a16:creationId xmlns:a16="http://schemas.microsoft.com/office/drawing/2014/main" id="{EE1542F4-34FE-4514-A0AC-B2A114A22A0E}"/>
                </a:ext>
              </a:extLst>
            </p:cNvPr>
            <p:cNvSpPr txBox="1"/>
            <p:nvPr/>
          </p:nvSpPr>
          <p:spPr>
            <a:xfrm>
              <a:off x="694596" y="6200129"/>
              <a:ext cx="2188123" cy="669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Lorem ipsum dolor sit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amet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,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consectetur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adipiscing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elit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, sed do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eiusmod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tempor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incididunt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ut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labore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et dolore magna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aliqua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. Ut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enim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ad minim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veniam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,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quis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nostrud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exercitation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ullamco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laboris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nisi ut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aliquip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ex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ea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commodo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 </a:t>
              </a:r>
              <a:r>
                <a:rPr lang="en-US" sz="750" dirty="0" err="1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consequat</a:t>
              </a:r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. Duis aute irure </a:t>
              </a:r>
            </a:p>
          </p:txBody>
        </p:sp>
      </p:grpSp>
      <p:grpSp>
        <p:nvGrpSpPr>
          <p:cNvPr id="194" name="Input Text Box" descr="Empty scolling text box">
            <a:extLst>
              <a:ext uri="{FF2B5EF4-FFF2-40B4-BE49-F238E27FC236}">
                <a16:creationId xmlns:a16="http://schemas.microsoft.com/office/drawing/2014/main" id="{825E18CB-0021-4BDF-8AB3-535AB8EDD7B2}"/>
              </a:ext>
            </a:extLst>
          </p:cNvPr>
          <p:cNvGrpSpPr/>
          <p:nvPr/>
        </p:nvGrpSpPr>
        <p:grpSpPr>
          <a:xfrm>
            <a:off x="-3279610" y="2841183"/>
            <a:ext cx="2287067" cy="673924"/>
            <a:chOff x="680598" y="5324842"/>
            <a:chExt cx="2287067" cy="673924"/>
          </a:xfrm>
        </p:grpSpPr>
        <p:sp>
          <p:nvSpPr>
            <p:cNvPr id="238" name="Text Box Background">
              <a:extLst>
                <a:ext uri="{FF2B5EF4-FFF2-40B4-BE49-F238E27FC236}">
                  <a16:creationId xmlns:a16="http://schemas.microsoft.com/office/drawing/2014/main" id="{57219143-F130-48B5-857C-B85B5DBAE2A8}"/>
                </a:ext>
              </a:extLst>
            </p:cNvPr>
            <p:cNvSpPr/>
            <p:nvPr/>
          </p:nvSpPr>
          <p:spPr>
            <a:xfrm flipH="1">
              <a:off x="680598" y="5324842"/>
              <a:ext cx="2287067" cy="673924"/>
            </a:xfrm>
            <a:custGeom>
              <a:avLst/>
              <a:gdLst>
                <a:gd name="connsiteX0" fmla="*/ 0 w 2287067"/>
                <a:gd name="connsiteY0" fmla="*/ 14692 h 673924"/>
                <a:gd name="connsiteX1" fmla="*/ 14692 w 2287067"/>
                <a:gd name="connsiteY1" fmla="*/ 0 h 673924"/>
                <a:gd name="connsiteX2" fmla="*/ 601690 w 2287067"/>
                <a:gd name="connsiteY2" fmla="*/ 0 h 673924"/>
                <a:gd name="connsiteX3" fmla="*/ 1120957 w 2287067"/>
                <a:gd name="connsiteY3" fmla="*/ 0 h 673924"/>
                <a:gd name="connsiteX4" fmla="*/ 1730531 w 2287067"/>
                <a:gd name="connsiteY4" fmla="*/ 0 h 673924"/>
                <a:gd name="connsiteX5" fmla="*/ 2272375 w 2287067"/>
                <a:gd name="connsiteY5" fmla="*/ 0 h 673924"/>
                <a:gd name="connsiteX6" fmla="*/ 2287067 w 2287067"/>
                <a:gd name="connsiteY6" fmla="*/ 14692 h 673924"/>
                <a:gd name="connsiteX7" fmla="*/ 2287067 w 2287067"/>
                <a:gd name="connsiteY7" fmla="*/ 659232 h 673924"/>
                <a:gd name="connsiteX8" fmla="*/ 2272375 w 2287067"/>
                <a:gd name="connsiteY8" fmla="*/ 673924 h 673924"/>
                <a:gd name="connsiteX9" fmla="*/ 1662801 w 2287067"/>
                <a:gd name="connsiteY9" fmla="*/ 673924 h 673924"/>
                <a:gd name="connsiteX10" fmla="*/ 1075803 w 2287067"/>
                <a:gd name="connsiteY10" fmla="*/ 673924 h 673924"/>
                <a:gd name="connsiteX11" fmla="*/ 556536 w 2287067"/>
                <a:gd name="connsiteY11" fmla="*/ 673924 h 673924"/>
                <a:gd name="connsiteX12" fmla="*/ 14692 w 2287067"/>
                <a:gd name="connsiteY12" fmla="*/ 673924 h 673924"/>
                <a:gd name="connsiteX13" fmla="*/ 0 w 2287067"/>
                <a:gd name="connsiteY13" fmla="*/ 659232 h 673924"/>
                <a:gd name="connsiteX14" fmla="*/ 0 w 2287067"/>
                <a:gd name="connsiteY14" fmla="*/ 14692 h 67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7067" h="673924" fill="none" extrusionOk="0">
                  <a:moveTo>
                    <a:pt x="0" y="14692"/>
                  </a:moveTo>
                  <a:cubicBezTo>
                    <a:pt x="-329" y="5907"/>
                    <a:pt x="6612" y="-456"/>
                    <a:pt x="14692" y="0"/>
                  </a:cubicBezTo>
                  <a:cubicBezTo>
                    <a:pt x="201282" y="19936"/>
                    <a:pt x="391251" y="2522"/>
                    <a:pt x="601690" y="0"/>
                  </a:cubicBezTo>
                  <a:cubicBezTo>
                    <a:pt x="812129" y="-2522"/>
                    <a:pt x="970271" y="-23013"/>
                    <a:pt x="1120957" y="0"/>
                  </a:cubicBezTo>
                  <a:cubicBezTo>
                    <a:pt x="1271643" y="23013"/>
                    <a:pt x="1560932" y="-22798"/>
                    <a:pt x="1730531" y="0"/>
                  </a:cubicBezTo>
                  <a:cubicBezTo>
                    <a:pt x="1900130" y="22798"/>
                    <a:pt x="2039289" y="-13670"/>
                    <a:pt x="2272375" y="0"/>
                  </a:cubicBezTo>
                  <a:cubicBezTo>
                    <a:pt x="2281168" y="1344"/>
                    <a:pt x="2285621" y="7341"/>
                    <a:pt x="2287067" y="14692"/>
                  </a:cubicBezTo>
                  <a:cubicBezTo>
                    <a:pt x="2313246" y="292895"/>
                    <a:pt x="2311012" y="346458"/>
                    <a:pt x="2287067" y="659232"/>
                  </a:cubicBezTo>
                  <a:cubicBezTo>
                    <a:pt x="2287469" y="666111"/>
                    <a:pt x="2281333" y="674837"/>
                    <a:pt x="2272375" y="673924"/>
                  </a:cubicBezTo>
                  <a:cubicBezTo>
                    <a:pt x="2007649" y="693953"/>
                    <a:pt x="1909373" y="704160"/>
                    <a:pt x="1662801" y="673924"/>
                  </a:cubicBezTo>
                  <a:cubicBezTo>
                    <a:pt x="1416229" y="643688"/>
                    <a:pt x="1308536" y="664745"/>
                    <a:pt x="1075803" y="673924"/>
                  </a:cubicBezTo>
                  <a:cubicBezTo>
                    <a:pt x="843070" y="683103"/>
                    <a:pt x="794165" y="649928"/>
                    <a:pt x="556536" y="673924"/>
                  </a:cubicBezTo>
                  <a:cubicBezTo>
                    <a:pt x="318907" y="697920"/>
                    <a:pt x="138404" y="647919"/>
                    <a:pt x="14692" y="673924"/>
                  </a:cubicBezTo>
                  <a:cubicBezTo>
                    <a:pt x="5451" y="675064"/>
                    <a:pt x="-848" y="669162"/>
                    <a:pt x="0" y="659232"/>
                  </a:cubicBezTo>
                  <a:cubicBezTo>
                    <a:pt x="5176" y="414377"/>
                    <a:pt x="-9277" y="320235"/>
                    <a:pt x="0" y="14692"/>
                  </a:cubicBezTo>
                  <a:close/>
                </a:path>
                <a:path w="2287067" h="673924" stroke="0" extrusionOk="0">
                  <a:moveTo>
                    <a:pt x="0" y="14692"/>
                  </a:moveTo>
                  <a:cubicBezTo>
                    <a:pt x="-516" y="6260"/>
                    <a:pt x="5784" y="298"/>
                    <a:pt x="14692" y="0"/>
                  </a:cubicBezTo>
                  <a:cubicBezTo>
                    <a:pt x="229905" y="20948"/>
                    <a:pt x="346507" y="-21530"/>
                    <a:pt x="624266" y="0"/>
                  </a:cubicBezTo>
                  <a:cubicBezTo>
                    <a:pt x="902025" y="21530"/>
                    <a:pt x="911142" y="-26757"/>
                    <a:pt x="1166110" y="0"/>
                  </a:cubicBezTo>
                  <a:cubicBezTo>
                    <a:pt x="1421078" y="26757"/>
                    <a:pt x="1522442" y="881"/>
                    <a:pt x="1685377" y="0"/>
                  </a:cubicBezTo>
                  <a:cubicBezTo>
                    <a:pt x="1848312" y="-881"/>
                    <a:pt x="2060949" y="20153"/>
                    <a:pt x="2272375" y="0"/>
                  </a:cubicBezTo>
                  <a:cubicBezTo>
                    <a:pt x="2281031" y="-1115"/>
                    <a:pt x="2285257" y="6301"/>
                    <a:pt x="2287067" y="14692"/>
                  </a:cubicBezTo>
                  <a:cubicBezTo>
                    <a:pt x="2308375" y="153091"/>
                    <a:pt x="2299967" y="489497"/>
                    <a:pt x="2287067" y="659232"/>
                  </a:cubicBezTo>
                  <a:cubicBezTo>
                    <a:pt x="2286499" y="668285"/>
                    <a:pt x="2280348" y="673760"/>
                    <a:pt x="2272375" y="673924"/>
                  </a:cubicBezTo>
                  <a:cubicBezTo>
                    <a:pt x="2135307" y="678593"/>
                    <a:pt x="1964404" y="676976"/>
                    <a:pt x="1753108" y="673924"/>
                  </a:cubicBezTo>
                  <a:cubicBezTo>
                    <a:pt x="1541812" y="670872"/>
                    <a:pt x="1311198" y="663771"/>
                    <a:pt x="1188687" y="673924"/>
                  </a:cubicBezTo>
                  <a:cubicBezTo>
                    <a:pt x="1066176" y="684077"/>
                    <a:pt x="759632" y="681219"/>
                    <a:pt x="646843" y="673924"/>
                  </a:cubicBezTo>
                  <a:cubicBezTo>
                    <a:pt x="534054" y="666629"/>
                    <a:pt x="261300" y="665605"/>
                    <a:pt x="14692" y="673924"/>
                  </a:cubicBezTo>
                  <a:cubicBezTo>
                    <a:pt x="6858" y="673576"/>
                    <a:pt x="-522" y="667144"/>
                    <a:pt x="0" y="659232"/>
                  </a:cubicBezTo>
                  <a:cubicBezTo>
                    <a:pt x="24026" y="388074"/>
                    <a:pt x="2902" y="171882"/>
                    <a:pt x="0" y="1469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2180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croll Bar">
              <a:extLst>
                <a:ext uri="{FF2B5EF4-FFF2-40B4-BE49-F238E27FC236}">
                  <a16:creationId xmlns:a16="http://schemas.microsoft.com/office/drawing/2014/main" id="{D9E7A41B-0A31-41FA-AB33-2C9D8F47D6C2}"/>
                </a:ext>
              </a:extLst>
            </p:cNvPr>
            <p:cNvSpPr/>
            <p:nvPr/>
          </p:nvSpPr>
          <p:spPr>
            <a:xfrm>
              <a:off x="2900008" y="5352609"/>
              <a:ext cx="36576" cy="351194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Text Placeholder">
              <a:extLst>
                <a:ext uri="{FF2B5EF4-FFF2-40B4-BE49-F238E27FC236}">
                  <a16:creationId xmlns:a16="http://schemas.microsoft.com/office/drawing/2014/main" id="{BDAEE69C-EB3E-4722-80A8-B958B1500F00}"/>
                </a:ext>
              </a:extLst>
            </p:cNvPr>
            <p:cNvSpPr txBox="1"/>
            <p:nvPr/>
          </p:nvSpPr>
          <p:spPr>
            <a:xfrm>
              <a:off x="702468" y="5330617"/>
              <a:ext cx="2188123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Type Here</a:t>
              </a:r>
            </a:p>
          </p:txBody>
        </p:sp>
      </p:grpSp>
      <p:grpSp>
        <p:nvGrpSpPr>
          <p:cNvPr id="190" name="Toggle Off" descr="Toggle off icon">
            <a:extLst>
              <a:ext uri="{FF2B5EF4-FFF2-40B4-BE49-F238E27FC236}">
                <a16:creationId xmlns:a16="http://schemas.microsoft.com/office/drawing/2014/main" id="{AD9C4464-2B15-4FB8-8C4C-7FC69CE5AA8D}"/>
              </a:ext>
            </a:extLst>
          </p:cNvPr>
          <p:cNvGrpSpPr/>
          <p:nvPr/>
        </p:nvGrpSpPr>
        <p:grpSpPr>
          <a:xfrm>
            <a:off x="-1445280" y="2002066"/>
            <a:ext cx="452737" cy="219456"/>
            <a:chOff x="2514928" y="4179094"/>
            <a:chExt cx="452737" cy="219456"/>
          </a:xfrm>
        </p:grpSpPr>
        <p:sp>
          <p:nvSpPr>
            <p:cNvPr id="248" name="Toggle Off Background">
              <a:extLst>
                <a:ext uri="{FF2B5EF4-FFF2-40B4-BE49-F238E27FC236}">
                  <a16:creationId xmlns:a16="http://schemas.microsoft.com/office/drawing/2014/main" id="{FE997EA3-BCDB-4ED8-9543-63155F0CEC96}"/>
                </a:ext>
              </a:extLst>
            </p:cNvPr>
            <p:cNvSpPr/>
            <p:nvPr/>
          </p:nvSpPr>
          <p:spPr>
            <a:xfrm>
              <a:off x="2514928" y="4179094"/>
              <a:ext cx="452737" cy="219456"/>
            </a:xfrm>
            <a:custGeom>
              <a:avLst/>
              <a:gdLst>
                <a:gd name="connsiteX0" fmla="*/ 0 w 452737"/>
                <a:gd name="connsiteY0" fmla="*/ 109728 h 219456"/>
                <a:gd name="connsiteX1" fmla="*/ 109728 w 452737"/>
                <a:gd name="connsiteY1" fmla="*/ 0 h 219456"/>
                <a:gd name="connsiteX2" fmla="*/ 343009 w 452737"/>
                <a:gd name="connsiteY2" fmla="*/ 0 h 219456"/>
                <a:gd name="connsiteX3" fmla="*/ 452737 w 452737"/>
                <a:gd name="connsiteY3" fmla="*/ 109728 h 219456"/>
                <a:gd name="connsiteX4" fmla="*/ 452737 w 452737"/>
                <a:gd name="connsiteY4" fmla="*/ 109728 h 219456"/>
                <a:gd name="connsiteX5" fmla="*/ 343009 w 452737"/>
                <a:gd name="connsiteY5" fmla="*/ 219456 h 219456"/>
                <a:gd name="connsiteX6" fmla="*/ 109728 w 452737"/>
                <a:gd name="connsiteY6" fmla="*/ 219456 h 219456"/>
                <a:gd name="connsiteX7" fmla="*/ 0 w 452737"/>
                <a:gd name="connsiteY7" fmla="*/ 109728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737" h="219456" fill="none" extrusionOk="0">
                  <a:moveTo>
                    <a:pt x="0" y="109728"/>
                  </a:moveTo>
                  <a:cubicBezTo>
                    <a:pt x="-3167" y="60399"/>
                    <a:pt x="48283" y="1926"/>
                    <a:pt x="109728" y="0"/>
                  </a:cubicBezTo>
                  <a:cubicBezTo>
                    <a:pt x="180041" y="6664"/>
                    <a:pt x="268479" y="-1522"/>
                    <a:pt x="343009" y="0"/>
                  </a:cubicBezTo>
                  <a:cubicBezTo>
                    <a:pt x="401744" y="1507"/>
                    <a:pt x="451145" y="49374"/>
                    <a:pt x="452737" y="109728"/>
                  </a:cubicBezTo>
                  <a:lnTo>
                    <a:pt x="452737" y="109728"/>
                  </a:lnTo>
                  <a:cubicBezTo>
                    <a:pt x="458185" y="170082"/>
                    <a:pt x="401759" y="218861"/>
                    <a:pt x="343009" y="219456"/>
                  </a:cubicBezTo>
                  <a:cubicBezTo>
                    <a:pt x="291934" y="220931"/>
                    <a:pt x="168965" y="214273"/>
                    <a:pt x="109728" y="219456"/>
                  </a:cubicBezTo>
                  <a:cubicBezTo>
                    <a:pt x="38141" y="212738"/>
                    <a:pt x="537" y="172273"/>
                    <a:pt x="0" y="109728"/>
                  </a:cubicBezTo>
                  <a:close/>
                </a:path>
                <a:path w="452737" h="219456" stroke="0" extrusionOk="0">
                  <a:moveTo>
                    <a:pt x="0" y="109728"/>
                  </a:moveTo>
                  <a:cubicBezTo>
                    <a:pt x="-764" y="53579"/>
                    <a:pt x="54034" y="-2162"/>
                    <a:pt x="109728" y="0"/>
                  </a:cubicBezTo>
                  <a:cubicBezTo>
                    <a:pt x="197755" y="7894"/>
                    <a:pt x="254598" y="-4275"/>
                    <a:pt x="343009" y="0"/>
                  </a:cubicBezTo>
                  <a:cubicBezTo>
                    <a:pt x="398684" y="-11744"/>
                    <a:pt x="447065" y="38442"/>
                    <a:pt x="452737" y="109728"/>
                  </a:cubicBezTo>
                  <a:lnTo>
                    <a:pt x="452737" y="109728"/>
                  </a:lnTo>
                  <a:cubicBezTo>
                    <a:pt x="453762" y="175262"/>
                    <a:pt x="406648" y="221847"/>
                    <a:pt x="343009" y="219456"/>
                  </a:cubicBezTo>
                  <a:cubicBezTo>
                    <a:pt x="266331" y="210399"/>
                    <a:pt x="164324" y="230479"/>
                    <a:pt x="109728" y="219456"/>
                  </a:cubicBezTo>
                  <a:cubicBezTo>
                    <a:pt x="54231" y="209685"/>
                    <a:pt x="7418" y="177078"/>
                    <a:pt x="0" y="1097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878000280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  <ask:seed>878000280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ff Text">
              <a:extLst>
                <a:ext uri="{FF2B5EF4-FFF2-40B4-BE49-F238E27FC236}">
                  <a16:creationId xmlns:a16="http://schemas.microsoft.com/office/drawing/2014/main" id="{BEACCEFE-A820-4D38-BBD3-72D8E5547083}"/>
                </a:ext>
              </a:extLst>
            </p:cNvPr>
            <p:cNvSpPr txBox="1"/>
            <p:nvPr/>
          </p:nvSpPr>
          <p:spPr>
            <a:xfrm>
              <a:off x="2744391" y="4190785"/>
              <a:ext cx="160638" cy="20774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7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OFF</a:t>
              </a:r>
            </a:p>
          </p:txBody>
        </p:sp>
        <p:sp>
          <p:nvSpPr>
            <p:cNvPr id="250" name="Filled Circle">
              <a:extLst>
                <a:ext uri="{FF2B5EF4-FFF2-40B4-BE49-F238E27FC236}">
                  <a16:creationId xmlns:a16="http://schemas.microsoft.com/office/drawing/2014/main" id="{CD759EB1-B90C-4697-9129-A7F9953EBDFB}"/>
                </a:ext>
              </a:extLst>
            </p:cNvPr>
            <p:cNvSpPr/>
            <p:nvPr/>
          </p:nvSpPr>
          <p:spPr>
            <a:xfrm>
              <a:off x="2538941" y="4207116"/>
              <a:ext cx="171428" cy="171428"/>
            </a:xfrm>
            <a:custGeom>
              <a:avLst/>
              <a:gdLst>
                <a:gd name="connsiteX0" fmla="*/ 0 w 171428"/>
                <a:gd name="connsiteY0" fmla="*/ 85714 h 171428"/>
                <a:gd name="connsiteX1" fmla="*/ 85714 w 171428"/>
                <a:gd name="connsiteY1" fmla="*/ 0 h 171428"/>
                <a:gd name="connsiteX2" fmla="*/ 171428 w 171428"/>
                <a:gd name="connsiteY2" fmla="*/ 85714 h 171428"/>
                <a:gd name="connsiteX3" fmla="*/ 85714 w 171428"/>
                <a:gd name="connsiteY3" fmla="*/ 171428 h 171428"/>
                <a:gd name="connsiteX4" fmla="*/ 0 w 171428"/>
                <a:gd name="connsiteY4" fmla="*/ 85714 h 17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28" h="171428" fill="none" extrusionOk="0">
                  <a:moveTo>
                    <a:pt x="0" y="85714"/>
                  </a:moveTo>
                  <a:cubicBezTo>
                    <a:pt x="-7833" y="35205"/>
                    <a:pt x="44181" y="-6848"/>
                    <a:pt x="85714" y="0"/>
                  </a:cubicBezTo>
                  <a:cubicBezTo>
                    <a:pt x="132057" y="-4303"/>
                    <a:pt x="170658" y="32560"/>
                    <a:pt x="171428" y="85714"/>
                  </a:cubicBezTo>
                  <a:cubicBezTo>
                    <a:pt x="175482" y="132919"/>
                    <a:pt x="122274" y="172281"/>
                    <a:pt x="85714" y="171428"/>
                  </a:cubicBezTo>
                  <a:cubicBezTo>
                    <a:pt x="37309" y="173938"/>
                    <a:pt x="-2760" y="137186"/>
                    <a:pt x="0" y="85714"/>
                  </a:cubicBezTo>
                  <a:close/>
                </a:path>
                <a:path w="171428" h="171428" stroke="0" extrusionOk="0">
                  <a:moveTo>
                    <a:pt x="0" y="85714"/>
                  </a:moveTo>
                  <a:cubicBezTo>
                    <a:pt x="-9295" y="31645"/>
                    <a:pt x="48397" y="49"/>
                    <a:pt x="85714" y="0"/>
                  </a:cubicBezTo>
                  <a:cubicBezTo>
                    <a:pt x="132584" y="-1606"/>
                    <a:pt x="168830" y="36298"/>
                    <a:pt x="171428" y="85714"/>
                  </a:cubicBezTo>
                  <a:cubicBezTo>
                    <a:pt x="173834" y="131751"/>
                    <a:pt x="141927" y="173700"/>
                    <a:pt x="85714" y="171428"/>
                  </a:cubicBezTo>
                  <a:cubicBezTo>
                    <a:pt x="47027" y="177067"/>
                    <a:pt x="-66" y="129021"/>
                    <a:pt x="0" y="8571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662386096">
                    <a:prstGeom prst="ellipse">
                      <a:avLst/>
                    </a:prstGeom>
                    <ask:type>
                      <ask:lineSketchFreehand/>
                    </ask:type>
                    <ask:seed>662386096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Toggle On" descr="Toggle on icon">
            <a:extLst>
              <a:ext uri="{FF2B5EF4-FFF2-40B4-BE49-F238E27FC236}">
                <a16:creationId xmlns:a16="http://schemas.microsoft.com/office/drawing/2014/main" id="{1699A362-459A-4A28-AF86-40EA35C2B84F}"/>
              </a:ext>
            </a:extLst>
          </p:cNvPr>
          <p:cNvGrpSpPr/>
          <p:nvPr/>
        </p:nvGrpSpPr>
        <p:grpSpPr>
          <a:xfrm>
            <a:off x="-1951515" y="2002066"/>
            <a:ext cx="452737" cy="219456"/>
            <a:chOff x="2008693" y="4179094"/>
            <a:chExt cx="452737" cy="219456"/>
          </a:xfrm>
        </p:grpSpPr>
        <p:sp>
          <p:nvSpPr>
            <p:cNvPr id="245" name="Toggle On Background">
              <a:extLst>
                <a:ext uri="{FF2B5EF4-FFF2-40B4-BE49-F238E27FC236}">
                  <a16:creationId xmlns:a16="http://schemas.microsoft.com/office/drawing/2014/main" id="{7DCFE330-0BD9-44BD-A8C0-1B9AD39D27BB}"/>
                </a:ext>
              </a:extLst>
            </p:cNvPr>
            <p:cNvSpPr/>
            <p:nvPr/>
          </p:nvSpPr>
          <p:spPr>
            <a:xfrm>
              <a:off x="2008693" y="4179094"/>
              <a:ext cx="452737" cy="219456"/>
            </a:xfrm>
            <a:custGeom>
              <a:avLst/>
              <a:gdLst>
                <a:gd name="connsiteX0" fmla="*/ 0 w 452737"/>
                <a:gd name="connsiteY0" fmla="*/ 109728 h 219456"/>
                <a:gd name="connsiteX1" fmla="*/ 109728 w 452737"/>
                <a:gd name="connsiteY1" fmla="*/ 0 h 219456"/>
                <a:gd name="connsiteX2" fmla="*/ 343009 w 452737"/>
                <a:gd name="connsiteY2" fmla="*/ 0 h 219456"/>
                <a:gd name="connsiteX3" fmla="*/ 452737 w 452737"/>
                <a:gd name="connsiteY3" fmla="*/ 109728 h 219456"/>
                <a:gd name="connsiteX4" fmla="*/ 452737 w 452737"/>
                <a:gd name="connsiteY4" fmla="*/ 109728 h 219456"/>
                <a:gd name="connsiteX5" fmla="*/ 343009 w 452737"/>
                <a:gd name="connsiteY5" fmla="*/ 219456 h 219456"/>
                <a:gd name="connsiteX6" fmla="*/ 109728 w 452737"/>
                <a:gd name="connsiteY6" fmla="*/ 219456 h 219456"/>
                <a:gd name="connsiteX7" fmla="*/ 0 w 452737"/>
                <a:gd name="connsiteY7" fmla="*/ 109728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737" h="219456" fill="none" extrusionOk="0">
                  <a:moveTo>
                    <a:pt x="0" y="109728"/>
                  </a:moveTo>
                  <a:cubicBezTo>
                    <a:pt x="-3167" y="60399"/>
                    <a:pt x="48283" y="1926"/>
                    <a:pt x="109728" y="0"/>
                  </a:cubicBezTo>
                  <a:cubicBezTo>
                    <a:pt x="180041" y="6664"/>
                    <a:pt x="268479" y="-1522"/>
                    <a:pt x="343009" y="0"/>
                  </a:cubicBezTo>
                  <a:cubicBezTo>
                    <a:pt x="401744" y="1507"/>
                    <a:pt x="451145" y="49374"/>
                    <a:pt x="452737" y="109728"/>
                  </a:cubicBezTo>
                  <a:lnTo>
                    <a:pt x="452737" y="109728"/>
                  </a:lnTo>
                  <a:cubicBezTo>
                    <a:pt x="458185" y="170082"/>
                    <a:pt x="401759" y="218861"/>
                    <a:pt x="343009" y="219456"/>
                  </a:cubicBezTo>
                  <a:cubicBezTo>
                    <a:pt x="291934" y="220931"/>
                    <a:pt x="168965" y="214273"/>
                    <a:pt x="109728" y="219456"/>
                  </a:cubicBezTo>
                  <a:cubicBezTo>
                    <a:pt x="38141" y="212738"/>
                    <a:pt x="537" y="172273"/>
                    <a:pt x="0" y="109728"/>
                  </a:cubicBezTo>
                  <a:close/>
                </a:path>
                <a:path w="452737" h="219456" stroke="0" extrusionOk="0">
                  <a:moveTo>
                    <a:pt x="0" y="109728"/>
                  </a:moveTo>
                  <a:cubicBezTo>
                    <a:pt x="-764" y="53579"/>
                    <a:pt x="54034" y="-2162"/>
                    <a:pt x="109728" y="0"/>
                  </a:cubicBezTo>
                  <a:cubicBezTo>
                    <a:pt x="197755" y="7894"/>
                    <a:pt x="254598" y="-4275"/>
                    <a:pt x="343009" y="0"/>
                  </a:cubicBezTo>
                  <a:cubicBezTo>
                    <a:pt x="398684" y="-11744"/>
                    <a:pt x="447065" y="38442"/>
                    <a:pt x="452737" y="109728"/>
                  </a:cubicBezTo>
                  <a:lnTo>
                    <a:pt x="452737" y="109728"/>
                  </a:lnTo>
                  <a:cubicBezTo>
                    <a:pt x="453762" y="175262"/>
                    <a:pt x="406648" y="221847"/>
                    <a:pt x="343009" y="219456"/>
                  </a:cubicBezTo>
                  <a:cubicBezTo>
                    <a:pt x="266331" y="210399"/>
                    <a:pt x="164324" y="230479"/>
                    <a:pt x="109728" y="219456"/>
                  </a:cubicBezTo>
                  <a:cubicBezTo>
                    <a:pt x="54231" y="209685"/>
                    <a:pt x="7418" y="177078"/>
                    <a:pt x="0" y="10972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878000280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  <ask:seed>878000280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n Text">
              <a:extLst>
                <a:ext uri="{FF2B5EF4-FFF2-40B4-BE49-F238E27FC236}">
                  <a16:creationId xmlns:a16="http://schemas.microsoft.com/office/drawing/2014/main" id="{631932F0-A96C-4379-A9EF-470C4B2D3833}"/>
                </a:ext>
              </a:extLst>
            </p:cNvPr>
            <p:cNvSpPr txBox="1"/>
            <p:nvPr/>
          </p:nvSpPr>
          <p:spPr>
            <a:xfrm>
              <a:off x="2080954" y="4189991"/>
              <a:ext cx="152739" cy="20774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7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</a:t>
              </a:r>
            </a:p>
          </p:txBody>
        </p:sp>
        <p:sp>
          <p:nvSpPr>
            <p:cNvPr id="247" name="Circle">
              <a:extLst>
                <a:ext uri="{FF2B5EF4-FFF2-40B4-BE49-F238E27FC236}">
                  <a16:creationId xmlns:a16="http://schemas.microsoft.com/office/drawing/2014/main" id="{C1E9EDB6-2A2A-434A-9243-AFE717568383}"/>
                </a:ext>
              </a:extLst>
            </p:cNvPr>
            <p:cNvSpPr/>
            <p:nvPr/>
          </p:nvSpPr>
          <p:spPr>
            <a:xfrm>
              <a:off x="2269641" y="4207116"/>
              <a:ext cx="171428" cy="171428"/>
            </a:xfrm>
            <a:custGeom>
              <a:avLst/>
              <a:gdLst>
                <a:gd name="connsiteX0" fmla="*/ 0 w 171428"/>
                <a:gd name="connsiteY0" fmla="*/ 85714 h 171428"/>
                <a:gd name="connsiteX1" fmla="*/ 85714 w 171428"/>
                <a:gd name="connsiteY1" fmla="*/ 0 h 171428"/>
                <a:gd name="connsiteX2" fmla="*/ 171428 w 171428"/>
                <a:gd name="connsiteY2" fmla="*/ 85714 h 171428"/>
                <a:gd name="connsiteX3" fmla="*/ 85714 w 171428"/>
                <a:gd name="connsiteY3" fmla="*/ 171428 h 171428"/>
                <a:gd name="connsiteX4" fmla="*/ 0 w 171428"/>
                <a:gd name="connsiteY4" fmla="*/ 85714 h 17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28" h="171428" fill="none" extrusionOk="0">
                  <a:moveTo>
                    <a:pt x="0" y="85714"/>
                  </a:moveTo>
                  <a:cubicBezTo>
                    <a:pt x="-7833" y="35205"/>
                    <a:pt x="44181" y="-6848"/>
                    <a:pt x="85714" y="0"/>
                  </a:cubicBezTo>
                  <a:cubicBezTo>
                    <a:pt x="132057" y="-4303"/>
                    <a:pt x="170658" y="32560"/>
                    <a:pt x="171428" y="85714"/>
                  </a:cubicBezTo>
                  <a:cubicBezTo>
                    <a:pt x="175482" y="132919"/>
                    <a:pt x="122274" y="172281"/>
                    <a:pt x="85714" y="171428"/>
                  </a:cubicBezTo>
                  <a:cubicBezTo>
                    <a:pt x="37309" y="173938"/>
                    <a:pt x="-2760" y="137186"/>
                    <a:pt x="0" y="85714"/>
                  </a:cubicBezTo>
                  <a:close/>
                </a:path>
                <a:path w="171428" h="171428" stroke="0" extrusionOk="0">
                  <a:moveTo>
                    <a:pt x="0" y="85714"/>
                  </a:moveTo>
                  <a:cubicBezTo>
                    <a:pt x="-9295" y="31645"/>
                    <a:pt x="48397" y="49"/>
                    <a:pt x="85714" y="0"/>
                  </a:cubicBezTo>
                  <a:cubicBezTo>
                    <a:pt x="132584" y="-1606"/>
                    <a:pt x="168830" y="36298"/>
                    <a:pt x="171428" y="85714"/>
                  </a:cubicBezTo>
                  <a:cubicBezTo>
                    <a:pt x="173834" y="131751"/>
                    <a:pt x="141927" y="173700"/>
                    <a:pt x="85714" y="171428"/>
                  </a:cubicBezTo>
                  <a:cubicBezTo>
                    <a:pt x="47027" y="177067"/>
                    <a:pt x="-66" y="129021"/>
                    <a:pt x="0" y="8571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662386096">
                    <a:prstGeom prst="ellipse">
                      <a:avLst/>
                    </a:prstGeom>
                    <ask:type>
                      <ask:lineSketchFreehand/>
                    </ask:type>
                    <ask:seed>662386096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Add Box" descr="Add icon">
            <a:extLst>
              <a:ext uri="{FF2B5EF4-FFF2-40B4-BE49-F238E27FC236}">
                <a16:creationId xmlns:a16="http://schemas.microsoft.com/office/drawing/2014/main" id="{E59DD980-962B-4BE5-B5BD-415D2AAC9E54}"/>
              </a:ext>
            </a:extLst>
          </p:cNvPr>
          <p:cNvGrpSpPr/>
          <p:nvPr/>
        </p:nvGrpSpPr>
        <p:grpSpPr>
          <a:xfrm>
            <a:off x="-1279656" y="1600124"/>
            <a:ext cx="219456" cy="219456"/>
            <a:chOff x="2680552" y="3803553"/>
            <a:chExt cx="219456" cy="219456"/>
          </a:xfrm>
        </p:grpSpPr>
        <p:sp>
          <p:nvSpPr>
            <p:cNvPr id="230" name="Add Background">
              <a:extLst>
                <a:ext uri="{FF2B5EF4-FFF2-40B4-BE49-F238E27FC236}">
                  <a16:creationId xmlns:a16="http://schemas.microsoft.com/office/drawing/2014/main" id="{410C0AC4-71B5-4872-8A94-140047B6EF63}"/>
                </a:ext>
              </a:extLst>
            </p:cNvPr>
            <p:cNvSpPr/>
            <p:nvPr/>
          </p:nvSpPr>
          <p:spPr>
            <a:xfrm>
              <a:off x="2680552" y="3803553"/>
              <a:ext cx="219456" cy="219456"/>
            </a:xfrm>
            <a:custGeom>
              <a:avLst/>
              <a:gdLst>
                <a:gd name="connsiteX0" fmla="*/ 0 w 219456"/>
                <a:gd name="connsiteY0" fmla="*/ 8004 h 219456"/>
                <a:gd name="connsiteX1" fmla="*/ 8004 w 219456"/>
                <a:gd name="connsiteY1" fmla="*/ 0 h 219456"/>
                <a:gd name="connsiteX2" fmla="*/ 211452 w 219456"/>
                <a:gd name="connsiteY2" fmla="*/ 0 h 219456"/>
                <a:gd name="connsiteX3" fmla="*/ 219456 w 219456"/>
                <a:gd name="connsiteY3" fmla="*/ 8004 h 219456"/>
                <a:gd name="connsiteX4" fmla="*/ 219456 w 219456"/>
                <a:gd name="connsiteY4" fmla="*/ 211452 h 219456"/>
                <a:gd name="connsiteX5" fmla="*/ 211452 w 219456"/>
                <a:gd name="connsiteY5" fmla="*/ 219456 h 219456"/>
                <a:gd name="connsiteX6" fmla="*/ 8004 w 219456"/>
                <a:gd name="connsiteY6" fmla="*/ 219456 h 219456"/>
                <a:gd name="connsiteX7" fmla="*/ 0 w 219456"/>
                <a:gd name="connsiteY7" fmla="*/ 211452 h 219456"/>
                <a:gd name="connsiteX8" fmla="*/ 0 w 219456"/>
                <a:gd name="connsiteY8" fmla="*/ 8004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" h="219456" fill="none" extrusionOk="0">
                  <a:moveTo>
                    <a:pt x="0" y="8004"/>
                  </a:moveTo>
                  <a:cubicBezTo>
                    <a:pt x="269" y="3355"/>
                    <a:pt x="3766" y="857"/>
                    <a:pt x="8004" y="0"/>
                  </a:cubicBezTo>
                  <a:cubicBezTo>
                    <a:pt x="69343" y="7917"/>
                    <a:pt x="111488" y="2613"/>
                    <a:pt x="211452" y="0"/>
                  </a:cubicBezTo>
                  <a:cubicBezTo>
                    <a:pt x="216699" y="73"/>
                    <a:pt x="219251" y="2931"/>
                    <a:pt x="219456" y="8004"/>
                  </a:cubicBezTo>
                  <a:cubicBezTo>
                    <a:pt x="217588" y="84895"/>
                    <a:pt x="221247" y="127438"/>
                    <a:pt x="219456" y="211452"/>
                  </a:cubicBezTo>
                  <a:cubicBezTo>
                    <a:pt x="219264" y="215311"/>
                    <a:pt x="215976" y="218917"/>
                    <a:pt x="211452" y="219456"/>
                  </a:cubicBezTo>
                  <a:cubicBezTo>
                    <a:pt x="135071" y="224886"/>
                    <a:pt x="66737" y="210565"/>
                    <a:pt x="8004" y="219456"/>
                  </a:cubicBezTo>
                  <a:cubicBezTo>
                    <a:pt x="4063" y="218618"/>
                    <a:pt x="86" y="216416"/>
                    <a:pt x="0" y="211452"/>
                  </a:cubicBezTo>
                  <a:cubicBezTo>
                    <a:pt x="183" y="163631"/>
                    <a:pt x="377" y="76869"/>
                    <a:pt x="0" y="8004"/>
                  </a:cubicBezTo>
                  <a:close/>
                </a:path>
                <a:path w="219456" h="219456" stroke="0" extrusionOk="0">
                  <a:moveTo>
                    <a:pt x="0" y="8004"/>
                  </a:moveTo>
                  <a:cubicBezTo>
                    <a:pt x="-376" y="3312"/>
                    <a:pt x="3825" y="1"/>
                    <a:pt x="8004" y="0"/>
                  </a:cubicBezTo>
                  <a:cubicBezTo>
                    <a:pt x="105082" y="-1257"/>
                    <a:pt x="153907" y="7797"/>
                    <a:pt x="211452" y="0"/>
                  </a:cubicBezTo>
                  <a:cubicBezTo>
                    <a:pt x="216139" y="418"/>
                    <a:pt x="218736" y="3268"/>
                    <a:pt x="219456" y="8004"/>
                  </a:cubicBezTo>
                  <a:cubicBezTo>
                    <a:pt x="227716" y="89539"/>
                    <a:pt x="220491" y="139292"/>
                    <a:pt x="219456" y="211452"/>
                  </a:cubicBezTo>
                  <a:cubicBezTo>
                    <a:pt x="219655" y="215638"/>
                    <a:pt x="215699" y="218707"/>
                    <a:pt x="211452" y="219456"/>
                  </a:cubicBezTo>
                  <a:cubicBezTo>
                    <a:pt x="143237" y="212591"/>
                    <a:pt x="75664" y="209985"/>
                    <a:pt x="8004" y="219456"/>
                  </a:cubicBezTo>
                  <a:cubicBezTo>
                    <a:pt x="4459" y="219247"/>
                    <a:pt x="-198" y="215996"/>
                    <a:pt x="0" y="211452"/>
                  </a:cubicBezTo>
                  <a:cubicBezTo>
                    <a:pt x="5973" y="121162"/>
                    <a:pt x="-5842" y="81151"/>
                    <a:pt x="0" y="800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662386096">
                    <a:prstGeom prst="roundRect">
                      <a:avLst>
                        <a:gd name="adj" fmla="val 3647"/>
                      </a:avLst>
                    </a:prstGeom>
                    <ask:type>
                      <ask:lineSketchFreehand/>
                    </ask:type>
                    <ask:seed>662386096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1" name="Add Icon" descr="Add">
              <a:extLst>
                <a:ext uri="{FF2B5EF4-FFF2-40B4-BE49-F238E27FC236}">
                  <a16:creationId xmlns:a16="http://schemas.microsoft.com/office/drawing/2014/main" id="{88ECC098-5458-4E4B-9F5D-9E5A16CA2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23296" y="3845460"/>
              <a:ext cx="137160" cy="137160"/>
            </a:xfrm>
            <a:prstGeom prst="rect">
              <a:avLst/>
            </a:prstGeom>
          </p:spPr>
        </p:pic>
      </p:grpSp>
      <p:grpSp>
        <p:nvGrpSpPr>
          <p:cNvPr id="193" name="Check Box" descr="Checked box icon">
            <a:extLst>
              <a:ext uri="{FF2B5EF4-FFF2-40B4-BE49-F238E27FC236}">
                <a16:creationId xmlns:a16="http://schemas.microsoft.com/office/drawing/2014/main" id="{A88779BF-7A6C-4FF7-B561-DA4AB50EEF80}"/>
              </a:ext>
            </a:extLst>
          </p:cNvPr>
          <p:cNvGrpSpPr/>
          <p:nvPr/>
        </p:nvGrpSpPr>
        <p:grpSpPr>
          <a:xfrm>
            <a:off x="-1631706" y="1600178"/>
            <a:ext cx="219456" cy="219456"/>
            <a:chOff x="2328502" y="3803607"/>
            <a:chExt cx="219456" cy="219456"/>
          </a:xfrm>
        </p:grpSpPr>
        <p:sp>
          <p:nvSpPr>
            <p:cNvPr id="241" name="Check Box Background">
              <a:extLst>
                <a:ext uri="{FF2B5EF4-FFF2-40B4-BE49-F238E27FC236}">
                  <a16:creationId xmlns:a16="http://schemas.microsoft.com/office/drawing/2014/main" id="{EFE3660C-BB96-4A83-B855-B5C53F95F739}"/>
                </a:ext>
              </a:extLst>
            </p:cNvPr>
            <p:cNvSpPr/>
            <p:nvPr/>
          </p:nvSpPr>
          <p:spPr>
            <a:xfrm>
              <a:off x="2328502" y="3803607"/>
              <a:ext cx="219456" cy="219456"/>
            </a:xfrm>
            <a:custGeom>
              <a:avLst/>
              <a:gdLst>
                <a:gd name="connsiteX0" fmla="*/ 0 w 219456"/>
                <a:gd name="connsiteY0" fmla="*/ 10382 h 219456"/>
                <a:gd name="connsiteX1" fmla="*/ 10382 w 219456"/>
                <a:gd name="connsiteY1" fmla="*/ 0 h 219456"/>
                <a:gd name="connsiteX2" fmla="*/ 209074 w 219456"/>
                <a:gd name="connsiteY2" fmla="*/ 0 h 219456"/>
                <a:gd name="connsiteX3" fmla="*/ 219456 w 219456"/>
                <a:gd name="connsiteY3" fmla="*/ 10382 h 219456"/>
                <a:gd name="connsiteX4" fmla="*/ 219456 w 219456"/>
                <a:gd name="connsiteY4" fmla="*/ 209074 h 219456"/>
                <a:gd name="connsiteX5" fmla="*/ 209074 w 219456"/>
                <a:gd name="connsiteY5" fmla="*/ 219456 h 219456"/>
                <a:gd name="connsiteX6" fmla="*/ 10382 w 219456"/>
                <a:gd name="connsiteY6" fmla="*/ 219456 h 219456"/>
                <a:gd name="connsiteX7" fmla="*/ 0 w 219456"/>
                <a:gd name="connsiteY7" fmla="*/ 209074 h 219456"/>
                <a:gd name="connsiteX8" fmla="*/ 0 w 219456"/>
                <a:gd name="connsiteY8" fmla="*/ 10382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" h="219456" fill="none" extrusionOk="0">
                  <a:moveTo>
                    <a:pt x="0" y="10382"/>
                  </a:moveTo>
                  <a:cubicBezTo>
                    <a:pt x="504" y="4220"/>
                    <a:pt x="4687" y="182"/>
                    <a:pt x="10382" y="0"/>
                  </a:cubicBezTo>
                  <a:cubicBezTo>
                    <a:pt x="88446" y="9069"/>
                    <a:pt x="154097" y="7415"/>
                    <a:pt x="209074" y="0"/>
                  </a:cubicBezTo>
                  <a:cubicBezTo>
                    <a:pt x="215966" y="103"/>
                    <a:pt x="219279" y="4086"/>
                    <a:pt x="219456" y="10382"/>
                  </a:cubicBezTo>
                  <a:cubicBezTo>
                    <a:pt x="216968" y="51821"/>
                    <a:pt x="215175" y="143020"/>
                    <a:pt x="219456" y="209074"/>
                  </a:cubicBezTo>
                  <a:cubicBezTo>
                    <a:pt x="219108" y="213792"/>
                    <a:pt x="214949" y="218725"/>
                    <a:pt x="209074" y="219456"/>
                  </a:cubicBezTo>
                  <a:cubicBezTo>
                    <a:pt x="161391" y="221934"/>
                    <a:pt x="92937" y="224151"/>
                    <a:pt x="10382" y="219456"/>
                  </a:cubicBezTo>
                  <a:cubicBezTo>
                    <a:pt x="4978" y="218879"/>
                    <a:pt x="151" y="215761"/>
                    <a:pt x="0" y="209074"/>
                  </a:cubicBezTo>
                  <a:cubicBezTo>
                    <a:pt x="-626" y="142710"/>
                    <a:pt x="109" y="50664"/>
                    <a:pt x="0" y="10382"/>
                  </a:cubicBezTo>
                  <a:close/>
                </a:path>
                <a:path w="219456" h="219456" stroke="0" extrusionOk="0">
                  <a:moveTo>
                    <a:pt x="0" y="10382"/>
                  </a:moveTo>
                  <a:cubicBezTo>
                    <a:pt x="-779" y="4084"/>
                    <a:pt x="5830" y="6"/>
                    <a:pt x="10382" y="0"/>
                  </a:cubicBezTo>
                  <a:cubicBezTo>
                    <a:pt x="61956" y="-3502"/>
                    <a:pt x="135992" y="8194"/>
                    <a:pt x="209074" y="0"/>
                  </a:cubicBezTo>
                  <a:cubicBezTo>
                    <a:pt x="215231" y="662"/>
                    <a:pt x="218493" y="4225"/>
                    <a:pt x="219456" y="10382"/>
                  </a:cubicBezTo>
                  <a:cubicBezTo>
                    <a:pt x="216827" y="64953"/>
                    <a:pt x="211663" y="154771"/>
                    <a:pt x="219456" y="209074"/>
                  </a:cubicBezTo>
                  <a:cubicBezTo>
                    <a:pt x="219831" y="214365"/>
                    <a:pt x="214517" y="218198"/>
                    <a:pt x="209074" y="219456"/>
                  </a:cubicBezTo>
                  <a:cubicBezTo>
                    <a:pt x="160626" y="225438"/>
                    <a:pt x="95108" y="215753"/>
                    <a:pt x="10382" y="219456"/>
                  </a:cubicBezTo>
                  <a:cubicBezTo>
                    <a:pt x="5250" y="219312"/>
                    <a:pt x="-137" y="214894"/>
                    <a:pt x="0" y="209074"/>
                  </a:cubicBezTo>
                  <a:cubicBezTo>
                    <a:pt x="-4535" y="121806"/>
                    <a:pt x="6221" y="57278"/>
                    <a:pt x="0" y="103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662386096">
                    <a:prstGeom prst="roundRect">
                      <a:avLst>
                        <a:gd name="adj" fmla="val 4731"/>
                      </a:avLst>
                    </a:prstGeom>
                    <ask:type>
                      <ask:lineSketchFreehand/>
                    </ask:type>
                    <ask:seed>662386096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2" name="Check Icon" descr="Checkmark">
              <a:extLst>
                <a:ext uri="{FF2B5EF4-FFF2-40B4-BE49-F238E27FC236}">
                  <a16:creationId xmlns:a16="http://schemas.microsoft.com/office/drawing/2014/main" id="{13C4F0A8-2758-43EC-BFA6-5BB7F8D9E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74222" y="3842114"/>
              <a:ext cx="137160" cy="137160"/>
            </a:xfrm>
            <a:prstGeom prst="rect">
              <a:avLst/>
            </a:prstGeom>
          </p:spPr>
        </p:pic>
      </p:grpSp>
      <p:sp>
        <p:nvSpPr>
          <p:cNvPr id="206" name="Selection Box" descr="Option Box Icon">
            <a:extLst>
              <a:ext uri="{FF2B5EF4-FFF2-40B4-BE49-F238E27FC236}">
                <a16:creationId xmlns:a16="http://schemas.microsoft.com/office/drawing/2014/main" id="{6B03289C-4959-4570-96F3-9004449A74D0}"/>
              </a:ext>
            </a:extLst>
          </p:cNvPr>
          <p:cNvSpPr/>
          <p:nvPr/>
        </p:nvSpPr>
        <p:spPr>
          <a:xfrm>
            <a:off x="-1951516" y="1603786"/>
            <a:ext cx="219671" cy="219456"/>
          </a:xfrm>
          <a:custGeom>
            <a:avLst/>
            <a:gdLst>
              <a:gd name="connsiteX0" fmla="*/ 0 w 219671"/>
              <a:gd name="connsiteY0" fmla="*/ 8004 h 219456"/>
              <a:gd name="connsiteX1" fmla="*/ 8004 w 219671"/>
              <a:gd name="connsiteY1" fmla="*/ 0 h 219456"/>
              <a:gd name="connsiteX2" fmla="*/ 211667 w 219671"/>
              <a:gd name="connsiteY2" fmla="*/ 0 h 219456"/>
              <a:gd name="connsiteX3" fmla="*/ 219671 w 219671"/>
              <a:gd name="connsiteY3" fmla="*/ 8004 h 219456"/>
              <a:gd name="connsiteX4" fmla="*/ 219671 w 219671"/>
              <a:gd name="connsiteY4" fmla="*/ 211452 h 219456"/>
              <a:gd name="connsiteX5" fmla="*/ 211667 w 219671"/>
              <a:gd name="connsiteY5" fmla="*/ 219456 h 219456"/>
              <a:gd name="connsiteX6" fmla="*/ 8004 w 219671"/>
              <a:gd name="connsiteY6" fmla="*/ 219456 h 219456"/>
              <a:gd name="connsiteX7" fmla="*/ 0 w 219671"/>
              <a:gd name="connsiteY7" fmla="*/ 211452 h 219456"/>
              <a:gd name="connsiteX8" fmla="*/ 0 w 219671"/>
              <a:gd name="connsiteY8" fmla="*/ 8004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71" h="219456" fill="none" extrusionOk="0">
                <a:moveTo>
                  <a:pt x="0" y="8004"/>
                </a:moveTo>
                <a:cubicBezTo>
                  <a:pt x="269" y="3355"/>
                  <a:pt x="3766" y="857"/>
                  <a:pt x="8004" y="0"/>
                </a:cubicBezTo>
                <a:cubicBezTo>
                  <a:pt x="75973" y="2996"/>
                  <a:pt x="110167" y="7115"/>
                  <a:pt x="211667" y="0"/>
                </a:cubicBezTo>
                <a:cubicBezTo>
                  <a:pt x="216914" y="73"/>
                  <a:pt x="219466" y="2931"/>
                  <a:pt x="219671" y="8004"/>
                </a:cubicBezTo>
                <a:cubicBezTo>
                  <a:pt x="217803" y="84895"/>
                  <a:pt x="221462" y="127438"/>
                  <a:pt x="219671" y="211452"/>
                </a:cubicBezTo>
                <a:cubicBezTo>
                  <a:pt x="219479" y="215311"/>
                  <a:pt x="216191" y="218917"/>
                  <a:pt x="211667" y="219456"/>
                </a:cubicBezTo>
                <a:cubicBezTo>
                  <a:pt x="151911" y="224696"/>
                  <a:pt x="97437" y="220337"/>
                  <a:pt x="8004" y="219456"/>
                </a:cubicBezTo>
                <a:cubicBezTo>
                  <a:pt x="4063" y="218618"/>
                  <a:pt x="86" y="216416"/>
                  <a:pt x="0" y="211452"/>
                </a:cubicBezTo>
                <a:cubicBezTo>
                  <a:pt x="183" y="163631"/>
                  <a:pt x="377" y="76869"/>
                  <a:pt x="0" y="8004"/>
                </a:cubicBezTo>
                <a:close/>
              </a:path>
              <a:path w="219671" h="219456" stroke="0" extrusionOk="0">
                <a:moveTo>
                  <a:pt x="0" y="8004"/>
                </a:moveTo>
                <a:cubicBezTo>
                  <a:pt x="-376" y="3312"/>
                  <a:pt x="3825" y="1"/>
                  <a:pt x="8004" y="0"/>
                </a:cubicBezTo>
                <a:cubicBezTo>
                  <a:pt x="99117" y="-2641"/>
                  <a:pt x="125183" y="6501"/>
                  <a:pt x="211667" y="0"/>
                </a:cubicBezTo>
                <a:cubicBezTo>
                  <a:pt x="216354" y="418"/>
                  <a:pt x="218951" y="3268"/>
                  <a:pt x="219671" y="8004"/>
                </a:cubicBezTo>
                <a:cubicBezTo>
                  <a:pt x="227931" y="89539"/>
                  <a:pt x="220706" y="139292"/>
                  <a:pt x="219671" y="211452"/>
                </a:cubicBezTo>
                <a:cubicBezTo>
                  <a:pt x="219870" y="215638"/>
                  <a:pt x="215914" y="218707"/>
                  <a:pt x="211667" y="219456"/>
                </a:cubicBezTo>
                <a:cubicBezTo>
                  <a:pt x="168013" y="228728"/>
                  <a:pt x="72586" y="219567"/>
                  <a:pt x="8004" y="219456"/>
                </a:cubicBezTo>
                <a:cubicBezTo>
                  <a:pt x="4459" y="219247"/>
                  <a:pt x="-198" y="215996"/>
                  <a:pt x="0" y="211452"/>
                </a:cubicBezTo>
                <a:cubicBezTo>
                  <a:pt x="5973" y="121162"/>
                  <a:pt x="-5842" y="81151"/>
                  <a:pt x="0" y="80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662386096">
                  <a:prstGeom prst="roundRect">
                    <a:avLst>
                      <a:gd name="adj" fmla="val 3647"/>
                    </a:avLst>
                  </a:prstGeom>
                  <ask:type>
                    <ask:lineSketchFreehand/>
                  </ask:type>
                  <ask:seed>662386096</ask:seed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elected Circle Button" descr="Selected Circle Button">
            <a:extLst>
              <a:ext uri="{FF2B5EF4-FFF2-40B4-BE49-F238E27FC236}">
                <a16:creationId xmlns:a16="http://schemas.microsoft.com/office/drawing/2014/main" id="{0B345D89-1629-42BE-B372-6BAC7CF0F998}"/>
              </a:ext>
            </a:extLst>
          </p:cNvPr>
          <p:cNvGrpSpPr/>
          <p:nvPr/>
        </p:nvGrpSpPr>
        <p:grpSpPr>
          <a:xfrm>
            <a:off x="-1631706" y="1182475"/>
            <a:ext cx="219456" cy="219456"/>
            <a:chOff x="2328502" y="3428395"/>
            <a:chExt cx="219456" cy="219456"/>
          </a:xfrm>
        </p:grpSpPr>
        <p:sp>
          <p:nvSpPr>
            <p:cNvPr id="243" name="Circle">
              <a:extLst>
                <a:ext uri="{FF2B5EF4-FFF2-40B4-BE49-F238E27FC236}">
                  <a16:creationId xmlns:a16="http://schemas.microsoft.com/office/drawing/2014/main" id="{29C6C567-B333-4EAC-90FA-B4EABB825867}"/>
                </a:ext>
              </a:extLst>
            </p:cNvPr>
            <p:cNvSpPr/>
            <p:nvPr/>
          </p:nvSpPr>
          <p:spPr>
            <a:xfrm>
              <a:off x="2328502" y="3428395"/>
              <a:ext cx="219456" cy="219456"/>
            </a:xfrm>
            <a:custGeom>
              <a:avLst/>
              <a:gdLst>
                <a:gd name="connsiteX0" fmla="*/ 0 w 219456"/>
                <a:gd name="connsiteY0" fmla="*/ 109728 h 219456"/>
                <a:gd name="connsiteX1" fmla="*/ 109728 w 219456"/>
                <a:gd name="connsiteY1" fmla="*/ 0 h 219456"/>
                <a:gd name="connsiteX2" fmla="*/ 219456 w 219456"/>
                <a:gd name="connsiteY2" fmla="*/ 109728 h 219456"/>
                <a:gd name="connsiteX3" fmla="*/ 109728 w 219456"/>
                <a:gd name="connsiteY3" fmla="*/ 219456 h 219456"/>
                <a:gd name="connsiteX4" fmla="*/ 0 w 219456"/>
                <a:gd name="connsiteY4" fmla="*/ 109728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456" h="219456" fill="none" extrusionOk="0">
                  <a:moveTo>
                    <a:pt x="0" y="109728"/>
                  </a:moveTo>
                  <a:cubicBezTo>
                    <a:pt x="-3259" y="47808"/>
                    <a:pt x="51839" y="-3199"/>
                    <a:pt x="109728" y="0"/>
                  </a:cubicBezTo>
                  <a:cubicBezTo>
                    <a:pt x="168740" y="-6867"/>
                    <a:pt x="218417" y="41279"/>
                    <a:pt x="219456" y="109728"/>
                  </a:cubicBezTo>
                  <a:cubicBezTo>
                    <a:pt x="222874" y="170216"/>
                    <a:pt x="160451" y="220237"/>
                    <a:pt x="109728" y="219456"/>
                  </a:cubicBezTo>
                  <a:cubicBezTo>
                    <a:pt x="44105" y="231281"/>
                    <a:pt x="-784" y="171502"/>
                    <a:pt x="0" y="109728"/>
                  </a:cubicBezTo>
                  <a:close/>
                </a:path>
                <a:path w="219456" h="219456" stroke="0" extrusionOk="0">
                  <a:moveTo>
                    <a:pt x="0" y="109728"/>
                  </a:moveTo>
                  <a:cubicBezTo>
                    <a:pt x="-6624" y="44331"/>
                    <a:pt x="59422" y="50"/>
                    <a:pt x="109728" y="0"/>
                  </a:cubicBezTo>
                  <a:cubicBezTo>
                    <a:pt x="169397" y="-3194"/>
                    <a:pt x="210318" y="41822"/>
                    <a:pt x="219456" y="109728"/>
                  </a:cubicBezTo>
                  <a:cubicBezTo>
                    <a:pt x="228105" y="165648"/>
                    <a:pt x="172063" y="219900"/>
                    <a:pt x="109728" y="219456"/>
                  </a:cubicBezTo>
                  <a:cubicBezTo>
                    <a:pt x="55932" y="223891"/>
                    <a:pt x="-26" y="168765"/>
                    <a:pt x="0" y="10972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662386096">
                    <a:prstGeom prst="ellipse">
                      <a:avLst/>
                    </a:prstGeom>
                    <ask:type>
                      <ask:lineSketchFreehand/>
                    </ask:type>
                    <ask:seed>662386096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illed Circle">
              <a:extLst>
                <a:ext uri="{FF2B5EF4-FFF2-40B4-BE49-F238E27FC236}">
                  <a16:creationId xmlns:a16="http://schemas.microsoft.com/office/drawing/2014/main" id="{A2A5BB6A-B151-4141-91EC-65CF4FEDA62C}"/>
                </a:ext>
              </a:extLst>
            </p:cNvPr>
            <p:cNvSpPr/>
            <p:nvPr/>
          </p:nvSpPr>
          <p:spPr>
            <a:xfrm>
              <a:off x="2354533" y="3454992"/>
              <a:ext cx="164306" cy="164306"/>
            </a:xfrm>
            <a:custGeom>
              <a:avLst/>
              <a:gdLst>
                <a:gd name="connsiteX0" fmla="*/ 0 w 164306"/>
                <a:gd name="connsiteY0" fmla="*/ 82153 h 164306"/>
                <a:gd name="connsiteX1" fmla="*/ 82153 w 164306"/>
                <a:gd name="connsiteY1" fmla="*/ 0 h 164306"/>
                <a:gd name="connsiteX2" fmla="*/ 164306 w 164306"/>
                <a:gd name="connsiteY2" fmla="*/ 82153 h 164306"/>
                <a:gd name="connsiteX3" fmla="*/ 82153 w 164306"/>
                <a:gd name="connsiteY3" fmla="*/ 164306 h 164306"/>
                <a:gd name="connsiteX4" fmla="*/ 0 w 164306"/>
                <a:gd name="connsiteY4" fmla="*/ 82153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164306" fill="none" extrusionOk="0">
                  <a:moveTo>
                    <a:pt x="0" y="82153"/>
                  </a:moveTo>
                  <a:cubicBezTo>
                    <a:pt x="-3533" y="35351"/>
                    <a:pt x="41002" y="-4978"/>
                    <a:pt x="82153" y="0"/>
                  </a:cubicBezTo>
                  <a:cubicBezTo>
                    <a:pt x="126229" y="-5599"/>
                    <a:pt x="163726" y="32399"/>
                    <a:pt x="164306" y="82153"/>
                  </a:cubicBezTo>
                  <a:cubicBezTo>
                    <a:pt x="167625" y="127415"/>
                    <a:pt x="121831" y="164756"/>
                    <a:pt x="82153" y="164306"/>
                  </a:cubicBezTo>
                  <a:cubicBezTo>
                    <a:pt x="33233" y="172660"/>
                    <a:pt x="-5924" y="136395"/>
                    <a:pt x="0" y="82153"/>
                  </a:cubicBezTo>
                  <a:close/>
                </a:path>
                <a:path w="164306" h="164306" stroke="0" extrusionOk="0">
                  <a:moveTo>
                    <a:pt x="0" y="82153"/>
                  </a:moveTo>
                  <a:cubicBezTo>
                    <a:pt x="-7700" y="31206"/>
                    <a:pt x="47158" y="50"/>
                    <a:pt x="82153" y="0"/>
                  </a:cubicBezTo>
                  <a:cubicBezTo>
                    <a:pt x="126889" y="-2179"/>
                    <a:pt x="156105" y="30225"/>
                    <a:pt x="164306" y="82153"/>
                  </a:cubicBezTo>
                  <a:cubicBezTo>
                    <a:pt x="169988" y="124450"/>
                    <a:pt x="137003" y="166732"/>
                    <a:pt x="82153" y="164306"/>
                  </a:cubicBezTo>
                  <a:cubicBezTo>
                    <a:pt x="45958" y="170287"/>
                    <a:pt x="-143" y="118808"/>
                    <a:pt x="0" y="8215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  <a:alpha val="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662386096">
                    <a:prstGeom prst="ellipse">
                      <a:avLst/>
                    </a:prstGeom>
                    <ask:type>
                      <ask:lineSketchFreehand/>
                    </ask:type>
                    <ask:seed>662386096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Circle Button" descr="Unselected Circle Icon">
            <a:extLst>
              <a:ext uri="{FF2B5EF4-FFF2-40B4-BE49-F238E27FC236}">
                <a16:creationId xmlns:a16="http://schemas.microsoft.com/office/drawing/2014/main" id="{61CE9496-2585-4339-A484-595AF392F8C0}"/>
              </a:ext>
            </a:extLst>
          </p:cNvPr>
          <p:cNvSpPr/>
          <p:nvPr/>
        </p:nvSpPr>
        <p:spPr>
          <a:xfrm>
            <a:off x="-1945971" y="1182475"/>
            <a:ext cx="219456" cy="219456"/>
          </a:xfrm>
          <a:custGeom>
            <a:avLst/>
            <a:gdLst>
              <a:gd name="connsiteX0" fmla="*/ 0 w 219456"/>
              <a:gd name="connsiteY0" fmla="*/ 109728 h 219456"/>
              <a:gd name="connsiteX1" fmla="*/ 109728 w 219456"/>
              <a:gd name="connsiteY1" fmla="*/ 0 h 219456"/>
              <a:gd name="connsiteX2" fmla="*/ 219456 w 219456"/>
              <a:gd name="connsiteY2" fmla="*/ 109728 h 219456"/>
              <a:gd name="connsiteX3" fmla="*/ 109728 w 219456"/>
              <a:gd name="connsiteY3" fmla="*/ 219456 h 219456"/>
              <a:gd name="connsiteX4" fmla="*/ 0 w 219456"/>
              <a:gd name="connsiteY4" fmla="*/ 109728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" h="219456" fill="none" extrusionOk="0">
                <a:moveTo>
                  <a:pt x="0" y="109728"/>
                </a:moveTo>
                <a:cubicBezTo>
                  <a:pt x="-3259" y="47808"/>
                  <a:pt x="51839" y="-3199"/>
                  <a:pt x="109728" y="0"/>
                </a:cubicBezTo>
                <a:cubicBezTo>
                  <a:pt x="168740" y="-6867"/>
                  <a:pt x="218417" y="41279"/>
                  <a:pt x="219456" y="109728"/>
                </a:cubicBezTo>
                <a:cubicBezTo>
                  <a:pt x="222874" y="170216"/>
                  <a:pt x="160451" y="220237"/>
                  <a:pt x="109728" y="219456"/>
                </a:cubicBezTo>
                <a:cubicBezTo>
                  <a:pt x="44105" y="231281"/>
                  <a:pt x="-784" y="171502"/>
                  <a:pt x="0" y="109728"/>
                </a:cubicBezTo>
                <a:close/>
              </a:path>
              <a:path w="219456" h="219456" stroke="0" extrusionOk="0">
                <a:moveTo>
                  <a:pt x="0" y="109728"/>
                </a:moveTo>
                <a:cubicBezTo>
                  <a:pt x="-6624" y="44331"/>
                  <a:pt x="59422" y="50"/>
                  <a:pt x="109728" y="0"/>
                </a:cubicBezTo>
                <a:cubicBezTo>
                  <a:pt x="169397" y="-3194"/>
                  <a:pt x="210318" y="41822"/>
                  <a:pt x="219456" y="109728"/>
                </a:cubicBezTo>
                <a:cubicBezTo>
                  <a:pt x="228105" y="165648"/>
                  <a:pt x="172063" y="219900"/>
                  <a:pt x="109728" y="219456"/>
                </a:cubicBezTo>
                <a:cubicBezTo>
                  <a:pt x="55932" y="223891"/>
                  <a:pt x="-26" y="168765"/>
                  <a:pt x="0" y="10972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662386096">
                  <a:prstGeom prst="ellipse">
                    <a:avLst/>
                  </a:prstGeom>
                  <ask:type>
                    <ask:lineSketchFreehand/>
                  </ask:type>
                  <ask:seed>662386096</ask:seed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earch Box 3" descr="Search Box 3">
            <a:extLst>
              <a:ext uri="{FF2B5EF4-FFF2-40B4-BE49-F238E27FC236}">
                <a16:creationId xmlns:a16="http://schemas.microsoft.com/office/drawing/2014/main" id="{6AC2B6F6-7CAC-4A3E-A3C5-6811F17B20CD}"/>
              </a:ext>
            </a:extLst>
          </p:cNvPr>
          <p:cNvGrpSpPr/>
          <p:nvPr/>
        </p:nvGrpSpPr>
        <p:grpSpPr>
          <a:xfrm>
            <a:off x="-2005818" y="2422998"/>
            <a:ext cx="1098373" cy="222624"/>
            <a:chOff x="1954390" y="4940350"/>
            <a:chExt cx="1098373" cy="222624"/>
          </a:xfrm>
        </p:grpSpPr>
        <p:sp>
          <p:nvSpPr>
            <p:cNvPr id="232" name="Search Box">
              <a:extLst>
                <a:ext uri="{FF2B5EF4-FFF2-40B4-BE49-F238E27FC236}">
                  <a16:creationId xmlns:a16="http://schemas.microsoft.com/office/drawing/2014/main" id="{2C4A981E-BF81-4929-BE54-881757922D0E}"/>
                </a:ext>
              </a:extLst>
            </p:cNvPr>
            <p:cNvSpPr/>
            <p:nvPr/>
          </p:nvSpPr>
          <p:spPr>
            <a:xfrm>
              <a:off x="1963068" y="4940350"/>
              <a:ext cx="1089695" cy="222624"/>
            </a:xfrm>
            <a:custGeom>
              <a:avLst/>
              <a:gdLst>
                <a:gd name="connsiteX0" fmla="*/ 0 w 1089695"/>
                <a:gd name="connsiteY0" fmla="*/ 10913 h 222624"/>
                <a:gd name="connsiteX1" fmla="*/ 10913 w 1089695"/>
                <a:gd name="connsiteY1" fmla="*/ 0 h 222624"/>
                <a:gd name="connsiteX2" fmla="*/ 523490 w 1089695"/>
                <a:gd name="connsiteY2" fmla="*/ 0 h 222624"/>
                <a:gd name="connsiteX3" fmla="*/ 1078782 w 1089695"/>
                <a:gd name="connsiteY3" fmla="*/ 0 h 222624"/>
                <a:gd name="connsiteX4" fmla="*/ 1089695 w 1089695"/>
                <a:gd name="connsiteY4" fmla="*/ 10913 h 222624"/>
                <a:gd name="connsiteX5" fmla="*/ 1089695 w 1089695"/>
                <a:gd name="connsiteY5" fmla="*/ 211711 h 222624"/>
                <a:gd name="connsiteX6" fmla="*/ 1078782 w 1089695"/>
                <a:gd name="connsiteY6" fmla="*/ 222624 h 222624"/>
                <a:gd name="connsiteX7" fmla="*/ 523490 w 1089695"/>
                <a:gd name="connsiteY7" fmla="*/ 222624 h 222624"/>
                <a:gd name="connsiteX8" fmla="*/ 10913 w 1089695"/>
                <a:gd name="connsiteY8" fmla="*/ 222624 h 222624"/>
                <a:gd name="connsiteX9" fmla="*/ 0 w 1089695"/>
                <a:gd name="connsiteY9" fmla="*/ 211711 h 222624"/>
                <a:gd name="connsiteX10" fmla="*/ 0 w 1089695"/>
                <a:gd name="connsiteY10" fmla="*/ 1091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9695" h="222624" fill="none" extrusionOk="0">
                  <a:moveTo>
                    <a:pt x="0" y="10913"/>
                  </a:moveTo>
                  <a:cubicBezTo>
                    <a:pt x="56" y="4059"/>
                    <a:pt x="4461" y="748"/>
                    <a:pt x="10913" y="0"/>
                  </a:cubicBezTo>
                  <a:cubicBezTo>
                    <a:pt x="117461" y="11850"/>
                    <a:pt x="288897" y="-5440"/>
                    <a:pt x="523490" y="0"/>
                  </a:cubicBezTo>
                  <a:cubicBezTo>
                    <a:pt x="758083" y="5440"/>
                    <a:pt x="841091" y="-14451"/>
                    <a:pt x="1078782" y="0"/>
                  </a:cubicBezTo>
                  <a:cubicBezTo>
                    <a:pt x="1084568" y="64"/>
                    <a:pt x="1089757" y="4197"/>
                    <a:pt x="1089695" y="10913"/>
                  </a:cubicBezTo>
                  <a:cubicBezTo>
                    <a:pt x="1096850" y="56299"/>
                    <a:pt x="1087172" y="114524"/>
                    <a:pt x="1089695" y="211711"/>
                  </a:cubicBezTo>
                  <a:cubicBezTo>
                    <a:pt x="1089488" y="218244"/>
                    <a:pt x="1085029" y="222994"/>
                    <a:pt x="1078782" y="222624"/>
                  </a:cubicBezTo>
                  <a:cubicBezTo>
                    <a:pt x="851585" y="232671"/>
                    <a:pt x="714792" y="215597"/>
                    <a:pt x="523490" y="222624"/>
                  </a:cubicBezTo>
                  <a:cubicBezTo>
                    <a:pt x="332188" y="229651"/>
                    <a:pt x="239642" y="233911"/>
                    <a:pt x="10913" y="222624"/>
                  </a:cubicBezTo>
                  <a:cubicBezTo>
                    <a:pt x="4899" y="223913"/>
                    <a:pt x="740" y="217518"/>
                    <a:pt x="0" y="211711"/>
                  </a:cubicBezTo>
                  <a:cubicBezTo>
                    <a:pt x="4463" y="165093"/>
                    <a:pt x="-592" y="58313"/>
                    <a:pt x="0" y="10913"/>
                  </a:cubicBezTo>
                  <a:close/>
                </a:path>
                <a:path w="1089695" h="222624" stroke="0" extrusionOk="0">
                  <a:moveTo>
                    <a:pt x="0" y="10913"/>
                  </a:moveTo>
                  <a:cubicBezTo>
                    <a:pt x="258" y="4398"/>
                    <a:pt x="4743" y="276"/>
                    <a:pt x="10913" y="0"/>
                  </a:cubicBezTo>
                  <a:cubicBezTo>
                    <a:pt x="178387" y="20127"/>
                    <a:pt x="433382" y="25725"/>
                    <a:pt x="555526" y="0"/>
                  </a:cubicBezTo>
                  <a:cubicBezTo>
                    <a:pt x="677670" y="-25725"/>
                    <a:pt x="819466" y="887"/>
                    <a:pt x="1078782" y="0"/>
                  </a:cubicBezTo>
                  <a:cubicBezTo>
                    <a:pt x="1086139" y="-372"/>
                    <a:pt x="1090252" y="5319"/>
                    <a:pt x="1089695" y="10913"/>
                  </a:cubicBezTo>
                  <a:cubicBezTo>
                    <a:pt x="1086386" y="103987"/>
                    <a:pt x="1079894" y="132243"/>
                    <a:pt x="1089695" y="211711"/>
                  </a:cubicBezTo>
                  <a:cubicBezTo>
                    <a:pt x="1089324" y="217687"/>
                    <a:pt x="1084175" y="223006"/>
                    <a:pt x="1078782" y="222624"/>
                  </a:cubicBezTo>
                  <a:cubicBezTo>
                    <a:pt x="807680" y="217494"/>
                    <a:pt x="766004" y="244060"/>
                    <a:pt x="523490" y="222624"/>
                  </a:cubicBezTo>
                  <a:cubicBezTo>
                    <a:pt x="280976" y="201188"/>
                    <a:pt x="191881" y="232414"/>
                    <a:pt x="10913" y="222624"/>
                  </a:cubicBezTo>
                  <a:cubicBezTo>
                    <a:pt x="4592" y="223803"/>
                    <a:pt x="-350" y="217703"/>
                    <a:pt x="0" y="211711"/>
                  </a:cubicBezTo>
                  <a:cubicBezTo>
                    <a:pt x="-1041" y="156857"/>
                    <a:pt x="1307" y="70667"/>
                    <a:pt x="0" y="1091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902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3" name="Search Icon" descr="Magnifying glass">
              <a:extLst>
                <a:ext uri="{FF2B5EF4-FFF2-40B4-BE49-F238E27FC236}">
                  <a16:creationId xmlns:a16="http://schemas.microsoft.com/office/drawing/2014/main" id="{9FB594A2-F88F-4FD2-8162-CBA303A05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60456" y="4983082"/>
              <a:ext cx="137160" cy="137160"/>
            </a:xfrm>
            <a:prstGeom prst="rect">
              <a:avLst/>
            </a:prstGeom>
          </p:spPr>
        </p:pic>
        <p:sp>
          <p:nvSpPr>
            <p:cNvPr id="234" name="Search Text">
              <a:extLst>
                <a:ext uri="{FF2B5EF4-FFF2-40B4-BE49-F238E27FC236}">
                  <a16:creationId xmlns:a16="http://schemas.microsoft.com/office/drawing/2014/main" id="{D760ADE3-A5F4-4F26-B5DD-A150D7EFD6FF}"/>
                </a:ext>
              </a:extLst>
            </p:cNvPr>
            <p:cNvSpPr txBox="1"/>
            <p:nvPr/>
          </p:nvSpPr>
          <p:spPr>
            <a:xfrm>
              <a:off x="1954390" y="4943862"/>
              <a:ext cx="63698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Search…</a:t>
              </a:r>
            </a:p>
          </p:txBody>
        </p:sp>
      </p:grpSp>
      <p:grpSp>
        <p:nvGrpSpPr>
          <p:cNvPr id="187" name="Search Box 2" descr="Search Box 2">
            <a:extLst>
              <a:ext uri="{FF2B5EF4-FFF2-40B4-BE49-F238E27FC236}">
                <a16:creationId xmlns:a16="http://schemas.microsoft.com/office/drawing/2014/main" id="{BA3720D4-9E58-4404-8C6E-50486709E8CC}"/>
              </a:ext>
            </a:extLst>
          </p:cNvPr>
          <p:cNvGrpSpPr/>
          <p:nvPr/>
        </p:nvGrpSpPr>
        <p:grpSpPr>
          <a:xfrm>
            <a:off x="-3288288" y="2426588"/>
            <a:ext cx="1115207" cy="207749"/>
            <a:chOff x="671920" y="4943940"/>
            <a:chExt cx="1115207" cy="207749"/>
          </a:xfrm>
        </p:grpSpPr>
        <p:sp>
          <p:nvSpPr>
            <p:cNvPr id="255" name="Search Icon Background">
              <a:extLst>
                <a:ext uri="{FF2B5EF4-FFF2-40B4-BE49-F238E27FC236}">
                  <a16:creationId xmlns:a16="http://schemas.microsoft.com/office/drawing/2014/main" id="{7FF79E21-8A9B-4DA9-8A95-B78975487FF0}"/>
                </a:ext>
              </a:extLst>
            </p:cNvPr>
            <p:cNvSpPr/>
            <p:nvPr/>
          </p:nvSpPr>
          <p:spPr>
            <a:xfrm>
              <a:off x="671920" y="4955061"/>
              <a:ext cx="1115207" cy="193202"/>
            </a:xfrm>
            <a:custGeom>
              <a:avLst/>
              <a:gdLst>
                <a:gd name="connsiteX0" fmla="*/ 0 w 1115207"/>
                <a:gd name="connsiteY0" fmla="*/ 96601 h 193202"/>
                <a:gd name="connsiteX1" fmla="*/ 96601 w 1115207"/>
                <a:gd name="connsiteY1" fmla="*/ 0 h 193202"/>
                <a:gd name="connsiteX2" fmla="*/ 557604 w 1115207"/>
                <a:gd name="connsiteY2" fmla="*/ 0 h 193202"/>
                <a:gd name="connsiteX3" fmla="*/ 1018606 w 1115207"/>
                <a:gd name="connsiteY3" fmla="*/ 0 h 193202"/>
                <a:gd name="connsiteX4" fmla="*/ 1115207 w 1115207"/>
                <a:gd name="connsiteY4" fmla="*/ 96601 h 193202"/>
                <a:gd name="connsiteX5" fmla="*/ 1115207 w 1115207"/>
                <a:gd name="connsiteY5" fmla="*/ 96601 h 193202"/>
                <a:gd name="connsiteX6" fmla="*/ 1018606 w 1115207"/>
                <a:gd name="connsiteY6" fmla="*/ 193202 h 193202"/>
                <a:gd name="connsiteX7" fmla="*/ 539163 w 1115207"/>
                <a:gd name="connsiteY7" fmla="*/ 193202 h 193202"/>
                <a:gd name="connsiteX8" fmla="*/ 96601 w 1115207"/>
                <a:gd name="connsiteY8" fmla="*/ 193202 h 193202"/>
                <a:gd name="connsiteX9" fmla="*/ 0 w 1115207"/>
                <a:gd name="connsiteY9" fmla="*/ 96601 h 19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5207" h="193202" fill="none" extrusionOk="0">
                  <a:moveTo>
                    <a:pt x="0" y="96601"/>
                  </a:moveTo>
                  <a:cubicBezTo>
                    <a:pt x="4814" y="33617"/>
                    <a:pt x="41309" y="-3957"/>
                    <a:pt x="96601" y="0"/>
                  </a:cubicBezTo>
                  <a:cubicBezTo>
                    <a:pt x="300255" y="573"/>
                    <a:pt x="462430" y="373"/>
                    <a:pt x="557604" y="0"/>
                  </a:cubicBezTo>
                  <a:cubicBezTo>
                    <a:pt x="652778" y="-373"/>
                    <a:pt x="792078" y="6273"/>
                    <a:pt x="1018606" y="0"/>
                  </a:cubicBezTo>
                  <a:cubicBezTo>
                    <a:pt x="1070306" y="726"/>
                    <a:pt x="1113767" y="43083"/>
                    <a:pt x="1115207" y="96601"/>
                  </a:cubicBezTo>
                  <a:lnTo>
                    <a:pt x="1115207" y="96601"/>
                  </a:lnTo>
                  <a:cubicBezTo>
                    <a:pt x="1107697" y="145359"/>
                    <a:pt x="1073064" y="197212"/>
                    <a:pt x="1018606" y="193202"/>
                  </a:cubicBezTo>
                  <a:cubicBezTo>
                    <a:pt x="888872" y="195818"/>
                    <a:pt x="723024" y="197170"/>
                    <a:pt x="539163" y="193202"/>
                  </a:cubicBezTo>
                  <a:cubicBezTo>
                    <a:pt x="355302" y="189234"/>
                    <a:pt x="197573" y="177556"/>
                    <a:pt x="96601" y="193202"/>
                  </a:cubicBezTo>
                  <a:cubicBezTo>
                    <a:pt x="41577" y="193854"/>
                    <a:pt x="3319" y="159669"/>
                    <a:pt x="0" y="96601"/>
                  </a:cubicBezTo>
                  <a:close/>
                </a:path>
                <a:path w="1115207" h="193202" stroke="0" extrusionOk="0">
                  <a:moveTo>
                    <a:pt x="0" y="96601"/>
                  </a:moveTo>
                  <a:cubicBezTo>
                    <a:pt x="-948" y="48770"/>
                    <a:pt x="51369" y="-3578"/>
                    <a:pt x="96601" y="0"/>
                  </a:cubicBezTo>
                  <a:cubicBezTo>
                    <a:pt x="315437" y="12228"/>
                    <a:pt x="439897" y="19771"/>
                    <a:pt x="557604" y="0"/>
                  </a:cubicBezTo>
                  <a:cubicBezTo>
                    <a:pt x="675311" y="-19771"/>
                    <a:pt x="797158" y="-22375"/>
                    <a:pt x="1018606" y="0"/>
                  </a:cubicBezTo>
                  <a:cubicBezTo>
                    <a:pt x="1084154" y="1254"/>
                    <a:pt x="1113210" y="36395"/>
                    <a:pt x="1115207" y="96601"/>
                  </a:cubicBezTo>
                  <a:lnTo>
                    <a:pt x="1115207" y="96601"/>
                  </a:lnTo>
                  <a:cubicBezTo>
                    <a:pt x="1120132" y="150598"/>
                    <a:pt x="1078360" y="191300"/>
                    <a:pt x="1018606" y="193202"/>
                  </a:cubicBezTo>
                  <a:cubicBezTo>
                    <a:pt x="889815" y="196795"/>
                    <a:pt x="643002" y="208128"/>
                    <a:pt x="539163" y="193202"/>
                  </a:cubicBezTo>
                  <a:cubicBezTo>
                    <a:pt x="435324" y="178276"/>
                    <a:pt x="249640" y="183492"/>
                    <a:pt x="96601" y="193202"/>
                  </a:cubicBezTo>
                  <a:cubicBezTo>
                    <a:pt x="42710" y="194434"/>
                    <a:pt x="-5593" y="145101"/>
                    <a:pt x="0" y="9660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878000280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  <ask:seed>878000280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6" name="Search Icon" descr="Magnifying glass">
              <a:extLst>
                <a:ext uri="{FF2B5EF4-FFF2-40B4-BE49-F238E27FC236}">
                  <a16:creationId xmlns:a16="http://schemas.microsoft.com/office/drawing/2014/main" id="{6D3F28C4-1366-4EC0-9134-13EC2C75C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6690" y="4983082"/>
              <a:ext cx="137160" cy="137160"/>
            </a:xfrm>
            <a:prstGeom prst="rect">
              <a:avLst/>
            </a:prstGeom>
          </p:spPr>
        </p:pic>
        <p:sp>
          <p:nvSpPr>
            <p:cNvPr id="257" name="Search Text">
              <a:extLst>
                <a:ext uri="{FF2B5EF4-FFF2-40B4-BE49-F238E27FC236}">
                  <a16:creationId xmlns:a16="http://schemas.microsoft.com/office/drawing/2014/main" id="{3708830A-11C2-4EFC-9A68-69B49C8C4CD4}"/>
                </a:ext>
              </a:extLst>
            </p:cNvPr>
            <p:cNvSpPr txBox="1"/>
            <p:nvPr/>
          </p:nvSpPr>
          <p:spPr>
            <a:xfrm>
              <a:off x="841698" y="4943940"/>
              <a:ext cx="636984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Search…</a:t>
              </a:r>
            </a:p>
          </p:txBody>
        </p:sp>
      </p:grpSp>
      <p:grpSp>
        <p:nvGrpSpPr>
          <p:cNvPr id="188" name="Search Box 1" descr="Search Box 1">
            <a:extLst>
              <a:ext uri="{FF2B5EF4-FFF2-40B4-BE49-F238E27FC236}">
                <a16:creationId xmlns:a16="http://schemas.microsoft.com/office/drawing/2014/main" id="{10173572-D2E2-4573-B8E6-291E3F713545}"/>
              </a:ext>
            </a:extLst>
          </p:cNvPr>
          <p:cNvGrpSpPr/>
          <p:nvPr/>
        </p:nvGrpSpPr>
        <p:grpSpPr>
          <a:xfrm>
            <a:off x="-3284128" y="1998664"/>
            <a:ext cx="1090867" cy="222624"/>
            <a:chOff x="531347" y="2154502"/>
            <a:chExt cx="1090867" cy="222624"/>
          </a:xfrm>
        </p:grpSpPr>
        <p:sp>
          <p:nvSpPr>
            <p:cNvPr id="251" name="Search Box">
              <a:extLst>
                <a:ext uri="{FF2B5EF4-FFF2-40B4-BE49-F238E27FC236}">
                  <a16:creationId xmlns:a16="http://schemas.microsoft.com/office/drawing/2014/main" id="{CEA0F230-D23B-4260-A935-8ED6D9906ADD}"/>
                </a:ext>
              </a:extLst>
            </p:cNvPr>
            <p:cNvSpPr/>
            <p:nvPr/>
          </p:nvSpPr>
          <p:spPr>
            <a:xfrm>
              <a:off x="535866" y="2154502"/>
              <a:ext cx="1082194" cy="222624"/>
            </a:xfrm>
            <a:custGeom>
              <a:avLst/>
              <a:gdLst>
                <a:gd name="connsiteX0" fmla="*/ 0 w 1082194"/>
                <a:gd name="connsiteY0" fmla="*/ 10913 h 222624"/>
                <a:gd name="connsiteX1" fmla="*/ 10913 w 1082194"/>
                <a:gd name="connsiteY1" fmla="*/ 0 h 222624"/>
                <a:gd name="connsiteX2" fmla="*/ 519890 w 1082194"/>
                <a:gd name="connsiteY2" fmla="*/ 0 h 222624"/>
                <a:gd name="connsiteX3" fmla="*/ 1071281 w 1082194"/>
                <a:gd name="connsiteY3" fmla="*/ 0 h 222624"/>
                <a:gd name="connsiteX4" fmla="*/ 1082194 w 1082194"/>
                <a:gd name="connsiteY4" fmla="*/ 10913 h 222624"/>
                <a:gd name="connsiteX5" fmla="*/ 1082194 w 1082194"/>
                <a:gd name="connsiteY5" fmla="*/ 211711 h 222624"/>
                <a:gd name="connsiteX6" fmla="*/ 1071281 w 1082194"/>
                <a:gd name="connsiteY6" fmla="*/ 222624 h 222624"/>
                <a:gd name="connsiteX7" fmla="*/ 519890 w 1082194"/>
                <a:gd name="connsiteY7" fmla="*/ 222624 h 222624"/>
                <a:gd name="connsiteX8" fmla="*/ 10913 w 1082194"/>
                <a:gd name="connsiteY8" fmla="*/ 222624 h 222624"/>
                <a:gd name="connsiteX9" fmla="*/ 0 w 1082194"/>
                <a:gd name="connsiteY9" fmla="*/ 211711 h 222624"/>
                <a:gd name="connsiteX10" fmla="*/ 0 w 1082194"/>
                <a:gd name="connsiteY10" fmla="*/ 1091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2194" h="222624" fill="none" extrusionOk="0">
                  <a:moveTo>
                    <a:pt x="0" y="10913"/>
                  </a:moveTo>
                  <a:cubicBezTo>
                    <a:pt x="56" y="4059"/>
                    <a:pt x="4461" y="748"/>
                    <a:pt x="10913" y="0"/>
                  </a:cubicBezTo>
                  <a:cubicBezTo>
                    <a:pt x="211998" y="-22578"/>
                    <a:pt x="387095" y="6710"/>
                    <a:pt x="519890" y="0"/>
                  </a:cubicBezTo>
                  <a:cubicBezTo>
                    <a:pt x="652685" y="-6710"/>
                    <a:pt x="871035" y="16729"/>
                    <a:pt x="1071281" y="0"/>
                  </a:cubicBezTo>
                  <a:cubicBezTo>
                    <a:pt x="1077067" y="64"/>
                    <a:pt x="1082256" y="4197"/>
                    <a:pt x="1082194" y="10913"/>
                  </a:cubicBezTo>
                  <a:cubicBezTo>
                    <a:pt x="1089349" y="56299"/>
                    <a:pt x="1079671" y="114524"/>
                    <a:pt x="1082194" y="211711"/>
                  </a:cubicBezTo>
                  <a:cubicBezTo>
                    <a:pt x="1081987" y="218244"/>
                    <a:pt x="1077528" y="222994"/>
                    <a:pt x="1071281" y="222624"/>
                  </a:cubicBezTo>
                  <a:cubicBezTo>
                    <a:pt x="862296" y="211834"/>
                    <a:pt x="750151" y="225065"/>
                    <a:pt x="519890" y="222624"/>
                  </a:cubicBezTo>
                  <a:cubicBezTo>
                    <a:pt x="289629" y="220183"/>
                    <a:pt x="184788" y="231341"/>
                    <a:pt x="10913" y="222624"/>
                  </a:cubicBezTo>
                  <a:cubicBezTo>
                    <a:pt x="4899" y="223913"/>
                    <a:pt x="740" y="217518"/>
                    <a:pt x="0" y="211711"/>
                  </a:cubicBezTo>
                  <a:cubicBezTo>
                    <a:pt x="4463" y="165093"/>
                    <a:pt x="-592" y="58313"/>
                    <a:pt x="0" y="10913"/>
                  </a:cubicBezTo>
                  <a:close/>
                </a:path>
                <a:path w="1082194" h="222624" stroke="0" extrusionOk="0">
                  <a:moveTo>
                    <a:pt x="0" y="10913"/>
                  </a:moveTo>
                  <a:cubicBezTo>
                    <a:pt x="258" y="4398"/>
                    <a:pt x="4743" y="276"/>
                    <a:pt x="10913" y="0"/>
                  </a:cubicBezTo>
                  <a:cubicBezTo>
                    <a:pt x="180946" y="17934"/>
                    <a:pt x="346435" y="22149"/>
                    <a:pt x="551701" y="0"/>
                  </a:cubicBezTo>
                  <a:cubicBezTo>
                    <a:pt x="756967" y="-22149"/>
                    <a:pt x="882948" y="17542"/>
                    <a:pt x="1071281" y="0"/>
                  </a:cubicBezTo>
                  <a:cubicBezTo>
                    <a:pt x="1078638" y="-372"/>
                    <a:pt x="1082751" y="5319"/>
                    <a:pt x="1082194" y="10913"/>
                  </a:cubicBezTo>
                  <a:cubicBezTo>
                    <a:pt x="1078885" y="103987"/>
                    <a:pt x="1072393" y="132243"/>
                    <a:pt x="1082194" y="211711"/>
                  </a:cubicBezTo>
                  <a:cubicBezTo>
                    <a:pt x="1081823" y="217687"/>
                    <a:pt x="1076674" y="223006"/>
                    <a:pt x="1071281" y="222624"/>
                  </a:cubicBezTo>
                  <a:cubicBezTo>
                    <a:pt x="846051" y="202981"/>
                    <a:pt x="640077" y="244661"/>
                    <a:pt x="519890" y="222624"/>
                  </a:cubicBezTo>
                  <a:cubicBezTo>
                    <a:pt x="399703" y="200587"/>
                    <a:pt x="247959" y="231496"/>
                    <a:pt x="10913" y="222624"/>
                  </a:cubicBezTo>
                  <a:cubicBezTo>
                    <a:pt x="4592" y="223803"/>
                    <a:pt x="-350" y="217703"/>
                    <a:pt x="0" y="211711"/>
                  </a:cubicBezTo>
                  <a:cubicBezTo>
                    <a:pt x="-1041" y="156857"/>
                    <a:pt x="1307" y="70667"/>
                    <a:pt x="0" y="1091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902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earch Icon Background">
              <a:extLst>
                <a:ext uri="{FF2B5EF4-FFF2-40B4-BE49-F238E27FC236}">
                  <a16:creationId xmlns:a16="http://schemas.microsoft.com/office/drawing/2014/main" id="{D09D9F2A-DF4A-44CD-9C61-DD463155EA19}"/>
                </a:ext>
              </a:extLst>
            </p:cNvPr>
            <p:cNvSpPr/>
            <p:nvPr/>
          </p:nvSpPr>
          <p:spPr>
            <a:xfrm>
              <a:off x="1378223" y="2154502"/>
              <a:ext cx="243991" cy="222624"/>
            </a:xfrm>
            <a:custGeom>
              <a:avLst/>
              <a:gdLst>
                <a:gd name="connsiteX0" fmla="*/ 0 w 243991"/>
                <a:gd name="connsiteY0" fmla="*/ 10913 h 222624"/>
                <a:gd name="connsiteX1" fmla="*/ 10913 w 243991"/>
                <a:gd name="connsiteY1" fmla="*/ 0 h 222624"/>
                <a:gd name="connsiteX2" fmla="*/ 233078 w 243991"/>
                <a:gd name="connsiteY2" fmla="*/ 0 h 222624"/>
                <a:gd name="connsiteX3" fmla="*/ 243991 w 243991"/>
                <a:gd name="connsiteY3" fmla="*/ 10913 h 222624"/>
                <a:gd name="connsiteX4" fmla="*/ 243991 w 243991"/>
                <a:gd name="connsiteY4" fmla="*/ 211711 h 222624"/>
                <a:gd name="connsiteX5" fmla="*/ 233078 w 243991"/>
                <a:gd name="connsiteY5" fmla="*/ 222624 h 222624"/>
                <a:gd name="connsiteX6" fmla="*/ 10913 w 243991"/>
                <a:gd name="connsiteY6" fmla="*/ 222624 h 222624"/>
                <a:gd name="connsiteX7" fmla="*/ 0 w 243991"/>
                <a:gd name="connsiteY7" fmla="*/ 211711 h 222624"/>
                <a:gd name="connsiteX8" fmla="*/ 0 w 243991"/>
                <a:gd name="connsiteY8" fmla="*/ 1091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991" h="222624" fill="none" extrusionOk="0">
                  <a:moveTo>
                    <a:pt x="0" y="10913"/>
                  </a:moveTo>
                  <a:cubicBezTo>
                    <a:pt x="-231" y="4836"/>
                    <a:pt x="5023" y="-1318"/>
                    <a:pt x="10913" y="0"/>
                  </a:cubicBezTo>
                  <a:cubicBezTo>
                    <a:pt x="81128" y="7155"/>
                    <a:pt x="127218" y="9651"/>
                    <a:pt x="233078" y="0"/>
                  </a:cubicBezTo>
                  <a:cubicBezTo>
                    <a:pt x="239663" y="1192"/>
                    <a:pt x="244328" y="5773"/>
                    <a:pt x="243991" y="10913"/>
                  </a:cubicBezTo>
                  <a:cubicBezTo>
                    <a:pt x="244347" y="95343"/>
                    <a:pt x="243329" y="168442"/>
                    <a:pt x="243991" y="211711"/>
                  </a:cubicBezTo>
                  <a:cubicBezTo>
                    <a:pt x="243750" y="217802"/>
                    <a:pt x="239167" y="221935"/>
                    <a:pt x="233078" y="222624"/>
                  </a:cubicBezTo>
                  <a:cubicBezTo>
                    <a:pt x="177367" y="225092"/>
                    <a:pt x="91246" y="222623"/>
                    <a:pt x="10913" y="222624"/>
                  </a:cubicBezTo>
                  <a:cubicBezTo>
                    <a:pt x="4679" y="223130"/>
                    <a:pt x="220" y="218108"/>
                    <a:pt x="0" y="211711"/>
                  </a:cubicBezTo>
                  <a:cubicBezTo>
                    <a:pt x="-2888" y="113153"/>
                    <a:pt x="8833" y="79521"/>
                    <a:pt x="0" y="10913"/>
                  </a:cubicBezTo>
                  <a:close/>
                </a:path>
                <a:path w="243991" h="222624" stroke="0" extrusionOk="0">
                  <a:moveTo>
                    <a:pt x="0" y="10913"/>
                  </a:moveTo>
                  <a:cubicBezTo>
                    <a:pt x="258" y="4398"/>
                    <a:pt x="4743" y="276"/>
                    <a:pt x="10913" y="0"/>
                  </a:cubicBezTo>
                  <a:cubicBezTo>
                    <a:pt x="79625" y="10087"/>
                    <a:pt x="187542" y="-4732"/>
                    <a:pt x="233078" y="0"/>
                  </a:cubicBezTo>
                  <a:cubicBezTo>
                    <a:pt x="238127" y="-44"/>
                    <a:pt x="244154" y="3907"/>
                    <a:pt x="243991" y="10913"/>
                  </a:cubicBezTo>
                  <a:cubicBezTo>
                    <a:pt x="250353" y="81701"/>
                    <a:pt x="237028" y="151708"/>
                    <a:pt x="243991" y="211711"/>
                  </a:cubicBezTo>
                  <a:cubicBezTo>
                    <a:pt x="244319" y="218591"/>
                    <a:pt x="238936" y="221511"/>
                    <a:pt x="233078" y="222624"/>
                  </a:cubicBezTo>
                  <a:cubicBezTo>
                    <a:pt x="181155" y="232741"/>
                    <a:pt x="88673" y="221667"/>
                    <a:pt x="10913" y="222624"/>
                  </a:cubicBezTo>
                  <a:cubicBezTo>
                    <a:pt x="4883" y="222296"/>
                    <a:pt x="-15" y="217370"/>
                    <a:pt x="0" y="211711"/>
                  </a:cubicBezTo>
                  <a:cubicBezTo>
                    <a:pt x="-2788" y="161156"/>
                    <a:pt x="-3468" y="69927"/>
                    <a:pt x="0" y="109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902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3" name="Search Icon" descr="Magnifying glass">
              <a:extLst>
                <a:ext uri="{FF2B5EF4-FFF2-40B4-BE49-F238E27FC236}">
                  <a16:creationId xmlns:a16="http://schemas.microsoft.com/office/drawing/2014/main" id="{12B47050-63BB-4695-8F3D-2683B7C6D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33253" y="2197234"/>
              <a:ext cx="137160" cy="137160"/>
            </a:xfrm>
            <a:prstGeom prst="rect">
              <a:avLst/>
            </a:prstGeom>
          </p:spPr>
        </p:pic>
        <p:sp>
          <p:nvSpPr>
            <p:cNvPr id="254" name="Search Text">
              <a:extLst>
                <a:ext uri="{FF2B5EF4-FFF2-40B4-BE49-F238E27FC236}">
                  <a16:creationId xmlns:a16="http://schemas.microsoft.com/office/drawing/2014/main" id="{5AA42D81-8C88-43E1-A3E5-BD7C29F7044F}"/>
                </a:ext>
              </a:extLst>
            </p:cNvPr>
            <p:cNvSpPr txBox="1"/>
            <p:nvPr/>
          </p:nvSpPr>
          <p:spPr>
            <a:xfrm>
              <a:off x="531347" y="2159205"/>
              <a:ext cx="768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Search…</a:t>
              </a:r>
            </a:p>
          </p:txBody>
        </p:sp>
      </p:grpSp>
      <p:grpSp>
        <p:nvGrpSpPr>
          <p:cNvPr id="207" name="Option Select" descr="Option box with a checkmark icon">
            <a:extLst>
              <a:ext uri="{FF2B5EF4-FFF2-40B4-BE49-F238E27FC236}">
                <a16:creationId xmlns:a16="http://schemas.microsoft.com/office/drawing/2014/main" id="{E85C780A-9E32-4ADE-A700-60F0AD958C47}"/>
              </a:ext>
            </a:extLst>
          </p:cNvPr>
          <p:cNvGrpSpPr/>
          <p:nvPr/>
        </p:nvGrpSpPr>
        <p:grpSpPr>
          <a:xfrm>
            <a:off x="-3283083" y="1571343"/>
            <a:ext cx="1096383" cy="222624"/>
            <a:chOff x="532392" y="1753582"/>
            <a:chExt cx="1096383" cy="222624"/>
          </a:xfrm>
        </p:grpSpPr>
        <p:sp>
          <p:nvSpPr>
            <p:cNvPr id="213" name="Option Background">
              <a:extLst>
                <a:ext uri="{FF2B5EF4-FFF2-40B4-BE49-F238E27FC236}">
                  <a16:creationId xmlns:a16="http://schemas.microsoft.com/office/drawing/2014/main" id="{DB6C1092-895B-461D-9DAA-7BCECB898ECD}"/>
                </a:ext>
              </a:extLst>
            </p:cNvPr>
            <p:cNvSpPr/>
            <p:nvPr/>
          </p:nvSpPr>
          <p:spPr>
            <a:xfrm>
              <a:off x="536909" y="1753582"/>
              <a:ext cx="1091866" cy="222624"/>
            </a:xfrm>
            <a:custGeom>
              <a:avLst/>
              <a:gdLst>
                <a:gd name="connsiteX0" fmla="*/ 0 w 1091866"/>
                <a:gd name="connsiteY0" fmla="*/ 13293 h 222624"/>
                <a:gd name="connsiteX1" fmla="*/ 13293 w 1091866"/>
                <a:gd name="connsiteY1" fmla="*/ 0 h 222624"/>
                <a:gd name="connsiteX2" fmla="*/ 524627 w 1091866"/>
                <a:gd name="connsiteY2" fmla="*/ 0 h 222624"/>
                <a:gd name="connsiteX3" fmla="*/ 1078573 w 1091866"/>
                <a:gd name="connsiteY3" fmla="*/ 0 h 222624"/>
                <a:gd name="connsiteX4" fmla="*/ 1091866 w 1091866"/>
                <a:gd name="connsiteY4" fmla="*/ 13293 h 222624"/>
                <a:gd name="connsiteX5" fmla="*/ 1091866 w 1091866"/>
                <a:gd name="connsiteY5" fmla="*/ 209331 h 222624"/>
                <a:gd name="connsiteX6" fmla="*/ 1078573 w 1091866"/>
                <a:gd name="connsiteY6" fmla="*/ 222624 h 222624"/>
                <a:gd name="connsiteX7" fmla="*/ 524627 w 1091866"/>
                <a:gd name="connsiteY7" fmla="*/ 222624 h 222624"/>
                <a:gd name="connsiteX8" fmla="*/ 13293 w 1091866"/>
                <a:gd name="connsiteY8" fmla="*/ 222624 h 222624"/>
                <a:gd name="connsiteX9" fmla="*/ 0 w 1091866"/>
                <a:gd name="connsiteY9" fmla="*/ 209331 h 222624"/>
                <a:gd name="connsiteX10" fmla="*/ 0 w 1091866"/>
                <a:gd name="connsiteY10" fmla="*/ 1329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1866" h="222624" fill="none" extrusionOk="0">
                  <a:moveTo>
                    <a:pt x="0" y="13293"/>
                  </a:moveTo>
                  <a:cubicBezTo>
                    <a:pt x="113" y="4298"/>
                    <a:pt x="5622" y="579"/>
                    <a:pt x="13293" y="0"/>
                  </a:cubicBezTo>
                  <a:cubicBezTo>
                    <a:pt x="165211" y="22950"/>
                    <a:pt x="343301" y="4168"/>
                    <a:pt x="524627" y="0"/>
                  </a:cubicBezTo>
                  <a:cubicBezTo>
                    <a:pt x="705953" y="-4168"/>
                    <a:pt x="865951" y="12352"/>
                    <a:pt x="1078573" y="0"/>
                  </a:cubicBezTo>
                  <a:cubicBezTo>
                    <a:pt x="1084853" y="283"/>
                    <a:pt x="1092011" y="4339"/>
                    <a:pt x="1091866" y="13293"/>
                  </a:cubicBezTo>
                  <a:cubicBezTo>
                    <a:pt x="1083717" y="105863"/>
                    <a:pt x="1090661" y="130632"/>
                    <a:pt x="1091866" y="209331"/>
                  </a:cubicBezTo>
                  <a:cubicBezTo>
                    <a:pt x="1091597" y="217332"/>
                    <a:pt x="1086378" y="223403"/>
                    <a:pt x="1078573" y="222624"/>
                  </a:cubicBezTo>
                  <a:cubicBezTo>
                    <a:pt x="941325" y="211804"/>
                    <a:pt x="653499" y="234221"/>
                    <a:pt x="524627" y="222624"/>
                  </a:cubicBezTo>
                  <a:cubicBezTo>
                    <a:pt x="395755" y="211027"/>
                    <a:pt x="262450" y="234485"/>
                    <a:pt x="13293" y="222624"/>
                  </a:cubicBezTo>
                  <a:cubicBezTo>
                    <a:pt x="5969" y="224370"/>
                    <a:pt x="607" y="216492"/>
                    <a:pt x="0" y="209331"/>
                  </a:cubicBezTo>
                  <a:cubicBezTo>
                    <a:pt x="5597" y="118145"/>
                    <a:pt x="-8491" y="68781"/>
                    <a:pt x="0" y="13293"/>
                  </a:cubicBezTo>
                  <a:close/>
                </a:path>
                <a:path w="1091866" h="222624" stroke="0" extrusionOk="0">
                  <a:moveTo>
                    <a:pt x="0" y="13293"/>
                  </a:moveTo>
                  <a:cubicBezTo>
                    <a:pt x="728" y="4574"/>
                    <a:pt x="5413" y="1039"/>
                    <a:pt x="13293" y="0"/>
                  </a:cubicBezTo>
                  <a:cubicBezTo>
                    <a:pt x="124297" y="-13501"/>
                    <a:pt x="348403" y="15322"/>
                    <a:pt x="556586" y="0"/>
                  </a:cubicBezTo>
                  <a:cubicBezTo>
                    <a:pt x="764769" y="-15322"/>
                    <a:pt x="865326" y="12309"/>
                    <a:pt x="1078573" y="0"/>
                  </a:cubicBezTo>
                  <a:cubicBezTo>
                    <a:pt x="1086115" y="-56"/>
                    <a:pt x="1092527" y="6464"/>
                    <a:pt x="1091866" y="13293"/>
                  </a:cubicBezTo>
                  <a:cubicBezTo>
                    <a:pt x="1082947" y="55070"/>
                    <a:pt x="1093538" y="141913"/>
                    <a:pt x="1091866" y="209331"/>
                  </a:cubicBezTo>
                  <a:cubicBezTo>
                    <a:pt x="1090150" y="216435"/>
                    <a:pt x="1085554" y="222842"/>
                    <a:pt x="1078573" y="222624"/>
                  </a:cubicBezTo>
                  <a:cubicBezTo>
                    <a:pt x="923926" y="214626"/>
                    <a:pt x="749918" y="243962"/>
                    <a:pt x="524627" y="222624"/>
                  </a:cubicBezTo>
                  <a:cubicBezTo>
                    <a:pt x="299336" y="201286"/>
                    <a:pt x="180899" y="227206"/>
                    <a:pt x="13293" y="222624"/>
                  </a:cubicBezTo>
                  <a:cubicBezTo>
                    <a:pt x="5887" y="222880"/>
                    <a:pt x="-800" y="216592"/>
                    <a:pt x="0" y="209331"/>
                  </a:cubicBezTo>
                  <a:cubicBezTo>
                    <a:pt x="5989" y="127499"/>
                    <a:pt x="6155" y="88791"/>
                    <a:pt x="0" y="1329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5971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Check Icon Background">
              <a:extLst>
                <a:ext uri="{FF2B5EF4-FFF2-40B4-BE49-F238E27FC236}">
                  <a16:creationId xmlns:a16="http://schemas.microsoft.com/office/drawing/2014/main" id="{073E84B5-295B-4E00-861D-893B3E134EB3}"/>
                </a:ext>
              </a:extLst>
            </p:cNvPr>
            <p:cNvSpPr/>
            <p:nvPr/>
          </p:nvSpPr>
          <p:spPr>
            <a:xfrm>
              <a:off x="1381355" y="1753582"/>
              <a:ext cx="243991" cy="222624"/>
            </a:xfrm>
            <a:custGeom>
              <a:avLst/>
              <a:gdLst>
                <a:gd name="connsiteX0" fmla="*/ 0 w 243991"/>
                <a:gd name="connsiteY0" fmla="*/ 12102 h 222624"/>
                <a:gd name="connsiteX1" fmla="*/ 12102 w 243991"/>
                <a:gd name="connsiteY1" fmla="*/ 0 h 222624"/>
                <a:gd name="connsiteX2" fmla="*/ 231889 w 243991"/>
                <a:gd name="connsiteY2" fmla="*/ 0 h 222624"/>
                <a:gd name="connsiteX3" fmla="*/ 243991 w 243991"/>
                <a:gd name="connsiteY3" fmla="*/ 12102 h 222624"/>
                <a:gd name="connsiteX4" fmla="*/ 243991 w 243991"/>
                <a:gd name="connsiteY4" fmla="*/ 210522 h 222624"/>
                <a:gd name="connsiteX5" fmla="*/ 231889 w 243991"/>
                <a:gd name="connsiteY5" fmla="*/ 222624 h 222624"/>
                <a:gd name="connsiteX6" fmla="*/ 12102 w 243991"/>
                <a:gd name="connsiteY6" fmla="*/ 222624 h 222624"/>
                <a:gd name="connsiteX7" fmla="*/ 0 w 243991"/>
                <a:gd name="connsiteY7" fmla="*/ 210522 h 222624"/>
                <a:gd name="connsiteX8" fmla="*/ 0 w 243991"/>
                <a:gd name="connsiteY8" fmla="*/ 12102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991" h="222624" fill="none" extrusionOk="0">
                  <a:moveTo>
                    <a:pt x="0" y="12102"/>
                  </a:moveTo>
                  <a:cubicBezTo>
                    <a:pt x="-1156" y="5166"/>
                    <a:pt x="5478" y="-575"/>
                    <a:pt x="12102" y="0"/>
                  </a:cubicBezTo>
                  <a:cubicBezTo>
                    <a:pt x="77013" y="9799"/>
                    <a:pt x="133360" y="9108"/>
                    <a:pt x="231889" y="0"/>
                  </a:cubicBezTo>
                  <a:cubicBezTo>
                    <a:pt x="238807" y="501"/>
                    <a:pt x="244574" y="6952"/>
                    <a:pt x="243991" y="12102"/>
                  </a:cubicBezTo>
                  <a:cubicBezTo>
                    <a:pt x="239128" y="87447"/>
                    <a:pt x="241500" y="152674"/>
                    <a:pt x="243991" y="210522"/>
                  </a:cubicBezTo>
                  <a:cubicBezTo>
                    <a:pt x="243082" y="217448"/>
                    <a:pt x="238656" y="221699"/>
                    <a:pt x="231889" y="222624"/>
                  </a:cubicBezTo>
                  <a:cubicBezTo>
                    <a:pt x="149784" y="217129"/>
                    <a:pt x="119692" y="222743"/>
                    <a:pt x="12102" y="222624"/>
                  </a:cubicBezTo>
                  <a:cubicBezTo>
                    <a:pt x="5037" y="223556"/>
                    <a:pt x="527" y="218093"/>
                    <a:pt x="0" y="210522"/>
                  </a:cubicBezTo>
                  <a:cubicBezTo>
                    <a:pt x="7457" y="157985"/>
                    <a:pt x="3229" y="54533"/>
                    <a:pt x="0" y="12102"/>
                  </a:cubicBezTo>
                  <a:close/>
                </a:path>
                <a:path w="243991" h="222624" stroke="0" extrusionOk="0">
                  <a:moveTo>
                    <a:pt x="0" y="12102"/>
                  </a:moveTo>
                  <a:cubicBezTo>
                    <a:pt x="239" y="4966"/>
                    <a:pt x="5125" y="567"/>
                    <a:pt x="12102" y="0"/>
                  </a:cubicBezTo>
                  <a:cubicBezTo>
                    <a:pt x="116782" y="5750"/>
                    <a:pt x="155803" y="-10314"/>
                    <a:pt x="231889" y="0"/>
                  </a:cubicBezTo>
                  <a:cubicBezTo>
                    <a:pt x="238013" y="-25"/>
                    <a:pt x="244213" y="4087"/>
                    <a:pt x="243991" y="12102"/>
                  </a:cubicBezTo>
                  <a:cubicBezTo>
                    <a:pt x="236715" y="97115"/>
                    <a:pt x="241736" y="169052"/>
                    <a:pt x="243991" y="210522"/>
                  </a:cubicBezTo>
                  <a:cubicBezTo>
                    <a:pt x="244108" y="217510"/>
                    <a:pt x="238342" y="221102"/>
                    <a:pt x="231889" y="222624"/>
                  </a:cubicBezTo>
                  <a:cubicBezTo>
                    <a:pt x="184343" y="224045"/>
                    <a:pt x="116988" y="217687"/>
                    <a:pt x="12102" y="222624"/>
                  </a:cubicBezTo>
                  <a:cubicBezTo>
                    <a:pt x="5413" y="222028"/>
                    <a:pt x="-45" y="216080"/>
                    <a:pt x="0" y="210522"/>
                  </a:cubicBezTo>
                  <a:cubicBezTo>
                    <a:pt x="2322" y="147288"/>
                    <a:pt x="8461" y="74763"/>
                    <a:pt x="0" y="1210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5436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5" name="Check Icon" descr="Checkmark">
              <a:extLst>
                <a:ext uri="{FF2B5EF4-FFF2-40B4-BE49-F238E27FC236}">
                  <a16:creationId xmlns:a16="http://schemas.microsoft.com/office/drawing/2014/main" id="{D345BA08-DB26-4A40-9CE1-9BFDECD7F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36577" y="1796314"/>
              <a:ext cx="137160" cy="137160"/>
            </a:xfrm>
            <a:prstGeom prst="rect">
              <a:avLst/>
            </a:prstGeom>
          </p:spPr>
        </p:pic>
        <p:sp>
          <p:nvSpPr>
            <p:cNvPr id="216" name="Text Placeholder">
              <a:extLst>
                <a:ext uri="{FF2B5EF4-FFF2-40B4-BE49-F238E27FC236}">
                  <a16:creationId xmlns:a16="http://schemas.microsoft.com/office/drawing/2014/main" id="{01B562BA-8950-4FF9-A1B2-A18C3D17F127}"/>
                </a:ext>
              </a:extLst>
            </p:cNvPr>
            <p:cNvSpPr txBox="1"/>
            <p:nvPr/>
          </p:nvSpPr>
          <p:spPr>
            <a:xfrm>
              <a:off x="532392" y="1759482"/>
              <a:ext cx="7701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Option 2</a:t>
              </a:r>
            </a:p>
          </p:txBody>
        </p:sp>
      </p:grpSp>
      <p:grpSp>
        <p:nvGrpSpPr>
          <p:cNvPr id="208" name="Option Close" descr="Option box with a close icon">
            <a:extLst>
              <a:ext uri="{FF2B5EF4-FFF2-40B4-BE49-F238E27FC236}">
                <a16:creationId xmlns:a16="http://schemas.microsoft.com/office/drawing/2014/main" id="{FD157642-DDB0-4A48-A9C2-AE6DC08AB855}"/>
              </a:ext>
            </a:extLst>
          </p:cNvPr>
          <p:cNvGrpSpPr/>
          <p:nvPr/>
        </p:nvGrpSpPr>
        <p:grpSpPr>
          <a:xfrm>
            <a:off x="-3285603" y="1153365"/>
            <a:ext cx="1094430" cy="228839"/>
            <a:chOff x="529872" y="1378095"/>
            <a:chExt cx="1094430" cy="228839"/>
          </a:xfrm>
        </p:grpSpPr>
        <p:sp>
          <p:nvSpPr>
            <p:cNvPr id="209" name="Option Background">
              <a:extLst>
                <a:ext uri="{FF2B5EF4-FFF2-40B4-BE49-F238E27FC236}">
                  <a16:creationId xmlns:a16="http://schemas.microsoft.com/office/drawing/2014/main" id="{F9417CDF-519A-4AEC-9B78-3B194D4B792C}"/>
                </a:ext>
              </a:extLst>
            </p:cNvPr>
            <p:cNvSpPr/>
            <p:nvPr/>
          </p:nvSpPr>
          <p:spPr>
            <a:xfrm>
              <a:off x="536909" y="1378535"/>
              <a:ext cx="1087393" cy="222624"/>
            </a:xfrm>
            <a:custGeom>
              <a:avLst/>
              <a:gdLst>
                <a:gd name="connsiteX0" fmla="*/ 0 w 1087393"/>
                <a:gd name="connsiteY0" fmla="*/ 12104 h 222624"/>
                <a:gd name="connsiteX1" fmla="*/ 12104 w 1087393"/>
                <a:gd name="connsiteY1" fmla="*/ 0 h 222624"/>
                <a:gd name="connsiteX2" fmla="*/ 522433 w 1087393"/>
                <a:gd name="connsiteY2" fmla="*/ 0 h 222624"/>
                <a:gd name="connsiteX3" fmla="*/ 1075289 w 1087393"/>
                <a:gd name="connsiteY3" fmla="*/ 0 h 222624"/>
                <a:gd name="connsiteX4" fmla="*/ 1087393 w 1087393"/>
                <a:gd name="connsiteY4" fmla="*/ 12104 h 222624"/>
                <a:gd name="connsiteX5" fmla="*/ 1087393 w 1087393"/>
                <a:gd name="connsiteY5" fmla="*/ 210520 h 222624"/>
                <a:gd name="connsiteX6" fmla="*/ 1075289 w 1087393"/>
                <a:gd name="connsiteY6" fmla="*/ 222624 h 222624"/>
                <a:gd name="connsiteX7" fmla="*/ 522433 w 1087393"/>
                <a:gd name="connsiteY7" fmla="*/ 222624 h 222624"/>
                <a:gd name="connsiteX8" fmla="*/ 12104 w 1087393"/>
                <a:gd name="connsiteY8" fmla="*/ 222624 h 222624"/>
                <a:gd name="connsiteX9" fmla="*/ 0 w 1087393"/>
                <a:gd name="connsiteY9" fmla="*/ 210520 h 222624"/>
                <a:gd name="connsiteX10" fmla="*/ 0 w 1087393"/>
                <a:gd name="connsiteY10" fmla="*/ 12104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393" h="222624" fill="none" extrusionOk="0">
                  <a:moveTo>
                    <a:pt x="0" y="12104"/>
                  </a:moveTo>
                  <a:cubicBezTo>
                    <a:pt x="73" y="4343"/>
                    <a:pt x="4769" y="1143"/>
                    <a:pt x="12104" y="0"/>
                  </a:cubicBezTo>
                  <a:cubicBezTo>
                    <a:pt x="216195" y="13818"/>
                    <a:pt x="391417" y="-6170"/>
                    <a:pt x="522433" y="0"/>
                  </a:cubicBezTo>
                  <a:cubicBezTo>
                    <a:pt x="653449" y="6170"/>
                    <a:pt x="881165" y="14543"/>
                    <a:pt x="1075289" y="0"/>
                  </a:cubicBezTo>
                  <a:cubicBezTo>
                    <a:pt x="1081241" y="195"/>
                    <a:pt x="1087449" y="4800"/>
                    <a:pt x="1087393" y="12104"/>
                  </a:cubicBezTo>
                  <a:cubicBezTo>
                    <a:pt x="1096347" y="82348"/>
                    <a:pt x="1081660" y="165030"/>
                    <a:pt x="1087393" y="210520"/>
                  </a:cubicBezTo>
                  <a:cubicBezTo>
                    <a:pt x="1087134" y="217838"/>
                    <a:pt x="1082823" y="224054"/>
                    <a:pt x="1075289" y="222624"/>
                  </a:cubicBezTo>
                  <a:cubicBezTo>
                    <a:pt x="922148" y="224139"/>
                    <a:pt x="790594" y="235717"/>
                    <a:pt x="522433" y="222624"/>
                  </a:cubicBezTo>
                  <a:cubicBezTo>
                    <a:pt x="254272" y="209531"/>
                    <a:pt x="241766" y="231797"/>
                    <a:pt x="12104" y="222624"/>
                  </a:cubicBezTo>
                  <a:cubicBezTo>
                    <a:pt x="5431" y="223773"/>
                    <a:pt x="306" y="217114"/>
                    <a:pt x="0" y="210520"/>
                  </a:cubicBezTo>
                  <a:cubicBezTo>
                    <a:pt x="-2321" y="169088"/>
                    <a:pt x="-4102" y="66655"/>
                    <a:pt x="0" y="12104"/>
                  </a:cubicBezTo>
                  <a:close/>
                </a:path>
                <a:path w="1087393" h="222624" stroke="0" extrusionOk="0">
                  <a:moveTo>
                    <a:pt x="0" y="12104"/>
                  </a:moveTo>
                  <a:cubicBezTo>
                    <a:pt x="729" y="4040"/>
                    <a:pt x="5178" y="465"/>
                    <a:pt x="12104" y="0"/>
                  </a:cubicBezTo>
                  <a:cubicBezTo>
                    <a:pt x="167059" y="24283"/>
                    <a:pt x="366151" y="-23910"/>
                    <a:pt x="554328" y="0"/>
                  </a:cubicBezTo>
                  <a:cubicBezTo>
                    <a:pt x="742505" y="23910"/>
                    <a:pt x="866710" y="-13824"/>
                    <a:pt x="1075289" y="0"/>
                  </a:cubicBezTo>
                  <a:cubicBezTo>
                    <a:pt x="1082749" y="-217"/>
                    <a:pt x="1087555" y="5545"/>
                    <a:pt x="1087393" y="12104"/>
                  </a:cubicBezTo>
                  <a:cubicBezTo>
                    <a:pt x="1080840" y="104507"/>
                    <a:pt x="1091959" y="134145"/>
                    <a:pt x="1087393" y="210520"/>
                  </a:cubicBezTo>
                  <a:cubicBezTo>
                    <a:pt x="1086465" y="217076"/>
                    <a:pt x="1080560" y="223475"/>
                    <a:pt x="1075289" y="222624"/>
                  </a:cubicBezTo>
                  <a:cubicBezTo>
                    <a:pt x="950720" y="223996"/>
                    <a:pt x="636273" y="209660"/>
                    <a:pt x="522433" y="222624"/>
                  </a:cubicBezTo>
                  <a:cubicBezTo>
                    <a:pt x="408593" y="235588"/>
                    <a:pt x="237710" y="207169"/>
                    <a:pt x="12104" y="222624"/>
                  </a:cubicBezTo>
                  <a:cubicBezTo>
                    <a:pt x="5246" y="223318"/>
                    <a:pt x="-797" y="217125"/>
                    <a:pt x="0" y="210520"/>
                  </a:cubicBezTo>
                  <a:cubicBezTo>
                    <a:pt x="-1681" y="158399"/>
                    <a:pt x="-2691" y="54090"/>
                    <a:pt x="0" y="1210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5437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lose Icon Background">
              <a:extLst>
                <a:ext uri="{FF2B5EF4-FFF2-40B4-BE49-F238E27FC236}">
                  <a16:creationId xmlns:a16="http://schemas.microsoft.com/office/drawing/2014/main" id="{A3483B1D-8BB8-4209-B1AA-2B061A62419A}"/>
                </a:ext>
              </a:extLst>
            </p:cNvPr>
            <p:cNvSpPr/>
            <p:nvPr/>
          </p:nvSpPr>
          <p:spPr>
            <a:xfrm>
              <a:off x="1379414" y="1378095"/>
              <a:ext cx="243991" cy="223064"/>
            </a:xfrm>
            <a:custGeom>
              <a:avLst/>
              <a:gdLst>
                <a:gd name="connsiteX0" fmla="*/ 0 w 243991"/>
                <a:gd name="connsiteY0" fmla="*/ 8352 h 223064"/>
                <a:gd name="connsiteX1" fmla="*/ 8352 w 243991"/>
                <a:gd name="connsiteY1" fmla="*/ 0 h 223064"/>
                <a:gd name="connsiteX2" fmla="*/ 235639 w 243991"/>
                <a:gd name="connsiteY2" fmla="*/ 0 h 223064"/>
                <a:gd name="connsiteX3" fmla="*/ 243991 w 243991"/>
                <a:gd name="connsiteY3" fmla="*/ 8352 h 223064"/>
                <a:gd name="connsiteX4" fmla="*/ 243991 w 243991"/>
                <a:gd name="connsiteY4" fmla="*/ 214712 h 223064"/>
                <a:gd name="connsiteX5" fmla="*/ 235639 w 243991"/>
                <a:gd name="connsiteY5" fmla="*/ 223064 h 223064"/>
                <a:gd name="connsiteX6" fmla="*/ 8352 w 243991"/>
                <a:gd name="connsiteY6" fmla="*/ 223064 h 223064"/>
                <a:gd name="connsiteX7" fmla="*/ 0 w 243991"/>
                <a:gd name="connsiteY7" fmla="*/ 214712 h 223064"/>
                <a:gd name="connsiteX8" fmla="*/ 0 w 243991"/>
                <a:gd name="connsiteY8" fmla="*/ 8352 h 22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991" h="223064" fill="none" extrusionOk="0">
                  <a:moveTo>
                    <a:pt x="0" y="8352"/>
                  </a:moveTo>
                  <a:cubicBezTo>
                    <a:pt x="-119" y="3713"/>
                    <a:pt x="3753" y="-133"/>
                    <a:pt x="8352" y="0"/>
                  </a:cubicBezTo>
                  <a:cubicBezTo>
                    <a:pt x="114209" y="7727"/>
                    <a:pt x="164552" y="5850"/>
                    <a:pt x="235639" y="0"/>
                  </a:cubicBezTo>
                  <a:cubicBezTo>
                    <a:pt x="240439" y="400"/>
                    <a:pt x="244193" y="4271"/>
                    <a:pt x="243991" y="8352"/>
                  </a:cubicBezTo>
                  <a:cubicBezTo>
                    <a:pt x="242289" y="64857"/>
                    <a:pt x="249221" y="149779"/>
                    <a:pt x="243991" y="214712"/>
                  </a:cubicBezTo>
                  <a:cubicBezTo>
                    <a:pt x="243800" y="219376"/>
                    <a:pt x="240354" y="221936"/>
                    <a:pt x="235639" y="223064"/>
                  </a:cubicBezTo>
                  <a:cubicBezTo>
                    <a:pt x="150326" y="230029"/>
                    <a:pt x="77530" y="214806"/>
                    <a:pt x="8352" y="223064"/>
                  </a:cubicBezTo>
                  <a:cubicBezTo>
                    <a:pt x="3531" y="223573"/>
                    <a:pt x="344" y="219905"/>
                    <a:pt x="0" y="214712"/>
                  </a:cubicBezTo>
                  <a:cubicBezTo>
                    <a:pt x="486" y="143646"/>
                    <a:pt x="-9444" y="109818"/>
                    <a:pt x="0" y="8352"/>
                  </a:cubicBezTo>
                  <a:close/>
                </a:path>
                <a:path w="243991" h="223064" stroke="0" extrusionOk="0">
                  <a:moveTo>
                    <a:pt x="0" y="8352"/>
                  </a:moveTo>
                  <a:cubicBezTo>
                    <a:pt x="440" y="2908"/>
                    <a:pt x="3248" y="948"/>
                    <a:pt x="8352" y="0"/>
                  </a:cubicBezTo>
                  <a:cubicBezTo>
                    <a:pt x="116721" y="-7726"/>
                    <a:pt x="174119" y="9236"/>
                    <a:pt x="235639" y="0"/>
                  </a:cubicBezTo>
                  <a:cubicBezTo>
                    <a:pt x="239751" y="-22"/>
                    <a:pt x="244041" y="3439"/>
                    <a:pt x="243991" y="8352"/>
                  </a:cubicBezTo>
                  <a:cubicBezTo>
                    <a:pt x="239462" y="100183"/>
                    <a:pt x="248483" y="140548"/>
                    <a:pt x="243991" y="214712"/>
                  </a:cubicBezTo>
                  <a:cubicBezTo>
                    <a:pt x="244248" y="219993"/>
                    <a:pt x="240135" y="222293"/>
                    <a:pt x="235639" y="223064"/>
                  </a:cubicBezTo>
                  <a:cubicBezTo>
                    <a:pt x="184265" y="215309"/>
                    <a:pt x="111937" y="225662"/>
                    <a:pt x="8352" y="223064"/>
                  </a:cubicBezTo>
                  <a:cubicBezTo>
                    <a:pt x="3736" y="222778"/>
                    <a:pt x="-6" y="219170"/>
                    <a:pt x="0" y="214712"/>
                  </a:cubicBezTo>
                  <a:cubicBezTo>
                    <a:pt x="3847" y="135141"/>
                    <a:pt x="-5346" y="68363"/>
                    <a:pt x="0" y="835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3744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Close Icon">
              <a:extLst>
                <a:ext uri="{FF2B5EF4-FFF2-40B4-BE49-F238E27FC236}">
                  <a16:creationId xmlns:a16="http://schemas.microsoft.com/office/drawing/2014/main" id="{56C3955D-FB7E-48DC-84E8-5162476226C6}"/>
                </a:ext>
              </a:extLst>
            </p:cNvPr>
            <p:cNvSpPr/>
            <p:nvPr/>
          </p:nvSpPr>
          <p:spPr>
            <a:xfrm rot="16200000">
              <a:off x="1433253" y="1417581"/>
              <a:ext cx="140484" cy="140484"/>
            </a:xfrm>
            <a:prstGeom prst="mathMultiply">
              <a:avLst>
                <a:gd name="adj1" fmla="val 13291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Text Placeholder">
              <a:extLst>
                <a:ext uri="{FF2B5EF4-FFF2-40B4-BE49-F238E27FC236}">
                  <a16:creationId xmlns:a16="http://schemas.microsoft.com/office/drawing/2014/main" id="{123C03B2-00C9-45FD-9C7F-E9754BD7EDA0}"/>
                </a:ext>
              </a:extLst>
            </p:cNvPr>
            <p:cNvSpPr txBox="1"/>
            <p:nvPr/>
          </p:nvSpPr>
          <p:spPr>
            <a:xfrm>
              <a:off x="529872" y="1391490"/>
              <a:ext cx="7701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Option 1</a:t>
              </a:r>
            </a:p>
          </p:txBody>
        </p:sp>
      </p:grpSp>
      <p:sp>
        <p:nvSpPr>
          <p:cNvPr id="185" name="Input Title">
            <a:extLst>
              <a:ext uri="{FF2B5EF4-FFF2-40B4-BE49-F238E27FC236}">
                <a16:creationId xmlns:a16="http://schemas.microsoft.com/office/drawing/2014/main" id="{A68E826C-9483-48AD-82AD-D53BD6930F16}"/>
              </a:ext>
            </a:extLst>
          </p:cNvPr>
          <p:cNvSpPr txBox="1"/>
          <p:nvPr/>
        </p:nvSpPr>
        <p:spPr>
          <a:xfrm>
            <a:off x="-3374191" y="664562"/>
            <a:ext cx="74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3B01"/>
                </a:solidFill>
              </a:rPr>
              <a:t>Input</a:t>
            </a:r>
          </a:p>
        </p:txBody>
      </p:sp>
      <p:grpSp>
        <p:nvGrpSpPr>
          <p:cNvPr id="537" name="Quick Look Dropdown" descr="Quick Look Button">
            <a:extLst>
              <a:ext uri="{FF2B5EF4-FFF2-40B4-BE49-F238E27FC236}">
                <a16:creationId xmlns:a16="http://schemas.microsoft.com/office/drawing/2014/main" id="{A5CB1AFC-9E92-4342-A223-FB690DFC757F}"/>
              </a:ext>
            </a:extLst>
          </p:cNvPr>
          <p:cNvGrpSpPr/>
          <p:nvPr/>
        </p:nvGrpSpPr>
        <p:grpSpPr>
          <a:xfrm>
            <a:off x="-774740" y="11003039"/>
            <a:ext cx="905256" cy="222624"/>
            <a:chOff x="-774740" y="11003039"/>
            <a:chExt cx="905256" cy="222624"/>
          </a:xfrm>
        </p:grpSpPr>
        <p:sp>
          <p:nvSpPr>
            <p:cNvPr id="272" name="Quick Look Box and Text">
              <a:extLst>
                <a:ext uri="{FF2B5EF4-FFF2-40B4-BE49-F238E27FC236}">
                  <a16:creationId xmlns:a16="http://schemas.microsoft.com/office/drawing/2014/main" id="{9FDA804D-5F4A-4431-96CF-B6AF5E232393}"/>
                </a:ext>
              </a:extLst>
            </p:cNvPr>
            <p:cNvSpPr/>
            <p:nvPr/>
          </p:nvSpPr>
          <p:spPr>
            <a:xfrm>
              <a:off x="-774740" y="11003039"/>
              <a:ext cx="905256" cy="222624"/>
            </a:xfrm>
            <a:prstGeom prst="roundRect">
              <a:avLst>
                <a:gd name="adj" fmla="val 597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custGeom>
                      <a:avLst/>
                      <a:gdLst>
                        <a:gd name="connsiteX0" fmla="*/ 0 w 1087393"/>
                        <a:gd name="connsiteY0" fmla="*/ 9720 h 222624"/>
                        <a:gd name="connsiteX1" fmla="*/ 9720 w 1087393"/>
                        <a:gd name="connsiteY1" fmla="*/ 0 h 222624"/>
                        <a:gd name="connsiteX2" fmla="*/ 522337 w 1087393"/>
                        <a:gd name="connsiteY2" fmla="*/ 0 h 222624"/>
                        <a:gd name="connsiteX3" fmla="*/ 1077673 w 1087393"/>
                        <a:gd name="connsiteY3" fmla="*/ 0 h 222624"/>
                        <a:gd name="connsiteX4" fmla="*/ 1087393 w 1087393"/>
                        <a:gd name="connsiteY4" fmla="*/ 9720 h 222624"/>
                        <a:gd name="connsiteX5" fmla="*/ 1087393 w 1087393"/>
                        <a:gd name="connsiteY5" fmla="*/ 212904 h 222624"/>
                        <a:gd name="connsiteX6" fmla="*/ 1077673 w 1087393"/>
                        <a:gd name="connsiteY6" fmla="*/ 222624 h 222624"/>
                        <a:gd name="connsiteX7" fmla="*/ 522337 w 1087393"/>
                        <a:gd name="connsiteY7" fmla="*/ 222624 h 222624"/>
                        <a:gd name="connsiteX8" fmla="*/ 9720 w 1087393"/>
                        <a:gd name="connsiteY8" fmla="*/ 222624 h 222624"/>
                        <a:gd name="connsiteX9" fmla="*/ 0 w 1087393"/>
                        <a:gd name="connsiteY9" fmla="*/ 212904 h 222624"/>
                        <a:gd name="connsiteX10" fmla="*/ 0 w 1087393"/>
                        <a:gd name="connsiteY10" fmla="*/ 9720 h 222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087393" h="222624" fill="none" extrusionOk="0">
                          <a:moveTo>
                            <a:pt x="0" y="9720"/>
                          </a:moveTo>
                          <a:cubicBezTo>
                            <a:pt x="60" y="3476"/>
                            <a:pt x="3747" y="1064"/>
                            <a:pt x="9720" y="0"/>
                          </a:cubicBezTo>
                          <a:cubicBezTo>
                            <a:pt x="136064" y="-4207"/>
                            <a:pt x="410953" y="-21449"/>
                            <a:pt x="522337" y="0"/>
                          </a:cubicBezTo>
                          <a:cubicBezTo>
                            <a:pt x="633721" y="21449"/>
                            <a:pt x="851849" y="13656"/>
                            <a:pt x="1077673" y="0"/>
                          </a:cubicBezTo>
                          <a:cubicBezTo>
                            <a:pt x="1082205" y="223"/>
                            <a:pt x="1087479" y="3398"/>
                            <a:pt x="1087393" y="9720"/>
                          </a:cubicBezTo>
                          <a:cubicBezTo>
                            <a:pt x="1082580" y="58902"/>
                            <a:pt x="1088751" y="143893"/>
                            <a:pt x="1087393" y="212904"/>
                          </a:cubicBezTo>
                          <a:cubicBezTo>
                            <a:pt x="1086895" y="219491"/>
                            <a:pt x="1083673" y="223688"/>
                            <a:pt x="1077673" y="222624"/>
                          </a:cubicBezTo>
                          <a:cubicBezTo>
                            <a:pt x="898233" y="210408"/>
                            <a:pt x="648669" y="242746"/>
                            <a:pt x="522337" y="222624"/>
                          </a:cubicBezTo>
                          <a:cubicBezTo>
                            <a:pt x="396005" y="202502"/>
                            <a:pt x="261719" y="230989"/>
                            <a:pt x="9720" y="222624"/>
                          </a:cubicBezTo>
                          <a:cubicBezTo>
                            <a:pt x="4359" y="223352"/>
                            <a:pt x="1104" y="217943"/>
                            <a:pt x="0" y="212904"/>
                          </a:cubicBezTo>
                          <a:cubicBezTo>
                            <a:pt x="10115" y="121888"/>
                            <a:pt x="-2116" y="106678"/>
                            <a:pt x="0" y="9720"/>
                          </a:cubicBezTo>
                          <a:close/>
                        </a:path>
                        <a:path w="1087393" h="222624" stroke="0" extrusionOk="0">
                          <a:moveTo>
                            <a:pt x="0" y="9720"/>
                          </a:moveTo>
                          <a:cubicBezTo>
                            <a:pt x="609" y="3201"/>
                            <a:pt x="3755" y="1152"/>
                            <a:pt x="9720" y="0"/>
                          </a:cubicBezTo>
                          <a:cubicBezTo>
                            <a:pt x="208498" y="-24618"/>
                            <a:pt x="301101" y="25266"/>
                            <a:pt x="554376" y="0"/>
                          </a:cubicBezTo>
                          <a:cubicBezTo>
                            <a:pt x="807651" y="-25266"/>
                            <a:pt x="882934" y="-2660"/>
                            <a:pt x="1077673" y="0"/>
                          </a:cubicBezTo>
                          <a:cubicBezTo>
                            <a:pt x="1083816" y="-217"/>
                            <a:pt x="1087815" y="4680"/>
                            <a:pt x="1087393" y="9720"/>
                          </a:cubicBezTo>
                          <a:cubicBezTo>
                            <a:pt x="1094347" y="110363"/>
                            <a:pt x="1088724" y="114396"/>
                            <a:pt x="1087393" y="212904"/>
                          </a:cubicBezTo>
                          <a:cubicBezTo>
                            <a:pt x="1086374" y="218130"/>
                            <a:pt x="1082853" y="222737"/>
                            <a:pt x="1077673" y="222624"/>
                          </a:cubicBezTo>
                          <a:cubicBezTo>
                            <a:pt x="878819" y="241731"/>
                            <a:pt x="756354" y="212666"/>
                            <a:pt x="522337" y="222624"/>
                          </a:cubicBezTo>
                          <a:cubicBezTo>
                            <a:pt x="288320" y="232582"/>
                            <a:pt x="180490" y="236260"/>
                            <a:pt x="9720" y="222624"/>
                          </a:cubicBezTo>
                          <a:cubicBezTo>
                            <a:pt x="4207" y="223205"/>
                            <a:pt x="-1195" y="218151"/>
                            <a:pt x="0" y="212904"/>
                          </a:cubicBezTo>
                          <a:cubicBezTo>
                            <a:pt x="-4823" y="150566"/>
                            <a:pt x="-4117" y="87626"/>
                            <a:pt x="0" y="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Quick Look</a:t>
              </a:r>
            </a:p>
          </p:txBody>
        </p:sp>
        <p:grpSp>
          <p:nvGrpSpPr>
            <p:cNvPr id="273" name="Dropdown Icon">
              <a:extLst>
                <a:ext uri="{FF2B5EF4-FFF2-40B4-BE49-F238E27FC236}">
                  <a16:creationId xmlns:a16="http://schemas.microsoft.com/office/drawing/2014/main" id="{E4252827-5401-475B-BCB9-AD3D80D0F66A}"/>
                </a:ext>
              </a:extLst>
            </p:cNvPr>
            <p:cNvGrpSpPr/>
            <p:nvPr/>
          </p:nvGrpSpPr>
          <p:grpSpPr>
            <a:xfrm rot="13229624">
              <a:off x="-129709" y="11072730"/>
              <a:ext cx="76971" cy="73370"/>
              <a:chOff x="1461058" y="3058584"/>
              <a:chExt cx="182237" cy="192100"/>
            </a:xfrm>
          </p:grpSpPr>
          <p:cxnSp>
            <p:nvCxnSpPr>
              <p:cNvPr id="274" name="Line 2">
                <a:extLst>
                  <a:ext uri="{FF2B5EF4-FFF2-40B4-BE49-F238E27FC236}">
                    <a16:creationId xmlns:a16="http://schemas.microsoft.com/office/drawing/2014/main" id="{46020FD1-6C73-4113-9A5A-E9AC52EAADB3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533564" y="3140956"/>
                <a:ext cx="109731" cy="109728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Line 1">
                <a:extLst>
                  <a:ext uri="{FF2B5EF4-FFF2-40B4-BE49-F238E27FC236}">
                    <a16:creationId xmlns:a16="http://schemas.microsoft.com/office/drawing/2014/main" id="{B8ADFD54-2652-4EFE-9543-81CC5F61109C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461058" y="3058584"/>
                <a:ext cx="109731" cy="109729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6" name="Filter Option">
            <a:extLst>
              <a:ext uri="{FF2B5EF4-FFF2-40B4-BE49-F238E27FC236}">
                <a16:creationId xmlns:a16="http://schemas.microsoft.com/office/drawing/2014/main" id="{0208BA36-C157-48C5-9081-EBED8DE04CF8}"/>
              </a:ext>
            </a:extLst>
          </p:cNvPr>
          <p:cNvSpPr/>
          <p:nvPr/>
        </p:nvSpPr>
        <p:spPr>
          <a:xfrm>
            <a:off x="-772359" y="10665547"/>
            <a:ext cx="905256" cy="222624"/>
          </a:xfrm>
          <a:prstGeom prst="roundRect">
            <a:avLst>
              <a:gd name="adj" fmla="val 597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024747198">
                  <a:custGeom>
                    <a:avLst/>
                    <a:gdLst>
                      <a:gd name="connsiteX0" fmla="*/ 0 w 1087393"/>
                      <a:gd name="connsiteY0" fmla="*/ 9720 h 222624"/>
                      <a:gd name="connsiteX1" fmla="*/ 9720 w 1087393"/>
                      <a:gd name="connsiteY1" fmla="*/ 0 h 222624"/>
                      <a:gd name="connsiteX2" fmla="*/ 522337 w 1087393"/>
                      <a:gd name="connsiteY2" fmla="*/ 0 h 222624"/>
                      <a:gd name="connsiteX3" fmla="*/ 1077673 w 1087393"/>
                      <a:gd name="connsiteY3" fmla="*/ 0 h 222624"/>
                      <a:gd name="connsiteX4" fmla="*/ 1087393 w 1087393"/>
                      <a:gd name="connsiteY4" fmla="*/ 9720 h 222624"/>
                      <a:gd name="connsiteX5" fmla="*/ 1087393 w 1087393"/>
                      <a:gd name="connsiteY5" fmla="*/ 212904 h 222624"/>
                      <a:gd name="connsiteX6" fmla="*/ 1077673 w 1087393"/>
                      <a:gd name="connsiteY6" fmla="*/ 222624 h 222624"/>
                      <a:gd name="connsiteX7" fmla="*/ 522337 w 1087393"/>
                      <a:gd name="connsiteY7" fmla="*/ 222624 h 222624"/>
                      <a:gd name="connsiteX8" fmla="*/ 9720 w 1087393"/>
                      <a:gd name="connsiteY8" fmla="*/ 222624 h 222624"/>
                      <a:gd name="connsiteX9" fmla="*/ 0 w 1087393"/>
                      <a:gd name="connsiteY9" fmla="*/ 212904 h 222624"/>
                      <a:gd name="connsiteX10" fmla="*/ 0 w 1087393"/>
                      <a:gd name="connsiteY10" fmla="*/ 9720 h 222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87393" h="222624" fill="none" extrusionOk="0">
                        <a:moveTo>
                          <a:pt x="0" y="9720"/>
                        </a:moveTo>
                        <a:cubicBezTo>
                          <a:pt x="60" y="3476"/>
                          <a:pt x="3747" y="1064"/>
                          <a:pt x="9720" y="0"/>
                        </a:cubicBezTo>
                        <a:cubicBezTo>
                          <a:pt x="136064" y="-4207"/>
                          <a:pt x="410953" y="-21449"/>
                          <a:pt x="522337" y="0"/>
                        </a:cubicBezTo>
                        <a:cubicBezTo>
                          <a:pt x="633721" y="21449"/>
                          <a:pt x="851849" y="13656"/>
                          <a:pt x="1077673" y="0"/>
                        </a:cubicBezTo>
                        <a:cubicBezTo>
                          <a:pt x="1082205" y="223"/>
                          <a:pt x="1087479" y="3398"/>
                          <a:pt x="1087393" y="9720"/>
                        </a:cubicBezTo>
                        <a:cubicBezTo>
                          <a:pt x="1082580" y="58902"/>
                          <a:pt x="1088751" y="143893"/>
                          <a:pt x="1087393" y="212904"/>
                        </a:cubicBezTo>
                        <a:cubicBezTo>
                          <a:pt x="1086895" y="219491"/>
                          <a:pt x="1083673" y="223688"/>
                          <a:pt x="1077673" y="222624"/>
                        </a:cubicBezTo>
                        <a:cubicBezTo>
                          <a:pt x="898233" y="210408"/>
                          <a:pt x="648669" y="242746"/>
                          <a:pt x="522337" y="222624"/>
                        </a:cubicBezTo>
                        <a:cubicBezTo>
                          <a:pt x="396005" y="202502"/>
                          <a:pt x="261719" y="230989"/>
                          <a:pt x="9720" y="222624"/>
                        </a:cubicBezTo>
                        <a:cubicBezTo>
                          <a:pt x="4359" y="223352"/>
                          <a:pt x="1104" y="217943"/>
                          <a:pt x="0" y="212904"/>
                        </a:cubicBezTo>
                        <a:cubicBezTo>
                          <a:pt x="10115" y="121888"/>
                          <a:pt x="-2116" y="106678"/>
                          <a:pt x="0" y="9720"/>
                        </a:cubicBezTo>
                        <a:close/>
                      </a:path>
                      <a:path w="1087393" h="222624" stroke="0" extrusionOk="0">
                        <a:moveTo>
                          <a:pt x="0" y="9720"/>
                        </a:moveTo>
                        <a:cubicBezTo>
                          <a:pt x="609" y="3201"/>
                          <a:pt x="3755" y="1152"/>
                          <a:pt x="9720" y="0"/>
                        </a:cubicBezTo>
                        <a:cubicBezTo>
                          <a:pt x="208498" y="-24618"/>
                          <a:pt x="301101" y="25266"/>
                          <a:pt x="554376" y="0"/>
                        </a:cubicBezTo>
                        <a:cubicBezTo>
                          <a:pt x="807651" y="-25266"/>
                          <a:pt x="882934" y="-2660"/>
                          <a:pt x="1077673" y="0"/>
                        </a:cubicBezTo>
                        <a:cubicBezTo>
                          <a:pt x="1083816" y="-217"/>
                          <a:pt x="1087815" y="4680"/>
                          <a:pt x="1087393" y="9720"/>
                        </a:cubicBezTo>
                        <a:cubicBezTo>
                          <a:pt x="1094347" y="110363"/>
                          <a:pt x="1088724" y="114396"/>
                          <a:pt x="1087393" y="212904"/>
                        </a:cubicBezTo>
                        <a:cubicBezTo>
                          <a:pt x="1086374" y="218130"/>
                          <a:pt x="1082853" y="222737"/>
                          <a:pt x="1077673" y="222624"/>
                        </a:cubicBezTo>
                        <a:cubicBezTo>
                          <a:pt x="878819" y="241731"/>
                          <a:pt x="756354" y="212666"/>
                          <a:pt x="522337" y="222624"/>
                        </a:cubicBezTo>
                        <a:cubicBezTo>
                          <a:pt x="288320" y="232582"/>
                          <a:pt x="180490" y="236260"/>
                          <a:pt x="9720" y="222624"/>
                        </a:cubicBezTo>
                        <a:cubicBezTo>
                          <a:pt x="4207" y="223205"/>
                          <a:pt x="-1195" y="218151"/>
                          <a:pt x="0" y="212904"/>
                        </a:cubicBezTo>
                        <a:cubicBezTo>
                          <a:pt x="-4823" y="150566"/>
                          <a:pt x="-4117" y="87626"/>
                          <a:pt x="0" y="97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  <ask:seed>2024747198</ask:seed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r>
              <a:rPr 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Filter Option</a:t>
            </a:r>
          </a:p>
        </p:txBody>
      </p:sp>
      <p:grpSp>
        <p:nvGrpSpPr>
          <p:cNvPr id="476" name="Filter Option and Close Icon" descr="Filter option tag, with close icon">
            <a:extLst>
              <a:ext uri="{FF2B5EF4-FFF2-40B4-BE49-F238E27FC236}">
                <a16:creationId xmlns:a16="http://schemas.microsoft.com/office/drawing/2014/main" id="{60645D23-2BFC-4350-891C-2FC20C86BBFA}"/>
              </a:ext>
            </a:extLst>
          </p:cNvPr>
          <p:cNvGrpSpPr/>
          <p:nvPr/>
        </p:nvGrpSpPr>
        <p:grpSpPr>
          <a:xfrm>
            <a:off x="-767170" y="10339175"/>
            <a:ext cx="905256" cy="222624"/>
            <a:chOff x="-767170" y="10339175"/>
            <a:chExt cx="905256" cy="222624"/>
          </a:xfrm>
        </p:grpSpPr>
        <p:sp>
          <p:nvSpPr>
            <p:cNvPr id="300" name="Filter Box and Text">
              <a:extLst>
                <a:ext uri="{FF2B5EF4-FFF2-40B4-BE49-F238E27FC236}">
                  <a16:creationId xmlns:a16="http://schemas.microsoft.com/office/drawing/2014/main" id="{B723331B-2245-4B77-9A49-E22A321B3F82}"/>
                </a:ext>
              </a:extLst>
            </p:cNvPr>
            <p:cNvSpPr/>
            <p:nvPr/>
          </p:nvSpPr>
          <p:spPr>
            <a:xfrm>
              <a:off x="-767170" y="10339175"/>
              <a:ext cx="905256" cy="222624"/>
            </a:xfrm>
            <a:prstGeom prst="roundRect">
              <a:avLst>
                <a:gd name="adj" fmla="val 597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custGeom>
                      <a:avLst/>
                      <a:gdLst>
                        <a:gd name="connsiteX0" fmla="*/ 0 w 1087393"/>
                        <a:gd name="connsiteY0" fmla="*/ 9720 h 222624"/>
                        <a:gd name="connsiteX1" fmla="*/ 9720 w 1087393"/>
                        <a:gd name="connsiteY1" fmla="*/ 0 h 222624"/>
                        <a:gd name="connsiteX2" fmla="*/ 522337 w 1087393"/>
                        <a:gd name="connsiteY2" fmla="*/ 0 h 222624"/>
                        <a:gd name="connsiteX3" fmla="*/ 1077673 w 1087393"/>
                        <a:gd name="connsiteY3" fmla="*/ 0 h 222624"/>
                        <a:gd name="connsiteX4" fmla="*/ 1087393 w 1087393"/>
                        <a:gd name="connsiteY4" fmla="*/ 9720 h 222624"/>
                        <a:gd name="connsiteX5" fmla="*/ 1087393 w 1087393"/>
                        <a:gd name="connsiteY5" fmla="*/ 212904 h 222624"/>
                        <a:gd name="connsiteX6" fmla="*/ 1077673 w 1087393"/>
                        <a:gd name="connsiteY6" fmla="*/ 222624 h 222624"/>
                        <a:gd name="connsiteX7" fmla="*/ 522337 w 1087393"/>
                        <a:gd name="connsiteY7" fmla="*/ 222624 h 222624"/>
                        <a:gd name="connsiteX8" fmla="*/ 9720 w 1087393"/>
                        <a:gd name="connsiteY8" fmla="*/ 222624 h 222624"/>
                        <a:gd name="connsiteX9" fmla="*/ 0 w 1087393"/>
                        <a:gd name="connsiteY9" fmla="*/ 212904 h 222624"/>
                        <a:gd name="connsiteX10" fmla="*/ 0 w 1087393"/>
                        <a:gd name="connsiteY10" fmla="*/ 9720 h 222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087393" h="222624" fill="none" extrusionOk="0">
                          <a:moveTo>
                            <a:pt x="0" y="9720"/>
                          </a:moveTo>
                          <a:cubicBezTo>
                            <a:pt x="60" y="3476"/>
                            <a:pt x="3747" y="1064"/>
                            <a:pt x="9720" y="0"/>
                          </a:cubicBezTo>
                          <a:cubicBezTo>
                            <a:pt x="136064" y="-4207"/>
                            <a:pt x="410953" y="-21449"/>
                            <a:pt x="522337" y="0"/>
                          </a:cubicBezTo>
                          <a:cubicBezTo>
                            <a:pt x="633721" y="21449"/>
                            <a:pt x="851849" y="13656"/>
                            <a:pt x="1077673" y="0"/>
                          </a:cubicBezTo>
                          <a:cubicBezTo>
                            <a:pt x="1082205" y="223"/>
                            <a:pt x="1087479" y="3398"/>
                            <a:pt x="1087393" y="9720"/>
                          </a:cubicBezTo>
                          <a:cubicBezTo>
                            <a:pt x="1082580" y="58902"/>
                            <a:pt x="1088751" y="143893"/>
                            <a:pt x="1087393" y="212904"/>
                          </a:cubicBezTo>
                          <a:cubicBezTo>
                            <a:pt x="1086895" y="219491"/>
                            <a:pt x="1083673" y="223688"/>
                            <a:pt x="1077673" y="222624"/>
                          </a:cubicBezTo>
                          <a:cubicBezTo>
                            <a:pt x="898233" y="210408"/>
                            <a:pt x="648669" y="242746"/>
                            <a:pt x="522337" y="222624"/>
                          </a:cubicBezTo>
                          <a:cubicBezTo>
                            <a:pt x="396005" y="202502"/>
                            <a:pt x="261719" y="230989"/>
                            <a:pt x="9720" y="222624"/>
                          </a:cubicBezTo>
                          <a:cubicBezTo>
                            <a:pt x="4359" y="223352"/>
                            <a:pt x="1104" y="217943"/>
                            <a:pt x="0" y="212904"/>
                          </a:cubicBezTo>
                          <a:cubicBezTo>
                            <a:pt x="10115" y="121888"/>
                            <a:pt x="-2116" y="106678"/>
                            <a:pt x="0" y="9720"/>
                          </a:cubicBezTo>
                          <a:close/>
                        </a:path>
                        <a:path w="1087393" h="222624" stroke="0" extrusionOk="0">
                          <a:moveTo>
                            <a:pt x="0" y="9720"/>
                          </a:moveTo>
                          <a:cubicBezTo>
                            <a:pt x="609" y="3201"/>
                            <a:pt x="3755" y="1152"/>
                            <a:pt x="9720" y="0"/>
                          </a:cubicBezTo>
                          <a:cubicBezTo>
                            <a:pt x="208498" y="-24618"/>
                            <a:pt x="301101" y="25266"/>
                            <a:pt x="554376" y="0"/>
                          </a:cubicBezTo>
                          <a:cubicBezTo>
                            <a:pt x="807651" y="-25266"/>
                            <a:pt x="882934" y="-2660"/>
                            <a:pt x="1077673" y="0"/>
                          </a:cubicBezTo>
                          <a:cubicBezTo>
                            <a:pt x="1083816" y="-217"/>
                            <a:pt x="1087815" y="4680"/>
                            <a:pt x="1087393" y="9720"/>
                          </a:cubicBezTo>
                          <a:cubicBezTo>
                            <a:pt x="1094347" y="110363"/>
                            <a:pt x="1088724" y="114396"/>
                            <a:pt x="1087393" y="212904"/>
                          </a:cubicBezTo>
                          <a:cubicBezTo>
                            <a:pt x="1086374" y="218130"/>
                            <a:pt x="1082853" y="222737"/>
                            <a:pt x="1077673" y="222624"/>
                          </a:cubicBezTo>
                          <a:cubicBezTo>
                            <a:pt x="878819" y="241731"/>
                            <a:pt x="756354" y="212666"/>
                            <a:pt x="522337" y="222624"/>
                          </a:cubicBezTo>
                          <a:cubicBezTo>
                            <a:pt x="288320" y="232582"/>
                            <a:pt x="180490" y="236260"/>
                            <a:pt x="9720" y="222624"/>
                          </a:cubicBezTo>
                          <a:cubicBezTo>
                            <a:pt x="4207" y="223205"/>
                            <a:pt x="-1195" y="218151"/>
                            <a:pt x="0" y="212904"/>
                          </a:cubicBezTo>
                          <a:cubicBezTo>
                            <a:pt x="-4823" y="150566"/>
                            <a:pt x="-4117" y="87626"/>
                            <a:pt x="0" y="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Filter Option</a:t>
              </a:r>
            </a:p>
          </p:txBody>
        </p:sp>
        <p:sp>
          <p:nvSpPr>
            <p:cNvPr id="301" name="Close Icon">
              <a:extLst>
                <a:ext uri="{FF2B5EF4-FFF2-40B4-BE49-F238E27FC236}">
                  <a16:creationId xmlns:a16="http://schemas.microsoft.com/office/drawing/2014/main" id="{B3628D45-663A-42E6-9598-004E8C7CE5F3}"/>
                </a:ext>
              </a:extLst>
            </p:cNvPr>
            <p:cNvSpPr/>
            <p:nvPr/>
          </p:nvSpPr>
          <p:spPr>
            <a:xfrm rot="16200000">
              <a:off x="-57438" y="10376986"/>
              <a:ext cx="140484" cy="148336"/>
            </a:xfrm>
            <a:prstGeom prst="mathMultiply">
              <a:avLst>
                <a:gd name="adj1" fmla="val 1329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8" name="Add New Profile Picture" descr="Add new profile picture icon">
            <a:extLst>
              <a:ext uri="{FF2B5EF4-FFF2-40B4-BE49-F238E27FC236}">
                <a16:creationId xmlns:a16="http://schemas.microsoft.com/office/drawing/2014/main" id="{B0560A15-7B2C-4786-A054-642FC2418F0B}"/>
              </a:ext>
            </a:extLst>
          </p:cNvPr>
          <p:cNvGrpSpPr/>
          <p:nvPr/>
        </p:nvGrpSpPr>
        <p:grpSpPr>
          <a:xfrm>
            <a:off x="-738671" y="9599346"/>
            <a:ext cx="503998" cy="503998"/>
            <a:chOff x="-738671" y="9599346"/>
            <a:chExt cx="503998" cy="503998"/>
          </a:xfrm>
        </p:grpSpPr>
        <p:sp>
          <p:nvSpPr>
            <p:cNvPr id="276" name="Circle">
              <a:extLst>
                <a:ext uri="{FF2B5EF4-FFF2-40B4-BE49-F238E27FC236}">
                  <a16:creationId xmlns:a16="http://schemas.microsoft.com/office/drawing/2014/main" id="{11174953-49E9-4744-8A8B-9A28D5FC6B78}"/>
                </a:ext>
              </a:extLst>
            </p:cNvPr>
            <p:cNvSpPr/>
            <p:nvPr/>
          </p:nvSpPr>
          <p:spPr>
            <a:xfrm>
              <a:off x="-738671" y="9599346"/>
              <a:ext cx="503998" cy="503998"/>
            </a:xfrm>
            <a:custGeom>
              <a:avLst/>
              <a:gdLst>
                <a:gd name="connsiteX0" fmla="*/ 0 w 503998"/>
                <a:gd name="connsiteY0" fmla="*/ 251999 h 503998"/>
                <a:gd name="connsiteX1" fmla="*/ 251999 w 503998"/>
                <a:gd name="connsiteY1" fmla="*/ 0 h 503998"/>
                <a:gd name="connsiteX2" fmla="*/ 503998 w 503998"/>
                <a:gd name="connsiteY2" fmla="*/ 251999 h 503998"/>
                <a:gd name="connsiteX3" fmla="*/ 251999 w 503998"/>
                <a:gd name="connsiteY3" fmla="*/ 503998 h 503998"/>
                <a:gd name="connsiteX4" fmla="*/ 0 w 503998"/>
                <a:gd name="connsiteY4" fmla="*/ 251999 h 50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98" h="503998" fill="none" extrusionOk="0">
                  <a:moveTo>
                    <a:pt x="0" y="251999"/>
                  </a:moveTo>
                  <a:cubicBezTo>
                    <a:pt x="930" y="116102"/>
                    <a:pt x="88798" y="-7858"/>
                    <a:pt x="251999" y="0"/>
                  </a:cubicBezTo>
                  <a:cubicBezTo>
                    <a:pt x="395649" y="8776"/>
                    <a:pt x="501017" y="108932"/>
                    <a:pt x="503998" y="251999"/>
                  </a:cubicBezTo>
                  <a:cubicBezTo>
                    <a:pt x="507572" y="378353"/>
                    <a:pt x="402211" y="528642"/>
                    <a:pt x="251999" y="503998"/>
                  </a:cubicBezTo>
                  <a:cubicBezTo>
                    <a:pt x="111361" y="498344"/>
                    <a:pt x="1559" y="382784"/>
                    <a:pt x="0" y="251999"/>
                  </a:cubicBezTo>
                  <a:close/>
                </a:path>
                <a:path w="503998" h="503998" stroke="0" extrusionOk="0">
                  <a:moveTo>
                    <a:pt x="0" y="251999"/>
                  </a:moveTo>
                  <a:cubicBezTo>
                    <a:pt x="-407" y="106830"/>
                    <a:pt x="115632" y="-8551"/>
                    <a:pt x="251999" y="0"/>
                  </a:cubicBezTo>
                  <a:cubicBezTo>
                    <a:pt x="405388" y="-4699"/>
                    <a:pt x="486042" y="95583"/>
                    <a:pt x="503998" y="251999"/>
                  </a:cubicBezTo>
                  <a:cubicBezTo>
                    <a:pt x="526508" y="374849"/>
                    <a:pt x="378054" y="481654"/>
                    <a:pt x="251999" y="503998"/>
                  </a:cubicBezTo>
                  <a:cubicBezTo>
                    <a:pt x="123559" y="523701"/>
                    <a:pt x="-95" y="405893"/>
                    <a:pt x="0" y="25199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ellipse">
                      <a:avLst/>
                    </a:prstGeom>
                    <ask:type>
                      <ask:lineSketchCurve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7" name="Add Profile Picture">
              <a:extLst>
                <a:ext uri="{FF2B5EF4-FFF2-40B4-BE49-F238E27FC236}">
                  <a16:creationId xmlns:a16="http://schemas.microsoft.com/office/drawing/2014/main" id="{D9AE3E04-7788-4A53-8680-3802CCA465ED}"/>
                </a:ext>
              </a:extLst>
            </p:cNvPr>
            <p:cNvGrpSpPr/>
            <p:nvPr/>
          </p:nvGrpSpPr>
          <p:grpSpPr>
            <a:xfrm>
              <a:off x="-684095" y="9647456"/>
              <a:ext cx="377313" cy="314241"/>
              <a:chOff x="9251440" y="-1407160"/>
              <a:chExt cx="919926" cy="766149"/>
            </a:xfrm>
          </p:grpSpPr>
          <p:pic>
            <p:nvPicPr>
              <p:cNvPr id="278" name="Person Icon" descr="User">
                <a:extLst>
                  <a:ext uri="{FF2B5EF4-FFF2-40B4-BE49-F238E27FC236}">
                    <a16:creationId xmlns:a16="http://schemas.microsoft.com/office/drawing/2014/main" id="{D30FC334-3E53-4168-B865-933A449231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b="17074"/>
              <a:stretch/>
            </p:blipFill>
            <p:spPr>
              <a:xfrm>
                <a:off x="9251440" y="-1407160"/>
                <a:ext cx="914400" cy="758269"/>
              </a:xfrm>
              <a:custGeom>
                <a:avLst/>
                <a:gdLst>
                  <a:gd name="connsiteX0" fmla="*/ 0 w 914400"/>
                  <a:gd name="connsiteY0" fmla="*/ 0 h 758269"/>
                  <a:gd name="connsiteX1" fmla="*/ 914400 w 914400"/>
                  <a:gd name="connsiteY1" fmla="*/ 0 h 758269"/>
                  <a:gd name="connsiteX2" fmla="*/ 914400 w 914400"/>
                  <a:gd name="connsiteY2" fmla="*/ 758269 h 758269"/>
                  <a:gd name="connsiteX3" fmla="*/ 854392 w 914400"/>
                  <a:gd name="connsiteY3" fmla="*/ 758269 h 758269"/>
                  <a:gd name="connsiteX4" fmla="*/ 876500 w 914400"/>
                  <a:gd name="connsiteY4" fmla="*/ 742484 h 758269"/>
                  <a:gd name="connsiteX5" fmla="*/ 911670 w 914400"/>
                  <a:gd name="connsiteY5" fmla="*/ 652566 h 758269"/>
                  <a:gd name="connsiteX6" fmla="*/ 791593 w 914400"/>
                  <a:gd name="connsiteY6" fmla="*/ 525403 h 758269"/>
                  <a:gd name="connsiteX7" fmla="*/ 671516 w 914400"/>
                  <a:gd name="connsiteY7" fmla="*/ 652566 h 758269"/>
                  <a:gd name="connsiteX8" fmla="*/ 706686 w 914400"/>
                  <a:gd name="connsiteY8" fmla="*/ 742484 h 758269"/>
                  <a:gd name="connsiteX9" fmla="*/ 728794 w 914400"/>
                  <a:gd name="connsiteY9" fmla="*/ 758269 h 758269"/>
                  <a:gd name="connsiteX10" fmla="*/ 0 w 914400"/>
                  <a:gd name="connsiteY10" fmla="*/ 758269 h 75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4400" h="758269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758269"/>
                    </a:lnTo>
                    <a:lnTo>
                      <a:pt x="854392" y="758269"/>
                    </a:lnTo>
                    <a:lnTo>
                      <a:pt x="876500" y="742484"/>
                    </a:lnTo>
                    <a:cubicBezTo>
                      <a:pt x="898230" y="719472"/>
                      <a:pt x="911670" y="687681"/>
                      <a:pt x="911670" y="652566"/>
                    </a:cubicBezTo>
                    <a:cubicBezTo>
                      <a:pt x="911670" y="582336"/>
                      <a:pt x="857910" y="525403"/>
                      <a:pt x="791593" y="525403"/>
                    </a:cubicBezTo>
                    <a:cubicBezTo>
                      <a:pt x="725276" y="525403"/>
                      <a:pt x="671516" y="582336"/>
                      <a:pt x="671516" y="652566"/>
                    </a:cubicBezTo>
                    <a:cubicBezTo>
                      <a:pt x="671516" y="687681"/>
                      <a:pt x="684956" y="719472"/>
                      <a:pt x="706686" y="742484"/>
                    </a:cubicBezTo>
                    <a:lnTo>
                      <a:pt x="728794" y="758269"/>
                    </a:lnTo>
                    <a:lnTo>
                      <a:pt x="0" y="758269"/>
                    </a:lnTo>
                    <a:close/>
                  </a:path>
                </a:pathLst>
              </a:custGeom>
            </p:spPr>
          </p:pic>
          <p:sp>
            <p:nvSpPr>
              <p:cNvPr id="279" name="Add Button">
                <a:extLst>
                  <a:ext uri="{FF2B5EF4-FFF2-40B4-BE49-F238E27FC236}">
                    <a16:creationId xmlns:a16="http://schemas.microsoft.com/office/drawing/2014/main" id="{D6756C79-495F-4653-87AC-BD5B22422B7B}"/>
                  </a:ext>
                </a:extLst>
              </p:cNvPr>
              <p:cNvSpPr/>
              <p:nvPr/>
            </p:nvSpPr>
            <p:spPr>
              <a:xfrm>
                <a:off x="9916890" y="-895487"/>
                <a:ext cx="254476" cy="254476"/>
              </a:xfrm>
              <a:prstGeom prst="plus">
                <a:avLst>
                  <a:gd name="adj" fmla="val 4019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8" name="Circle Person Icon" descr="Person icon in a circle">
            <a:extLst>
              <a:ext uri="{FF2B5EF4-FFF2-40B4-BE49-F238E27FC236}">
                <a16:creationId xmlns:a16="http://schemas.microsoft.com/office/drawing/2014/main" id="{B576362D-13D6-4E1C-B9B9-5537A2D42809}"/>
              </a:ext>
            </a:extLst>
          </p:cNvPr>
          <p:cNvGrpSpPr/>
          <p:nvPr/>
        </p:nvGrpSpPr>
        <p:grpSpPr>
          <a:xfrm>
            <a:off x="-721797" y="8865921"/>
            <a:ext cx="509998" cy="509998"/>
            <a:chOff x="-721797" y="8865921"/>
            <a:chExt cx="509998" cy="509998"/>
          </a:xfrm>
        </p:grpSpPr>
        <p:sp>
          <p:nvSpPr>
            <p:cNvPr id="291" name="Circle">
              <a:extLst>
                <a:ext uri="{FF2B5EF4-FFF2-40B4-BE49-F238E27FC236}">
                  <a16:creationId xmlns:a16="http://schemas.microsoft.com/office/drawing/2014/main" id="{68B9DC6D-D130-4DBC-8D67-156F48084EE2}"/>
                </a:ext>
              </a:extLst>
            </p:cNvPr>
            <p:cNvSpPr/>
            <p:nvPr/>
          </p:nvSpPr>
          <p:spPr>
            <a:xfrm>
              <a:off x="-721797" y="8865921"/>
              <a:ext cx="509998" cy="509998"/>
            </a:xfrm>
            <a:custGeom>
              <a:avLst/>
              <a:gdLst>
                <a:gd name="connsiteX0" fmla="*/ 0 w 509998"/>
                <a:gd name="connsiteY0" fmla="*/ 254999 h 509998"/>
                <a:gd name="connsiteX1" fmla="*/ 254999 w 509998"/>
                <a:gd name="connsiteY1" fmla="*/ 0 h 509998"/>
                <a:gd name="connsiteX2" fmla="*/ 509998 w 509998"/>
                <a:gd name="connsiteY2" fmla="*/ 254999 h 509998"/>
                <a:gd name="connsiteX3" fmla="*/ 254999 w 509998"/>
                <a:gd name="connsiteY3" fmla="*/ 509998 h 509998"/>
                <a:gd name="connsiteX4" fmla="*/ 0 w 509998"/>
                <a:gd name="connsiteY4" fmla="*/ 254999 h 50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998" h="509998" fill="none" extrusionOk="0">
                  <a:moveTo>
                    <a:pt x="0" y="254999"/>
                  </a:moveTo>
                  <a:cubicBezTo>
                    <a:pt x="8277" y="143342"/>
                    <a:pt x="87795" y="-8626"/>
                    <a:pt x="254999" y="0"/>
                  </a:cubicBezTo>
                  <a:cubicBezTo>
                    <a:pt x="400730" y="9608"/>
                    <a:pt x="491487" y="89994"/>
                    <a:pt x="509998" y="254999"/>
                  </a:cubicBezTo>
                  <a:cubicBezTo>
                    <a:pt x="519182" y="362885"/>
                    <a:pt x="399726" y="518695"/>
                    <a:pt x="254999" y="509998"/>
                  </a:cubicBezTo>
                  <a:cubicBezTo>
                    <a:pt x="107652" y="484824"/>
                    <a:pt x="3825" y="375252"/>
                    <a:pt x="0" y="254999"/>
                  </a:cubicBezTo>
                  <a:close/>
                </a:path>
                <a:path w="509998" h="509998" stroke="0" extrusionOk="0">
                  <a:moveTo>
                    <a:pt x="0" y="254999"/>
                  </a:moveTo>
                  <a:cubicBezTo>
                    <a:pt x="-1262" y="95574"/>
                    <a:pt x="117690" y="-10731"/>
                    <a:pt x="254999" y="0"/>
                  </a:cubicBezTo>
                  <a:cubicBezTo>
                    <a:pt x="424060" y="-9332"/>
                    <a:pt x="494129" y="98930"/>
                    <a:pt x="509998" y="254999"/>
                  </a:cubicBezTo>
                  <a:cubicBezTo>
                    <a:pt x="537222" y="376087"/>
                    <a:pt x="384879" y="491347"/>
                    <a:pt x="254999" y="509998"/>
                  </a:cubicBezTo>
                  <a:cubicBezTo>
                    <a:pt x="118543" y="518030"/>
                    <a:pt x="-23" y="399321"/>
                    <a:pt x="0" y="2549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ellipse">
                      <a:avLst/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2" name="Person Icon" descr="User">
              <a:extLst>
                <a:ext uri="{FF2B5EF4-FFF2-40B4-BE49-F238E27FC236}">
                  <a16:creationId xmlns:a16="http://schemas.microsoft.com/office/drawing/2014/main" id="{68FD3A1F-98FF-4836-8166-F7431734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50551" y="8922848"/>
              <a:ext cx="377532" cy="377532"/>
            </a:xfrm>
            <a:prstGeom prst="rect">
              <a:avLst/>
            </a:prstGeom>
          </p:spPr>
        </p:pic>
      </p:grpSp>
      <p:grpSp>
        <p:nvGrpSpPr>
          <p:cNvPr id="479" name="Square Person Icon" descr="Person icon in a square">
            <a:extLst>
              <a:ext uri="{FF2B5EF4-FFF2-40B4-BE49-F238E27FC236}">
                <a16:creationId xmlns:a16="http://schemas.microsoft.com/office/drawing/2014/main" id="{2EA75C6C-46E8-4664-87C4-906C74591440}"/>
              </a:ext>
            </a:extLst>
          </p:cNvPr>
          <p:cNvGrpSpPr/>
          <p:nvPr/>
        </p:nvGrpSpPr>
        <p:grpSpPr>
          <a:xfrm>
            <a:off x="-727442" y="8105910"/>
            <a:ext cx="509998" cy="509998"/>
            <a:chOff x="-727442" y="8105910"/>
            <a:chExt cx="509998" cy="509998"/>
          </a:xfrm>
        </p:grpSpPr>
        <p:sp>
          <p:nvSpPr>
            <p:cNvPr id="310" name="Square">
              <a:extLst>
                <a:ext uri="{FF2B5EF4-FFF2-40B4-BE49-F238E27FC236}">
                  <a16:creationId xmlns:a16="http://schemas.microsoft.com/office/drawing/2014/main" id="{6F3E069B-A6D5-4BB3-AAF2-5C03536C52C6}"/>
                </a:ext>
              </a:extLst>
            </p:cNvPr>
            <p:cNvSpPr/>
            <p:nvPr/>
          </p:nvSpPr>
          <p:spPr>
            <a:xfrm>
              <a:off x="-727442" y="8105910"/>
              <a:ext cx="509998" cy="509998"/>
            </a:xfrm>
            <a:custGeom>
              <a:avLst/>
              <a:gdLst>
                <a:gd name="connsiteX0" fmla="*/ 0 w 509998"/>
                <a:gd name="connsiteY0" fmla="*/ 6298 h 509998"/>
                <a:gd name="connsiteX1" fmla="*/ 6298 w 509998"/>
                <a:gd name="connsiteY1" fmla="*/ 0 h 509998"/>
                <a:gd name="connsiteX2" fmla="*/ 503700 w 509998"/>
                <a:gd name="connsiteY2" fmla="*/ 0 h 509998"/>
                <a:gd name="connsiteX3" fmla="*/ 509998 w 509998"/>
                <a:gd name="connsiteY3" fmla="*/ 6298 h 509998"/>
                <a:gd name="connsiteX4" fmla="*/ 509998 w 509998"/>
                <a:gd name="connsiteY4" fmla="*/ 503700 h 509998"/>
                <a:gd name="connsiteX5" fmla="*/ 503700 w 509998"/>
                <a:gd name="connsiteY5" fmla="*/ 509998 h 509998"/>
                <a:gd name="connsiteX6" fmla="*/ 6298 w 509998"/>
                <a:gd name="connsiteY6" fmla="*/ 509998 h 509998"/>
                <a:gd name="connsiteX7" fmla="*/ 0 w 509998"/>
                <a:gd name="connsiteY7" fmla="*/ 503700 h 509998"/>
                <a:gd name="connsiteX8" fmla="*/ 0 w 509998"/>
                <a:gd name="connsiteY8" fmla="*/ 6298 h 50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998" h="509998" fill="none" extrusionOk="0">
                  <a:moveTo>
                    <a:pt x="0" y="6298"/>
                  </a:moveTo>
                  <a:cubicBezTo>
                    <a:pt x="-305" y="3474"/>
                    <a:pt x="2447" y="493"/>
                    <a:pt x="6298" y="0"/>
                  </a:cubicBezTo>
                  <a:cubicBezTo>
                    <a:pt x="151469" y="9271"/>
                    <a:pt x="274372" y="2884"/>
                    <a:pt x="503700" y="0"/>
                  </a:cubicBezTo>
                  <a:cubicBezTo>
                    <a:pt x="507415" y="-54"/>
                    <a:pt x="509750" y="2343"/>
                    <a:pt x="509998" y="6298"/>
                  </a:cubicBezTo>
                  <a:cubicBezTo>
                    <a:pt x="519006" y="240174"/>
                    <a:pt x="531984" y="365994"/>
                    <a:pt x="509998" y="503700"/>
                  </a:cubicBezTo>
                  <a:cubicBezTo>
                    <a:pt x="509967" y="507089"/>
                    <a:pt x="506591" y="509494"/>
                    <a:pt x="503700" y="509998"/>
                  </a:cubicBezTo>
                  <a:cubicBezTo>
                    <a:pt x="346388" y="524205"/>
                    <a:pt x="231896" y="486361"/>
                    <a:pt x="6298" y="509998"/>
                  </a:cubicBezTo>
                  <a:cubicBezTo>
                    <a:pt x="2284" y="510210"/>
                    <a:pt x="559" y="507375"/>
                    <a:pt x="0" y="503700"/>
                  </a:cubicBezTo>
                  <a:cubicBezTo>
                    <a:pt x="-21262" y="330729"/>
                    <a:pt x="16296" y="128465"/>
                    <a:pt x="0" y="6298"/>
                  </a:cubicBezTo>
                  <a:close/>
                </a:path>
                <a:path w="509998" h="509998" stroke="0" extrusionOk="0">
                  <a:moveTo>
                    <a:pt x="0" y="6298"/>
                  </a:moveTo>
                  <a:cubicBezTo>
                    <a:pt x="-26" y="2430"/>
                    <a:pt x="2865" y="-137"/>
                    <a:pt x="6298" y="0"/>
                  </a:cubicBezTo>
                  <a:cubicBezTo>
                    <a:pt x="235430" y="8432"/>
                    <a:pt x="371405" y="-8587"/>
                    <a:pt x="503700" y="0"/>
                  </a:cubicBezTo>
                  <a:cubicBezTo>
                    <a:pt x="507047" y="-2"/>
                    <a:pt x="509621" y="2113"/>
                    <a:pt x="509998" y="6298"/>
                  </a:cubicBezTo>
                  <a:cubicBezTo>
                    <a:pt x="488940" y="228438"/>
                    <a:pt x="499849" y="329877"/>
                    <a:pt x="509998" y="503700"/>
                  </a:cubicBezTo>
                  <a:cubicBezTo>
                    <a:pt x="509751" y="507097"/>
                    <a:pt x="507318" y="510272"/>
                    <a:pt x="503700" y="509998"/>
                  </a:cubicBezTo>
                  <a:cubicBezTo>
                    <a:pt x="255771" y="504495"/>
                    <a:pt x="169607" y="514685"/>
                    <a:pt x="6298" y="509998"/>
                  </a:cubicBezTo>
                  <a:cubicBezTo>
                    <a:pt x="2374" y="509832"/>
                    <a:pt x="-25" y="506582"/>
                    <a:pt x="0" y="503700"/>
                  </a:cubicBezTo>
                  <a:cubicBezTo>
                    <a:pt x="5858" y="335744"/>
                    <a:pt x="8020" y="244742"/>
                    <a:pt x="0" y="62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21754831">
                    <a:prstGeom prst="roundRect">
                      <a:avLst>
                        <a:gd name="adj" fmla="val 1235"/>
                      </a:avLst>
                    </a:prstGeom>
                    <ask:type>
                      <ask:lineSketchFreehand/>
                    </ask:type>
                    <ask:seed>4121754831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1" name="Person Icon" descr="User">
              <a:extLst>
                <a:ext uri="{FF2B5EF4-FFF2-40B4-BE49-F238E27FC236}">
                  <a16:creationId xmlns:a16="http://schemas.microsoft.com/office/drawing/2014/main" id="{8C2B1364-2D4F-408C-BDB5-300D7424F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61209" y="8172143"/>
              <a:ext cx="377532" cy="377532"/>
            </a:xfrm>
            <a:prstGeom prst="rect">
              <a:avLst/>
            </a:prstGeom>
          </p:spPr>
        </p:pic>
      </p:grpSp>
      <p:grpSp>
        <p:nvGrpSpPr>
          <p:cNvPr id="474" name="Pop Up" descr="Pop up box with optional buttons">
            <a:extLst>
              <a:ext uri="{FF2B5EF4-FFF2-40B4-BE49-F238E27FC236}">
                <a16:creationId xmlns:a16="http://schemas.microsoft.com/office/drawing/2014/main" id="{88BEB792-548F-4776-8D0E-78D7C18279FD}"/>
              </a:ext>
            </a:extLst>
          </p:cNvPr>
          <p:cNvGrpSpPr/>
          <p:nvPr/>
        </p:nvGrpSpPr>
        <p:grpSpPr>
          <a:xfrm>
            <a:off x="-3286667" y="10352774"/>
            <a:ext cx="2318870" cy="1338274"/>
            <a:chOff x="-3286667" y="10352774"/>
            <a:chExt cx="2318870" cy="1338274"/>
          </a:xfrm>
        </p:grpSpPr>
        <p:sp>
          <p:nvSpPr>
            <p:cNvPr id="293" name="Pop-Up Background">
              <a:extLst>
                <a:ext uri="{FF2B5EF4-FFF2-40B4-BE49-F238E27FC236}">
                  <a16:creationId xmlns:a16="http://schemas.microsoft.com/office/drawing/2014/main" id="{4397154B-1ADB-45DF-986F-CC4B117D14FF}"/>
                </a:ext>
              </a:extLst>
            </p:cNvPr>
            <p:cNvSpPr/>
            <p:nvPr/>
          </p:nvSpPr>
          <p:spPr>
            <a:xfrm>
              <a:off x="-3286667" y="10352774"/>
              <a:ext cx="2318870" cy="1338274"/>
            </a:xfrm>
            <a:custGeom>
              <a:avLst/>
              <a:gdLst>
                <a:gd name="connsiteX0" fmla="*/ 0 w 2318870"/>
                <a:gd name="connsiteY0" fmla="*/ 38649 h 1338274"/>
                <a:gd name="connsiteX1" fmla="*/ 38649 w 2318870"/>
                <a:gd name="connsiteY1" fmla="*/ 0 h 1338274"/>
                <a:gd name="connsiteX2" fmla="*/ 554211 w 2318870"/>
                <a:gd name="connsiteY2" fmla="*/ 0 h 1338274"/>
                <a:gd name="connsiteX3" fmla="*/ 1092188 w 2318870"/>
                <a:gd name="connsiteY3" fmla="*/ 0 h 1338274"/>
                <a:gd name="connsiteX4" fmla="*/ 1674997 w 2318870"/>
                <a:gd name="connsiteY4" fmla="*/ 0 h 1338274"/>
                <a:gd name="connsiteX5" fmla="*/ 2280221 w 2318870"/>
                <a:gd name="connsiteY5" fmla="*/ 0 h 1338274"/>
                <a:gd name="connsiteX6" fmla="*/ 2318870 w 2318870"/>
                <a:gd name="connsiteY6" fmla="*/ 38649 h 1338274"/>
                <a:gd name="connsiteX7" fmla="*/ 2318870 w 2318870"/>
                <a:gd name="connsiteY7" fmla="*/ 631308 h 1338274"/>
                <a:gd name="connsiteX8" fmla="*/ 2318870 w 2318870"/>
                <a:gd name="connsiteY8" fmla="*/ 1299625 h 1338274"/>
                <a:gd name="connsiteX9" fmla="*/ 2280221 w 2318870"/>
                <a:gd name="connsiteY9" fmla="*/ 1338274 h 1338274"/>
                <a:gd name="connsiteX10" fmla="*/ 1787075 w 2318870"/>
                <a:gd name="connsiteY10" fmla="*/ 1338274 h 1338274"/>
                <a:gd name="connsiteX11" fmla="*/ 1271514 w 2318870"/>
                <a:gd name="connsiteY11" fmla="*/ 1338274 h 1338274"/>
                <a:gd name="connsiteX12" fmla="*/ 688705 w 2318870"/>
                <a:gd name="connsiteY12" fmla="*/ 1338274 h 1338274"/>
                <a:gd name="connsiteX13" fmla="*/ 38649 w 2318870"/>
                <a:gd name="connsiteY13" fmla="*/ 1338274 h 1338274"/>
                <a:gd name="connsiteX14" fmla="*/ 0 w 2318870"/>
                <a:gd name="connsiteY14" fmla="*/ 1299625 h 1338274"/>
                <a:gd name="connsiteX15" fmla="*/ 0 w 2318870"/>
                <a:gd name="connsiteY15" fmla="*/ 706966 h 1338274"/>
                <a:gd name="connsiteX16" fmla="*/ 0 w 2318870"/>
                <a:gd name="connsiteY16" fmla="*/ 38649 h 13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18870" h="1338274" fill="none" extrusionOk="0">
                  <a:moveTo>
                    <a:pt x="0" y="38649"/>
                  </a:moveTo>
                  <a:cubicBezTo>
                    <a:pt x="1970" y="15383"/>
                    <a:pt x="16777" y="-816"/>
                    <a:pt x="38649" y="0"/>
                  </a:cubicBezTo>
                  <a:cubicBezTo>
                    <a:pt x="205741" y="-6519"/>
                    <a:pt x="435262" y="22606"/>
                    <a:pt x="554211" y="0"/>
                  </a:cubicBezTo>
                  <a:cubicBezTo>
                    <a:pt x="673160" y="-22606"/>
                    <a:pt x="943751" y="14999"/>
                    <a:pt x="1092188" y="0"/>
                  </a:cubicBezTo>
                  <a:cubicBezTo>
                    <a:pt x="1240625" y="-14999"/>
                    <a:pt x="1490144" y="22044"/>
                    <a:pt x="1674997" y="0"/>
                  </a:cubicBezTo>
                  <a:cubicBezTo>
                    <a:pt x="1859850" y="-22044"/>
                    <a:pt x="2123201" y="7223"/>
                    <a:pt x="2280221" y="0"/>
                  </a:cubicBezTo>
                  <a:cubicBezTo>
                    <a:pt x="2302517" y="3346"/>
                    <a:pt x="2323177" y="16927"/>
                    <a:pt x="2318870" y="38649"/>
                  </a:cubicBezTo>
                  <a:cubicBezTo>
                    <a:pt x="2342060" y="169954"/>
                    <a:pt x="2301608" y="408129"/>
                    <a:pt x="2318870" y="631308"/>
                  </a:cubicBezTo>
                  <a:cubicBezTo>
                    <a:pt x="2336132" y="854487"/>
                    <a:pt x="2348537" y="966616"/>
                    <a:pt x="2318870" y="1299625"/>
                  </a:cubicBezTo>
                  <a:cubicBezTo>
                    <a:pt x="2316724" y="1321046"/>
                    <a:pt x="2301586" y="1341959"/>
                    <a:pt x="2280221" y="1338274"/>
                  </a:cubicBezTo>
                  <a:cubicBezTo>
                    <a:pt x="2072361" y="1336205"/>
                    <a:pt x="1959271" y="1346278"/>
                    <a:pt x="1787075" y="1338274"/>
                  </a:cubicBezTo>
                  <a:cubicBezTo>
                    <a:pt x="1614879" y="1330270"/>
                    <a:pt x="1528284" y="1343171"/>
                    <a:pt x="1271514" y="1338274"/>
                  </a:cubicBezTo>
                  <a:cubicBezTo>
                    <a:pt x="1014744" y="1333377"/>
                    <a:pt x="932258" y="1340336"/>
                    <a:pt x="688705" y="1338274"/>
                  </a:cubicBezTo>
                  <a:cubicBezTo>
                    <a:pt x="445152" y="1336212"/>
                    <a:pt x="208186" y="1358833"/>
                    <a:pt x="38649" y="1338274"/>
                  </a:cubicBezTo>
                  <a:cubicBezTo>
                    <a:pt x="16549" y="1339047"/>
                    <a:pt x="-2189" y="1322174"/>
                    <a:pt x="0" y="1299625"/>
                  </a:cubicBezTo>
                  <a:cubicBezTo>
                    <a:pt x="28097" y="1130236"/>
                    <a:pt x="-29395" y="983492"/>
                    <a:pt x="0" y="706966"/>
                  </a:cubicBezTo>
                  <a:cubicBezTo>
                    <a:pt x="29395" y="430440"/>
                    <a:pt x="7019" y="322485"/>
                    <a:pt x="0" y="38649"/>
                  </a:cubicBezTo>
                  <a:close/>
                </a:path>
                <a:path w="2318870" h="1338274" stroke="0" extrusionOk="0">
                  <a:moveTo>
                    <a:pt x="0" y="38649"/>
                  </a:moveTo>
                  <a:cubicBezTo>
                    <a:pt x="-3986" y="16446"/>
                    <a:pt x="19863" y="-695"/>
                    <a:pt x="38649" y="0"/>
                  </a:cubicBezTo>
                  <a:cubicBezTo>
                    <a:pt x="187212" y="12100"/>
                    <a:pt x="401763" y="-21516"/>
                    <a:pt x="643873" y="0"/>
                  </a:cubicBezTo>
                  <a:cubicBezTo>
                    <a:pt x="885983" y="21516"/>
                    <a:pt x="1045288" y="7445"/>
                    <a:pt x="1159435" y="0"/>
                  </a:cubicBezTo>
                  <a:cubicBezTo>
                    <a:pt x="1273582" y="-7445"/>
                    <a:pt x="1529958" y="6842"/>
                    <a:pt x="1652581" y="0"/>
                  </a:cubicBezTo>
                  <a:cubicBezTo>
                    <a:pt x="1775204" y="-6842"/>
                    <a:pt x="2027324" y="4751"/>
                    <a:pt x="2280221" y="0"/>
                  </a:cubicBezTo>
                  <a:cubicBezTo>
                    <a:pt x="2302054" y="547"/>
                    <a:pt x="2318868" y="20922"/>
                    <a:pt x="2318870" y="38649"/>
                  </a:cubicBezTo>
                  <a:cubicBezTo>
                    <a:pt x="2346518" y="185394"/>
                    <a:pt x="2293825" y="471551"/>
                    <a:pt x="2318870" y="631308"/>
                  </a:cubicBezTo>
                  <a:cubicBezTo>
                    <a:pt x="2343915" y="791065"/>
                    <a:pt x="2308748" y="1043724"/>
                    <a:pt x="2318870" y="1299625"/>
                  </a:cubicBezTo>
                  <a:cubicBezTo>
                    <a:pt x="2319873" y="1319541"/>
                    <a:pt x="2305158" y="1337843"/>
                    <a:pt x="2280221" y="1338274"/>
                  </a:cubicBezTo>
                  <a:cubicBezTo>
                    <a:pt x="2082662" y="1362853"/>
                    <a:pt x="1967908" y="1355689"/>
                    <a:pt x="1787075" y="1338274"/>
                  </a:cubicBezTo>
                  <a:cubicBezTo>
                    <a:pt x="1606242" y="1320859"/>
                    <a:pt x="1421095" y="1358766"/>
                    <a:pt x="1293929" y="1338274"/>
                  </a:cubicBezTo>
                  <a:cubicBezTo>
                    <a:pt x="1166763" y="1317782"/>
                    <a:pt x="889994" y="1348894"/>
                    <a:pt x="688705" y="1338274"/>
                  </a:cubicBezTo>
                  <a:cubicBezTo>
                    <a:pt x="487416" y="1327654"/>
                    <a:pt x="350414" y="1322198"/>
                    <a:pt x="38649" y="1338274"/>
                  </a:cubicBezTo>
                  <a:cubicBezTo>
                    <a:pt x="14814" y="1334921"/>
                    <a:pt x="-2330" y="1316237"/>
                    <a:pt x="0" y="1299625"/>
                  </a:cubicBezTo>
                  <a:cubicBezTo>
                    <a:pt x="-4135" y="1089540"/>
                    <a:pt x="-6561" y="984290"/>
                    <a:pt x="0" y="706966"/>
                  </a:cubicBezTo>
                  <a:cubicBezTo>
                    <a:pt x="6561" y="429642"/>
                    <a:pt x="-3248" y="202462"/>
                    <a:pt x="0" y="3864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288172637">
                    <a:prstGeom prst="roundRect">
                      <a:avLst>
                        <a:gd name="adj" fmla="val 2888"/>
                      </a:avLst>
                    </a:prstGeom>
                    <ask:type>
                      <ask:lineSketchFreehand/>
                    </ask:type>
                    <ask:seed>3288172637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Pop-Up Title Text Background">
              <a:extLst>
                <a:ext uri="{FF2B5EF4-FFF2-40B4-BE49-F238E27FC236}">
                  <a16:creationId xmlns:a16="http://schemas.microsoft.com/office/drawing/2014/main" id="{19A67365-5D00-4E33-B3AF-120BCDEF8C94}"/>
                </a:ext>
              </a:extLst>
            </p:cNvPr>
            <p:cNvSpPr/>
            <p:nvPr/>
          </p:nvSpPr>
          <p:spPr>
            <a:xfrm>
              <a:off x="-3286667" y="10352774"/>
              <a:ext cx="2318870" cy="264161"/>
            </a:xfrm>
            <a:custGeom>
              <a:avLst/>
              <a:gdLst>
                <a:gd name="connsiteX0" fmla="*/ 0 w 2318870"/>
                <a:gd name="connsiteY0" fmla="*/ 7629 h 264161"/>
                <a:gd name="connsiteX1" fmla="*/ 7629 w 2318870"/>
                <a:gd name="connsiteY1" fmla="*/ 0 h 264161"/>
                <a:gd name="connsiteX2" fmla="*/ 560496 w 2318870"/>
                <a:gd name="connsiteY2" fmla="*/ 0 h 264161"/>
                <a:gd name="connsiteX3" fmla="*/ 1090327 w 2318870"/>
                <a:gd name="connsiteY3" fmla="*/ 0 h 264161"/>
                <a:gd name="connsiteX4" fmla="*/ 1597121 w 2318870"/>
                <a:gd name="connsiteY4" fmla="*/ 0 h 264161"/>
                <a:gd name="connsiteX5" fmla="*/ 2311241 w 2318870"/>
                <a:gd name="connsiteY5" fmla="*/ 0 h 264161"/>
                <a:gd name="connsiteX6" fmla="*/ 2318870 w 2318870"/>
                <a:gd name="connsiteY6" fmla="*/ 7629 h 264161"/>
                <a:gd name="connsiteX7" fmla="*/ 2318870 w 2318870"/>
                <a:gd name="connsiteY7" fmla="*/ 256532 h 264161"/>
                <a:gd name="connsiteX8" fmla="*/ 2311241 w 2318870"/>
                <a:gd name="connsiteY8" fmla="*/ 264161 h 264161"/>
                <a:gd name="connsiteX9" fmla="*/ 1804446 w 2318870"/>
                <a:gd name="connsiteY9" fmla="*/ 264161 h 264161"/>
                <a:gd name="connsiteX10" fmla="*/ 1182471 w 2318870"/>
                <a:gd name="connsiteY10" fmla="*/ 264161 h 264161"/>
                <a:gd name="connsiteX11" fmla="*/ 560496 w 2318870"/>
                <a:gd name="connsiteY11" fmla="*/ 264161 h 264161"/>
                <a:gd name="connsiteX12" fmla="*/ 7629 w 2318870"/>
                <a:gd name="connsiteY12" fmla="*/ 264161 h 264161"/>
                <a:gd name="connsiteX13" fmla="*/ 0 w 2318870"/>
                <a:gd name="connsiteY13" fmla="*/ 256532 h 264161"/>
                <a:gd name="connsiteX14" fmla="*/ 0 w 2318870"/>
                <a:gd name="connsiteY14" fmla="*/ 7629 h 26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18870" h="264161" fill="none" extrusionOk="0">
                  <a:moveTo>
                    <a:pt x="0" y="7629"/>
                  </a:moveTo>
                  <a:cubicBezTo>
                    <a:pt x="45" y="3199"/>
                    <a:pt x="3607" y="71"/>
                    <a:pt x="7629" y="0"/>
                  </a:cubicBezTo>
                  <a:cubicBezTo>
                    <a:pt x="211638" y="25371"/>
                    <a:pt x="355907" y="-4364"/>
                    <a:pt x="560496" y="0"/>
                  </a:cubicBezTo>
                  <a:cubicBezTo>
                    <a:pt x="765085" y="4364"/>
                    <a:pt x="882540" y="-20636"/>
                    <a:pt x="1090327" y="0"/>
                  </a:cubicBezTo>
                  <a:cubicBezTo>
                    <a:pt x="1298114" y="20636"/>
                    <a:pt x="1383206" y="8163"/>
                    <a:pt x="1597121" y="0"/>
                  </a:cubicBezTo>
                  <a:cubicBezTo>
                    <a:pt x="1811036" y="-8163"/>
                    <a:pt x="2018126" y="-27266"/>
                    <a:pt x="2311241" y="0"/>
                  </a:cubicBezTo>
                  <a:cubicBezTo>
                    <a:pt x="2315086" y="524"/>
                    <a:pt x="2318300" y="3541"/>
                    <a:pt x="2318870" y="7629"/>
                  </a:cubicBezTo>
                  <a:cubicBezTo>
                    <a:pt x="2315259" y="60677"/>
                    <a:pt x="2314600" y="188593"/>
                    <a:pt x="2318870" y="256532"/>
                  </a:cubicBezTo>
                  <a:cubicBezTo>
                    <a:pt x="2318665" y="260747"/>
                    <a:pt x="2315105" y="264994"/>
                    <a:pt x="2311241" y="264161"/>
                  </a:cubicBezTo>
                  <a:cubicBezTo>
                    <a:pt x="2119974" y="285430"/>
                    <a:pt x="1955470" y="253150"/>
                    <a:pt x="1804446" y="264161"/>
                  </a:cubicBezTo>
                  <a:cubicBezTo>
                    <a:pt x="1653423" y="275172"/>
                    <a:pt x="1350873" y="269885"/>
                    <a:pt x="1182471" y="264161"/>
                  </a:cubicBezTo>
                  <a:cubicBezTo>
                    <a:pt x="1014069" y="258437"/>
                    <a:pt x="775162" y="290888"/>
                    <a:pt x="560496" y="264161"/>
                  </a:cubicBezTo>
                  <a:cubicBezTo>
                    <a:pt x="345830" y="237434"/>
                    <a:pt x="147347" y="246485"/>
                    <a:pt x="7629" y="264161"/>
                  </a:cubicBezTo>
                  <a:cubicBezTo>
                    <a:pt x="4286" y="263854"/>
                    <a:pt x="-202" y="261611"/>
                    <a:pt x="0" y="256532"/>
                  </a:cubicBezTo>
                  <a:cubicBezTo>
                    <a:pt x="9140" y="138115"/>
                    <a:pt x="-6754" y="83868"/>
                    <a:pt x="0" y="7629"/>
                  </a:cubicBezTo>
                  <a:close/>
                </a:path>
                <a:path w="2318870" h="264161" stroke="0" extrusionOk="0">
                  <a:moveTo>
                    <a:pt x="0" y="7629"/>
                  </a:moveTo>
                  <a:cubicBezTo>
                    <a:pt x="34" y="3577"/>
                    <a:pt x="3827" y="-310"/>
                    <a:pt x="7629" y="0"/>
                  </a:cubicBezTo>
                  <a:cubicBezTo>
                    <a:pt x="256475" y="-26790"/>
                    <a:pt x="353663" y="9566"/>
                    <a:pt x="583532" y="0"/>
                  </a:cubicBezTo>
                  <a:cubicBezTo>
                    <a:pt x="813401" y="-9566"/>
                    <a:pt x="917934" y="1823"/>
                    <a:pt x="1182471" y="0"/>
                  </a:cubicBezTo>
                  <a:cubicBezTo>
                    <a:pt x="1447008" y="-1823"/>
                    <a:pt x="1552442" y="18337"/>
                    <a:pt x="1689266" y="0"/>
                  </a:cubicBezTo>
                  <a:cubicBezTo>
                    <a:pt x="1826090" y="-18337"/>
                    <a:pt x="2150928" y="-8690"/>
                    <a:pt x="2311241" y="0"/>
                  </a:cubicBezTo>
                  <a:cubicBezTo>
                    <a:pt x="2315609" y="-289"/>
                    <a:pt x="2319119" y="3279"/>
                    <a:pt x="2318870" y="7629"/>
                  </a:cubicBezTo>
                  <a:cubicBezTo>
                    <a:pt x="2320185" y="130340"/>
                    <a:pt x="2321792" y="144008"/>
                    <a:pt x="2318870" y="256532"/>
                  </a:cubicBezTo>
                  <a:cubicBezTo>
                    <a:pt x="2318749" y="260817"/>
                    <a:pt x="2315342" y="264829"/>
                    <a:pt x="2311241" y="264161"/>
                  </a:cubicBezTo>
                  <a:cubicBezTo>
                    <a:pt x="2052960" y="240730"/>
                    <a:pt x="1975225" y="282066"/>
                    <a:pt x="1758374" y="264161"/>
                  </a:cubicBezTo>
                  <a:cubicBezTo>
                    <a:pt x="1541523" y="246256"/>
                    <a:pt x="1360100" y="238809"/>
                    <a:pt x="1136399" y="264161"/>
                  </a:cubicBezTo>
                  <a:cubicBezTo>
                    <a:pt x="912698" y="289513"/>
                    <a:pt x="871394" y="278598"/>
                    <a:pt x="629604" y="264161"/>
                  </a:cubicBezTo>
                  <a:cubicBezTo>
                    <a:pt x="387815" y="249724"/>
                    <a:pt x="150998" y="253578"/>
                    <a:pt x="7629" y="264161"/>
                  </a:cubicBezTo>
                  <a:cubicBezTo>
                    <a:pt x="3192" y="264008"/>
                    <a:pt x="354" y="260885"/>
                    <a:pt x="0" y="256532"/>
                  </a:cubicBezTo>
                  <a:cubicBezTo>
                    <a:pt x="11091" y="192567"/>
                    <a:pt x="-9845" y="108183"/>
                    <a:pt x="0" y="76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163944810">
                    <a:prstGeom prst="roundRect">
                      <a:avLst>
                        <a:gd name="adj" fmla="val 2888"/>
                      </a:avLst>
                    </a:prstGeom>
                    <ask:type>
                      <ask:lineSketchFreehand/>
                    </ask:type>
                    <ask:seed>3163944810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Pop-Up Title Text">
              <a:extLst>
                <a:ext uri="{FF2B5EF4-FFF2-40B4-BE49-F238E27FC236}">
                  <a16:creationId xmlns:a16="http://schemas.microsoft.com/office/drawing/2014/main" id="{E2B7AD7B-006D-443E-A025-994E47F58B9A}"/>
                </a:ext>
              </a:extLst>
            </p:cNvPr>
            <p:cNvSpPr txBox="1"/>
            <p:nvPr/>
          </p:nvSpPr>
          <p:spPr>
            <a:xfrm>
              <a:off x="-3184779" y="10418192"/>
              <a:ext cx="1733916" cy="143607"/>
            </a:xfrm>
            <a:prstGeom prst="rect">
              <a:avLst/>
            </a:prstGeom>
            <a:noFill/>
          </p:spPr>
          <p:txBody>
            <a:bodyPr wrap="square" lIns="0" tIns="0" bIns="0" rtlCol="0">
              <a:spAutoFit/>
            </a:bodyPr>
            <a:lstStyle/>
            <a:p>
              <a:r>
                <a:rPr 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Short Title</a:t>
              </a:r>
            </a:p>
          </p:txBody>
        </p:sp>
        <p:sp>
          <p:nvSpPr>
            <p:cNvPr id="296" name="Pop-Up Body Text">
              <a:extLst>
                <a:ext uri="{FF2B5EF4-FFF2-40B4-BE49-F238E27FC236}">
                  <a16:creationId xmlns:a16="http://schemas.microsoft.com/office/drawing/2014/main" id="{2B8F7AD1-F163-4B34-8A68-49FD5702A51B}"/>
                </a:ext>
              </a:extLst>
            </p:cNvPr>
            <p:cNvSpPr txBox="1"/>
            <p:nvPr/>
          </p:nvSpPr>
          <p:spPr>
            <a:xfrm>
              <a:off x="-3164239" y="10924464"/>
              <a:ext cx="2112054" cy="19489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algn="ctr"/>
              <a:r>
                <a:rPr lang="en-US" sz="6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Body Text Here</a:t>
              </a:r>
            </a:p>
          </p:txBody>
        </p:sp>
        <p:sp>
          <p:nvSpPr>
            <p:cNvPr id="297" name="Close Icon">
              <a:extLst>
                <a:ext uri="{FF2B5EF4-FFF2-40B4-BE49-F238E27FC236}">
                  <a16:creationId xmlns:a16="http://schemas.microsoft.com/office/drawing/2014/main" id="{10346695-AE12-4B7C-A25E-541AA6516037}"/>
                </a:ext>
              </a:extLst>
            </p:cNvPr>
            <p:cNvSpPr/>
            <p:nvPr/>
          </p:nvSpPr>
          <p:spPr>
            <a:xfrm rot="16200000">
              <a:off x="-1194326" y="10407835"/>
              <a:ext cx="170661" cy="170661"/>
            </a:xfrm>
            <a:prstGeom prst="mathMultiply">
              <a:avLst>
                <a:gd name="adj1" fmla="val 1329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8" name="Button">
              <a:extLst>
                <a:ext uri="{FF2B5EF4-FFF2-40B4-BE49-F238E27FC236}">
                  <a16:creationId xmlns:a16="http://schemas.microsoft.com/office/drawing/2014/main" id="{8A97D200-F50C-43F9-AE4D-F5480E0EED5F}"/>
                </a:ext>
              </a:extLst>
            </p:cNvPr>
            <p:cNvSpPr/>
            <p:nvPr/>
          </p:nvSpPr>
          <p:spPr>
            <a:xfrm>
              <a:off x="-2976410" y="11307756"/>
              <a:ext cx="785147" cy="194895"/>
            </a:xfrm>
            <a:custGeom>
              <a:avLst/>
              <a:gdLst>
                <a:gd name="connsiteX0" fmla="*/ 0 w 785147"/>
                <a:gd name="connsiteY0" fmla="*/ 12245 h 194895"/>
                <a:gd name="connsiteX1" fmla="*/ 12245 w 785147"/>
                <a:gd name="connsiteY1" fmla="*/ 0 h 194895"/>
                <a:gd name="connsiteX2" fmla="*/ 377360 w 785147"/>
                <a:gd name="connsiteY2" fmla="*/ 0 h 194895"/>
                <a:gd name="connsiteX3" fmla="*/ 772902 w 785147"/>
                <a:gd name="connsiteY3" fmla="*/ 0 h 194895"/>
                <a:gd name="connsiteX4" fmla="*/ 785147 w 785147"/>
                <a:gd name="connsiteY4" fmla="*/ 12245 h 194895"/>
                <a:gd name="connsiteX5" fmla="*/ 785147 w 785147"/>
                <a:gd name="connsiteY5" fmla="*/ 182650 h 194895"/>
                <a:gd name="connsiteX6" fmla="*/ 772902 w 785147"/>
                <a:gd name="connsiteY6" fmla="*/ 194895 h 194895"/>
                <a:gd name="connsiteX7" fmla="*/ 407787 w 785147"/>
                <a:gd name="connsiteY7" fmla="*/ 194895 h 194895"/>
                <a:gd name="connsiteX8" fmla="*/ 12245 w 785147"/>
                <a:gd name="connsiteY8" fmla="*/ 194895 h 194895"/>
                <a:gd name="connsiteX9" fmla="*/ 0 w 785147"/>
                <a:gd name="connsiteY9" fmla="*/ 182650 h 194895"/>
                <a:gd name="connsiteX10" fmla="*/ 0 w 785147"/>
                <a:gd name="connsiteY10" fmla="*/ 12245 h 19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147" h="194895" extrusionOk="0">
                  <a:moveTo>
                    <a:pt x="0" y="12245"/>
                  </a:moveTo>
                  <a:cubicBezTo>
                    <a:pt x="247" y="4235"/>
                    <a:pt x="5184" y="153"/>
                    <a:pt x="12245" y="0"/>
                  </a:cubicBezTo>
                  <a:cubicBezTo>
                    <a:pt x="158023" y="-1657"/>
                    <a:pt x="296940" y="8668"/>
                    <a:pt x="377360" y="0"/>
                  </a:cubicBezTo>
                  <a:cubicBezTo>
                    <a:pt x="457781" y="-8668"/>
                    <a:pt x="577860" y="-6314"/>
                    <a:pt x="772902" y="0"/>
                  </a:cubicBezTo>
                  <a:cubicBezTo>
                    <a:pt x="780411" y="325"/>
                    <a:pt x="783862" y="6248"/>
                    <a:pt x="785147" y="12245"/>
                  </a:cubicBezTo>
                  <a:cubicBezTo>
                    <a:pt x="791649" y="89085"/>
                    <a:pt x="786760" y="123471"/>
                    <a:pt x="785147" y="182650"/>
                  </a:cubicBezTo>
                  <a:cubicBezTo>
                    <a:pt x="784815" y="189494"/>
                    <a:pt x="778557" y="195230"/>
                    <a:pt x="772902" y="194895"/>
                  </a:cubicBezTo>
                  <a:cubicBezTo>
                    <a:pt x="617173" y="207663"/>
                    <a:pt x="509104" y="183647"/>
                    <a:pt x="407787" y="194895"/>
                  </a:cubicBezTo>
                  <a:cubicBezTo>
                    <a:pt x="306471" y="206143"/>
                    <a:pt x="183856" y="194065"/>
                    <a:pt x="12245" y="194895"/>
                  </a:cubicBezTo>
                  <a:cubicBezTo>
                    <a:pt x="6177" y="194980"/>
                    <a:pt x="129" y="188384"/>
                    <a:pt x="0" y="182650"/>
                  </a:cubicBezTo>
                  <a:cubicBezTo>
                    <a:pt x="-6383" y="134783"/>
                    <a:pt x="-5478" y="86644"/>
                    <a:pt x="0" y="12245"/>
                  </a:cubicBez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534344286">
                    <a:prstGeom prst="roundRect">
                      <a:avLst>
                        <a:gd name="adj" fmla="val 6283"/>
                      </a:avLst>
                    </a:prstGeom>
                    <ask:type>
                      <ask:lineSketchFreehand/>
                    </ask:type>
                    <ask:seed>2534344286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BUTTON</a:t>
              </a:r>
            </a:p>
          </p:txBody>
        </p:sp>
        <p:sp>
          <p:nvSpPr>
            <p:cNvPr id="299" name="Selected Button">
              <a:extLst>
                <a:ext uri="{FF2B5EF4-FFF2-40B4-BE49-F238E27FC236}">
                  <a16:creationId xmlns:a16="http://schemas.microsoft.com/office/drawing/2014/main" id="{B0EF27DF-2019-4A33-973C-4FD3CD2E7440}"/>
                </a:ext>
              </a:extLst>
            </p:cNvPr>
            <p:cNvSpPr/>
            <p:nvPr/>
          </p:nvSpPr>
          <p:spPr>
            <a:xfrm>
              <a:off x="-2091270" y="11297273"/>
              <a:ext cx="780166" cy="205377"/>
            </a:xfrm>
            <a:custGeom>
              <a:avLst/>
              <a:gdLst>
                <a:gd name="connsiteX0" fmla="*/ 0 w 780166"/>
                <a:gd name="connsiteY0" fmla="*/ 12904 h 205377"/>
                <a:gd name="connsiteX1" fmla="*/ 12904 w 780166"/>
                <a:gd name="connsiteY1" fmla="*/ 0 h 205377"/>
                <a:gd name="connsiteX2" fmla="*/ 382539 w 780166"/>
                <a:gd name="connsiteY2" fmla="*/ 0 h 205377"/>
                <a:gd name="connsiteX3" fmla="*/ 767262 w 780166"/>
                <a:gd name="connsiteY3" fmla="*/ 0 h 205377"/>
                <a:gd name="connsiteX4" fmla="*/ 780166 w 780166"/>
                <a:gd name="connsiteY4" fmla="*/ 12904 h 205377"/>
                <a:gd name="connsiteX5" fmla="*/ 780166 w 780166"/>
                <a:gd name="connsiteY5" fmla="*/ 192473 h 205377"/>
                <a:gd name="connsiteX6" fmla="*/ 767262 w 780166"/>
                <a:gd name="connsiteY6" fmla="*/ 205377 h 205377"/>
                <a:gd name="connsiteX7" fmla="*/ 382539 w 780166"/>
                <a:gd name="connsiteY7" fmla="*/ 205377 h 205377"/>
                <a:gd name="connsiteX8" fmla="*/ 12904 w 780166"/>
                <a:gd name="connsiteY8" fmla="*/ 205377 h 205377"/>
                <a:gd name="connsiteX9" fmla="*/ 0 w 780166"/>
                <a:gd name="connsiteY9" fmla="*/ 192473 h 205377"/>
                <a:gd name="connsiteX10" fmla="*/ 0 w 780166"/>
                <a:gd name="connsiteY10" fmla="*/ 12904 h 20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166" h="205377" fill="none" extrusionOk="0">
                  <a:moveTo>
                    <a:pt x="0" y="12904"/>
                  </a:moveTo>
                  <a:cubicBezTo>
                    <a:pt x="-1516" y="5652"/>
                    <a:pt x="6730" y="494"/>
                    <a:pt x="12904" y="0"/>
                  </a:cubicBezTo>
                  <a:cubicBezTo>
                    <a:pt x="91254" y="9089"/>
                    <a:pt x="278191" y="-4350"/>
                    <a:pt x="382539" y="0"/>
                  </a:cubicBezTo>
                  <a:cubicBezTo>
                    <a:pt x="486887" y="4350"/>
                    <a:pt x="635479" y="-18163"/>
                    <a:pt x="767262" y="0"/>
                  </a:cubicBezTo>
                  <a:cubicBezTo>
                    <a:pt x="774840" y="797"/>
                    <a:pt x="780529" y="4850"/>
                    <a:pt x="780166" y="12904"/>
                  </a:cubicBezTo>
                  <a:cubicBezTo>
                    <a:pt x="775712" y="56426"/>
                    <a:pt x="788278" y="151261"/>
                    <a:pt x="780166" y="192473"/>
                  </a:cubicBezTo>
                  <a:cubicBezTo>
                    <a:pt x="781841" y="198993"/>
                    <a:pt x="774076" y="205435"/>
                    <a:pt x="767262" y="205377"/>
                  </a:cubicBezTo>
                  <a:cubicBezTo>
                    <a:pt x="613934" y="220725"/>
                    <a:pt x="481804" y="187621"/>
                    <a:pt x="382539" y="205377"/>
                  </a:cubicBezTo>
                  <a:cubicBezTo>
                    <a:pt x="283274" y="223133"/>
                    <a:pt x="121162" y="193042"/>
                    <a:pt x="12904" y="205377"/>
                  </a:cubicBezTo>
                  <a:cubicBezTo>
                    <a:pt x="5325" y="203997"/>
                    <a:pt x="-1269" y="198591"/>
                    <a:pt x="0" y="192473"/>
                  </a:cubicBezTo>
                  <a:cubicBezTo>
                    <a:pt x="-635" y="112210"/>
                    <a:pt x="415" y="63468"/>
                    <a:pt x="0" y="12904"/>
                  </a:cubicBezTo>
                  <a:close/>
                </a:path>
                <a:path w="780166" h="205377" stroke="0" extrusionOk="0">
                  <a:moveTo>
                    <a:pt x="0" y="12904"/>
                  </a:moveTo>
                  <a:cubicBezTo>
                    <a:pt x="-37" y="4803"/>
                    <a:pt x="5839" y="-242"/>
                    <a:pt x="12904" y="0"/>
                  </a:cubicBezTo>
                  <a:cubicBezTo>
                    <a:pt x="140037" y="-2131"/>
                    <a:pt x="274847" y="3062"/>
                    <a:pt x="390083" y="0"/>
                  </a:cubicBezTo>
                  <a:cubicBezTo>
                    <a:pt x="505319" y="-3062"/>
                    <a:pt x="610673" y="17819"/>
                    <a:pt x="767262" y="0"/>
                  </a:cubicBezTo>
                  <a:cubicBezTo>
                    <a:pt x="774756" y="245"/>
                    <a:pt x="780172" y="5576"/>
                    <a:pt x="780166" y="12904"/>
                  </a:cubicBezTo>
                  <a:cubicBezTo>
                    <a:pt x="788366" y="64314"/>
                    <a:pt x="774594" y="107322"/>
                    <a:pt x="780166" y="192473"/>
                  </a:cubicBezTo>
                  <a:cubicBezTo>
                    <a:pt x="780730" y="199799"/>
                    <a:pt x="775281" y="205815"/>
                    <a:pt x="767262" y="205377"/>
                  </a:cubicBezTo>
                  <a:cubicBezTo>
                    <a:pt x="616627" y="212773"/>
                    <a:pt x="491132" y="201895"/>
                    <a:pt x="397627" y="205377"/>
                  </a:cubicBezTo>
                  <a:cubicBezTo>
                    <a:pt x="304122" y="208859"/>
                    <a:pt x="114161" y="186212"/>
                    <a:pt x="12904" y="205377"/>
                  </a:cubicBezTo>
                  <a:cubicBezTo>
                    <a:pt x="6655" y="205527"/>
                    <a:pt x="-1340" y="199129"/>
                    <a:pt x="0" y="192473"/>
                  </a:cubicBezTo>
                  <a:cubicBezTo>
                    <a:pt x="7009" y="110568"/>
                    <a:pt x="4012" y="99466"/>
                    <a:pt x="0" y="129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3840085560">
                    <a:prstGeom prst="roundRect">
                      <a:avLst>
                        <a:gd name="adj" fmla="val 6283"/>
                      </a:avLst>
                    </a:prstGeom>
                    <ask:type>
                      <ask:lineSketchFreehand/>
                    </ask:type>
                    <ask:seed>3840085560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pc="20">
                  <a:solidFill>
                    <a:schemeClr val="bg1"/>
                  </a:solidFill>
                </a:rPr>
                <a:t>BUTTON</a:t>
              </a:r>
            </a:p>
          </p:txBody>
        </p:sp>
      </p:grpSp>
      <p:grpSp>
        <p:nvGrpSpPr>
          <p:cNvPr id="539" name="Music Player" descr="Music player placeholder">
            <a:extLst>
              <a:ext uri="{FF2B5EF4-FFF2-40B4-BE49-F238E27FC236}">
                <a16:creationId xmlns:a16="http://schemas.microsoft.com/office/drawing/2014/main" id="{483BE3C0-F751-47FE-B3AC-B43090C090EB}"/>
              </a:ext>
            </a:extLst>
          </p:cNvPr>
          <p:cNvGrpSpPr/>
          <p:nvPr/>
        </p:nvGrpSpPr>
        <p:grpSpPr>
          <a:xfrm>
            <a:off x="-3296168" y="9827982"/>
            <a:ext cx="2318871" cy="197224"/>
            <a:chOff x="-3296168" y="9827982"/>
            <a:chExt cx="2318871" cy="197224"/>
          </a:xfrm>
        </p:grpSpPr>
        <p:sp>
          <p:nvSpPr>
            <p:cNvPr id="280" name="Music Player Background">
              <a:extLst>
                <a:ext uri="{FF2B5EF4-FFF2-40B4-BE49-F238E27FC236}">
                  <a16:creationId xmlns:a16="http://schemas.microsoft.com/office/drawing/2014/main" id="{9791E80E-BE2C-48CF-82C0-3F6CB90E58F9}"/>
                </a:ext>
              </a:extLst>
            </p:cNvPr>
            <p:cNvSpPr/>
            <p:nvPr/>
          </p:nvSpPr>
          <p:spPr>
            <a:xfrm>
              <a:off x="-3296168" y="9827982"/>
              <a:ext cx="2318871" cy="197224"/>
            </a:xfrm>
            <a:custGeom>
              <a:avLst/>
              <a:gdLst>
                <a:gd name="connsiteX0" fmla="*/ 0 w 2318871"/>
                <a:gd name="connsiteY0" fmla="*/ 11938 h 197224"/>
                <a:gd name="connsiteX1" fmla="*/ 11938 w 2318871"/>
                <a:gd name="connsiteY1" fmla="*/ 0 h 197224"/>
                <a:gd name="connsiteX2" fmla="*/ 585687 w 2318871"/>
                <a:gd name="connsiteY2" fmla="*/ 0 h 197224"/>
                <a:gd name="connsiteX3" fmla="*/ 1205335 w 2318871"/>
                <a:gd name="connsiteY3" fmla="*/ 0 h 197224"/>
                <a:gd name="connsiteX4" fmla="*/ 1802034 w 2318871"/>
                <a:gd name="connsiteY4" fmla="*/ 0 h 197224"/>
                <a:gd name="connsiteX5" fmla="*/ 2306933 w 2318871"/>
                <a:gd name="connsiteY5" fmla="*/ 0 h 197224"/>
                <a:gd name="connsiteX6" fmla="*/ 2318871 w 2318871"/>
                <a:gd name="connsiteY6" fmla="*/ 11938 h 197224"/>
                <a:gd name="connsiteX7" fmla="*/ 2318871 w 2318871"/>
                <a:gd name="connsiteY7" fmla="*/ 185286 h 197224"/>
                <a:gd name="connsiteX8" fmla="*/ 2306933 w 2318871"/>
                <a:gd name="connsiteY8" fmla="*/ 197224 h 197224"/>
                <a:gd name="connsiteX9" fmla="*/ 1733184 w 2318871"/>
                <a:gd name="connsiteY9" fmla="*/ 197224 h 197224"/>
                <a:gd name="connsiteX10" fmla="*/ 1113536 w 2318871"/>
                <a:gd name="connsiteY10" fmla="*/ 197224 h 197224"/>
                <a:gd name="connsiteX11" fmla="*/ 562737 w 2318871"/>
                <a:gd name="connsiteY11" fmla="*/ 197224 h 197224"/>
                <a:gd name="connsiteX12" fmla="*/ 11938 w 2318871"/>
                <a:gd name="connsiteY12" fmla="*/ 197224 h 197224"/>
                <a:gd name="connsiteX13" fmla="*/ 0 w 2318871"/>
                <a:gd name="connsiteY13" fmla="*/ 185286 h 197224"/>
                <a:gd name="connsiteX14" fmla="*/ 0 w 2318871"/>
                <a:gd name="connsiteY14" fmla="*/ 11938 h 1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18871" h="197224" fill="none" extrusionOk="0">
                  <a:moveTo>
                    <a:pt x="0" y="11938"/>
                  </a:moveTo>
                  <a:cubicBezTo>
                    <a:pt x="-176" y="5302"/>
                    <a:pt x="4815" y="-395"/>
                    <a:pt x="11938" y="0"/>
                  </a:cubicBezTo>
                  <a:cubicBezTo>
                    <a:pt x="290214" y="14192"/>
                    <a:pt x="453865" y="23412"/>
                    <a:pt x="585687" y="0"/>
                  </a:cubicBezTo>
                  <a:cubicBezTo>
                    <a:pt x="717509" y="-23412"/>
                    <a:pt x="958219" y="-13724"/>
                    <a:pt x="1205335" y="0"/>
                  </a:cubicBezTo>
                  <a:cubicBezTo>
                    <a:pt x="1452451" y="13724"/>
                    <a:pt x="1636552" y="-19572"/>
                    <a:pt x="1802034" y="0"/>
                  </a:cubicBezTo>
                  <a:cubicBezTo>
                    <a:pt x="1967516" y="19572"/>
                    <a:pt x="2122221" y="-4610"/>
                    <a:pt x="2306933" y="0"/>
                  </a:cubicBezTo>
                  <a:cubicBezTo>
                    <a:pt x="2314295" y="-1192"/>
                    <a:pt x="2318876" y="4939"/>
                    <a:pt x="2318871" y="11938"/>
                  </a:cubicBezTo>
                  <a:cubicBezTo>
                    <a:pt x="2318721" y="49275"/>
                    <a:pt x="2319084" y="124308"/>
                    <a:pt x="2318871" y="185286"/>
                  </a:cubicBezTo>
                  <a:cubicBezTo>
                    <a:pt x="2319310" y="192344"/>
                    <a:pt x="2315025" y="197368"/>
                    <a:pt x="2306933" y="197224"/>
                  </a:cubicBezTo>
                  <a:cubicBezTo>
                    <a:pt x="2139294" y="207420"/>
                    <a:pt x="1938220" y="216763"/>
                    <a:pt x="1733184" y="197224"/>
                  </a:cubicBezTo>
                  <a:cubicBezTo>
                    <a:pt x="1528148" y="177685"/>
                    <a:pt x="1277628" y="179582"/>
                    <a:pt x="1113536" y="197224"/>
                  </a:cubicBezTo>
                  <a:cubicBezTo>
                    <a:pt x="949444" y="214866"/>
                    <a:pt x="725228" y="181167"/>
                    <a:pt x="562737" y="197224"/>
                  </a:cubicBezTo>
                  <a:cubicBezTo>
                    <a:pt x="400246" y="213281"/>
                    <a:pt x="280692" y="197500"/>
                    <a:pt x="11938" y="197224"/>
                  </a:cubicBezTo>
                  <a:cubicBezTo>
                    <a:pt x="3865" y="197862"/>
                    <a:pt x="-94" y="190657"/>
                    <a:pt x="0" y="185286"/>
                  </a:cubicBezTo>
                  <a:cubicBezTo>
                    <a:pt x="430" y="118952"/>
                    <a:pt x="379" y="81089"/>
                    <a:pt x="0" y="11938"/>
                  </a:cubicBezTo>
                  <a:close/>
                </a:path>
                <a:path w="2318871" h="197224" stroke="0" extrusionOk="0">
                  <a:moveTo>
                    <a:pt x="0" y="11938"/>
                  </a:moveTo>
                  <a:cubicBezTo>
                    <a:pt x="856" y="5357"/>
                    <a:pt x="4446" y="787"/>
                    <a:pt x="11938" y="0"/>
                  </a:cubicBezTo>
                  <a:cubicBezTo>
                    <a:pt x="235698" y="28083"/>
                    <a:pt x="459319" y="21594"/>
                    <a:pt x="608637" y="0"/>
                  </a:cubicBezTo>
                  <a:cubicBezTo>
                    <a:pt x="757955" y="-21594"/>
                    <a:pt x="922633" y="-8649"/>
                    <a:pt x="1136486" y="0"/>
                  </a:cubicBezTo>
                  <a:cubicBezTo>
                    <a:pt x="1350339" y="8649"/>
                    <a:pt x="1484405" y="-20993"/>
                    <a:pt x="1641384" y="0"/>
                  </a:cubicBezTo>
                  <a:cubicBezTo>
                    <a:pt x="1798363" y="20993"/>
                    <a:pt x="2056996" y="26628"/>
                    <a:pt x="2306933" y="0"/>
                  </a:cubicBezTo>
                  <a:cubicBezTo>
                    <a:pt x="2314292" y="24"/>
                    <a:pt x="2319449" y="5734"/>
                    <a:pt x="2318871" y="11938"/>
                  </a:cubicBezTo>
                  <a:cubicBezTo>
                    <a:pt x="2315406" y="97778"/>
                    <a:pt x="2327109" y="123660"/>
                    <a:pt x="2318871" y="185286"/>
                  </a:cubicBezTo>
                  <a:cubicBezTo>
                    <a:pt x="2319290" y="191544"/>
                    <a:pt x="2312501" y="196561"/>
                    <a:pt x="2306933" y="197224"/>
                  </a:cubicBezTo>
                  <a:cubicBezTo>
                    <a:pt x="2151688" y="215033"/>
                    <a:pt x="2009312" y="221733"/>
                    <a:pt x="1756134" y="197224"/>
                  </a:cubicBezTo>
                  <a:cubicBezTo>
                    <a:pt x="1502956" y="172715"/>
                    <a:pt x="1478681" y="220415"/>
                    <a:pt x="1228285" y="197224"/>
                  </a:cubicBezTo>
                  <a:cubicBezTo>
                    <a:pt x="977889" y="174033"/>
                    <a:pt x="831053" y="173965"/>
                    <a:pt x="631587" y="197224"/>
                  </a:cubicBezTo>
                  <a:cubicBezTo>
                    <a:pt x="432121" y="220483"/>
                    <a:pt x="207726" y="222176"/>
                    <a:pt x="11938" y="197224"/>
                  </a:cubicBezTo>
                  <a:cubicBezTo>
                    <a:pt x="4973" y="197420"/>
                    <a:pt x="-709" y="192882"/>
                    <a:pt x="0" y="185286"/>
                  </a:cubicBezTo>
                  <a:cubicBezTo>
                    <a:pt x="-627" y="115504"/>
                    <a:pt x="-8601" y="78765"/>
                    <a:pt x="0" y="1193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20306403">
                    <a:prstGeom prst="roundRect">
                      <a:avLst>
                        <a:gd name="adj" fmla="val 6053"/>
                      </a:avLst>
                    </a:prstGeom>
                    <ask:type>
                      <ask:lineSketchFreehand/>
                    </ask:type>
                    <ask:seed>1220306403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1" name="Music Duration">
              <a:extLst>
                <a:ext uri="{FF2B5EF4-FFF2-40B4-BE49-F238E27FC236}">
                  <a16:creationId xmlns:a16="http://schemas.microsoft.com/office/drawing/2014/main" id="{2DF619AB-C55E-46C5-8DA3-A1C25F17AF76}"/>
                </a:ext>
              </a:extLst>
            </p:cNvPr>
            <p:cNvGrpSpPr/>
            <p:nvPr/>
          </p:nvGrpSpPr>
          <p:grpSpPr>
            <a:xfrm>
              <a:off x="-3057693" y="9897358"/>
              <a:ext cx="1683357" cy="55364"/>
              <a:chOff x="5940027" y="10007109"/>
              <a:chExt cx="1683357" cy="55364"/>
            </a:xfrm>
          </p:grpSpPr>
          <p:sp>
            <p:nvSpPr>
              <p:cNvPr id="285" name="Duration Background">
                <a:extLst>
                  <a:ext uri="{FF2B5EF4-FFF2-40B4-BE49-F238E27FC236}">
                    <a16:creationId xmlns:a16="http://schemas.microsoft.com/office/drawing/2014/main" id="{E8C2FAB9-2B7E-491B-A377-67C1FCFE780E}"/>
                  </a:ext>
                </a:extLst>
              </p:cNvPr>
              <p:cNvSpPr/>
              <p:nvPr/>
            </p:nvSpPr>
            <p:spPr>
              <a:xfrm>
                <a:off x="5940868" y="10007609"/>
                <a:ext cx="1682516" cy="54864"/>
              </a:xfrm>
              <a:custGeom>
                <a:avLst/>
                <a:gdLst>
                  <a:gd name="connsiteX0" fmla="*/ 0 w 1682516"/>
                  <a:gd name="connsiteY0" fmla="*/ 27432 h 54864"/>
                  <a:gd name="connsiteX1" fmla="*/ 27432 w 1682516"/>
                  <a:gd name="connsiteY1" fmla="*/ 0 h 54864"/>
                  <a:gd name="connsiteX2" fmla="*/ 602536 w 1682516"/>
                  <a:gd name="connsiteY2" fmla="*/ 0 h 54864"/>
                  <a:gd name="connsiteX3" fmla="*/ 1177639 w 1682516"/>
                  <a:gd name="connsiteY3" fmla="*/ 0 h 54864"/>
                  <a:gd name="connsiteX4" fmla="*/ 1655084 w 1682516"/>
                  <a:gd name="connsiteY4" fmla="*/ 0 h 54864"/>
                  <a:gd name="connsiteX5" fmla="*/ 1682516 w 1682516"/>
                  <a:gd name="connsiteY5" fmla="*/ 27432 h 54864"/>
                  <a:gd name="connsiteX6" fmla="*/ 1682516 w 1682516"/>
                  <a:gd name="connsiteY6" fmla="*/ 27432 h 54864"/>
                  <a:gd name="connsiteX7" fmla="*/ 1655084 w 1682516"/>
                  <a:gd name="connsiteY7" fmla="*/ 54864 h 54864"/>
                  <a:gd name="connsiteX8" fmla="*/ 1161363 w 1682516"/>
                  <a:gd name="connsiteY8" fmla="*/ 54864 h 54864"/>
                  <a:gd name="connsiteX9" fmla="*/ 586259 w 1682516"/>
                  <a:gd name="connsiteY9" fmla="*/ 54864 h 54864"/>
                  <a:gd name="connsiteX10" fmla="*/ 27432 w 1682516"/>
                  <a:gd name="connsiteY10" fmla="*/ 54864 h 54864"/>
                  <a:gd name="connsiteX11" fmla="*/ 0 w 1682516"/>
                  <a:gd name="connsiteY11" fmla="*/ 27432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2516" h="54864" fill="none" extrusionOk="0">
                    <a:moveTo>
                      <a:pt x="0" y="27432"/>
                    </a:moveTo>
                    <a:cubicBezTo>
                      <a:pt x="263" y="15011"/>
                      <a:pt x="14036" y="2701"/>
                      <a:pt x="27432" y="0"/>
                    </a:cubicBezTo>
                    <a:cubicBezTo>
                      <a:pt x="210825" y="3674"/>
                      <a:pt x="409597" y="-1890"/>
                      <a:pt x="602536" y="0"/>
                    </a:cubicBezTo>
                    <a:cubicBezTo>
                      <a:pt x="795475" y="1890"/>
                      <a:pt x="976802" y="14985"/>
                      <a:pt x="1177639" y="0"/>
                    </a:cubicBezTo>
                    <a:cubicBezTo>
                      <a:pt x="1378476" y="-14985"/>
                      <a:pt x="1485912" y="3088"/>
                      <a:pt x="1655084" y="0"/>
                    </a:cubicBezTo>
                    <a:cubicBezTo>
                      <a:pt x="1668832" y="-2095"/>
                      <a:pt x="1681700" y="15352"/>
                      <a:pt x="1682516" y="27432"/>
                    </a:cubicBezTo>
                    <a:lnTo>
                      <a:pt x="1682516" y="27432"/>
                    </a:lnTo>
                    <a:cubicBezTo>
                      <a:pt x="1681756" y="40295"/>
                      <a:pt x="1672429" y="54418"/>
                      <a:pt x="1655084" y="54864"/>
                    </a:cubicBezTo>
                    <a:cubicBezTo>
                      <a:pt x="1497790" y="52206"/>
                      <a:pt x="1264831" y="48645"/>
                      <a:pt x="1161363" y="54864"/>
                    </a:cubicBezTo>
                    <a:cubicBezTo>
                      <a:pt x="1057895" y="61083"/>
                      <a:pt x="729036" y="64864"/>
                      <a:pt x="586259" y="54864"/>
                    </a:cubicBezTo>
                    <a:cubicBezTo>
                      <a:pt x="443482" y="44864"/>
                      <a:pt x="274959" y="42407"/>
                      <a:pt x="27432" y="54864"/>
                    </a:cubicBezTo>
                    <a:cubicBezTo>
                      <a:pt x="13189" y="56660"/>
                      <a:pt x="-1137" y="43182"/>
                      <a:pt x="0" y="27432"/>
                    </a:cubicBezTo>
                    <a:close/>
                  </a:path>
                  <a:path w="1682516" h="54864" stroke="0" extrusionOk="0">
                    <a:moveTo>
                      <a:pt x="0" y="27432"/>
                    </a:moveTo>
                    <a:cubicBezTo>
                      <a:pt x="-328" y="12080"/>
                      <a:pt x="11229" y="395"/>
                      <a:pt x="27432" y="0"/>
                    </a:cubicBezTo>
                    <a:cubicBezTo>
                      <a:pt x="288430" y="-21545"/>
                      <a:pt x="420188" y="-8768"/>
                      <a:pt x="602536" y="0"/>
                    </a:cubicBezTo>
                    <a:cubicBezTo>
                      <a:pt x="784884" y="8768"/>
                      <a:pt x="1021528" y="-18315"/>
                      <a:pt x="1128810" y="0"/>
                    </a:cubicBezTo>
                    <a:cubicBezTo>
                      <a:pt x="1236092" y="18315"/>
                      <a:pt x="1503586" y="24309"/>
                      <a:pt x="1655084" y="0"/>
                    </a:cubicBezTo>
                    <a:cubicBezTo>
                      <a:pt x="1669997" y="-763"/>
                      <a:pt x="1682854" y="11032"/>
                      <a:pt x="1682516" y="27432"/>
                    </a:cubicBezTo>
                    <a:lnTo>
                      <a:pt x="1682516" y="27432"/>
                    </a:lnTo>
                    <a:cubicBezTo>
                      <a:pt x="1680933" y="41544"/>
                      <a:pt x="1671001" y="53616"/>
                      <a:pt x="1655084" y="54864"/>
                    </a:cubicBezTo>
                    <a:cubicBezTo>
                      <a:pt x="1523476" y="72127"/>
                      <a:pt x="1319793" y="30964"/>
                      <a:pt x="1079980" y="54864"/>
                    </a:cubicBezTo>
                    <a:cubicBezTo>
                      <a:pt x="840167" y="78764"/>
                      <a:pt x="677306" y="47319"/>
                      <a:pt x="569983" y="54864"/>
                    </a:cubicBezTo>
                    <a:cubicBezTo>
                      <a:pt x="462660" y="62409"/>
                      <a:pt x="176556" y="42112"/>
                      <a:pt x="27432" y="54864"/>
                    </a:cubicBezTo>
                    <a:cubicBezTo>
                      <a:pt x="13331" y="55722"/>
                      <a:pt x="841" y="43834"/>
                      <a:pt x="0" y="274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60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oundRect">
                        <a:avLst>
                          <a:gd name="adj" fmla="val 50000"/>
                        </a:avLst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Duration Bar">
                <a:extLst>
                  <a:ext uri="{FF2B5EF4-FFF2-40B4-BE49-F238E27FC236}">
                    <a16:creationId xmlns:a16="http://schemas.microsoft.com/office/drawing/2014/main" id="{A4D49BF4-E508-4428-9EE9-A10F8F773464}"/>
                  </a:ext>
                </a:extLst>
              </p:cNvPr>
              <p:cNvSpPr/>
              <p:nvPr/>
            </p:nvSpPr>
            <p:spPr>
              <a:xfrm>
                <a:off x="5940027" y="10007109"/>
                <a:ext cx="993327" cy="54864"/>
              </a:xfrm>
              <a:custGeom>
                <a:avLst/>
                <a:gdLst>
                  <a:gd name="connsiteX0" fmla="*/ 0 w 993327"/>
                  <a:gd name="connsiteY0" fmla="*/ 27432 h 54864"/>
                  <a:gd name="connsiteX1" fmla="*/ 27432 w 993327"/>
                  <a:gd name="connsiteY1" fmla="*/ 0 h 54864"/>
                  <a:gd name="connsiteX2" fmla="*/ 506048 w 993327"/>
                  <a:gd name="connsiteY2" fmla="*/ 0 h 54864"/>
                  <a:gd name="connsiteX3" fmla="*/ 965895 w 993327"/>
                  <a:gd name="connsiteY3" fmla="*/ 0 h 54864"/>
                  <a:gd name="connsiteX4" fmla="*/ 993327 w 993327"/>
                  <a:gd name="connsiteY4" fmla="*/ 27432 h 54864"/>
                  <a:gd name="connsiteX5" fmla="*/ 993327 w 993327"/>
                  <a:gd name="connsiteY5" fmla="*/ 27432 h 54864"/>
                  <a:gd name="connsiteX6" fmla="*/ 965895 w 993327"/>
                  <a:gd name="connsiteY6" fmla="*/ 54864 h 54864"/>
                  <a:gd name="connsiteX7" fmla="*/ 524817 w 993327"/>
                  <a:gd name="connsiteY7" fmla="*/ 54864 h 54864"/>
                  <a:gd name="connsiteX8" fmla="*/ 27432 w 993327"/>
                  <a:gd name="connsiteY8" fmla="*/ 54864 h 54864"/>
                  <a:gd name="connsiteX9" fmla="*/ 0 w 993327"/>
                  <a:gd name="connsiteY9" fmla="*/ 27432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3327" h="54864" fill="none" extrusionOk="0">
                    <a:moveTo>
                      <a:pt x="0" y="27432"/>
                    </a:moveTo>
                    <a:cubicBezTo>
                      <a:pt x="1181" y="11844"/>
                      <a:pt x="14540" y="2364"/>
                      <a:pt x="27432" y="0"/>
                    </a:cubicBezTo>
                    <a:cubicBezTo>
                      <a:pt x="162142" y="9113"/>
                      <a:pt x="324325" y="22601"/>
                      <a:pt x="506048" y="0"/>
                    </a:cubicBezTo>
                    <a:cubicBezTo>
                      <a:pt x="687771" y="-22601"/>
                      <a:pt x="764299" y="-126"/>
                      <a:pt x="965895" y="0"/>
                    </a:cubicBezTo>
                    <a:cubicBezTo>
                      <a:pt x="982199" y="1147"/>
                      <a:pt x="994633" y="13545"/>
                      <a:pt x="993327" y="27432"/>
                    </a:cubicBezTo>
                    <a:lnTo>
                      <a:pt x="993327" y="27432"/>
                    </a:lnTo>
                    <a:cubicBezTo>
                      <a:pt x="992229" y="41474"/>
                      <a:pt x="979813" y="56601"/>
                      <a:pt x="965895" y="54864"/>
                    </a:cubicBezTo>
                    <a:cubicBezTo>
                      <a:pt x="870852" y="66420"/>
                      <a:pt x="728777" y="41848"/>
                      <a:pt x="524817" y="54864"/>
                    </a:cubicBezTo>
                    <a:cubicBezTo>
                      <a:pt x="320857" y="67880"/>
                      <a:pt x="218739" y="75689"/>
                      <a:pt x="27432" y="54864"/>
                    </a:cubicBezTo>
                    <a:cubicBezTo>
                      <a:pt x="10670" y="53356"/>
                      <a:pt x="717" y="40243"/>
                      <a:pt x="0" y="27432"/>
                    </a:cubicBezTo>
                    <a:close/>
                  </a:path>
                  <a:path w="993327" h="54864" stroke="0" extrusionOk="0">
                    <a:moveTo>
                      <a:pt x="0" y="27432"/>
                    </a:moveTo>
                    <a:cubicBezTo>
                      <a:pt x="-730" y="11862"/>
                      <a:pt x="12392" y="-3355"/>
                      <a:pt x="27432" y="0"/>
                    </a:cubicBezTo>
                    <a:cubicBezTo>
                      <a:pt x="175364" y="20767"/>
                      <a:pt x="417352" y="-18901"/>
                      <a:pt x="515433" y="0"/>
                    </a:cubicBezTo>
                    <a:cubicBezTo>
                      <a:pt x="613514" y="18901"/>
                      <a:pt x="751238" y="-13874"/>
                      <a:pt x="965895" y="0"/>
                    </a:cubicBezTo>
                    <a:cubicBezTo>
                      <a:pt x="982906" y="1729"/>
                      <a:pt x="993607" y="12911"/>
                      <a:pt x="993327" y="27432"/>
                    </a:cubicBezTo>
                    <a:lnTo>
                      <a:pt x="993327" y="27432"/>
                    </a:lnTo>
                    <a:cubicBezTo>
                      <a:pt x="993494" y="44268"/>
                      <a:pt x="980704" y="55135"/>
                      <a:pt x="965895" y="54864"/>
                    </a:cubicBezTo>
                    <a:cubicBezTo>
                      <a:pt x="827708" y="77129"/>
                      <a:pt x="717507" y="63486"/>
                      <a:pt x="496664" y="54864"/>
                    </a:cubicBezTo>
                    <a:cubicBezTo>
                      <a:pt x="275821" y="46242"/>
                      <a:pt x="132946" y="71296"/>
                      <a:pt x="27432" y="54864"/>
                    </a:cubicBezTo>
                    <a:cubicBezTo>
                      <a:pt x="11093" y="54628"/>
                      <a:pt x="3489" y="41927"/>
                      <a:pt x="0" y="2743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xmlns="" sd="782294884">
                      <a:prstGeom prst="roundRect">
                        <a:avLst>
                          <a:gd name="adj" fmla="val 50000"/>
                        </a:avLst>
                      </a:prstGeom>
                      <ask:type>
                        <ask:lineSketchFreehand/>
                      </ask:type>
                      <ask:seed>782294884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2" name="Play Icon" descr="Play">
              <a:extLst>
                <a:ext uri="{FF2B5EF4-FFF2-40B4-BE49-F238E27FC236}">
                  <a16:creationId xmlns:a16="http://schemas.microsoft.com/office/drawing/2014/main" id="{8D1CA9F0-422A-43B3-B8D0-7BA2606EE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3211523" y="9878926"/>
              <a:ext cx="91970" cy="91970"/>
            </a:xfrm>
            <a:prstGeom prst="rect">
              <a:avLst/>
            </a:prstGeom>
          </p:spPr>
        </p:pic>
        <p:pic>
          <p:nvPicPr>
            <p:cNvPr id="283" name="Music Icon" descr="Volume">
              <a:extLst>
                <a:ext uri="{FF2B5EF4-FFF2-40B4-BE49-F238E27FC236}">
                  <a16:creationId xmlns:a16="http://schemas.microsoft.com/office/drawing/2014/main" id="{C3617F80-BEC5-4159-BA8A-01885240A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1289861" y="9878925"/>
              <a:ext cx="91971" cy="91971"/>
            </a:xfrm>
            <a:prstGeom prst="rect">
              <a:avLst/>
            </a:prstGeom>
          </p:spPr>
        </p:pic>
        <p:pic>
          <p:nvPicPr>
            <p:cNvPr id="284" name="Expand Icon" descr="Maximize">
              <a:extLst>
                <a:ext uri="{FF2B5EF4-FFF2-40B4-BE49-F238E27FC236}">
                  <a16:creationId xmlns:a16="http://schemas.microsoft.com/office/drawing/2014/main" id="{0430F770-7FC0-40DD-9410-08EB5048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-1126100" y="9891382"/>
              <a:ext cx="65085" cy="65085"/>
            </a:xfrm>
            <a:prstGeom prst="rect">
              <a:avLst/>
            </a:prstGeom>
          </p:spPr>
        </p:pic>
      </p:grpSp>
      <p:grpSp>
        <p:nvGrpSpPr>
          <p:cNvPr id="540" name="Video Player" descr="Video player placeholder">
            <a:extLst>
              <a:ext uri="{FF2B5EF4-FFF2-40B4-BE49-F238E27FC236}">
                <a16:creationId xmlns:a16="http://schemas.microsoft.com/office/drawing/2014/main" id="{0BA8B04B-638A-414B-A796-34C606AD2F15}"/>
              </a:ext>
            </a:extLst>
          </p:cNvPr>
          <p:cNvGrpSpPr/>
          <p:nvPr/>
        </p:nvGrpSpPr>
        <p:grpSpPr>
          <a:xfrm>
            <a:off x="-3296168" y="8105909"/>
            <a:ext cx="2318872" cy="1422401"/>
            <a:chOff x="-3296168" y="8105909"/>
            <a:chExt cx="2318872" cy="1422401"/>
          </a:xfrm>
        </p:grpSpPr>
        <p:sp>
          <p:nvSpPr>
            <p:cNvPr id="302" name="Video Placeholder">
              <a:extLst>
                <a:ext uri="{FF2B5EF4-FFF2-40B4-BE49-F238E27FC236}">
                  <a16:creationId xmlns:a16="http://schemas.microsoft.com/office/drawing/2014/main" id="{368E7182-2EB3-43F0-A214-F6DB63F20E7F}"/>
                </a:ext>
              </a:extLst>
            </p:cNvPr>
            <p:cNvSpPr/>
            <p:nvPr/>
          </p:nvSpPr>
          <p:spPr>
            <a:xfrm>
              <a:off x="-3296167" y="8105909"/>
              <a:ext cx="2318871" cy="1422400"/>
            </a:xfrm>
            <a:custGeom>
              <a:avLst/>
              <a:gdLst>
                <a:gd name="connsiteX0" fmla="*/ 0 w 2318871"/>
                <a:gd name="connsiteY0" fmla="*/ 7681 h 1422400"/>
                <a:gd name="connsiteX1" fmla="*/ 7681 w 2318871"/>
                <a:gd name="connsiteY1" fmla="*/ 0 h 1422400"/>
                <a:gd name="connsiteX2" fmla="*/ 606593 w 2318871"/>
                <a:gd name="connsiteY2" fmla="*/ 0 h 1422400"/>
                <a:gd name="connsiteX3" fmla="*/ 1136400 w 2318871"/>
                <a:gd name="connsiteY3" fmla="*/ 0 h 1422400"/>
                <a:gd name="connsiteX4" fmla="*/ 1712278 w 2318871"/>
                <a:gd name="connsiteY4" fmla="*/ 0 h 1422400"/>
                <a:gd name="connsiteX5" fmla="*/ 2311190 w 2318871"/>
                <a:gd name="connsiteY5" fmla="*/ 0 h 1422400"/>
                <a:gd name="connsiteX6" fmla="*/ 2318871 w 2318871"/>
                <a:gd name="connsiteY6" fmla="*/ 7681 h 1422400"/>
                <a:gd name="connsiteX7" fmla="*/ 2318871 w 2318871"/>
                <a:gd name="connsiteY7" fmla="*/ 504834 h 1422400"/>
                <a:gd name="connsiteX8" fmla="*/ 2318871 w 2318871"/>
                <a:gd name="connsiteY8" fmla="*/ 987917 h 1422400"/>
                <a:gd name="connsiteX9" fmla="*/ 2318871 w 2318871"/>
                <a:gd name="connsiteY9" fmla="*/ 1414719 h 1422400"/>
                <a:gd name="connsiteX10" fmla="*/ 2311190 w 2318871"/>
                <a:gd name="connsiteY10" fmla="*/ 1422400 h 1422400"/>
                <a:gd name="connsiteX11" fmla="*/ 1735313 w 2318871"/>
                <a:gd name="connsiteY11" fmla="*/ 1422400 h 1422400"/>
                <a:gd name="connsiteX12" fmla="*/ 1205506 w 2318871"/>
                <a:gd name="connsiteY12" fmla="*/ 1422400 h 1422400"/>
                <a:gd name="connsiteX13" fmla="*/ 698734 w 2318871"/>
                <a:gd name="connsiteY13" fmla="*/ 1422400 h 1422400"/>
                <a:gd name="connsiteX14" fmla="*/ 7681 w 2318871"/>
                <a:gd name="connsiteY14" fmla="*/ 1422400 h 1422400"/>
                <a:gd name="connsiteX15" fmla="*/ 0 w 2318871"/>
                <a:gd name="connsiteY15" fmla="*/ 1414719 h 1422400"/>
                <a:gd name="connsiteX16" fmla="*/ 0 w 2318871"/>
                <a:gd name="connsiteY16" fmla="*/ 931636 h 1422400"/>
                <a:gd name="connsiteX17" fmla="*/ 0 w 2318871"/>
                <a:gd name="connsiteY17" fmla="*/ 490764 h 1422400"/>
                <a:gd name="connsiteX18" fmla="*/ 0 w 2318871"/>
                <a:gd name="connsiteY18" fmla="*/ 7681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8871" h="1422400" fill="none" extrusionOk="0">
                  <a:moveTo>
                    <a:pt x="0" y="7681"/>
                  </a:moveTo>
                  <a:cubicBezTo>
                    <a:pt x="-813" y="3472"/>
                    <a:pt x="3686" y="-445"/>
                    <a:pt x="7681" y="0"/>
                  </a:cubicBezTo>
                  <a:cubicBezTo>
                    <a:pt x="215593" y="24017"/>
                    <a:pt x="332608" y="-18565"/>
                    <a:pt x="606593" y="0"/>
                  </a:cubicBezTo>
                  <a:cubicBezTo>
                    <a:pt x="880578" y="18565"/>
                    <a:pt x="952032" y="-15154"/>
                    <a:pt x="1136400" y="0"/>
                  </a:cubicBezTo>
                  <a:cubicBezTo>
                    <a:pt x="1320768" y="15154"/>
                    <a:pt x="1442020" y="7779"/>
                    <a:pt x="1712278" y="0"/>
                  </a:cubicBezTo>
                  <a:cubicBezTo>
                    <a:pt x="1982536" y="-7779"/>
                    <a:pt x="2085100" y="4949"/>
                    <a:pt x="2311190" y="0"/>
                  </a:cubicBezTo>
                  <a:cubicBezTo>
                    <a:pt x="2315700" y="-824"/>
                    <a:pt x="2319096" y="3682"/>
                    <a:pt x="2318871" y="7681"/>
                  </a:cubicBezTo>
                  <a:cubicBezTo>
                    <a:pt x="2331457" y="184963"/>
                    <a:pt x="2300648" y="304621"/>
                    <a:pt x="2318871" y="504834"/>
                  </a:cubicBezTo>
                  <a:cubicBezTo>
                    <a:pt x="2337094" y="705047"/>
                    <a:pt x="2323173" y="870577"/>
                    <a:pt x="2318871" y="987917"/>
                  </a:cubicBezTo>
                  <a:cubicBezTo>
                    <a:pt x="2314569" y="1105257"/>
                    <a:pt x="2310502" y="1292455"/>
                    <a:pt x="2318871" y="1414719"/>
                  </a:cubicBezTo>
                  <a:cubicBezTo>
                    <a:pt x="2318725" y="1419417"/>
                    <a:pt x="2315163" y="1421553"/>
                    <a:pt x="2311190" y="1422400"/>
                  </a:cubicBezTo>
                  <a:cubicBezTo>
                    <a:pt x="2181109" y="1408063"/>
                    <a:pt x="1880834" y="1437714"/>
                    <a:pt x="1735313" y="1422400"/>
                  </a:cubicBezTo>
                  <a:cubicBezTo>
                    <a:pt x="1589792" y="1407086"/>
                    <a:pt x="1379523" y="1413406"/>
                    <a:pt x="1205506" y="1422400"/>
                  </a:cubicBezTo>
                  <a:cubicBezTo>
                    <a:pt x="1031489" y="1431394"/>
                    <a:pt x="942493" y="1430006"/>
                    <a:pt x="698734" y="1422400"/>
                  </a:cubicBezTo>
                  <a:cubicBezTo>
                    <a:pt x="454975" y="1414794"/>
                    <a:pt x="177385" y="1407272"/>
                    <a:pt x="7681" y="1422400"/>
                  </a:cubicBezTo>
                  <a:cubicBezTo>
                    <a:pt x="3310" y="1422881"/>
                    <a:pt x="891" y="1419217"/>
                    <a:pt x="0" y="1414719"/>
                  </a:cubicBezTo>
                  <a:cubicBezTo>
                    <a:pt x="-18028" y="1283026"/>
                    <a:pt x="2465" y="1115928"/>
                    <a:pt x="0" y="931636"/>
                  </a:cubicBezTo>
                  <a:cubicBezTo>
                    <a:pt x="-2465" y="747344"/>
                    <a:pt x="-3142" y="611484"/>
                    <a:pt x="0" y="490764"/>
                  </a:cubicBezTo>
                  <a:cubicBezTo>
                    <a:pt x="3142" y="370044"/>
                    <a:pt x="-3519" y="147882"/>
                    <a:pt x="0" y="7681"/>
                  </a:cubicBezTo>
                  <a:close/>
                </a:path>
                <a:path w="2318871" h="1422400" stroke="0" extrusionOk="0">
                  <a:moveTo>
                    <a:pt x="0" y="7681"/>
                  </a:moveTo>
                  <a:cubicBezTo>
                    <a:pt x="-225" y="3300"/>
                    <a:pt x="2487" y="357"/>
                    <a:pt x="7681" y="0"/>
                  </a:cubicBezTo>
                  <a:cubicBezTo>
                    <a:pt x="243754" y="-17790"/>
                    <a:pt x="320771" y="-8379"/>
                    <a:pt x="629628" y="0"/>
                  </a:cubicBezTo>
                  <a:cubicBezTo>
                    <a:pt x="938485" y="8379"/>
                    <a:pt x="1002991" y="-22092"/>
                    <a:pt x="1182471" y="0"/>
                  </a:cubicBezTo>
                  <a:cubicBezTo>
                    <a:pt x="1361951" y="22092"/>
                    <a:pt x="1488000" y="-8656"/>
                    <a:pt x="1712278" y="0"/>
                  </a:cubicBezTo>
                  <a:cubicBezTo>
                    <a:pt x="1936556" y="8656"/>
                    <a:pt x="2028377" y="-17351"/>
                    <a:pt x="2311190" y="0"/>
                  </a:cubicBezTo>
                  <a:cubicBezTo>
                    <a:pt x="2315844" y="-847"/>
                    <a:pt x="2318047" y="3313"/>
                    <a:pt x="2318871" y="7681"/>
                  </a:cubicBezTo>
                  <a:cubicBezTo>
                    <a:pt x="2306114" y="106197"/>
                    <a:pt x="2337361" y="374325"/>
                    <a:pt x="2318871" y="476694"/>
                  </a:cubicBezTo>
                  <a:cubicBezTo>
                    <a:pt x="2300381" y="579063"/>
                    <a:pt x="2340651" y="752596"/>
                    <a:pt x="2318871" y="973847"/>
                  </a:cubicBezTo>
                  <a:cubicBezTo>
                    <a:pt x="2297091" y="1195098"/>
                    <a:pt x="2308977" y="1297632"/>
                    <a:pt x="2318871" y="1414719"/>
                  </a:cubicBezTo>
                  <a:cubicBezTo>
                    <a:pt x="2318605" y="1418946"/>
                    <a:pt x="2315788" y="1421425"/>
                    <a:pt x="2311190" y="1422400"/>
                  </a:cubicBezTo>
                  <a:cubicBezTo>
                    <a:pt x="2122523" y="1419149"/>
                    <a:pt x="1864278" y="1429011"/>
                    <a:pt x="1712278" y="1422400"/>
                  </a:cubicBezTo>
                  <a:cubicBezTo>
                    <a:pt x="1560278" y="1415789"/>
                    <a:pt x="1249945" y="1401865"/>
                    <a:pt x="1090330" y="1422400"/>
                  </a:cubicBezTo>
                  <a:cubicBezTo>
                    <a:pt x="930715" y="1442935"/>
                    <a:pt x="279559" y="1450951"/>
                    <a:pt x="7681" y="1422400"/>
                  </a:cubicBezTo>
                  <a:cubicBezTo>
                    <a:pt x="2638" y="1422532"/>
                    <a:pt x="-105" y="1418889"/>
                    <a:pt x="0" y="1414719"/>
                  </a:cubicBezTo>
                  <a:cubicBezTo>
                    <a:pt x="20108" y="1291788"/>
                    <a:pt x="23840" y="1074061"/>
                    <a:pt x="0" y="931636"/>
                  </a:cubicBezTo>
                  <a:cubicBezTo>
                    <a:pt x="-23840" y="789211"/>
                    <a:pt x="17461" y="566872"/>
                    <a:pt x="0" y="462623"/>
                  </a:cubicBezTo>
                  <a:cubicBezTo>
                    <a:pt x="-17461" y="358374"/>
                    <a:pt x="6836" y="174162"/>
                    <a:pt x="0" y="76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540"/>
                      </a:avLst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Video Player Background">
              <a:extLst>
                <a:ext uri="{FF2B5EF4-FFF2-40B4-BE49-F238E27FC236}">
                  <a16:creationId xmlns:a16="http://schemas.microsoft.com/office/drawing/2014/main" id="{EF1E240A-8AB9-4CA9-9E68-DC0854AFB629}"/>
                </a:ext>
              </a:extLst>
            </p:cNvPr>
            <p:cNvSpPr/>
            <p:nvPr/>
          </p:nvSpPr>
          <p:spPr>
            <a:xfrm>
              <a:off x="-3296168" y="9331086"/>
              <a:ext cx="2318871" cy="197224"/>
            </a:xfrm>
            <a:custGeom>
              <a:avLst/>
              <a:gdLst>
                <a:gd name="connsiteX0" fmla="*/ 0 w 2318871"/>
                <a:gd name="connsiteY0" fmla="*/ 11938 h 197224"/>
                <a:gd name="connsiteX1" fmla="*/ 11938 w 2318871"/>
                <a:gd name="connsiteY1" fmla="*/ 0 h 197224"/>
                <a:gd name="connsiteX2" fmla="*/ 585687 w 2318871"/>
                <a:gd name="connsiteY2" fmla="*/ 0 h 197224"/>
                <a:gd name="connsiteX3" fmla="*/ 1205335 w 2318871"/>
                <a:gd name="connsiteY3" fmla="*/ 0 h 197224"/>
                <a:gd name="connsiteX4" fmla="*/ 1802034 w 2318871"/>
                <a:gd name="connsiteY4" fmla="*/ 0 h 197224"/>
                <a:gd name="connsiteX5" fmla="*/ 2306933 w 2318871"/>
                <a:gd name="connsiteY5" fmla="*/ 0 h 197224"/>
                <a:gd name="connsiteX6" fmla="*/ 2318871 w 2318871"/>
                <a:gd name="connsiteY6" fmla="*/ 11938 h 197224"/>
                <a:gd name="connsiteX7" fmla="*/ 2318871 w 2318871"/>
                <a:gd name="connsiteY7" fmla="*/ 185286 h 197224"/>
                <a:gd name="connsiteX8" fmla="*/ 2306933 w 2318871"/>
                <a:gd name="connsiteY8" fmla="*/ 197224 h 197224"/>
                <a:gd name="connsiteX9" fmla="*/ 1733184 w 2318871"/>
                <a:gd name="connsiteY9" fmla="*/ 197224 h 197224"/>
                <a:gd name="connsiteX10" fmla="*/ 1113536 w 2318871"/>
                <a:gd name="connsiteY10" fmla="*/ 197224 h 197224"/>
                <a:gd name="connsiteX11" fmla="*/ 562737 w 2318871"/>
                <a:gd name="connsiteY11" fmla="*/ 197224 h 197224"/>
                <a:gd name="connsiteX12" fmla="*/ 11938 w 2318871"/>
                <a:gd name="connsiteY12" fmla="*/ 197224 h 197224"/>
                <a:gd name="connsiteX13" fmla="*/ 0 w 2318871"/>
                <a:gd name="connsiteY13" fmla="*/ 185286 h 197224"/>
                <a:gd name="connsiteX14" fmla="*/ 0 w 2318871"/>
                <a:gd name="connsiteY14" fmla="*/ 11938 h 1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18871" h="197224" fill="none" extrusionOk="0">
                  <a:moveTo>
                    <a:pt x="0" y="11938"/>
                  </a:moveTo>
                  <a:cubicBezTo>
                    <a:pt x="-176" y="5302"/>
                    <a:pt x="4815" y="-395"/>
                    <a:pt x="11938" y="0"/>
                  </a:cubicBezTo>
                  <a:cubicBezTo>
                    <a:pt x="290214" y="14192"/>
                    <a:pt x="453865" y="23412"/>
                    <a:pt x="585687" y="0"/>
                  </a:cubicBezTo>
                  <a:cubicBezTo>
                    <a:pt x="717509" y="-23412"/>
                    <a:pt x="958219" y="-13724"/>
                    <a:pt x="1205335" y="0"/>
                  </a:cubicBezTo>
                  <a:cubicBezTo>
                    <a:pt x="1452451" y="13724"/>
                    <a:pt x="1636552" y="-19572"/>
                    <a:pt x="1802034" y="0"/>
                  </a:cubicBezTo>
                  <a:cubicBezTo>
                    <a:pt x="1967516" y="19572"/>
                    <a:pt x="2122221" y="-4610"/>
                    <a:pt x="2306933" y="0"/>
                  </a:cubicBezTo>
                  <a:cubicBezTo>
                    <a:pt x="2314295" y="-1192"/>
                    <a:pt x="2318876" y="4939"/>
                    <a:pt x="2318871" y="11938"/>
                  </a:cubicBezTo>
                  <a:cubicBezTo>
                    <a:pt x="2318721" y="49275"/>
                    <a:pt x="2319084" y="124308"/>
                    <a:pt x="2318871" y="185286"/>
                  </a:cubicBezTo>
                  <a:cubicBezTo>
                    <a:pt x="2319310" y="192344"/>
                    <a:pt x="2315025" y="197368"/>
                    <a:pt x="2306933" y="197224"/>
                  </a:cubicBezTo>
                  <a:cubicBezTo>
                    <a:pt x="2139294" y="207420"/>
                    <a:pt x="1938220" y="216763"/>
                    <a:pt x="1733184" y="197224"/>
                  </a:cubicBezTo>
                  <a:cubicBezTo>
                    <a:pt x="1528148" y="177685"/>
                    <a:pt x="1277628" y="179582"/>
                    <a:pt x="1113536" y="197224"/>
                  </a:cubicBezTo>
                  <a:cubicBezTo>
                    <a:pt x="949444" y="214866"/>
                    <a:pt x="725228" y="181167"/>
                    <a:pt x="562737" y="197224"/>
                  </a:cubicBezTo>
                  <a:cubicBezTo>
                    <a:pt x="400246" y="213281"/>
                    <a:pt x="280692" y="197500"/>
                    <a:pt x="11938" y="197224"/>
                  </a:cubicBezTo>
                  <a:cubicBezTo>
                    <a:pt x="3865" y="197862"/>
                    <a:pt x="-94" y="190657"/>
                    <a:pt x="0" y="185286"/>
                  </a:cubicBezTo>
                  <a:cubicBezTo>
                    <a:pt x="430" y="118952"/>
                    <a:pt x="379" y="81089"/>
                    <a:pt x="0" y="11938"/>
                  </a:cubicBezTo>
                  <a:close/>
                </a:path>
                <a:path w="2318871" h="197224" stroke="0" extrusionOk="0">
                  <a:moveTo>
                    <a:pt x="0" y="11938"/>
                  </a:moveTo>
                  <a:cubicBezTo>
                    <a:pt x="856" y="5357"/>
                    <a:pt x="4446" y="787"/>
                    <a:pt x="11938" y="0"/>
                  </a:cubicBezTo>
                  <a:cubicBezTo>
                    <a:pt x="235698" y="28083"/>
                    <a:pt x="459319" y="21594"/>
                    <a:pt x="608637" y="0"/>
                  </a:cubicBezTo>
                  <a:cubicBezTo>
                    <a:pt x="757955" y="-21594"/>
                    <a:pt x="922633" y="-8649"/>
                    <a:pt x="1136486" y="0"/>
                  </a:cubicBezTo>
                  <a:cubicBezTo>
                    <a:pt x="1350339" y="8649"/>
                    <a:pt x="1484405" y="-20993"/>
                    <a:pt x="1641384" y="0"/>
                  </a:cubicBezTo>
                  <a:cubicBezTo>
                    <a:pt x="1798363" y="20993"/>
                    <a:pt x="2056996" y="26628"/>
                    <a:pt x="2306933" y="0"/>
                  </a:cubicBezTo>
                  <a:cubicBezTo>
                    <a:pt x="2314292" y="24"/>
                    <a:pt x="2319449" y="5734"/>
                    <a:pt x="2318871" y="11938"/>
                  </a:cubicBezTo>
                  <a:cubicBezTo>
                    <a:pt x="2315406" y="97778"/>
                    <a:pt x="2327109" y="123660"/>
                    <a:pt x="2318871" y="185286"/>
                  </a:cubicBezTo>
                  <a:cubicBezTo>
                    <a:pt x="2319290" y="191544"/>
                    <a:pt x="2312501" y="196561"/>
                    <a:pt x="2306933" y="197224"/>
                  </a:cubicBezTo>
                  <a:cubicBezTo>
                    <a:pt x="2151688" y="215033"/>
                    <a:pt x="2009312" y="221733"/>
                    <a:pt x="1756134" y="197224"/>
                  </a:cubicBezTo>
                  <a:cubicBezTo>
                    <a:pt x="1502956" y="172715"/>
                    <a:pt x="1478681" y="220415"/>
                    <a:pt x="1228285" y="197224"/>
                  </a:cubicBezTo>
                  <a:cubicBezTo>
                    <a:pt x="977889" y="174033"/>
                    <a:pt x="831053" y="173965"/>
                    <a:pt x="631587" y="197224"/>
                  </a:cubicBezTo>
                  <a:cubicBezTo>
                    <a:pt x="432121" y="220483"/>
                    <a:pt x="207726" y="222176"/>
                    <a:pt x="11938" y="197224"/>
                  </a:cubicBezTo>
                  <a:cubicBezTo>
                    <a:pt x="4973" y="197420"/>
                    <a:pt x="-709" y="192882"/>
                    <a:pt x="0" y="185286"/>
                  </a:cubicBezTo>
                  <a:cubicBezTo>
                    <a:pt x="-627" y="115504"/>
                    <a:pt x="-8601" y="78765"/>
                    <a:pt x="0" y="1193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20306403">
                    <a:prstGeom prst="roundRect">
                      <a:avLst>
                        <a:gd name="adj" fmla="val 6053"/>
                      </a:avLst>
                    </a:prstGeom>
                    <ask:type>
                      <ask:lineSketchFreehand/>
                    </ask:type>
                    <ask:seed>1220306403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4" name="Music Player">
              <a:extLst>
                <a:ext uri="{FF2B5EF4-FFF2-40B4-BE49-F238E27FC236}">
                  <a16:creationId xmlns:a16="http://schemas.microsoft.com/office/drawing/2014/main" id="{656B14D8-E711-482F-AF48-8AC4A08738DC}"/>
                </a:ext>
              </a:extLst>
            </p:cNvPr>
            <p:cNvGrpSpPr/>
            <p:nvPr/>
          </p:nvGrpSpPr>
          <p:grpSpPr>
            <a:xfrm>
              <a:off x="-3057693" y="9400462"/>
              <a:ext cx="1683357" cy="55364"/>
              <a:chOff x="5940027" y="10007109"/>
              <a:chExt cx="1683357" cy="55364"/>
            </a:xfrm>
          </p:grpSpPr>
          <p:sp>
            <p:nvSpPr>
              <p:cNvPr id="308" name="Duration Background">
                <a:extLst>
                  <a:ext uri="{FF2B5EF4-FFF2-40B4-BE49-F238E27FC236}">
                    <a16:creationId xmlns:a16="http://schemas.microsoft.com/office/drawing/2014/main" id="{AC928462-D5FA-4A93-B052-1DE1DBC05F2F}"/>
                  </a:ext>
                </a:extLst>
              </p:cNvPr>
              <p:cNvSpPr/>
              <p:nvPr/>
            </p:nvSpPr>
            <p:spPr>
              <a:xfrm>
                <a:off x="5940868" y="10007609"/>
                <a:ext cx="1682516" cy="54864"/>
              </a:xfrm>
              <a:custGeom>
                <a:avLst/>
                <a:gdLst>
                  <a:gd name="connsiteX0" fmla="*/ 0 w 1682516"/>
                  <a:gd name="connsiteY0" fmla="*/ 27432 h 54864"/>
                  <a:gd name="connsiteX1" fmla="*/ 27432 w 1682516"/>
                  <a:gd name="connsiteY1" fmla="*/ 0 h 54864"/>
                  <a:gd name="connsiteX2" fmla="*/ 602536 w 1682516"/>
                  <a:gd name="connsiteY2" fmla="*/ 0 h 54864"/>
                  <a:gd name="connsiteX3" fmla="*/ 1177639 w 1682516"/>
                  <a:gd name="connsiteY3" fmla="*/ 0 h 54864"/>
                  <a:gd name="connsiteX4" fmla="*/ 1655084 w 1682516"/>
                  <a:gd name="connsiteY4" fmla="*/ 0 h 54864"/>
                  <a:gd name="connsiteX5" fmla="*/ 1682516 w 1682516"/>
                  <a:gd name="connsiteY5" fmla="*/ 27432 h 54864"/>
                  <a:gd name="connsiteX6" fmla="*/ 1682516 w 1682516"/>
                  <a:gd name="connsiteY6" fmla="*/ 27432 h 54864"/>
                  <a:gd name="connsiteX7" fmla="*/ 1655084 w 1682516"/>
                  <a:gd name="connsiteY7" fmla="*/ 54864 h 54864"/>
                  <a:gd name="connsiteX8" fmla="*/ 1161363 w 1682516"/>
                  <a:gd name="connsiteY8" fmla="*/ 54864 h 54864"/>
                  <a:gd name="connsiteX9" fmla="*/ 586259 w 1682516"/>
                  <a:gd name="connsiteY9" fmla="*/ 54864 h 54864"/>
                  <a:gd name="connsiteX10" fmla="*/ 27432 w 1682516"/>
                  <a:gd name="connsiteY10" fmla="*/ 54864 h 54864"/>
                  <a:gd name="connsiteX11" fmla="*/ 0 w 1682516"/>
                  <a:gd name="connsiteY11" fmla="*/ 27432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2516" h="54864" fill="none" extrusionOk="0">
                    <a:moveTo>
                      <a:pt x="0" y="27432"/>
                    </a:moveTo>
                    <a:cubicBezTo>
                      <a:pt x="263" y="15011"/>
                      <a:pt x="14036" y="2701"/>
                      <a:pt x="27432" y="0"/>
                    </a:cubicBezTo>
                    <a:cubicBezTo>
                      <a:pt x="210825" y="3674"/>
                      <a:pt x="409597" y="-1890"/>
                      <a:pt x="602536" y="0"/>
                    </a:cubicBezTo>
                    <a:cubicBezTo>
                      <a:pt x="795475" y="1890"/>
                      <a:pt x="976802" y="14985"/>
                      <a:pt x="1177639" y="0"/>
                    </a:cubicBezTo>
                    <a:cubicBezTo>
                      <a:pt x="1378476" y="-14985"/>
                      <a:pt x="1485912" y="3088"/>
                      <a:pt x="1655084" y="0"/>
                    </a:cubicBezTo>
                    <a:cubicBezTo>
                      <a:pt x="1668832" y="-2095"/>
                      <a:pt x="1681700" y="15352"/>
                      <a:pt x="1682516" y="27432"/>
                    </a:cubicBezTo>
                    <a:lnTo>
                      <a:pt x="1682516" y="27432"/>
                    </a:lnTo>
                    <a:cubicBezTo>
                      <a:pt x="1681756" y="40295"/>
                      <a:pt x="1672429" y="54418"/>
                      <a:pt x="1655084" y="54864"/>
                    </a:cubicBezTo>
                    <a:cubicBezTo>
                      <a:pt x="1497790" y="52206"/>
                      <a:pt x="1264831" y="48645"/>
                      <a:pt x="1161363" y="54864"/>
                    </a:cubicBezTo>
                    <a:cubicBezTo>
                      <a:pt x="1057895" y="61083"/>
                      <a:pt x="729036" y="64864"/>
                      <a:pt x="586259" y="54864"/>
                    </a:cubicBezTo>
                    <a:cubicBezTo>
                      <a:pt x="443482" y="44864"/>
                      <a:pt x="274959" y="42407"/>
                      <a:pt x="27432" y="54864"/>
                    </a:cubicBezTo>
                    <a:cubicBezTo>
                      <a:pt x="13189" y="56660"/>
                      <a:pt x="-1137" y="43182"/>
                      <a:pt x="0" y="27432"/>
                    </a:cubicBezTo>
                    <a:close/>
                  </a:path>
                  <a:path w="1682516" h="54864" stroke="0" extrusionOk="0">
                    <a:moveTo>
                      <a:pt x="0" y="27432"/>
                    </a:moveTo>
                    <a:cubicBezTo>
                      <a:pt x="-328" y="12080"/>
                      <a:pt x="11229" y="395"/>
                      <a:pt x="27432" y="0"/>
                    </a:cubicBezTo>
                    <a:cubicBezTo>
                      <a:pt x="288430" y="-21545"/>
                      <a:pt x="420188" y="-8768"/>
                      <a:pt x="602536" y="0"/>
                    </a:cubicBezTo>
                    <a:cubicBezTo>
                      <a:pt x="784884" y="8768"/>
                      <a:pt x="1021528" y="-18315"/>
                      <a:pt x="1128810" y="0"/>
                    </a:cubicBezTo>
                    <a:cubicBezTo>
                      <a:pt x="1236092" y="18315"/>
                      <a:pt x="1503586" y="24309"/>
                      <a:pt x="1655084" y="0"/>
                    </a:cubicBezTo>
                    <a:cubicBezTo>
                      <a:pt x="1669997" y="-763"/>
                      <a:pt x="1682854" y="11032"/>
                      <a:pt x="1682516" y="27432"/>
                    </a:cubicBezTo>
                    <a:lnTo>
                      <a:pt x="1682516" y="27432"/>
                    </a:lnTo>
                    <a:cubicBezTo>
                      <a:pt x="1680933" y="41544"/>
                      <a:pt x="1671001" y="53616"/>
                      <a:pt x="1655084" y="54864"/>
                    </a:cubicBezTo>
                    <a:cubicBezTo>
                      <a:pt x="1523476" y="72127"/>
                      <a:pt x="1319793" y="30964"/>
                      <a:pt x="1079980" y="54864"/>
                    </a:cubicBezTo>
                    <a:cubicBezTo>
                      <a:pt x="840167" y="78764"/>
                      <a:pt x="677306" y="47319"/>
                      <a:pt x="569983" y="54864"/>
                    </a:cubicBezTo>
                    <a:cubicBezTo>
                      <a:pt x="462660" y="62409"/>
                      <a:pt x="176556" y="42112"/>
                      <a:pt x="27432" y="54864"/>
                    </a:cubicBezTo>
                    <a:cubicBezTo>
                      <a:pt x="13331" y="55722"/>
                      <a:pt x="841" y="43834"/>
                      <a:pt x="0" y="274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60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oundRect">
                        <a:avLst>
                          <a:gd name="adj" fmla="val 50000"/>
                        </a:avLst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Duration Bar">
                <a:extLst>
                  <a:ext uri="{FF2B5EF4-FFF2-40B4-BE49-F238E27FC236}">
                    <a16:creationId xmlns:a16="http://schemas.microsoft.com/office/drawing/2014/main" id="{A2B57E0E-F8B3-4919-997F-993CAF1DC4EF}"/>
                  </a:ext>
                </a:extLst>
              </p:cNvPr>
              <p:cNvSpPr/>
              <p:nvPr/>
            </p:nvSpPr>
            <p:spPr>
              <a:xfrm>
                <a:off x="5940027" y="10007109"/>
                <a:ext cx="993327" cy="54864"/>
              </a:xfrm>
              <a:custGeom>
                <a:avLst/>
                <a:gdLst>
                  <a:gd name="connsiteX0" fmla="*/ 0 w 993327"/>
                  <a:gd name="connsiteY0" fmla="*/ 27432 h 54864"/>
                  <a:gd name="connsiteX1" fmla="*/ 27432 w 993327"/>
                  <a:gd name="connsiteY1" fmla="*/ 0 h 54864"/>
                  <a:gd name="connsiteX2" fmla="*/ 506048 w 993327"/>
                  <a:gd name="connsiteY2" fmla="*/ 0 h 54864"/>
                  <a:gd name="connsiteX3" fmla="*/ 965895 w 993327"/>
                  <a:gd name="connsiteY3" fmla="*/ 0 h 54864"/>
                  <a:gd name="connsiteX4" fmla="*/ 993327 w 993327"/>
                  <a:gd name="connsiteY4" fmla="*/ 27432 h 54864"/>
                  <a:gd name="connsiteX5" fmla="*/ 993327 w 993327"/>
                  <a:gd name="connsiteY5" fmla="*/ 27432 h 54864"/>
                  <a:gd name="connsiteX6" fmla="*/ 965895 w 993327"/>
                  <a:gd name="connsiteY6" fmla="*/ 54864 h 54864"/>
                  <a:gd name="connsiteX7" fmla="*/ 524817 w 993327"/>
                  <a:gd name="connsiteY7" fmla="*/ 54864 h 54864"/>
                  <a:gd name="connsiteX8" fmla="*/ 27432 w 993327"/>
                  <a:gd name="connsiteY8" fmla="*/ 54864 h 54864"/>
                  <a:gd name="connsiteX9" fmla="*/ 0 w 993327"/>
                  <a:gd name="connsiteY9" fmla="*/ 27432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3327" h="54864" fill="none" extrusionOk="0">
                    <a:moveTo>
                      <a:pt x="0" y="27432"/>
                    </a:moveTo>
                    <a:cubicBezTo>
                      <a:pt x="1181" y="11844"/>
                      <a:pt x="14540" y="2364"/>
                      <a:pt x="27432" y="0"/>
                    </a:cubicBezTo>
                    <a:cubicBezTo>
                      <a:pt x="162142" y="9113"/>
                      <a:pt x="324325" y="22601"/>
                      <a:pt x="506048" y="0"/>
                    </a:cubicBezTo>
                    <a:cubicBezTo>
                      <a:pt x="687771" y="-22601"/>
                      <a:pt x="764299" y="-126"/>
                      <a:pt x="965895" y="0"/>
                    </a:cubicBezTo>
                    <a:cubicBezTo>
                      <a:pt x="982199" y="1147"/>
                      <a:pt x="994633" y="13545"/>
                      <a:pt x="993327" y="27432"/>
                    </a:cubicBezTo>
                    <a:lnTo>
                      <a:pt x="993327" y="27432"/>
                    </a:lnTo>
                    <a:cubicBezTo>
                      <a:pt x="992229" y="41474"/>
                      <a:pt x="979813" y="56601"/>
                      <a:pt x="965895" y="54864"/>
                    </a:cubicBezTo>
                    <a:cubicBezTo>
                      <a:pt x="870852" y="66420"/>
                      <a:pt x="728777" y="41848"/>
                      <a:pt x="524817" y="54864"/>
                    </a:cubicBezTo>
                    <a:cubicBezTo>
                      <a:pt x="320857" y="67880"/>
                      <a:pt x="218739" y="75689"/>
                      <a:pt x="27432" y="54864"/>
                    </a:cubicBezTo>
                    <a:cubicBezTo>
                      <a:pt x="10670" y="53356"/>
                      <a:pt x="717" y="40243"/>
                      <a:pt x="0" y="27432"/>
                    </a:cubicBezTo>
                    <a:close/>
                  </a:path>
                  <a:path w="993327" h="54864" stroke="0" extrusionOk="0">
                    <a:moveTo>
                      <a:pt x="0" y="27432"/>
                    </a:moveTo>
                    <a:cubicBezTo>
                      <a:pt x="-730" y="11862"/>
                      <a:pt x="12392" y="-3355"/>
                      <a:pt x="27432" y="0"/>
                    </a:cubicBezTo>
                    <a:cubicBezTo>
                      <a:pt x="175364" y="20767"/>
                      <a:pt x="417352" y="-18901"/>
                      <a:pt x="515433" y="0"/>
                    </a:cubicBezTo>
                    <a:cubicBezTo>
                      <a:pt x="613514" y="18901"/>
                      <a:pt x="751238" y="-13874"/>
                      <a:pt x="965895" y="0"/>
                    </a:cubicBezTo>
                    <a:cubicBezTo>
                      <a:pt x="982906" y="1729"/>
                      <a:pt x="993607" y="12911"/>
                      <a:pt x="993327" y="27432"/>
                    </a:cubicBezTo>
                    <a:lnTo>
                      <a:pt x="993327" y="27432"/>
                    </a:lnTo>
                    <a:cubicBezTo>
                      <a:pt x="993494" y="44268"/>
                      <a:pt x="980704" y="55135"/>
                      <a:pt x="965895" y="54864"/>
                    </a:cubicBezTo>
                    <a:cubicBezTo>
                      <a:pt x="827708" y="77129"/>
                      <a:pt x="717507" y="63486"/>
                      <a:pt x="496664" y="54864"/>
                    </a:cubicBezTo>
                    <a:cubicBezTo>
                      <a:pt x="275821" y="46242"/>
                      <a:pt x="132946" y="71296"/>
                      <a:pt x="27432" y="54864"/>
                    </a:cubicBezTo>
                    <a:cubicBezTo>
                      <a:pt x="11093" y="54628"/>
                      <a:pt x="3489" y="41927"/>
                      <a:pt x="0" y="2743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xmlns="" sd="782294884">
                      <a:prstGeom prst="roundRect">
                        <a:avLst>
                          <a:gd name="adj" fmla="val 50000"/>
                        </a:avLst>
                      </a:prstGeom>
                      <ask:type>
                        <ask:lineSketchFreehand/>
                      </ask:type>
                      <ask:seed>782294884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5" name="Play Icon" descr="Play">
              <a:extLst>
                <a:ext uri="{FF2B5EF4-FFF2-40B4-BE49-F238E27FC236}">
                  <a16:creationId xmlns:a16="http://schemas.microsoft.com/office/drawing/2014/main" id="{12616B81-4337-4E5F-9969-4485A199A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3211523" y="9382030"/>
              <a:ext cx="91970" cy="91970"/>
            </a:xfrm>
            <a:prstGeom prst="rect">
              <a:avLst/>
            </a:prstGeom>
          </p:spPr>
        </p:pic>
        <p:pic>
          <p:nvPicPr>
            <p:cNvPr id="306" name="Music Icon" descr="Volume">
              <a:extLst>
                <a:ext uri="{FF2B5EF4-FFF2-40B4-BE49-F238E27FC236}">
                  <a16:creationId xmlns:a16="http://schemas.microsoft.com/office/drawing/2014/main" id="{E1110687-70AA-40CE-BE5C-B7EA7DE1B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1289861" y="9382029"/>
              <a:ext cx="91971" cy="91971"/>
            </a:xfrm>
            <a:prstGeom prst="rect">
              <a:avLst/>
            </a:prstGeom>
          </p:spPr>
        </p:pic>
        <p:pic>
          <p:nvPicPr>
            <p:cNvPr id="307" name="Expand Icon" descr="Maximize">
              <a:extLst>
                <a:ext uri="{FF2B5EF4-FFF2-40B4-BE49-F238E27FC236}">
                  <a16:creationId xmlns:a16="http://schemas.microsoft.com/office/drawing/2014/main" id="{6F9B35A2-E294-4FE9-8A00-1EF919B59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-1126100" y="9394486"/>
              <a:ext cx="65085" cy="65085"/>
            </a:xfrm>
            <a:prstGeom prst="rect">
              <a:avLst/>
            </a:prstGeom>
          </p:spPr>
        </p:pic>
      </p:grpSp>
      <p:sp>
        <p:nvSpPr>
          <p:cNvPr id="260" name="Miscellaneous Title">
            <a:extLst>
              <a:ext uri="{FF2B5EF4-FFF2-40B4-BE49-F238E27FC236}">
                <a16:creationId xmlns:a16="http://schemas.microsoft.com/office/drawing/2014/main" id="{BFA40102-B8CD-414D-8FAF-BC8DE8DBE798}"/>
              </a:ext>
            </a:extLst>
          </p:cNvPr>
          <p:cNvSpPr txBox="1"/>
          <p:nvPr/>
        </p:nvSpPr>
        <p:spPr>
          <a:xfrm>
            <a:off x="-3336844" y="7529766"/>
            <a:ext cx="152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3B01"/>
                </a:solidFill>
              </a:rPr>
              <a:t>Miscellaneous</a:t>
            </a:r>
          </a:p>
        </p:txBody>
      </p:sp>
      <p:grpSp>
        <p:nvGrpSpPr>
          <p:cNvPr id="319" name="Centered Placeholder Lines" descr="Centered paragraph placeholder, shown as lines">
            <a:extLst>
              <a:ext uri="{FF2B5EF4-FFF2-40B4-BE49-F238E27FC236}">
                <a16:creationId xmlns:a16="http://schemas.microsoft.com/office/drawing/2014/main" id="{98D293C7-3CBF-4292-9FF2-0CEAE2777B17}"/>
              </a:ext>
            </a:extLst>
          </p:cNvPr>
          <p:cNvGrpSpPr/>
          <p:nvPr/>
        </p:nvGrpSpPr>
        <p:grpSpPr>
          <a:xfrm>
            <a:off x="11793089" y="5445144"/>
            <a:ext cx="1856232" cy="622836"/>
            <a:chOff x="-5337756" y="5249196"/>
            <a:chExt cx="1856232" cy="622836"/>
          </a:xfrm>
        </p:grpSpPr>
        <p:sp>
          <p:nvSpPr>
            <p:cNvPr id="329" name="Rectangle 5">
              <a:extLst>
                <a:ext uri="{FF2B5EF4-FFF2-40B4-BE49-F238E27FC236}">
                  <a16:creationId xmlns:a16="http://schemas.microsoft.com/office/drawing/2014/main" id="{991C88F2-0186-4465-960A-64DAB83C4FA5}"/>
                </a:ext>
              </a:extLst>
            </p:cNvPr>
            <p:cNvSpPr/>
            <p:nvPr/>
          </p:nvSpPr>
          <p:spPr>
            <a:xfrm>
              <a:off x="-5337755" y="5808024"/>
              <a:ext cx="1854115" cy="64008"/>
            </a:xfrm>
            <a:custGeom>
              <a:avLst/>
              <a:gdLst>
                <a:gd name="connsiteX0" fmla="*/ 0 w 1854115"/>
                <a:gd name="connsiteY0" fmla="*/ 0 h 64008"/>
                <a:gd name="connsiteX1" fmla="*/ 599497 w 1854115"/>
                <a:gd name="connsiteY1" fmla="*/ 0 h 64008"/>
                <a:gd name="connsiteX2" fmla="*/ 1161912 w 1854115"/>
                <a:gd name="connsiteY2" fmla="*/ 0 h 64008"/>
                <a:gd name="connsiteX3" fmla="*/ 1854115 w 1854115"/>
                <a:gd name="connsiteY3" fmla="*/ 0 h 64008"/>
                <a:gd name="connsiteX4" fmla="*/ 1854115 w 1854115"/>
                <a:gd name="connsiteY4" fmla="*/ 64008 h 64008"/>
                <a:gd name="connsiteX5" fmla="*/ 1217536 w 1854115"/>
                <a:gd name="connsiteY5" fmla="*/ 64008 h 64008"/>
                <a:gd name="connsiteX6" fmla="*/ 599497 w 1854115"/>
                <a:gd name="connsiteY6" fmla="*/ 64008 h 64008"/>
                <a:gd name="connsiteX7" fmla="*/ 0 w 1854115"/>
                <a:gd name="connsiteY7" fmla="*/ 64008 h 64008"/>
                <a:gd name="connsiteX8" fmla="*/ 0 w 1854115"/>
                <a:gd name="connsiteY8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115" h="64008" fill="none" extrusionOk="0">
                  <a:moveTo>
                    <a:pt x="0" y="0"/>
                  </a:moveTo>
                  <a:cubicBezTo>
                    <a:pt x="200035" y="-2029"/>
                    <a:pt x="368190" y="-5356"/>
                    <a:pt x="599497" y="0"/>
                  </a:cubicBezTo>
                  <a:cubicBezTo>
                    <a:pt x="830804" y="5356"/>
                    <a:pt x="996185" y="-24499"/>
                    <a:pt x="1161912" y="0"/>
                  </a:cubicBezTo>
                  <a:cubicBezTo>
                    <a:pt x="1327639" y="24499"/>
                    <a:pt x="1702646" y="-20984"/>
                    <a:pt x="1854115" y="0"/>
                  </a:cubicBezTo>
                  <a:cubicBezTo>
                    <a:pt x="1851062" y="30602"/>
                    <a:pt x="1857304" y="41776"/>
                    <a:pt x="1854115" y="64008"/>
                  </a:cubicBezTo>
                  <a:cubicBezTo>
                    <a:pt x="1582743" y="36019"/>
                    <a:pt x="1432085" y="83208"/>
                    <a:pt x="1217536" y="64008"/>
                  </a:cubicBezTo>
                  <a:cubicBezTo>
                    <a:pt x="1002987" y="44808"/>
                    <a:pt x="826701" y="63232"/>
                    <a:pt x="599497" y="64008"/>
                  </a:cubicBezTo>
                  <a:cubicBezTo>
                    <a:pt x="372293" y="64784"/>
                    <a:pt x="238472" y="85514"/>
                    <a:pt x="0" y="64008"/>
                  </a:cubicBezTo>
                  <a:cubicBezTo>
                    <a:pt x="138" y="49379"/>
                    <a:pt x="-87" y="23460"/>
                    <a:pt x="0" y="0"/>
                  </a:cubicBezTo>
                  <a:close/>
                </a:path>
                <a:path w="1854115" h="64008" stroke="0" extrusionOk="0">
                  <a:moveTo>
                    <a:pt x="0" y="0"/>
                  </a:moveTo>
                  <a:cubicBezTo>
                    <a:pt x="204624" y="-10387"/>
                    <a:pt x="481832" y="30131"/>
                    <a:pt x="636579" y="0"/>
                  </a:cubicBezTo>
                  <a:cubicBezTo>
                    <a:pt x="791326" y="-30131"/>
                    <a:pt x="1062659" y="10536"/>
                    <a:pt x="1236077" y="0"/>
                  </a:cubicBezTo>
                  <a:cubicBezTo>
                    <a:pt x="1409495" y="-10536"/>
                    <a:pt x="1562506" y="11132"/>
                    <a:pt x="1854115" y="0"/>
                  </a:cubicBezTo>
                  <a:cubicBezTo>
                    <a:pt x="1852089" y="31063"/>
                    <a:pt x="1853369" y="46416"/>
                    <a:pt x="1854115" y="64008"/>
                  </a:cubicBezTo>
                  <a:cubicBezTo>
                    <a:pt x="1698902" y="41615"/>
                    <a:pt x="1463858" y="59166"/>
                    <a:pt x="1254618" y="64008"/>
                  </a:cubicBezTo>
                  <a:cubicBezTo>
                    <a:pt x="1045378" y="68850"/>
                    <a:pt x="851273" y="61260"/>
                    <a:pt x="673662" y="64008"/>
                  </a:cubicBezTo>
                  <a:cubicBezTo>
                    <a:pt x="496051" y="66756"/>
                    <a:pt x="295234" y="66981"/>
                    <a:pt x="0" y="64008"/>
                  </a:cubicBezTo>
                  <a:cubicBezTo>
                    <a:pt x="-1768" y="32522"/>
                    <a:pt x="2098" y="1779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967471047">
                    <a:prstGeom prst="rect">
                      <a:avLst/>
                    </a:prstGeom>
                    <ask:type>
                      <ask:lineSketchFreehand/>
                    </ask:type>
                    <ask:seed>967471047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4">
              <a:extLst>
                <a:ext uri="{FF2B5EF4-FFF2-40B4-BE49-F238E27FC236}">
                  <a16:creationId xmlns:a16="http://schemas.microsoft.com/office/drawing/2014/main" id="{FEFF4002-7546-48E8-A808-3D78A7ACEBB1}"/>
                </a:ext>
              </a:extLst>
            </p:cNvPr>
            <p:cNvSpPr/>
            <p:nvPr/>
          </p:nvSpPr>
          <p:spPr>
            <a:xfrm>
              <a:off x="-5337756" y="5668317"/>
              <a:ext cx="1854115" cy="64008"/>
            </a:xfrm>
            <a:custGeom>
              <a:avLst/>
              <a:gdLst>
                <a:gd name="connsiteX0" fmla="*/ 0 w 1854115"/>
                <a:gd name="connsiteY0" fmla="*/ 0 h 64008"/>
                <a:gd name="connsiteX1" fmla="*/ 580956 w 1854115"/>
                <a:gd name="connsiteY1" fmla="*/ 0 h 64008"/>
                <a:gd name="connsiteX2" fmla="*/ 1217536 w 1854115"/>
                <a:gd name="connsiteY2" fmla="*/ 0 h 64008"/>
                <a:gd name="connsiteX3" fmla="*/ 1854115 w 1854115"/>
                <a:gd name="connsiteY3" fmla="*/ 0 h 64008"/>
                <a:gd name="connsiteX4" fmla="*/ 1854115 w 1854115"/>
                <a:gd name="connsiteY4" fmla="*/ 64008 h 64008"/>
                <a:gd name="connsiteX5" fmla="*/ 1273159 w 1854115"/>
                <a:gd name="connsiteY5" fmla="*/ 64008 h 64008"/>
                <a:gd name="connsiteX6" fmla="*/ 655121 w 1854115"/>
                <a:gd name="connsiteY6" fmla="*/ 64008 h 64008"/>
                <a:gd name="connsiteX7" fmla="*/ 0 w 1854115"/>
                <a:gd name="connsiteY7" fmla="*/ 64008 h 64008"/>
                <a:gd name="connsiteX8" fmla="*/ 0 w 1854115"/>
                <a:gd name="connsiteY8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115" h="64008" fill="none" extrusionOk="0">
                  <a:moveTo>
                    <a:pt x="0" y="0"/>
                  </a:moveTo>
                  <a:cubicBezTo>
                    <a:pt x="173830" y="19070"/>
                    <a:pt x="355335" y="-16253"/>
                    <a:pt x="580956" y="0"/>
                  </a:cubicBezTo>
                  <a:cubicBezTo>
                    <a:pt x="806577" y="16253"/>
                    <a:pt x="976446" y="-15059"/>
                    <a:pt x="1217536" y="0"/>
                  </a:cubicBezTo>
                  <a:cubicBezTo>
                    <a:pt x="1458626" y="15059"/>
                    <a:pt x="1638197" y="8200"/>
                    <a:pt x="1854115" y="0"/>
                  </a:cubicBezTo>
                  <a:cubicBezTo>
                    <a:pt x="1854789" y="13239"/>
                    <a:pt x="1851841" y="45150"/>
                    <a:pt x="1854115" y="64008"/>
                  </a:cubicBezTo>
                  <a:cubicBezTo>
                    <a:pt x="1585968" y="82561"/>
                    <a:pt x="1413365" y="41866"/>
                    <a:pt x="1273159" y="64008"/>
                  </a:cubicBezTo>
                  <a:cubicBezTo>
                    <a:pt x="1132953" y="86150"/>
                    <a:pt x="807631" y="66532"/>
                    <a:pt x="655121" y="64008"/>
                  </a:cubicBezTo>
                  <a:cubicBezTo>
                    <a:pt x="502611" y="61484"/>
                    <a:pt x="152575" y="39587"/>
                    <a:pt x="0" y="64008"/>
                  </a:cubicBezTo>
                  <a:cubicBezTo>
                    <a:pt x="1835" y="34295"/>
                    <a:pt x="920" y="24304"/>
                    <a:pt x="0" y="0"/>
                  </a:cubicBezTo>
                  <a:close/>
                </a:path>
                <a:path w="1854115" h="64008" stroke="0" extrusionOk="0">
                  <a:moveTo>
                    <a:pt x="0" y="0"/>
                  </a:moveTo>
                  <a:cubicBezTo>
                    <a:pt x="171818" y="8655"/>
                    <a:pt x="328406" y="-17651"/>
                    <a:pt x="580956" y="0"/>
                  </a:cubicBezTo>
                  <a:cubicBezTo>
                    <a:pt x="833506" y="17651"/>
                    <a:pt x="928381" y="-10795"/>
                    <a:pt x="1143371" y="0"/>
                  </a:cubicBezTo>
                  <a:cubicBezTo>
                    <a:pt x="1358361" y="10795"/>
                    <a:pt x="1533060" y="-14323"/>
                    <a:pt x="1854115" y="0"/>
                  </a:cubicBezTo>
                  <a:cubicBezTo>
                    <a:pt x="1854523" y="21212"/>
                    <a:pt x="1856060" y="36781"/>
                    <a:pt x="1854115" y="64008"/>
                  </a:cubicBezTo>
                  <a:cubicBezTo>
                    <a:pt x="1562525" y="65627"/>
                    <a:pt x="1497999" y="32413"/>
                    <a:pt x="1217536" y="64008"/>
                  </a:cubicBezTo>
                  <a:cubicBezTo>
                    <a:pt x="937073" y="95603"/>
                    <a:pt x="907823" y="85011"/>
                    <a:pt x="655121" y="64008"/>
                  </a:cubicBezTo>
                  <a:cubicBezTo>
                    <a:pt x="402419" y="43005"/>
                    <a:pt x="188958" y="44973"/>
                    <a:pt x="0" y="64008"/>
                  </a:cubicBezTo>
                  <a:cubicBezTo>
                    <a:pt x="608" y="42010"/>
                    <a:pt x="614" y="26928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346402959">
                    <a:prstGeom prst="rect">
                      <a:avLst/>
                    </a:prstGeom>
                    <ask:type>
                      <ask:lineSketchFreehand/>
                    </ask:type>
                    <ask:seed>1346402959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">
              <a:extLst>
                <a:ext uri="{FF2B5EF4-FFF2-40B4-BE49-F238E27FC236}">
                  <a16:creationId xmlns:a16="http://schemas.microsoft.com/office/drawing/2014/main" id="{80510993-5B4C-48FC-B1D7-B4EAC99DF505}"/>
                </a:ext>
              </a:extLst>
            </p:cNvPr>
            <p:cNvSpPr/>
            <p:nvPr/>
          </p:nvSpPr>
          <p:spPr>
            <a:xfrm>
              <a:off x="-5337756" y="5528610"/>
              <a:ext cx="1854115" cy="64008"/>
            </a:xfrm>
            <a:custGeom>
              <a:avLst/>
              <a:gdLst>
                <a:gd name="connsiteX0" fmla="*/ 0 w 1854115"/>
                <a:gd name="connsiteY0" fmla="*/ 0 h 64008"/>
                <a:gd name="connsiteX1" fmla="*/ 618038 w 1854115"/>
                <a:gd name="connsiteY1" fmla="*/ 0 h 64008"/>
                <a:gd name="connsiteX2" fmla="*/ 1236077 w 1854115"/>
                <a:gd name="connsiteY2" fmla="*/ 0 h 64008"/>
                <a:gd name="connsiteX3" fmla="*/ 1854115 w 1854115"/>
                <a:gd name="connsiteY3" fmla="*/ 0 h 64008"/>
                <a:gd name="connsiteX4" fmla="*/ 1854115 w 1854115"/>
                <a:gd name="connsiteY4" fmla="*/ 64008 h 64008"/>
                <a:gd name="connsiteX5" fmla="*/ 1291700 w 1854115"/>
                <a:gd name="connsiteY5" fmla="*/ 64008 h 64008"/>
                <a:gd name="connsiteX6" fmla="*/ 710744 w 1854115"/>
                <a:gd name="connsiteY6" fmla="*/ 64008 h 64008"/>
                <a:gd name="connsiteX7" fmla="*/ 0 w 1854115"/>
                <a:gd name="connsiteY7" fmla="*/ 64008 h 64008"/>
                <a:gd name="connsiteX8" fmla="*/ 0 w 1854115"/>
                <a:gd name="connsiteY8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115" h="64008" fill="none" extrusionOk="0">
                  <a:moveTo>
                    <a:pt x="0" y="0"/>
                  </a:moveTo>
                  <a:cubicBezTo>
                    <a:pt x="280415" y="2732"/>
                    <a:pt x="337029" y="-2902"/>
                    <a:pt x="618038" y="0"/>
                  </a:cubicBezTo>
                  <a:cubicBezTo>
                    <a:pt x="899047" y="2902"/>
                    <a:pt x="950897" y="-20488"/>
                    <a:pt x="1236077" y="0"/>
                  </a:cubicBezTo>
                  <a:cubicBezTo>
                    <a:pt x="1521257" y="20488"/>
                    <a:pt x="1703430" y="-19475"/>
                    <a:pt x="1854115" y="0"/>
                  </a:cubicBezTo>
                  <a:cubicBezTo>
                    <a:pt x="1852507" y="21440"/>
                    <a:pt x="1855257" y="44330"/>
                    <a:pt x="1854115" y="64008"/>
                  </a:cubicBezTo>
                  <a:cubicBezTo>
                    <a:pt x="1646473" y="59606"/>
                    <a:pt x="1465678" y="54438"/>
                    <a:pt x="1291700" y="64008"/>
                  </a:cubicBezTo>
                  <a:cubicBezTo>
                    <a:pt x="1117722" y="73578"/>
                    <a:pt x="969854" y="69489"/>
                    <a:pt x="710744" y="64008"/>
                  </a:cubicBezTo>
                  <a:cubicBezTo>
                    <a:pt x="451634" y="58527"/>
                    <a:pt x="154698" y="63257"/>
                    <a:pt x="0" y="64008"/>
                  </a:cubicBezTo>
                  <a:cubicBezTo>
                    <a:pt x="409" y="45207"/>
                    <a:pt x="1877" y="23549"/>
                    <a:pt x="0" y="0"/>
                  </a:cubicBezTo>
                  <a:close/>
                </a:path>
                <a:path w="1854115" h="64008" stroke="0" extrusionOk="0">
                  <a:moveTo>
                    <a:pt x="0" y="0"/>
                  </a:moveTo>
                  <a:cubicBezTo>
                    <a:pt x="200217" y="-6614"/>
                    <a:pt x="299163" y="-571"/>
                    <a:pt x="580956" y="0"/>
                  </a:cubicBezTo>
                  <a:cubicBezTo>
                    <a:pt x="862749" y="571"/>
                    <a:pt x="932442" y="16591"/>
                    <a:pt x="1143371" y="0"/>
                  </a:cubicBezTo>
                  <a:cubicBezTo>
                    <a:pt x="1354300" y="-16591"/>
                    <a:pt x="1630579" y="26871"/>
                    <a:pt x="1854115" y="0"/>
                  </a:cubicBezTo>
                  <a:cubicBezTo>
                    <a:pt x="1851983" y="30430"/>
                    <a:pt x="1852559" y="32343"/>
                    <a:pt x="1854115" y="64008"/>
                  </a:cubicBezTo>
                  <a:cubicBezTo>
                    <a:pt x="1561078" y="33784"/>
                    <a:pt x="1390338" y="53668"/>
                    <a:pt x="1217536" y="64008"/>
                  </a:cubicBezTo>
                  <a:cubicBezTo>
                    <a:pt x="1044734" y="74348"/>
                    <a:pt x="802544" y="35199"/>
                    <a:pt x="580956" y="64008"/>
                  </a:cubicBezTo>
                  <a:cubicBezTo>
                    <a:pt x="359368" y="92817"/>
                    <a:pt x="201096" y="70151"/>
                    <a:pt x="0" y="64008"/>
                  </a:cubicBezTo>
                  <a:cubicBezTo>
                    <a:pt x="1102" y="49953"/>
                    <a:pt x="1211" y="21694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58228927">
                    <a:prstGeom prst="rect">
                      <a:avLst/>
                    </a:prstGeom>
                    <ask:type>
                      <ask:lineSketchFreehand/>
                    </ask:type>
                    <ask:seed>158228927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2">
              <a:extLst>
                <a:ext uri="{FF2B5EF4-FFF2-40B4-BE49-F238E27FC236}">
                  <a16:creationId xmlns:a16="http://schemas.microsoft.com/office/drawing/2014/main" id="{DF65F0EB-0396-41D9-B93A-4DC53F0A8CE0}"/>
                </a:ext>
              </a:extLst>
            </p:cNvPr>
            <p:cNvSpPr/>
            <p:nvPr/>
          </p:nvSpPr>
          <p:spPr>
            <a:xfrm>
              <a:off x="-5337755" y="5388903"/>
              <a:ext cx="1854115" cy="64008"/>
            </a:xfrm>
            <a:custGeom>
              <a:avLst/>
              <a:gdLst>
                <a:gd name="connsiteX0" fmla="*/ 0 w 1854115"/>
                <a:gd name="connsiteY0" fmla="*/ 0 h 64008"/>
                <a:gd name="connsiteX1" fmla="*/ 636579 w 1854115"/>
                <a:gd name="connsiteY1" fmla="*/ 0 h 64008"/>
                <a:gd name="connsiteX2" fmla="*/ 1198994 w 1854115"/>
                <a:gd name="connsiteY2" fmla="*/ 0 h 64008"/>
                <a:gd name="connsiteX3" fmla="*/ 1854115 w 1854115"/>
                <a:gd name="connsiteY3" fmla="*/ 0 h 64008"/>
                <a:gd name="connsiteX4" fmla="*/ 1854115 w 1854115"/>
                <a:gd name="connsiteY4" fmla="*/ 64008 h 64008"/>
                <a:gd name="connsiteX5" fmla="*/ 1273159 w 1854115"/>
                <a:gd name="connsiteY5" fmla="*/ 64008 h 64008"/>
                <a:gd name="connsiteX6" fmla="*/ 636579 w 1854115"/>
                <a:gd name="connsiteY6" fmla="*/ 64008 h 64008"/>
                <a:gd name="connsiteX7" fmla="*/ 0 w 1854115"/>
                <a:gd name="connsiteY7" fmla="*/ 64008 h 64008"/>
                <a:gd name="connsiteX8" fmla="*/ 0 w 1854115"/>
                <a:gd name="connsiteY8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115" h="64008" fill="none" extrusionOk="0">
                  <a:moveTo>
                    <a:pt x="0" y="0"/>
                  </a:moveTo>
                  <a:cubicBezTo>
                    <a:pt x="128269" y="4171"/>
                    <a:pt x="386091" y="-26467"/>
                    <a:pt x="636579" y="0"/>
                  </a:cubicBezTo>
                  <a:cubicBezTo>
                    <a:pt x="887067" y="26467"/>
                    <a:pt x="944383" y="9181"/>
                    <a:pt x="1198994" y="0"/>
                  </a:cubicBezTo>
                  <a:cubicBezTo>
                    <a:pt x="1453606" y="-9181"/>
                    <a:pt x="1643704" y="28968"/>
                    <a:pt x="1854115" y="0"/>
                  </a:cubicBezTo>
                  <a:cubicBezTo>
                    <a:pt x="1856500" y="21195"/>
                    <a:pt x="1852753" y="40259"/>
                    <a:pt x="1854115" y="64008"/>
                  </a:cubicBezTo>
                  <a:cubicBezTo>
                    <a:pt x="1687005" y="70840"/>
                    <a:pt x="1429778" y="58448"/>
                    <a:pt x="1273159" y="64008"/>
                  </a:cubicBezTo>
                  <a:cubicBezTo>
                    <a:pt x="1116540" y="69568"/>
                    <a:pt x="777353" y="64518"/>
                    <a:pt x="636579" y="64008"/>
                  </a:cubicBezTo>
                  <a:cubicBezTo>
                    <a:pt x="495805" y="63498"/>
                    <a:pt x="225919" y="85491"/>
                    <a:pt x="0" y="64008"/>
                  </a:cubicBezTo>
                  <a:cubicBezTo>
                    <a:pt x="1392" y="38336"/>
                    <a:pt x="-2713" y="22734"/>
                    <a:pt x="0" y="0"/>
                  </a:cubicBezTo>
                  <a:close/>
                </a:path>
                <a:path w="1854115" h="64008" stroke="0" extrusionOk="0">
                  <a:moveTo>
                    <a:pt x="0" y="0"/>
                  </a:moveTo>
                  <a:cubicBezTo>
                    <a:pt x="267584" y="-7179"/>
                    <a:pt x="440734" y="20073"/>
                    <a:pt x="580956" y="0"/>
                  </a:cubicBezTo>
                  <a:cubicBezTo>
                    <a:pt x="721178" y="-20073"/>
                    <a:pt x="907462" y="9297"/>
                    <a:pt x="1161912" y="0"/>
                  </a:cubicBezTo>
                  <a:cubicBezTo>
                    <a:pt x="1416362" y="-9297"/>
                    <a:pt x="1603095" y="-5545"/>
                    <a:pt x="1854115" y="0"/>
                  </a:cubicBezTo>
                  <a:cubicBezTo>
                    <a:pt x="1856980" y="15624"/>
                    <a:pt x="1853317" y="49211"/>
                    <a:pt x="1854115" y="64008"/>
                  </a:cubicBezTo>
                  <a:cubicBezTo>
                    <a:pt x="1623342" y="55933"/>
                    <a:pt x="1501386" y="64395"/>
                    <a:pt x="1291700" y="64008"/>
                  </a:cubicBezTo>
                  <a:cubicBezTo>
                    <a:pt x="1082015" y="63621"/>
                    <a:pt x="831826" y="88419"/>
                    <a:pt x="636579" y="64008"/>
                  </a:cubicBezTo>
                  <a:cubicBezTo>
                    <a:pt x="441332" y="39597"/>
                    <a:pt x="131067" y="79853"/>
                    <a:pt x="0" y="64008"/>
                  </a:cubicBezTo>
                  <a:cubicBezTo>
                    <a:pt x="1855" y="44649"/>
                    <a:pt x="-615" y="26574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3705000160">
                    <a:prstGeom prst="rect">
                      <a:avLst/>
                    </a:prstGeom>
                    <ask:type>
                      <ask:lineSketchFreehand/>
                    </ask:type>
                    <ask:seed>3705000160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1">
              <a:extLst>
                <a:ext uri="{FF2B5EF4-FFF2-40B4-BE49-F238E27FC236}">
                  <a16:creationId xmlns:a16="http://schemas.microsoft.com/office/drawing/2014/main" id="{01AE7336-C6D5-40D3-8217-D301E5D63F53}"/>
                </a:ext>
              </a:extLst>
            </p:cNvPr>
            <p:cNvSpPr/>
            <p:nvPr/>
          </p:nvSpPr>
          <p:spPr>
            <a:xfrm>
              <a:off x="-5337754" y="5249196"/>
              <a:ext cx="1856230" cy="64008"/>
            </a:xfrm>
            <a:custGeom>
              <a:avLst/>
              <a:gdLst>
                <a:gd name="connsiteX0" fmla="*/ 0 w 1856230"/>
                <a:gd name="connsiteY0" fmla="*/ 0 h 64008"/>
                <a:gd name="connsiteX1" fmla="*/ 655868 w 1856230"/>
                <a:gd name="connsiteY1" fmla="*/ 0 h 64008"/>
                <a:gd name="connsiteX2" fmla="*/ 1293174 w 1856230"/>
                <a:gd name="connsiteY2" fmla="*/ 0 h 64008"/>
                <a:gd name="connsiteX3" fmla="*/ 1856230 w 1856230"/>
                <a:gd name="connsiteY3" fmla="*/ 0 h 64008"/>
                <a:gd name="connsiteX4" fmla="*/ 1856230 w 1856230"/>
                <a:gd name="connsiteY4" fmla="*/ 64008 h 64008"/>
                <a:gd name="connsiteX5" fmla="*/ 1274611 w 1856230"/>
                <a:gd name="connsiteY5" fmla="*/ 64008 h 64008"/>
                <a:gd name="connsiteX6" fmla="*/ 655868 w 1856230"/>
                <a:gd name="connsiteY6" fmla="*/ 64008 h 64008"/>
                <a:gd name="connsiteX7" fmla="*/ 0 w 1856230"/>
                <a:gd name="connsiteY7" fmla="*/ 64008 h 64008"/>
                <a:gd name="connsiteX8" fmla="*/ 0 w 1856230"/>
                <a:gd name="connsiteY8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230" h="64008" fill="none" extrusionOk="0">
                  <a:moveTo>
                    <a:pt x="0" y="0"/>
                  </a:moveTo>
                  <a:cubicBezTo>
                    <a:pt x="172422" y="11840"/>
                    <a:pt x="351077" y="-19308"/>
                    <a:pt x="655868" y="0"/>
                  </a:cubicBezTo>
                  <a:cubicBezTo>
                    <a:pt x="960659" y="19308"/>
                    <a:pt x="983067" y="-29755"/>
                    <a:pt x="1293174" y="0"/>
                  </a:cubicBezTo>
                  <a:cubicBezTo>
                    <a:pt x="1603281" y="29755"/>
                    <a:pt x="1625839" y="23023"/>
                    <a:pt x="1856230" y="0"/>
                  </a:cubicBezTo>
                  <a:cubicBezTo>
                    <a:pt x="1858085" y="24039"/>
                    <a:pt x="1853373" y="34789"/>
                    <a:pt x="1856230" y="64008"/>
                  </a:cubicBezTo>
                  <a:cubicBezTo>
                    <a:pt x="1601094" y="74419"/>
                    <a:pt x="1452410" y="64121"/>
                    <a:pt x="1274611" y="64008"/>
                  </a:cubicBezTo>
                  <a:cubicBezTo>
                    <a:pt x="1096812" y="63895"/>
                    <a:pt x="929129" y="43391"/>
                    <a:pt x="655868" y="64008"/>
                  </a:cubicBezTo>
                  <a:cubicBezTo>
                    <a:pt x="382607" y="84625"/>
                    <a:pt x="207070" y="41548"/>
                    <a:pt x="0" y="64008"/>
                  </a:cubicBezTo>
                  <a:cubicBezTo>
                    <a:pt x="-198" y="49034"/>
                    <a:pt x="2081" y="27156"/>
                    <a:pt x="0" y="0"/>
                  </a:cubicBezTo>
                  <a:close/>
                </a:path>
                <a:path w="1856230" h="64008" stroke="0" extrusionOk="0">
                  <a:moveTo>
                    <a:pt x="0" y="0"/>
                  </a:moveTo>
                  <a:cubicBezTo>
                    <a:pt x="265508" y="-6806"/>
                    <a:pt x="309066" y="-757"/>
                    <a:pt x="600181" y="0"/>
                  </a:cubicBezTo>
                  <a:cubicBezTo>
                    <a:pt x="891296" y="757"/>
                    <a:pt x="921860" y="-7731"/>
                    <a:pt x="1163237" y="0"/>
                  </a:cubicBezTo>
                  <a:cubicBezTo>
                    <a:pt x="1404614" y="7731"/>
                    <a:pt x="1673432" y="22364"/>
                    <a:pt x="1856230" y="0"/>
                  </a:cubicBezTo>
                  <a:cubicBezTo>
                    <a:pt x="1858953" y="30415"/>
                    <a:pt x="1857566" y="39495"/>
                    <a:pt x="1856230" y="64008"/>
                  </a:cubicBezTo>
                  <a:cubicBezTo>
                    <a:pt x="1593862" y="60997"/>
                    <a:pt x="1548082" y="72450"/>
                    <a:pt x="1274611" y="64008"/>
                  </a:cubicBezTo>
                  <a:cubicBezTo>
                    <a:pt x="1001140" y="55566"/>
                    <a:pt x="846513" y="41247"/>
                    <a:pt x="618743" y="64008"/>
                  </a:cubicBezTo>
                  <a:cubicBezTo>
                    <a:pt x="390973" y="86769"/>
                    <a:pt x="155920" y="60758"/>
                    <a:pt x="0" y="64008"/>
                  </a:cubicBezTo>
                  <a:cubicBezTo>
                    <a:pt x="-1100" y="40362"/>
                    <a:pt x="117" y="2191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Paragraph Placeholder Lines 2" descr="Large left aligned paragraph placeholder, shown as lines">
            <a:extLst>
              <a:ext uri="{FF2B5EF4-FFF2-40B4-BE49-F238E27FC236}">
                <a16:creationId xmlns:a16="http://schemas.microsoft.com/office/drawing/2014/main" id="{16F6F2C4-F815-479B-BE51-F3376A1C1CF7}"/>
              </a:ext>
            </a:extLst>
          </p:cNvPr>
          <p:cNvGrpSpPr/>
          <p:nvPr/>
        </p:nvGrpSpPr>
        <p:grpSpPr>
          <a:xfrm>
            <a:off x="11824847" y="3517117"/>
            <a:ext cx="1844673" cy="1422717"/>
            <a:chOff x="11824847" y="3517117"/>
            <a:chExt cx="1844673" cy="1422717"/>
          </a:xfrm>
        </p:grpSpPr>
        <p:grpSp>
          <p:nvGrpSpPr>
            <p:cNvPr id="330" name="Placeholder Lines 3">
              <a:extLst>
                <a:ext uri="{FF2B5EF4-FFF2-40B4-BE49-F238E27FC236}">
                  <a16:creationId xmlns:a16="http://schemas.microsoft.com/office/drawing/2014/main" id="{0B749F60-4261-4D49-B30D-D371727FB4B3}"/>
                </a:ext>
              </a:extLst>
            </p:cNvPr>
            <p:cNvGrpSpPr/>
            <p:nvPr/>
          </p:nvGrpSpPr>
          <p:grpSpPr>
            <a:xfrm>
              <a:off x="11824847" y="3517117"/>
              <a:ext cx="1844673" cy="622836"/>
              <a:chOff x="-5305998" y="3321169"/>
              <a:chExt cx="1844673" cy="622836"/>
            </a:xfrm>
          </p:grpSpPr>
          <p:sp>
            <p:nvSpPr>
              <p:cNvPr id="341" name="Rectangle 5">
                <a:extLst>
                  <a:ext uri="{FF2B5EF4-FFF2-40B4-BE49-F238E27FC236}">
                    <a16:creationId xmlns:a16="http://schemas.microsoft.com/office/drawing/2014/main" id="{CB48CE58-549B-41F7-92DC-9EAFD2AC1CE5}"/>
                  </a:ext>
                </a:extLst>
              </p:cNvPr>
              <p:cNvSpPr/>
              <p:nvPr/>
            </p:nvSpPr>
            <p:spPr>
              <a:xfrm>
                <a:off x="-5305997" y="3879997"/>
                <a:ext cx="1844672" cy="64008"/>
              </a:xfrm>
              <a:custGeom>
                <a:avLst/>
                <a:gdLst>
                  <a:gd name="connsiteX0" fmla="*/ 0 w 1844672"/>
                  <a:gd name="connsiteY0" fmla="*/ 0 h 64008"/>
                  <a:gd name="connsiteX1" fmla="*/ 596444 w 1844672"/>
                  <a:gd name="connsiteY1" fmla="*/ 0 h 64008"/>
                  <a:gd name="connsiteX2" fmla="*/ 1155994 w 1844672"/>
                  <a:gd name="connsiteY2" fmla="*/ 0 h 64008"/>
                  <a:gd name="connsiteX3" fmla="*/ 1844672 w 1844672"/>
                  <a:gd name="connsiteY3" fmla="*/ 0 h 64008"/>
                  <a:gd name="connsiteX4" fmla="*/ 1844672 w 1844672"/>
                  <a:gd name="connsiteY4" fmla="*/ 64008 h 64008"/>
                  <a:gd name="connsiteX5" fmla="*/ 1211335 w 1844672"/>
                  <a:gd name="connsiteY5" fmla="*/ 64008 h 64008"/>
                  <a:gd name="connsiteX6" fmla="*/ 596444 w 1844672"/>
                  <a:gd name="connsiteY6" fmla="*/ 64008 h 64008"/>
                  <a:gd name="connsiteX7" fmla="*/ 0 w 1844672"/>
                  <a:gd name="connsiteY7" fmla="*/ 64008 h 64008"/>
                  <a:gd name="connsiteX8" fmla="*/ 0 w 1844672"/>
                  <a:gd name="connsiteY8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4672" h="64008" fill="none" extrusionOk="0">
                    <a:moveTo>
                      <a:pt x="0" y="0"/>
                    </a:moveTo>
                    <a:cubicBezTo>
                      <a:pt x="133430" y="2174"/>
                      <a:pt x="321799" y="-27205"/>
                      <a:pt x="596444" y="0"/>
                    </a:cubicBezTo>
                    <a:cubicBezTo>
                      <a:pt x="871089" y="27205"/>
                      <a:pt x="941503" y="-20758"/>
                      <a:pt x="1155994" y="0"/>
                    </a:cubicBezTo>
                    <a:cubicBezTo>
                      <a:pt x="1370485" y="20758"/>
                      <a:pt x="1572955" y="-13351"/>
                      <a:pt x="1844672" y="0"/>
                    </a:cubicBezTo>
                    <a:cubicBezTo>
                      <a:pt x="1841619" y="30602"/>
                      <a:pt x="1847861" y="41776"/>
                      <a:pt x="1844672" y="64008"/>
                    </a:cubicBezTo>
                    <a:cubicBezTo>
                      <a:pt x="1707821" y="72448"/>
                      <a:pt x="1349654" y="52067"/>
                      <a:pt x="1211335" y="64008"/>
                    </a:cubicBezTo>
                    <a:cubicBezTo>
                      <a:pt x="1073016" y="75949"/>
                      <a:pt x="747344" y="69640"/>
                      <a:pt x="596444" y="64008"/>
                    </a:cubicBezTo>
                    <a:cubicBezTo>
                      <a:pt x="445544" y="58376"/>
                      <a:pt x="142573" y="35439"/>
                      <a:pt x="0" y="64008"/>
                    </a:cubicBezTo>
                    <a:cubicBezTo>
                      <a:pt x="138" y="49379"/>
                      <a:pt x="-87" y="23460"/>
                      <a:pt x="0" y="0"/>
                    </a:cubicBezTo>
                    <a:close/>
                  </a:path>
                  <a:path w="1844672" h="64008" stroke="0" extrusionOk="0">
                    <a:moveTo>
                      <a:pt x="0" y="0"/>
                    </a:moveTo>
                    <a:cubicBezTo>
                      <a:pt x="268670" y="-21899"/>
                      <a:pt x="331843" y="-8713"/>
                      <a:pt x="633337" y="0"/>
                    </a:cubicBezTo>
                    <a:cubicBezTo>
                      <a:pt x="934831" y="8713"/>
                      <a:pt x="942244" y="-5297"/>
                      <a:pt x="1229781" y="0"/>
                    </a:cubicBezTo>
                    <a:cubicBezTo>
                      <a:pt x="1517318" y="5297"/>
                      <a:pt x="1704084" y="-10940"/>
                      <a:pt x="1844672" y="0"/>
                    </a:cubicBezTo>
                    <a:cubicBezTo>
                      <a:pt x="1842646" y="31063"/>
                      <a:pt x="1843926" y="46416"/>
                      <a:pt x="1844672" y="64008"/>
                    </a:cubicBezTo>
                    <a:cubicBezTo>
                      <a:pt x="1661350" y="74539"/>
                      <a:pt x="1543506" y="61500"/>
                      <a:pt x="1248228" y="64008"/>
                    </a:cubicBezTo>
                    <a:cubicBezTo>
                      <a:pt x="952950" y="66516"/>
                      <a:pt x="924570" y="45255"/>
                      <a:pt x="670231" y="64008"/>
                    </a:cubicBezTo>
                    <a:cubicBezTo>
                      <a:pt x="415892" y="82761"/>
                      <a:pt x="291979" y="50099"/>
                      <a:pt x="0" y="64008"/>
                    </a:cubicBezTo>
                    <a:cubicBezTo>
                      <a:pt x="-1768" y="32522"/>
                      <a:pt x="2098" y="1779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967471047">
                      <a:prstGeom prst="rect">
                        <a:avLst/>
                      </a:prstGeom>
                      <ask:type>
                        <ask:lineSketchFreehand/>
                      </ask:type>
                      <ask:seed>967471047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4">
                <a:extLst>
                  <a:ext uri="{FF2B5EF4-FFF2-40B4-BE49-F238E27FC236}">
                    <a16:creationId xmlns:a16="http://schemas.microsoft.com/office/drawing/2014/main" id="{5F9EE63E-255D-46C7-8AD6-CE63CB03867B}"/>
                  </a:ext>
                </a:extLst>
              </p:cNvPr>
              <p:cNvSpPr/>
              <p:nvPr/>
            </p:nvSpPr>
            <p:spPr>
              <a:xfrm>
                <a:off x="-5305997" y="3740290"/>
                <a:ext cx="1736162" cy="64008"/>
              </a:xfrm>
              <a:custGeom>
                <a:avLst/>
                <a:gdLst>
                  <a:gd name="connsiteX0" fmla="*/ 0 w 1736162"/>
                  <a:gd name="connsiteY0" fmla="*/ 0 h 64008"/>
                  <a:gd name="connsiteX1" fmla="*/ 543997 w 1736162"/>
                  <a:gd name="connsiteY1" fmla="*/ 0 h 64008"/>
                  <a:gd name="connsiteX2" fmla="*/ 1140080 w 1736162"/>
                  <a:gd name="connsiteY2" fmla="*/ 0 h 64008"/>
                  <a:gd name="connsiteX3" fmla="*/ 1736162 w 1736162"/>
                  <a:gd name="connsiteY3" fmla="*/ 0 h 64008"/>
                  <a:gd name="connsiteX4" fmla="*/ 1736162 w 1736162"/>
                  <a:gd name="connsiteY4" fmla="*/ 64008 h 64008"/>
                  <a:gd name="connsiteX5" fmla="*/ 1192165 w 1736162"/>
                  <a:gd name="connsiteY5" fmla="*/ 64008 h 64008"/>
                  <a:gd name="connsiteX6" fmla="*/ 613444 w 1736162"/>
                  <a:gd name="connsiteY6" fmla="*/ 64008 h 64008"/>
                  <a:gd name="connsiteX7" fmla="*/ 0 w 1736162"/>
                  <a:gd name="connsiteY7" fmla="*/ 64008 h 64008"/>
                  <a:gd name="connsiteX8" fmla="*/ 0 w 1736162"/>
                  <a:gd name="connsiteY8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6162" h="64008" fill="none" extrusionOk="0">
                    <a:moveTo>
                      <a:pt x="0" y="0"/>
                    </a:moveTo>
                    <a:cubicBezTo>
                      <a:pt x="169287" y="19377"/>
                      <a:pt x="385976" y="10977"/>
                      <a:pt x="543997" y="0"/>
                    </a:cubicBezTo>
                    <a:cubicBezTo>
                      <a:pt x="702018" y="-10977"/>
                      <a:pt x="1007457" y="5211"/>
                      <a:pt x="1140080" y="0"/>
                    </a:cubicBezTo>
                    <a:cubicBezTo>
                      <a:pt x="1272703" y="-5211"/>
                      <a:pt x="1456371" y="332"/>
                      <a:pt x="1736162" y="0"/>
                    </a:cubicBezTo>
                    <a:cubicBezTo>
                      <a:pt x="1736836" y="13239"/>
                      <a:pt x="1733888" y="45150"/>
                      <a:pt x="1736162" y="64008"/>
                    </a:cubicBezTo>
                    <a:cubicBezTo>
                      <a:pt x="1574186" y="48538"/>
                      <a:pt x="1313465" y="75398"/>
                      <a:pt x="1192165" y="64008"/>
                    </a:cubicBezTo>
                    <a:cubicBezTo>
                      <a:pt x="1070865" y="52618"/>
                      <a:pt x="841883" y="45025"/>
                      <a:pt x="613444" y="64008"/>
                    </a:cubicBezTo>
                    <a:cubicBezTo>
                      <a:pt x="385005" y="82991"/>
                      <a:pt x="232881" y="44839"/>
                      <a:pt x="0" y="64008"/>
                    </a:cubicBezTo>
                    <a:cubicBezTo>
                      <a:pt x="1835" y="34295"/>
                      <a:pt x="920" y="24304"/>
                      <a:pt x="0" y="0"/>
                    </a:cubicBezTo>
                    <a:close/>
                  </a:path>
                  <a:path w="1736162" h="64008" stroke="0" extrusionOk="0">
                    <a:moveTo>
                      <a:pt x="0" y="0"/>
                    </a:moveTo>
                    <a:cubicBezTo>
                      <a:pt x="187598" y="-21807"/>
                      <a:pt x="387003" y="-21957"/>
                      <a:pt x="543997" y="0"/>
                    </a:cubicBezTo>
                    <a:cubicBezTo>
                      <a:pt x="700991" y="21957"/>
                      <a:pt x="835058" y="-14823"/>
                      <a:pt x="1070633" y="0"/>
                    </a:cubicBezTo>
                    <a:cubicBezTo>
                      <a:pt x="1306208" y="14823"/>
                      <a:pt x="1519047" y="21812"/>
                      <a:pt x="1736162" y="0"/>
                    </a:cubicBezTo>
                    <a:cubicBezTo>
                      <a:pt x="1736570" y="21212"/>
                      <a:pt x="1738107" y="36781"/>
                      <a:pt x="1736162" y="64008"/>
                    </a:cubicBezTo>
                    <a:cubicBezTo>
                      <a:pt x="1560083" y="55650"/>
                      <a:pt x="1326650" y="81988"/>
                      <a:pt x="1140080" y="64008"/>
                    </a:cubicBezTo>
                    <a:cubicBezTo>
                      <a:pt x="953510" y="46028"/>
                      <a:pt x="749917" y="48947"/>
                      <a:pt x="613444" y="64008"/>
                    </a:cubicBezTo>
                    <a:cubicBezTo>
                      <a:pt x="476971" y="79069"/>
                      <a:pt x="197372" y="65701"/>
                      <a:pt x="0" y="64008"/>
                    </a:cubicBezTo>
                    <a:cubicBezTo>
                      <a:pt x="608" y="42010"/>
                      <a:pt x="614" y="26928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346402959">
                      <a:prstGeom prst="rect">
                        <a:avLst/>
                      </a:prstGeom>
                      <ask:type>
                        <ask:lineSketchFreehand/>
                      </ask:type>
                      <ask:seed>1346402959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">
                <a:extLst>
                  <a:ext uri="{FF2B5EF4-FFF2-40B4-BE49-F238E27FC236}">
                    <a16:creationId xmlns:a16="http://schemas.microsoft.com/office/drawing/2014/main" id="{1AEAFB0A-DBA3-4B65-8BC8-D02F14C1E1EE}"/>
                  </a:ext>
                </a:extLst>
              </p:cNvPr>
              <p:cNvSpPr/>
              <p:nvPr/>
            </p:nvSpPr>
            <p:spPr>
              <a:xfrm>
                <a:off x="-5305998" y="3600583"/>
                <a:ext cx="1417320" cy="64008"/>
              </a:xfrm>
              <a:custGeom>
                <a:avLst/>
                <a:gdLst>
                  <a:gd name="connsiteX0" fmla="*/ 0 w 1417320"/>
                  <a:gd name="connsiteY0" fmla="*/ 0 h 64008"/>
                  <a:gd name="connsiteX1" fmla="*/ 472440 w 1417320"/>
                  <a:gd name="connsiteY1" fmla="*/ 0 h 64008"/>
                  <a:gd name="connsiteX2" fmla="*/ 944880 w 1417320"/>
                  <a:gd name="connsiteY2" fmla="*/ 0 h 64008"/>
                  <a:gd name="connsiteX3" fmla="*/ 1417320 w 1417320"/>
                  <a:gd name="connsiteY3" fmla="*/ 0 h 64008"/>
                  <a:gd name="connsiteX4" fmla="*/ 1417320 w 1417320"/>
                  <a:gd name="connsiteY4" fmla="*/ 64008 h 64008"/>
                  <a:gd name="connsiteX5" fmla="*/ 987400 w 1417320"/>
                  <a:gd name="connsiteY5" fmla="*/ 64008 h 64008"/>
                  <a:gd name="connsiteX6" fmla="*/ 543306 w 1417320"/>
                  <a:gd name="connsiteY6" fmla="*/ 64008 h 64008"/>
                  <a:gd name="connsiteX7" fmla="*/ 0 w 1417320"/>
                  <a:gd name="connsiteY7" fmla="*/ 64008 h 64008"/>
                  <a:gd name="connsiteX8" fmla="*/ 0 w 1417320"/>
                  <a:gd name="connsiteY8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7320" h="64008" fill="none" extrusionOk="0">
                    <a:moveTo>
                      <a:pt x="0" y="0"/>
                    </a:moveTo>
                    <a:cubicBezTo>
                      <a:pt x="172476" y="-12263"/>
                      <a:pt x="300862" y="6618"/>
                      <a:pt x="472440" y="0"/>
                    </a:cubicBezTo>
                    <a:cubicBezTo>
                      <a:pt x="644018" y="-6618"/>
                      <a:pt x="811782" y="13979"/>
                      <a:pt x="944880" y="0"/>
                    </a:cubicBezTo>
                    <a:cubicBezTo>
                      <a:pt x="1077978" y="-13979"/>
                      <a:pt x="1310323" y="6297"/>
                      <a:pt x="1417320" y="0"/>
                    </a:cubicBezTo>
                    <a:cubicBezTo>
                      <a:pt x="1415712" y="21440"/>
                      <a:pt x="1418462" y="44330"/>
                      <a:pt x="1417320" y="64008"/>
                    </a:cubicBezTo>
                    <a:cubicBezTo>
                      <a:pt x="1320628" y="53922"/>
                      <a:pt x="1189384" y="63009"/>
                      <a:pt x="987400" y="64008"/>
                    </a:cubicBezTo>
                    <a:cubicBezTo>
                      <a:pt x="785416" y="65007"/>
                      <a:pt x="716371" y="66290"/>
                      <a:pt x="543306" y="64008"/>
                    </a:cubicBezTo>
                    <a:cubicBezTo>
                      <a:pt x="370241" y="61726"/>
                      <a:pt x="134669" y="57741"/>
                      <a:pt x="0" y="64008"/>
                    </a:cubicBezTo>
                    <a:cubicBezTo>
                      <a:pt x="409" y="45207"/>
                      <a:pt x="1877" y="23549"/>
                      <a:pt x="0" y="0"/>
                    </a:cubicBezTo>
                    <a:close/>
                  </a:path>
                  <a:path w="1417320" h="64008" stroke="0" extrusionOk="0">
                    <a:moveTo>
                      <a:pt x="0" y="0"/>
                    </a:moveTo>
                    <a:cubicBezTo>
                      <a:pt x="205060" y="-6210"/>
                      <a:pt x="243032" y="-22179"/>
                      <a:pt x="444094" y="0"/>
                    </a:cubicBezTo>
                    <a:cubicBezTo>
                      <a:pt x="645156" y="22179"/>
                      <a:pt x="717651" y="5670"/>
                      <a:pt x="874014" y="0"/>
                    </a:cubicBezTo>
                    <a:cubicBezTo>
                      <a:pt x="1030377" y="-5670"/>
                      <a:pt x="1191037" y="-19866"/>
                      <a:pt x="1417320" y="0"/>
                    </a:cubicBezTo>
                    <a:cubicBezTo>
                      <a:pt x="1415188" y="30430"/>
                      <a:pt x="1415764" y="32343"/>
                      <a:pt x="1417320" y="64008"/>
                    </a:cubicBezTo>
                    <a:cubicBezTo>
                      <a:pt x="1213923" y="57738"/>
                      <a:pt x="1054081" y="80898"/>
                      <a:pt x="930707" y="64008"/>
                    </a:cubicBezTo>
                    <a:cubicBezTo>
                      <a:pt x="807333" y="47118"/>
                      <a:pt x="648433" y="79613"/>
                      <a:pt x="444094" y="64008"/>
                    </a:cubicBezTo>
                    <a:cubicBezTo>
                      <a:pt x="239755" y="48403"/>
                      <a:pt x="136444" y="65796"/>
                      <a:pt x="0" y="64008"/>
                    </a:cubicBezTo>
                    <a:cubicBezTo>
                      <a:pt x="1102" y="49953"/>
                      <a:pt x="1211" y="21694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58228927">
                      <a:prstGeom prst="rect">
                        <a:avLst/>
                      </a:prstGeom>
                      <ask:type>
                        <ask:lineSketchFreehand/>
                      </ask:type>
                      <ask:seed>158228927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2">
                <a:extLst>
                  <a:ext uri="{FF2B5EF4-FFF2-40B4-BE49-F238E27FC236}">
                    <a16:creationId xmlns:a16="http://schemas.microsoft.com/office/drawing/2014/main" id="{D8F296B1-4282-41AB-B5CD-EA37A97E0F45}"/>
                  </a:ext>
                </a:extLst>
              </p:cNvPr>
              <p:cNvSpPr/>
              <p:nvPr/>
            </p:nvSpPr>
            <p:spPr>
              <a:xfrm>
                <a:off x="-5305997" y="3460876"/>
                <a:ext cx="1519141" cy="64008"/>
              </a:xfrm>
              <a:custGeom>
                <a:avLst/>
                <a:gdLst>
                  <a:gd name="connsiteX0" fmla="*/ 0 w 1519141"/>
                  <a:gd name="connsiteY0" fmla="*/ 0 h 64008"/>
                  <a:gd name="connsiteX1" fmla="*/ 521572 w 1519141"/>
                  <a:gd name="connsiteY1" fmla="*/ 0 h 64008"/>
                  <a:gd name="connsiteX2" fmla="*/ 982378 w 1519141"/>
                  <a:gd name="connsiteY2" fmla="*/ 0 h 64008"/>
                  <a:gd name="connsiteX3" fmla="*/ 1519141 w 1519141"/>
                  <a:gd name="connsiteY3" fmla="*/ 0 h 64008"/>
                  <a:gd name="connsiteX4" fmla="*/ 1519141 w 1519141"/>
                  <a:gd name="connsiteY4" fmla="*/ 64008 h 64008"/>
                  <a:gd name="connsiteX5" fmla="*/ 1043143 w 1519141"/>
                  <a:gd name="connsiteY5" fmla="*/ 64008 h 64008"/>
                  <a:gd name="connsiteX6" fmla="*/ 521572 w 1519141"/>
                  <a:gd name="connsiteY6" fmla="*/ 64008 h 64008"/>
                  <a:gd name="connsiteX7" fmla="*/ 0 w 1519141"/>
                  <a:gd name="connsiteY7" fmla="*/ 64008 h 64008"/>
                  <a:gd name="connsiteX8" fmla="*/ 0 w 1519141"/>
                  <a:gd name="connsiteY8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9141" h="64008" fill="none" extrusionOk="0">
                    <a:moveTo>
                      <a:pt x="0" y="0"/>
                    </a:moveTo>
                    <a:cubicBezTo>
                      <a:pt x="157331" y="18776"/>
                      <a:pt x="310885" y="23986"/>
                      <a:pt x="521572" y="0"/>
                    </a:cubicBezTo>
                    <a:cubicBezTo>
                      <a:pt x="732259" y="-23986"/>
                      <a:pt x="829593" y="-11586"/>
                      <a:pt x="982378" y="0"/>
                    </a:cubicBezTo>
                    <a:cubicBezTo>
                      <a:pt x="1135163" y="11586"/>
                      <a:pt x="1281389" y="23694"/>
                      <a:pt x="1519141" y="0"/>
                    </a:cubicBezTo>
                    <a:cubicBezTo>
                      <a:pt x="1521526" y="21195"/>
                      <a:pt x="1517779" y="40259"/>
                      <a:pt x="1519141" y="64008"/>
                    </a:cubicBezTo>
                    <a:cubicBezTo>
                      <a:pt x="1360694" y="66216"/>
                      <a:pt x="1184724" y="80616"/>
                      <a:pt x="1043143" y="64008"/>
                    </a:cubicBezTo>
                    <a:cubicBezTo>
                      <a:pt x="901562" y="47400"/>
                      <a:pt x="705663" y="50028"/>
                      <a:pt x="521572" y="64008"/>
                    </a:cubicBezTo>
                    <a:cubicBezTo>
                      <a:pt x="337481" y="77988"/>
                      <a:pt x="169271" y="44704"/>
                      <a:pt x="0" y="64008"/>
                    </a:cubicBezTo>
                    <a:cubicBezTo>
                      <a:pt x="1392" y="38336"/>
                      <a:pt x="-2713" y="22734"/>
                      <a:pt x="0" y="0"/>
                    </a:cubicBezTo>
                    <a:close/>
                  </a:path>
                  <a:path w="1519141" h="64008" stroke="0" extrusionOk="0">
                    <a:moveTo>
                      <a:pt x="0" y="0"/>
                    </a:moveTo>
                    <a:cubicBezTo>
                      <a:pt x="176415" y="15482"/>
                      <a:pt x="309742" y="21797"/>
                      <a:pt x="475998" y="0"/>
                    </a:cubicBezTo>
                    <a:cubicBezTo>
                      <a:pt x="642254" y="-21797"/>
                      <a:pt x="803493" y="-19392"/>
                      <a:pt x="951995" y="0"/>
                    </a:cubicBezTo>
                    <a:cubicBezTo>
                      <a:pt x="1100497" y="19392"/>
                      <a:pt x="1323262" y="-18984"/>
                      <a:pt x="1519141" y="0"/>
                    </a:cubicBezTo>
                    <a:cubicBezTo>
                      <a:pt x="1522006" y="15624"/>
                      <a:pt x="1518343" y="49211"/>
                      <a:pt x="1519141" y="64008"/>
                    </a:cubicBezTo>
                    <a:cubicBezTo>
                      <a:pt x="1403904" y="63628"/>
                      <a:pt x="1204155" y="59630"/>
                      <a:pt x="1058335" y="64008"/>
                    </a:cubicBezTo>
                    <a:cubicBezTo>
                      <a:pt x="912515" y="68386"/>
                      <a:pt x="789779" y="49739"/>
                      <a:pt x="521572" y="64008"/>
                    </a:cubicBezTo>
                    <a:cubicBezTo>
                      <a:pt x="253365" y="78277"/>
                      <a:pt x="180795" y="75813"/>
                      <a:pt x="0" y="64008"/>
                    </a:cubicBezTo>
                    <a:cubicBezTo>
                      <a:pt x="1855" y="44649"/>
                      <a:pt x="-615" y="26574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3705000160">
                      <a:prstGeom prst="rect">
                        <a:avLst/>
                      </a:prstGeom>
                      <ask:type>
                        <ask:lineSketchFreehand/>
                      </ask:type>
                      <ask:seed>3705000160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1">
                <a:extLst>
                  <a:ext uri="{FF2B5EF4-FFF2-40B4-BE49-F238E27FC236}">
                    <a16:creationId xmlns:a16="http://schemas.microsoft.com/office/drawing/2014/main" id="{F04034E1-0083-4EFA-A0AE-F0033CE1CFC2}"/>
                  </a:ext>
                </a:extLst>
              </p:cNvPr>
              <p:cNvSpPr/>
              <p:nvPr/>
            </p:nvSpPr>
            <p:spPr>
              <a:xfrm>
                <a:off x="-5305997" y="3321169"/>
                <a:ext cx="1305124" cy="64008"/>
              </a:xfrm>
              <a:custGeom>
                <a:avLst/>
                <a:gdLst>
                  <a:gd name="connsiteX0" fmla="*/ 0 w 1305124"/>
                  <a:gd name="connsiteY0" fmla="*/ 0 h 64008"/>
                  <a:gd name="connsiteX1" fmla="*/ 678664 w 1305124"/>
                  <a:gd name="connsiteY1" fmla="*/ 0 h 64008"/>
                  <a:gd name="connsiteX2" fmla="*/ 1305124 w 1305124"/>
                  <a:gd name="connsiteY2" fmla="*/ 0 h 64008"/>
                  <a:gd name="connsiteX3" fmla="*/ 1305124 w 1305124"/>
                  <a:gd name="connsiteY3" fmla="*/ 64008 h 64008"/>
                  <a:gd name="connsiteX4" fmla="*/ 665613 w 1305124"/>
                  <a:gd name="connsiteY4" fmla="*/ 64008 h 64008"/>
                  <a:gd name="connsiteX5" fmla="*/ 0 w 1305124"/>
                  <a:gd name="connsiteY5" fmla="*/ 64008 h 64008"/>
                  <a:gd name="connsiteX6" fmla="*/ 0 w 1305124"/>
                  <a:gd name="connsiteY6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5124" h="64008" fill="none" extrusionOk="0">
                    <a:moveTo>
                      <a:pt x="0" y="0"/>
                    </a:moveTo>
                    <a:cubicBezTo>
                      <a:pt x="220386" y="-3019"/>
                      <a:pt x="527234" y="-11117"/>
                      <a:pt x="678664" y="0"/>
                    </a:cubicBezTo>
                    <a:cubicBezTo>
                      <a:pt x="830094" y="11117"/>
                      <a:pt x="1152204" y="-24228"/>
                      <a:pt x="1305124" y="0"/>
                    </a:cubicBezTo>
                    <a:cubicBezTo>
                      <a:pt x="1308271" y="21123"/>
                      <a:pt x="1303652" y="35558"/>
                      <a:pt x="1305124" y="64008"/>
                    </a:cubicBezTo>
                    <a:cubicBezTo>
                      <a:pt x="1058220" y="61625"/>
                      <a:pt x="949724" y="92120"/>
                      <a:pt x="665613" y="64008"/>
                    </a:cubicBezTo>
                    <a:cubicBezTo>
                      <a:pt x="381502" y="35896"/>
                      <a:pt x="155044" y="90021"/>
                      <a:pt x="0" y="64008"/>
                    </a:cubicBezTo>
                    <a:cubicBezTo>
                      <a:pt x="-2411" y="33843"/>
                      <a:pt x="1447" y="23221"/>
                      <a:pt x="0" y="0"/>
                    </a:cubicBezTo>
                    <a:close/>
                  </a:path>
                  <a:path w="1305124" h="64008" stroke="0" extrusionOk="0">
                    <a:moveTo>
                      <a:pt x="0" y="0"/>
                    </a:moveTo>
                    <a:cubicBezTo>
                      <a:pt x="248034" y="31975"/>
                      <a:pt x="374747" y="16710"/>
                      <a:pt x="639511" y="0"/>
                    </a:cubicBezTo>
                    <a:cubicBezTo>
                      <a:pt x="904275" y="-16710"/>
                      <a:pt x="1086598" y="31972"/>
                      <a:pt x="1305124" y="0"/>
                    </a:cubicBezTo>
                    <a:cubicBezTo>
                      <a:pt x="1306620" y="25188"/>
                      <a:pt x="1305561" y="50929"/>
                      <a:pt x="1305124" y="64008"/>
                    </a:cubicBezTo>
                    <a:cubicBezTo>
                      <a:pt x="1043616" y="43902"/>
                      <a:pt x="894925" y="41354"/>
                      <a:pt x="652562" y="64008"/>
                    </a:cubicBezTo>
                    <a:cubicBezTo>
                      <a:pt x="410199" y="86662"/>
                      <a:pt x="309688" y="68652"/>
                      <a:pt x="0" y="64008"/>
                    </a:cubicBezTo>
                    <a:cubicBezTo>
                      <a:pt x="-2503" y="44586"/>
                      <a:pt x="3172" y="20665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" name="Placeholder Lines 4">
              <a:extLst>
                <a:ext uri="{FF2B5EF4-FFF2-40B4-BE49-F238E27FC236}">
                  <a16:creationId xmlns:a16="http://schemas.microsoft.com/office/drawing/2014/main" id="{0EDE2CA9-0D68-410D-99D8-EB673AAD26BB}"/>
                </a:ext>
              </a:extLst>
            </p:cNvPr>
            <p:cNvGrpSpPr/>
            <p:nvPr/>
          </p:nvGrpSpPr>
          <p:grpSpPr>
            <a:xfrm>
              <a:off x="11824848" y="4316998"/>
              <a:ext cx="1840041" cy="622836"/>
              <a:chOff x="-5305997" y="4121050"/>
              <a:chExt cx="1840041" cy="622836"/>
            </a:xfrm>
          </p:grpSpPr>
          <p:sp>
            <p:nvSpPr>
              <p:cNvPr id="336" name="Rectangle 5">
                <a:extLst>
                  <a:ext uri="{FF2B5EF4-FFF2-40B4-BE49-F238E27FC236}">
                    <a16:creationId xmlns:a16="http://schemas.microsoft.com/office/drawing/2014/main" id="{4A0C5C77-0B26-4652-8C05-5717D01F359B}"/>
                  </a:ext>
                </a:extLst>
              </p:cNvPr>
              <p:cNvSpPr/>
              <p:nvPr/>
            </p:nvSpPr>
            <p:spPr>
              <a:xfrm>
                <a:off x="-5305997" y="4679878"/>
                <a:ext cx="1730186" cy="64008"/>
              </a:xfrm>
              <a:custGeom>
                <a:avLst/>
                <a:gdLst>
                  <a:gd name="connsiteX0" fmla="*/ 0 w 1730186"/>
                  <a:gd name="connsiteY0" fmla="*/ 0 h 64008"/>
                  <a:gd name="connsiteX1" fmla="*/ 559427 w 1730186"/>
                  <a:gd name="connsiteY1" fmla="*/ 0 h 64008"/>
                  <a:gd name="connsiteX2" fmla="*/ 1084250 w 1730186"/>
                  <a:gd name="connsiteY2" fmla="*/ 0 h 64008"/>
                  <a:gd name="connsiteX3" fmla="*/ 1730186 w 1730186"/>
                  <a:gd name="connsiteY3" fmla="*/ 0 h 64008"/>
                  <a:gd name="connsiteX4" fmla="*/ 1730186 w 1730186"/>
                  <a:gd name="connsiteY4" fmla="*/ 64008 h 64008"/>
                  <a:gd name="connsiteX5" fmla="*/ 1136155 w 1730186"/>
                  <a:gd name="connsiteY5" fmla="*/ 64008 h 64008"/>
                  <a:gd name="connsiteX6" fmla="*/ 559427 w 1730186"/>
                  <a:gd name="connsiteY6" fmla="*/ 64008 h 64008"/>
                  <a:gd name="connsiteX7" fmla="*/ 0 w 1730186"/>
                  <a:gd name="connsiteY7" fmla="*/ 64008 h 64008"/>
                  <a:gd name="connsiteX8" fmla="*/ 0 w 1730186"/>
                  <a:gd name="connsiteY8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0186" h="64008" fill="none" extrusionOk="0">
                    <a:moveTo>
                      <a:pt x="0" y="0"/>
                    </a:moveTo>
                    <a:cubicBezTo>
                      <a:pt x="245617" y="-27607"/>
                      <a:pt x="309435" y="-14826"/>
                      <a:pt x="559427" y="0"/>
                    </a:cubicBezTo>
                    <a:cubicBezTo>
                      <a:pt x="809419" y="14826"/>
                      <a:pt x="860820" y="11374"/>
                      <a:pt x="1084250" y="0"/>
                    </a:cubicBezTo>
                    <a:cubicBezTo>
                      <a:pt x="1307680" y="-11374"/>
                      <a:pt x="1517575" y="-5817"/>
                      <a:pt x="1730186" y="0"/>
                    </a:cubicBezTo>
                    <a:cubicBezTo>
                      <a:pt x="1727133" y="30602"/>
                      <a:pt x="1733375" y="41776"/>
                      <a:pt x="1730186" y="64008"/>
                    </a:cubicBezTo>
                    <a:cubicBezTo>
                      <a:pt x="1524949" y="64933"/>
                      <a:pt x="1364806" y="54530"/>
                      <a:pt x="1136155" y="64008"/>
                    </a:cubicBezTo>
                    <a:cubicBezTo>
                      <a:pt x="907504" y="73486"/>
                      <a:pt x="691070" y="73120"/>
                      <a:pt x="559427" y="64008"/>
                    </a:cubicBezTo>
                    <a:cubicBezTo>
                      <a:pt x="427784" y="54896"/>
                      <a:pt x="238429" y="48464"/>
                      <a:pt x="0" y="64008"/>
                    </a:cubicBezTo>
                    <a:cubicBezTo>
                      <a:pt x="138" y="49379"/>
                      <a:pt x="-87" y="23460"/>
                      <a:pt x="0" y="0"/>
                    </a:cubicBezTo>
                    <a:close/>
                  </a:path>
                  <a:path w="1730186" h="64008" stroke="0" extrusionOk="0">
                    <a:moveTo>
                      <a:pt x="0" y="0"/>
                    </a:moveTo>
                    <a:cubicBezTo>
                      <a:pt x="280749" y="-20340"/>
                      <a:pt x="418050" y="-18265"/>
                      <a:pt x="594031" y="0"/>
                    </a:cubicBezTo>
                    <a:cubicBezTo>
                      <a:pt x="770012" y="18265"/>
                      <a:pt x="879186" y="10916"/>
                      <a:pt x="1153457" y="0"/>
                    </a:cubicBezTo>
                    <a:cubicBezTo>
                      <a:pt x="1427728" y="-10916"/>
                      <a:pt x="1590328" y="-228"/>
                      <a:pt x="1730186" y="0"/>
                    </a:cubicBezTo>
                    <a:cubicBezTo>
                      <a:pt x="1728160" y="31063"/>
                      <a:pt x="1729440" y="46416"/>
                      <a:pt x="1730186" y="64008"/>
                    </a:cubicBezTo>
                    <a:cubicBezTo>
                      <a:pt x="1553034" y="47323"/>
                      <a:pt x="1429567" y="69321"/>
                      <a:pt x="1170759" y="64008"/>
                    </a:cubicBezTo>
                    <a:cubicBezTo>
                      <a:pt x="911951" y="58695"/>
                      <a:pt x="883737" y="86821"/>
                      <a:pt x="628634" y="64008"/>
                    </a:cubicBezTo>
                    <a:cubicBezTo>
                      <a:pt x="373532" y="41195"/>
                      <a:pt x="192075" y="37806"/>
                      <a:pt x="0" y="64008"/>
                    </a:cubicBezTo>
                    <a:cubicBezTo>
                      <a:pt x="-1768" y="32522"/>
                      <a:pt x="2098" y="1779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967471047">
                      <a:prstGeom prst="rect">
                        <a:avLst/>
                      </a:prstGeom>
                      <ask:type>
                        <ask:lineSketchFreehand/>
                      </ask:type>
                      <ask:seed>967471047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4">
                <a:extLst>
                  <a:ext uri="{FF2B5EF4-FFF2-40B4-BE49-F238E27FC236}">
                    <a16:creationId xmlns:a16="http://schemas.microsoft.com/office/drawing/2014/main" id="{78C8B256-1EAD-40E6-B019-98C5AEA001CF}"/>
                  </a:ext>
                </a:extLst>
              </p:cNvPr>
              <p:cNvSpPr/>
              <p:nvPr/>
            </p:nvSpPr>
            <p:spPr>
              <a:xfrm>
                <a:off x="-5305997" y="4540171"/>
                <a:ext cx="1826308" cy="64008"/>
              </a:xfrm>
              <a:custGeom>
                <a:avLst/>
                <a:gdLst>
                  <a:gd name="connsiteX0" fmla="*/ 0 w 1826308"/>
                  <a:gd name="connsiteY0" fmla="*/ 0 h 64008"/>
                  <a:gd name="connsiteX1" fmla="*/ 572243 w 1826308"/>
                  <a:gd name="connsiteY1" fmla="*/ 0 h 64008"/>
                  <a:gd name="connsiteX2" fmla="*/ 1199276 w 1826308"/>
                  <a:gd name="connsiteY2" fmla="*/ 0 h 64008"/>
                  <a:gd name="connsiteX3" fmla="*/ 1826308 w 1826308"/>
                  <a:gd name="connsiteY3" fmla="*/ 0 h 64008"/>
                  <a:gd name="connsiteX4" fmla="*/ 1826308 w 1826308"/>
                  <a:gd name="connsiteY4" fmla="*/ 64008 h 64008"/>
                  <a:gd name="connsiteX5" fmla="*/ 1254065 w 1826308"/>
                  <a:gd name="connsiteY5" fmla="*/ 64008 h 64008"/>
                  <a:gd name="connsiteX6" fmla="*/ 645295 w 1826308"/>
                  <a:gd name="connsiteY6" fmla="*/ 64008 h 64008"/>
                  <a:gd name="connsiteX7" fmla="*/ 0 w 1826308"/>
                  <a:gd name="connsiteY7" fmla="*/ 64008 h 64008"/>
                  <a:gd name="connsiteX8" fmla="*/ 0 w 1826308"/>
                  <a:gd name="connsiteY8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6308" h="64008" fill="none" extrusionOk="0">
                    <a:moveTo>
                      <a:pt x="0" y="0"/>
                    </a:moveTo>
                    <a:cubicBezTo>
                      <a:pt x="179124" y="8329"/>
                      <a:pt x="286133" y="11020"/>
                      <a:pt x="572243" y="0"/>
                    </a:cubicBezTo>
                    <a:cubicBezTo>
                      <a:pt x="858353" y="-11020"/>
                      <a:pt x="1025822" y="-23543"/>
                      <a:pt x="1199276" y="0"/>
                    </a:cubicBezTo>
                    <a:cubicBezTo>
                      <a:pt x="1372730" y="23543"/>
                      <a:pt x="1646255" y="-23761"/>
                      <a:pt x="1826308" y="0"/>
                    </a:cubicBezTo>
                    <a:cubicBezTo>
                      <a:pt x="1826982" y="13239"/>
                      <a:pt x="1824034" y="45150"/>
                      <a:pt x="1826308" y="64008"/>
                    </a:cubicBezTo>
                    <a:cubicBezTo>
                      <a:pt x="1603626" y="60314"/>
                      <a:pt x="1476581" y="36441"/>
                      <a:pt x="1254065" y="64008"/>
                    </a:cubicBezTo>
                    <a:cubicBezTo>
                      <a:pt x="1031549" y="91575"/>
                      <a:pt x="893462" y="64719"/>
                      <a:pt x="645295" y="64008"/>
                    </a:cubicBezTo>
                    <a:cubicBezTo>
                      <a:pt x="397128" y="63298"/>
                      <a:pt x="164197" y="43075"/>
                      <a:pt x="0" y="64008"/>
                    </a:cubicBezTo>
                    <a:cubicBezTo>
                      <a:pt x="1835" y="34295"/>
                      <a:pt x="920" y="24304"/>
                      <a:pt x="0" y="0"/>
                    </a:cubicBezTo>
                    <a:close/>
                  </a:path>
                  <a:path w="1826308" h="64008" stroke="0" extrusionOk="0">
                    <a:moveTo>
                      <a:pt x="0" y="0"/>
                    </a:moveTo>
                    <a:cubicBezTo>
                      <a:pt x="246641" y="-27206"/>
                      <a:pt x="378303" y="-15323"/>
                      <a:pt x="572243" y="0"/>
                    </a:cubicBezTo>
                    <a:cubicBezTo>
                      <a:pt x="766183" y="15323"/>
                      <a:pt x="980249" y="-6628"/>
                      <a:pt x="1126223" y="0"/>
                    </a:cubicBezTo>
                    <a:cubicBezTo>
                      <a:pt x="1272197" y="6628"/>
                      <a:pt x="1531141" y="-21855"/>
                      <a:pt x="1826308" y="0"/>
                    </a:cubicBezTo>
                    <a:cubicBezTo>
                      <a:pt x="1826716" y="21212"/>
                      <a:pt x="1828253" y="36781"/>
                      <a:pt x="1826308" y="64008"/>
                    </a:cubicBezTo>
                    <a:cubicBezTo>
                      <a:pt x="1553077" y="84753"/>
                      <a:pt x="1408844" y="49021"/>
                      <a:pt x="1199276" y="64008"/>
                    </a:cubicBezTo>
                    <a:cubicBezTo>
                      <a:pt x="989708" y="78995"/>
                      <a:pt x="810095" y="70989"/>
                      <a:pt x="645295" y="64008"/>
                    </a:cubicBezTo>
                    <a:cubicBezTo>
                      <a:pt x="480495" y="57027"/>
                      <a:pt x="316801" y="92387"/>
                      <a:pt x="0" y="64008"/>
                    </a:cubicBezTo>
                    <a:cubicBezTo>
                      <a:pt x="608" y="42010"/>
                      <a:pt x="614" y="26928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346402959">
                      <a:prstGeom prst="rect">
                        <a:avLst/>
                      </a:prstGeom>
                      <ask:type>
                        <ask:lineSketchFreehand/>
                      </ask:type>
                      <ask:seed>1346402959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">
                <a:extLst>
                  <a:ext uri="{FF2B5EF4-FFF2-40B4-BE49-F238E27FC236}">
                    <a16:creationId xmlns:a16="http://schemas.microsoft.com/office/drawing/2014/main" id="{0BE12EC5-8840-4289-8E8D-8CB2AD271D70}"/>
                  </a:ext>
                </a:extLst>
              </p:cNvPr>
              <p:cNvSpPr/>
              <p:nvPr/>
            </p:nvSpPr>
            <p:spPr>
              <a:xfrm>
                <a:off x="-5305997" y="4400464"/>
                <a:ext cx="1508760" cy="64008"/>
              </a:xfrm>
              <a:custGeom>
                <a:avLst/>
                <a:gdLst>
                  <a:gd name="connsiteX0" fmla="*/ 0 w 1508760"/>
                  <a:gd name="connsiteY0" fmla="*/ 0 h 64008"/>
                  <a:gd name="connsiteX1" fmla="*/ 502920 w 1508760"/>
                  <a:gd name="connsiteY1" fmla="*/ 0 h 64008"/>
                  <a:gd name="connsiteX2" fmla="*/ 1005840 w 1508760"/>
                  <a:gd name="connsiteY2" fmla="*/ 0 h 64008"/>
                  <a:gd name="connsiteX3" fmla="*/ 1508760 w 1508760"/>
                  <a:gd name="connsiteY3" fmla="*/ 0 h 64008"/>
                  <a:gd name="connsiteX4" fmla="*/ 1508760 w 1508760"/>
                  <a:gd name="connsiteY4" fmla="*/ 64008 h 64008"/>
                  <a:gd name="connsiteX5" fmla="*/ 1051103 w 1508760"/>
                  <a:gd name="connsiteY5" fmla="*/ 64008 h 64008"/>
                  <a:gd name="connsiteX6" fmla="*/ 578358 w 1508760"/>
                  <a:gd name="connsiteY6" fmla="*/ 64008 h 64008"/>
                  <a:gd name="connsiteX7" fmla="*/ 0 w 1508760"/>
                  <a:gd name="connsiteY7" fmla="*/ 64008 h 64008"/>
                  <a:gd name="connsiteX8" fmla="*/ 0 w 1508760"/>
                  <a:gd name="connsiteY8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8760" h="64008" fill="none" extrusionOk="0">
                    <a:moveTo>
                      <a:pt x="0" y="0"/>
                    </a:moveTo>
                    <a:cubicBezTo>
                      <a:pt x="188612" y="1453"/>
                      <a:pt x="321415" y="11190"/>
                      <a:pt x="502920" y="0"/>
                    </a:cubicBezTo>
                    <a:cubicBezTo>
                      <a:pt x="684425" y="-11190"/>
                      <a:pt x="776576" y="-21073"/>
                      <a:pt x="1005840" y="0"/>
                    </a:cubicBezTo>
                    <a:cubicBezTo>
                      <a:pt x="1235104" y="21073"/>
                      <a:pt x="1309252" y="12393"/>
                      <a:pt x="1508760" y="0"/>
                    </a:cubicBezTo>
                    <a:cubicBezTo>
                      <a:pt x="1507152" y="21440"/>
                      <a:pt x="1509902" y="44330"/>
                      <a:pt x="1508760" y="64008"/>
                    </a:cubicBezTo>
                    <a:cubicBezTo>
                      <a:pt x="1348324" y="73882"/>
                      <a:pt x="1275357" y="65060"/>
                      <a:pt x="1051103" y="64008"/>
                    </a:cubicBezTo>
                    <a:cubicBezTo>
                      <a:pt x="826849" y="62956"/>
                      <a:pt x="692183" y="63686"/>
                      <a:pt x="578358" y="64008"/>
                    </a:cubicBezTo>
                    <a:cubicBezTo>
                      <a:pt x="464534" y="64330"/>
                      <a:pt x="277150" y="36710"/>
                      <a:pt x="0" y="64008"/>
                    </a:cubicBezTo>
                    <a:cubicBezTo>
                      <a:pt x="409" y="45207"/>
                      <a:pt x="1877" y="23549"/>
                      <a:pt x="0" y="0"/>
                    </a:cubicBezTo>
                    <a:close/>
                  </a:path>
                  <a:path w="1508760" h="64008" stroke="0" extrusionOk="0">
                    <a:moveTo>
                      <a:pt x="0" y="0"/>
                    </a:moveTo>
                    <a:cubicBezTo>
                      <a:pt x="169175" y="2042"/>
                      <a:pt x="324493" y="-14822"/>
                      <a:pt x="472745" y="0"/>
                    </a:cubicBezTo>
                    <a:cubicBezTo>
                      <a:pt x="620997" y="14822"/>
                      <a:pt x="726840" y="-11515"/>
                      <a:pt x="930402" y="0"/>
                    </a:cubicBezTo>
                    <a:cubicBezTo>
                      <a:pt x="1133964" y="11515"/>
                      <a:pt x="1329080" y="-28629"/>
                      <a:pt x="1508760" y="0"/>
                    </a:cubicBezTo>
                    <a:cubicBezTo>
                      <a:pt x="1506628" y="30430"/>
                      <a:pt x="1507204" y="32343"/>
                      <a:pt x="1508760" y="64008"/>
                    </a:cubicBezTo>
                    <a:cubicBezTo>
                      <a:pt x="1391829" y="44491"/>
                      <a:pt x="1208464" y="60818"/>
                      <a:pt x="990752" y="64008"/>
                    </a:cubicBezTo>
                    <a:cubicBezTo>
                      <a:pt x="773040" y="67198"/>
                      <a:pt x="591910" y="80154"/>
                      <a:pt x="472745" y="64008"/>
                    </a:cubicBezTo>
                    <a:cubicBezTo>
                      <a:pt x="353580" y="47862"/>
                      <a:pt x="211862" y="58946"/>
                      <a:pt x="0" y="64008"/>
                    </a:cubicBezTo>
                    <a:cubicBezTo>
                      <a:pt x="1102" y="49953"/>
                      <a:pt x="1211" y="21694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58228927">
                      <a:prstGeom prst="rect">
                        <a:avLst/>
                      </a:prstGeom>
                      <ask:type>
                        <ask:lineSketchFreehand/>
                      </ask:type>
                      <ask:seed>158228927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2">
                <a:extLst>
                  <a:ext uri="{FF2B5EF4-FFF2-40B4-BE49-F238E27FC236}">
                    <a16:creationId xmlns:a16="http://schemas.microsoft.com/office/drawing/2014/main" id="{E938DFE4-9D4B-47C3-9D34-7FA52B3C0A99}"/>
                  </a:ext>
                </a:extLst>
              </p:cNvPr>
              <p:cNvSpPr/>
              <p:nvPr/>
            </p:nvSpPr>
            <p:spPr>
              <a:xfrm>
                <a:off x="-5305996" y="4260757"/>
                <a:ext cx="1634065" cy="64008"/>
              </a:xfrm>
              <a:custGeom>
                <a:avLst/>
                <a:gdLst>
                  <a:gd name="connsiteX0" fmla="*/ 0 w 1634065"/>
                  <a:gd name="connsiteY0" fmla="*/ 0 h 64008"/>
                  <a:gd name="connsiteX1" fmla="*/ 561029 w 1634065"/>
                  <a:gd name="connsiteY1" fmla="*/ 0 h 64008"/>
                  <a:gd name="connsiteX2" fmla="*/ 1056695 w 1634065"/>
                  <a:gd name="connsiteY2" fmla="*/ 0 h 64008"/>
                  <a:gd name="connsiteX3" fmla="*/ 1634065 w 1634065"/>
                  <a:gd name="connsiteY3" fmla="*/ 0 h 64008"/>
                  <a:gd name="connsiteX4" fmla="*/ 1634065 w 1634065"/>
                  <a:gd name="connsiteY4" fmla="*/ 64008 h 64008"/>
                  <a:gd name="connsiteX5" fmla="*/ 1122058 w 1634065"/>
                  <a:gd name="connsiteY5" fmla="*/ 64008 h 64008"/>
                  <a:gd name="connsiteX6" fmla="*/ 561029 w 1634065"/>
                  <a:gd name="connsiteY6" fmla="*/ 64008 h 64008"/>
                  <a:gd name="connsiteX7" fmla="*/ 0 w 1634065"/>
                  <a:gd name="connsiteY7" fmla="*/ 64008 h 64008"/>
                  <a:gd name="connsiteX8" fmla="*/ 0 w 1634065"/>
                  <a:gd name="connsiteY8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4065" h="64008" fill="none" extrusionOk="0">
                    <a:moveTo>
                      <a:pt x="0" y="0"/>
                    </a:moveTo>
                    <a:cubicBezTo>
                      <a:pt x="132590" y="-20867"/>
                      <a:pt x="380697" y="21518"/>
                      <a:pt x="561029" y="0"/>
                    </a:cubicBezTo>
                    <a:cubicBezTo>
                      <a:pt x="741361" y="-21518"/>
                      <a:pt x="883536" y="-16576"/>
                      <a:pt x="1056695" y="0"/>
                    </a:cubicBezTo>
                    <a:cubicBezTo>
                      <a:pt x="1229854" y="16576"/>
                      <a:pt x="1466354" y="4510"/>
                      <a:pt x="1634065" y="0"/>
                    </a:cubicBezTo>
                    <a:cubicBezTo>
                      <a:pt x="1636450" y="21195"/>
                      <a:pt x="1632703" y="40259"/>
                      <a:pt x="1634065" y="64008"/>
                    </a:cubicBezTo>
                    <a:cubicBezTo>
                      <a:pt x="1493409" y="74232"/>
                      <a:pt x="1314789" y="70844"/>
                      <a:pt x="1122058" y="64008"/>
                    </a:cubicBezTo>
                    <a:cubicBezTo>
                      <a:pt x="929327" y="57172"/>
                      <a:pt x="734880" y="78083"/>
                      <a:pt x="561029" y="64008"/>
                    </a:cubicBezTo>
                    <a:cubicBezTo>
                      <a:pt x="387178" y="49933"/>
                      <a:pt x="158470" y="69006"/>
                      <a:pt x="0" y="64008"/>
                    </a:cubicBezTo>
                    <a:cubicBezTo>
                      <a:pt x="1392" y="38336"/>
                      <a:pt x="-2713" y="22734"/>
                      <a:pt x="0" y="0"/>
                    </a:cubicBezTo>
                    <a:close/>
                  </a:path>
                  <a:path w="1634065" h="64008" stroke="0" extrusionOk="0">
                    <a:moveTo>
                      <a:pt x="0" y="0"/>
                    </a:moveTo>
                    <a:cubicBezTo>
                      <a:pt x="206248" y="1855"/>
                      <a:pt x="278187" y="9867"/>
                      <a:pt x="512007" y="0"/>
                    </a:cubicBezTo>
                    <a:cubicBezTo>
                      <a:pt x="745827" y="-9867"/>
                      <a:pt x="769504" y="-12985"/>
                      <a:pt x="1024014" y="0"/>
                    </a:cubicBezTo>
                    <a:cubicBezTo>
                      <a:pt x="1278524" y="12985"/>
                      <a:pt x="1407752" y="22807"/>
                      <a:pt x="1634065" y="0"/>
                    </a:cubicBezTo>
                    <a:cubicBezTo>
                      <a:pt x="1636930" y="15624"/>
                      <a:pt x="1633267" y="49211"/>
                      <a:pt x="1634065" y="64008"/>
                    </a:cubicBezTo>
                    <a:cubicBezTo>
                      <a:pt x="1527123" y="58410"/>
                      <a:pt x="1275059" y="50371"/>
                      <a:pt x="1138399" y="64008"/>
                    </a:cubicBezTo>
                    <a:cubicBezTo>
                      <a:pt x="1001739" y="77645"/>
                      <a:pt x="676800" y="90432"/>
                      <a:pt x="561029" y="64008"/>
                    </a:cubicBezTo>
                    <a:cubicBezTo>
                      <a:pt x="445258" y="37585"/>
                      <a:pt x="134087" y="67795"/>
                      <a:pt x="0" y="64008"/>
                    </a:cubicBezTo>
                    <a:cubicBezTo>
                      <a:pt x="1855" y="44649"/>
                      <a:pt x="-615" y="26574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3705000160">
                      <a:prstGeom prst="rect">
                        <a:avLst/>
                      </a:prstGeom>
                      <ask:type>
                        <ask:lineSketchFreehand/>
                      </ask:type>
                      <ask:seed>3705000160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1">
                <a:extLst>
                  <a:ext uri="{FF2B5EF4-FFF2-40B4-BE49-F238E27FC236}">
                    <a16:creationId xmlns:a16="http://schemas.microsoft.com/office/drawing/2014/main" id="{D90EA94D-287B-4788-92E0-EEB0396A8EBA}"/>
                  </a:ext>
                </a:extLst>
              </p:cNvPr>
              <p:cNvSpPr/>
              <p:nvPr/>
            </p:nvSpPr>
            <p:spPr>
              <a:xfrm>
                <a:off x="-5305996" y="4121050"/>
                <a:ext cx="1840040" cy="64008"/>
              </a:xfrm>
              <a:custGeom>
                <a:avLst/>
                <a:gdLst>
                  <a:gd name="connsiteX0" fmla="*/ 0 w 1840040"/>
                  <a:gd name="connsiteY0" fmla="*/ 0 h 64008"/>
                  <a:gd name="connsiteX1" fmla="*/ 650147 w 1840040"/>
                  <a:gd name="connsiteY1" fmla="*/ 0 h 64008"/>
                  <a:gd name="connsiteX2" fmla="*/ 1281895 w 1840040"/>
                  <a:gd name="connsiteY2" fmla="*/ 0 h 64008"/>
                  <a:gd name="connsiteX3" fmla="*/ 1840040 w 1840040"/>
                  <a:gd name="connsiteY3" fmla="*/ 0 h 64008"/>
                  <a:gd name="connsiteX4" fmla="*/ 1840040 w 1840040"/>
                  <a:gd name="connsiteY4" fmla="*/ 64008 h 64008"/>
                  <a:gd name="connsiteX5" fmla="*/ 1263494 w 1840040"/>
                  <a:gd name="connsiteY5" fmla="*/ 64008 h 64008"/>
                  <a:gd name="connsiteX6" fmla="*/ 650147 w 1840040"/>
                  <a:gd name="connsiteY6" fmla="*/ 64008 h 64008"/>
                  <a:gd name="connsiteX7" fmla="*/ 0 w 1840040"/>
                  <a:gd name="connsiteY7" fmla="*/ 64008 h 64008"/>
                  <a:gd name="connsiteX8" fmla="*/ 0 w 1840040"/>
                  <a:gd name="connsiteY8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0040" h="64008" fill="none" extrusionOk="0">
                    <a:moveTo>
                      <a:pt x="0" y="0"/>
                    </a:moveTo>
                    <a:cubicBezTo>
                      <a:pt x="143956" y="-10632"/>
                      <a:pt x="413699" y="21744"/>
                      <a:pt x="650147" y="0"/>
                    </a:cubicBezTo>
                    <a:cubicBezTo>
                      <a:pt x="886595" y="-21744"/>
                      <a:pt x="1055891" y="18638"/>
                      <a:pt x="1281895" y="0"/>
                    </a:cubicBezTo>
                    <a:cubicBezTo>
                      <a:pt x="1507899" y="-18638"/>
                      <a:pt x="1621414" y="4350"/>
                      <a:pt x="1840040" y="0"/>
                    </a:cubicBezTo>
                    <a:cubicBezTo>
                      <a:pt x="1841895" y="24039"/>
                      <a:pt x="1837183" y="34789"/>
                      <a:pt x="1840040" y="64008"/>
                    </a:cubicBezTo>
                    <a:cubicBezTo>
                      <a:pt x="1718558" y="46261"/>
                      <a:pt x="1514973" y="92581"/>
                      <a:pt x="1263494" y="64008"/>
                    </a:cubicBezTo>
                    <a:cubicBezTo>
                      <a:pt x="1012015" y="35435"/>
                      <a:pt x="779919" y="76605"/>
                      <a:pt x="650147" y="64008"/>
                    </a:cubicBezTo>
                    <a:cubicBezTo>
                      <a:pt x="520375" y="51411"/>
                      <a:pt x="291716" y="93516"/>
                      <a:pt x="0" y="64008"/>
                    </a:cubicBezTo>
                    <a:cubicBezTo>
                      <a:pt x="-198" y="49034"/>
                      <a:pt x="2081" y="27156"/>
                      <a:pt x="0" y="0"/>
                    </a:cubicBezTo>
                    <a:close/>
                  </a:path>
                  <a:path w="1840040" h="64008" stroke="0" extrusionOk="0">
                    <a:moveTo>
                      <a:pt x="0" y="0"/>
                    </a:moveTo>
                    <a:cubicBezTo>
                      <a:pt x="258882" y="-17833"/>
                      <a:pt x="321803" y="-1685"/>
                      <a:pt x="594946" y="0"/>
                    </a:cubicBezTo>
                    <a:cubicBezTo>
                      <a:pt x="868089" y="1685"/>
                      <a:pt x="1030210" y="-5822"/>
                      <a:pt x="1153092" y="0"/>
                    </a:cubicBezTo>
                    <a:cubicBezTo>
                      <a:pt x="1275974" y="5822"/>
                      <a:pt x="1615700" y="29058"/>
                      <a:pt x="1840040" y="0"/>
                    </a:cubicBezTo>
                    <a:cubicBezTo>
                      <a:pt x="1842763" y="30415"/>
                      <a:pt x="1841376" y="39495"/>
                      <a:pt x="1840040" y="64008"/>
                    </a:cubicBezTo>
                    <a:cubicBezTo>
                      <a:pt x="1701096" y="68152"/>
                      <a:pt x="1425816" y="46205"/>
                      <a:pt x="1263494" y="64008"/>
                    </a:cubicBezTo>
                    <a:cubicBezTo>
                      <a:pt x="1101172" y="81811"/>
                      <a:pt x="800613" y="86701"/>
                      <a:pt x="613347" y="64008"/>
                    </a:cubicBezTo>
                    <a:cubicBezTo>
                      <a:pt x="426081" y="41315"/>
                      <a:pt x="197473" y="72383"/>
                      <a:pt x="0" y="64008"/>
                    </a:cubicBezTo>
                    <a:cubicBezTo>
                      <a:pt x="-1100" y="40362"/>
                      <a:pt x="117" y="2191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4" name="Paragraph Placeholder Lines 1" descr="Left aligned paragraph placeholder, shown as lines">
            <a:extLst>
              <a:ext uri="{FF2B5EF4-FFF2-40B4-BE49-F238E27FC236}">
                <a16:creationId xmlns:a16="http://schemas.microsoft.com/office/drawing/2014/main" id="{734FD130-1A0C-43E7-B312-5B39FC3C930F}"/>
              </a:ext>
            </a:extLst>
          </p:cNvPr>
          <p:cNvGrpSpPr/>
          <p:nvPr/>
        </p:nvGrpSpPr>
        <p:grpSpPr>
          <a:xfrm>
            <a:off x="11804446" y="1576262"/>
            <a:ext cx="1228382" cy="1435898"/>
            <a:chOff x="11804446" y="1576262"/>
            <a:chExt cx="1228382" cy="1435898"/>
          </a:xfrm>
        </p:grpSpPr>
        <p:grpSp>
          <p:nvGrpSpPr>
            <p:cNvPr id="342" name="Placeholder Lines 1">
              <a:extLst>
                <a:ext uri="{FF2B5EF4-FFF2-40B4-BE49-F238E27FC236}">
                  <a16:creationId xmlns:a16="http://schemas.microsoft.com/office/drawing/2014/main" id="{FBDA1D94-6E5D-4EE7-9290-DBEAC61B9DD7}"/>
                </a:ext>
              </a:extLst>
            </p:cNvPr>
            <p:cNvGrpSpPr/>
            <p:nvPr/>
          </p:nvGrpSpPr>
          <p:grpSpPr>
            <a:xfrm>
              <a:off x="11804446" y="1576262"/>
              <a:ext cx="1228382" cy="622836"/>
              <a:chOff x="-5326399" y="1380314"/>
              <a:chExt cx="1228382" cy="622836"/>
            </a:xfrm>
          </p:grpSpPr>
          <p:sp>
            <p:nvSpPr>
              <p:cNvPr id="353" name="Rectangle 5">
                <a:extLst>
                  <a:ext uri="{FF2B5EF4-FFF2-40B4-BE49-F238E27FC236}">
                    <a16:creationId xmlns:a16="http://schemas.microsoft.com/office/drawing/2014/main" id="{0FB6D7E3-9A41-472B-81AA-0A4956D696AB}"/>
                  </a:ext>
                </a:extLst>
              </p:cNvPr>
              <p:cNvSpPr/>
              <p:nvPr/>
            </p:nvSpPr>
            <p:spPr>
              <a:xfrm>
                <a:off x="-5326398" y="1939142"/>
                <a:ext cx="1228381" cy="64008"/>
              </a:xfrm>
              <a:custGeom>
                <a:avLst/>
                <a:gdLst>
                  <a:gd name="connsiteX0" fmla="*/ 0 w 1228381"/>
                  <a:gd name="connsiteY0" fmla="*/ 0 h 64008"/>
                  <a:gd name="connsiteX1" fmla="*/ 614191 w 1228381"/>
                  <a:gd name="connsiteY1" fmla="*/ 0 h 64008"/>
                  <a:gd name="connsiteX2" fmla="*/ 1228381 w 1228381"/>
                  <a:gd name="connsiteY2" fmla="*/ 0 h 64008"/>
                  <a:gd name="connsiteX3" fmla="*/ 1228381 w 1228381"/>
                  <a:gd name="connsiteY3" fmla="*/ 64008 h 64008"/>
                  <a:gd name="connsiteX4" fmla="*/ 589623 w 1228381"/>
                  <a:gd name="connsiteY4" fmla="*/ 64008 h 64008"/>
                  <a:gd name="connsiteX5" fmla="*/ 0 w 1228381"/>
                  <a:gd name="connsiteY5" fmla="*/ 64008 h 64008"/>
                  <a:gd name="connsiteX6" fmla="*/ 0 w 1228381"/>
                  <a:gd name="connsiteY6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8381" h="64008" fill="none" extrusionOk="0">
                    <a:moveTo>
                      <a:pt x="0" y="0"/>
                    </a:moveTo>
                    <a:cubicBezTo>
                      <a:pt x="165142" y="-26428"/>
                      <a:pt x="313313" y="-27854"/>
                      <a:pt x="614191" y="0"/>
                    </a:cubicBezTo>
                    <a:cubicBezTo>
                      <a:pt x="915069" y="27854"/>
                      <a:pt x="997070" y="-23687"/>
                      <a:pt x="1228381" y="0"/>
                    </a:cubicBezTo>
                    <a:cubicBezTo>
                      <a:pt x="1231048" y="27787"/>
                      <a:pt x="1228947" y="42632"/>
                      <a:pt x="1228381" y="64008"/>
                    </a:cubicBezTo>
                    <a:cubicBezTo>
                      <a:pt x="922052" y="77269"/>
                      <a:pt x="869818" y="72455"/>
                      <a:pt x="589623" y="64008"/>
                    </a:cubicBezTo>
                    <a:cubicBezTo>
                      <a:pt x="309428" y="55561"/>
                      <a:pt x="127275" y="82096"/>
                      <a:pt x="0" y="64008"/>
                    </a:cubicBezTo>
                    <a:cubicBezTo>
                      <a:pt x="279" y="44606"/>
                      <a:pt x="-934" y="25820"/>
                      <a:pt x="0" y="0"/>
                    </a:cubicBezTo>
                    <a:close/>
                  </a:path>
                  <a:path w="1228381" h="64008" stroke="0" extrusionOk="0">
                    <a:moveTo>
                      <a:pt x="0" y="0"/>
                    </a:moveTo>
                    <a:cubicBezTo>
                      <a:pt x="167411" y="-22089"/>
                      <a:pt x="426488" y="1143"/>
                      <a:pt x="626474" y="0"/>
                    </a:cubicBezTo>
                    <a:cubicBezTo>
                      <a:pt x="826460" y="-1143"/>
                      <a:pt x="959873" y="19830"/>
                      <a:pt x="1228381" y="0"/>
                    </a:cubicBezTo>
                    <a:cubicBezTo>
                      <a:pt x="1225713" y="24987"/>
                      <a:pt x="1227770" y="51127"/>
                      <a:pt x="1228381" y="64008"/>
                    </a:cubicBezTo>
                    <a:cubicBezTo>
                      <a:pt x="964899" y="41709"/>
                      <a:pt x="898730" y="60030"/>
                      <a:pt x="589623" y="64008"/>
                    </a:cubicBezTo>
                    <a:cubicBezTo>
                      <a:pt x="280516" y="67986"/>
                      <a:pt x="166407" y="35384"/>
                      <a:pt x="0" y="64008"/>
                    </a:cubicBezTo>
                    <a:cubicBezTo>
                      <a:pt x="-1646" y="44721"/>
                      <a:pt x="1257" y="16774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967471047">
                      <a:prstGeom prst="rect">
                        <a:avLst/>
                      </a:prstGeom>
                      <ask:type>
                        <ask:lineSketchFreehand/>
                      </ask:type>
                      <ask:seed>967471047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4">
                <a:extLst>
                  <a:ext uri="{FF2B5EF4-FFF2-40B4-BE49-F238E27FC236}">
                    <a16:creationId xmlns:a16="http://schemas.microsoft.com/office/drawing/2014/main" id="{EED73A11-0105-4EAC-8F2F-33AAA8C83CAA}"/>
                  </a:ext>
                </a:extLst>
              </p:cNvPr>
              <p:cNvSpPr/>
              <p:nvPr/>
            </p:nvSpPr>
            <p:spPr>
              <a:xfrm>
                <a:off x="-5326398" y="1799435"/>
                <a:ext cx="1156123" cy="64008"/>
              </a:xfrm>
              <a:custGeom>
                <a:avLst/>
                <a:gdLst>
                  <a:gd name="connsiteX0" fmla="*/ 0 w 1156123"/>
                  <a:gd name="connsiteY0" fmla="*/ 0 h 64008"/>
                  <a:gd name="connsiteX1" fmla="*/ 601184 w 1156123"/>
                  <a:gd name="connsiteY1" fmla="*/ 0 h 64008"/>
                  <a:gd name="connsiteX2" fmla="*/ 1156123 w 1156123"/>
                  <a:gd name="connsiteY2" fmla="*/ 0 h 64008"/>
                  <a:gd name="connsiteX3" fmla="*/ 1156123 w 1156123"/>
                  <a:gd name="connsiteY3" fmla="*/ 64008 h 64008"/>
                  <a:gd name="connsiteX4" fmla="*/ 566500 w 1156123"/>
                  <a:gd name="connsiteY4" fmla="*/ 64008 h 64008"/>
                  <a:gd name="connsiteX5" fmla="*/ 0 w 1156123"/>
                  <a:gd name="connsiteY5" fmla="*/ 64008 h 64008"/>
                  <a:gd name="connsiteX6" fmla="*/ 0 w 1156123"/>
                  <a:gd name="connsiteY6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123" h="64008" fill="none" extrusionOk="0">
                    <a:moveTo>
                      <a:pt x="0" y="0"/>
                    </a:moveTo>
                    <a:cubicBezTo>
                      <a:pt x="138334" y="-18225"/>
                      <a:pt x="313638" y="20190"/>
                      <a:pt x="601184" y="0"/>
                    </a:cubicBezTo>
                    <a:cubicBezTo>
                      <a:pt x="888730" y="-20190"/>
                      <a:pt x="1032926" y="14422"/>
                      <a:pt x="1156123" y="0"/>
                    </a:cubicBezTo>
                    <a:cubicBezTo>
                      <a:pt x="1157324" y="16741"/>
                      <a:pt x="1153679" y="41845"/>
                      <a:pt x="1156123" y="64008"/>
                    </a:cubicBezTo>
                    <a:cubicBezTo>
                      <a:pt x="916827" y="39633"/>
                      <a:pt x="766170" y="43302"/>
                      <a:pt x="566500" y="64008"/>
                    </a:cubicBezTo>
                    <a:cubicBezTo>
                      <a:pt x="366830" y="84714"/>
                      <a:pt x="154499" y="76833"/>
                      <a:pt x="0" y="64008"/>
                    </a:cubicBezTo>
                    <a:cubicBezTo>
                      <a:pt x="1422" y="39840"/>
                      <a:pt x="2711" y="23338"/>
                      <a:pt x="0" y="0"/>
                    </a:cubicBezTo>
                    <a:close/>
                  </a:path>
                  <a:path w="1156123" h="64008" stroke="0" extrusionOk="0">
                    <a:moveTo>
                      <a:pt x="0" y="0"/>
                    </a:moveTo>
                    <a:cubicBezTo>
                      <a:pt x="166219" y="-22033"/>
                      <a:pt x="353438" y="27318"/>
                      <a:pt x="554939" y="0"/>
                    </a:cubicBezTo>
                    <a:cubicBezTo>
                      <a:pt x="756440" y="-27318"/>
                      <a:pt x="952613" y="-20057"/>
                      <a:pt x="1156123" y="0"/>
                    </a:cubicBezTo>
                    <a:cubicBezTo>
                      <a:pt x="1155374" y="20271"/>
                      <a:pt x="1158168" y="49605"/>
                      <a:pt x="1156123" y="64008"/>
                    </a:cubicBezTo>
                    <a:cubicBezTo>
                      <a:pt x="901980" y="83371"/>
                      <a:pt x="716074" y="68995"/>
                      <a:pt x="566500" y="64008"/>
                    </a:cubicBezTo>
                    <a:cubicBezTo>
                      <a:pt x="416926" y="59021"/>
                      <a:pt x="195891" y="79443"/>
                      <a:pt x="0" y="64008"/>
                    </a:cubicBezTo>
                    <a:cubicBezTo>
                      <a:pt x="2854" y="41256"/>
                      <a:pt x="2167" y="18435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346402959">
                      <a:prstGeom prst="rect">
                        <a:avLst/>
                      </a:prstGeom>
                      <ask:type>
                        <ask:lineSketchFreehand/>
                      </ask:type>
                      <ask:seed>1346402959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">
                <a:extLst>
                  <a:ext uri="{FF2B5EF4-FFF2-40B4-BE49-F238E27FC236}">
                    <a16:creationId xmlns:a16="http://schemas.microsoft.com/office/drawing/2014/main" id="{D6292D6B-AC1C-4FB5-8C5D-6ED1656893A1}"/>
                  </a:ext>
                </a:extLst>
              </p:cNvPr>
              <p:cNvSpPr/>
              <p:nvPr/>
            </p:nvSpPr>
            <p:spPr>
              <a:xfrm>
                <a:off x="-5326399" y="1659728"/>
                <a:ext cx="932688" cy="64008"/>
              </a:xfrm>
              <a:custGeom>
                <a:avLst/>
                <a:gdLst>
                  <a:gd name="connsiteX0" fmla="*/ 0 w 932688"/>
                  <a:gd name="connsiteY0" fmla="*/ 0 h 64008"/>
                  <a:gd name="connsiteX1" fmla="*/ 475671 w 932688"/>
                  <a:gd name="connsiteY1" fmla="*/ 0 h 64008"/>
                  <a:gd name="connsiteX2" fmla="*/ 932688 w 932688"/>
                  <a:gd name="connsiteY2" fmla="*/ 0 h 64008"/>
                  <a:gd name="connsiteX3" fmla="*/ 932688 w 932688"/>
                  <a:gd name="connsiteY3" fmla="*/ 64008 h 64008"/>
                  <a:gd name="connsiteX4" fmla="*/ 447690 w 932688"/>
                  <a:gd name="connsiteY4" fmla="*/ 64008 h 64008"/>
                  <a:gd name="connsiteX5" fmla="*/ 0 w 932688"/>
                  <a:gd name="connsiteY5" fmla="*/ 64008 h 64008"/>
                  <a:gd name="connsiteX6" fmla="*/ 0 w 932688"/>
                  <a:gd name="connsiteY6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2688" h="64008" fill="none" extrusionOk="0">
                    <a:moveTo>
                      <a:pt x="0" y="0"/>
                    </a:moveTo>
                    <a:cubicBezTo>
                      <a:pt x="109317" y="3578"/>
                      <a:pt x="347583" y="22913"/>
                      <a:pt x="475671" y="0"/>
                    </a:cubicBezTo>
                    <a:cubicBezTo>
                      <a:pt x="603759" y="-22913"/>
                      <a:pt x="760272" y="8236"/>
                      <a:pt x="932688" y="0"/>
                    </a:cubicBezTo>
                    <a:cubicBezTo>
                      <a:pt x="932471" y="28692"/>
                      <a:pt x="934511" y="49533"/>
                      <a:pt x="932688" y="64008"/>
                    </a:cubicBezTo>
                    <a:cubicBezTo>
                      <a:pt x="735398" y="61622"/>
                      <a:pt x="633287" y="49920"/>
                      <a:pt x="447690" y="64008"/>
                    </a:cubicBezTo>
                    <a:cubicBezTo>
                      <a:pt x="262093" y="78096"/>
                      <a:pt x="98017" y="51756"/>
                      <a:pt x="0" y="64008"/>
                    </a:cubicBezTo>
                    <a:cubicBezTo>
                      <a:pt x="-1284" y="37907"/>
                      <a:pt x="510" y="23488"/>
                      <a:pt x="0" y="0"/>
                    </a:cubicBezTo>
                    <a:close/>
                  </a:path>
                  <a:path w="932688" h="64008" stroke="0" extrusionOk="0">
                    <a:moveTo>
                      <a:pt x="0" y="0"/>
                    </a:moveTo>
                    <a:cubicBezTo>
                      <a:pt x="200156" y="19546"/>
                      <a:pt x="294544" y="-7345"/>
                      <a:pt x="447690" y="0"/>
                    </a:cubicBezTo>
                    <a:cubicBezTo>
                      <a:pt x="600836" y="7345"/>
                      <a:pt x="738317" y="18659"/>
                      <a:pt x="932688" y="0"/>
                    </a:cubicBezTo>
                    <a:cubicBezTo>
                      <a:pt x="930798" y="18002"/>
                      <a:pt x="934551" y="37102"/>
                      <a:pt x="932688" y="64008"/>
                    </a:cubicBezTo>
                    <a:cubicBezTo>
                      <a:pt x="742216" y="82812"/>
                      <a:pt x="616855" y="63230"/>
                      <a:pt x="457017" y="64008"/>
                    </a:cubicBezTo>
                    <a:cubicBezTo>
                      <a:pt x="297179" y="64786"/>
                      <a:pt x="180098" y="47449"/>
                      <a:pt x="0" y="64008"/>
                    </a:cubicBezTo>
                    <a:cubicBezTo>
                      <a:pt x="-80" y="37080"/>
                      <a:pt x="3083" y="1478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58228927">
                      <a:prstGeom prst="rect">
                        <a:avLst/>
                      </a:prstGeom>
                      <ask:type>
                        <ask:lineSketchFreehand/>
                      </ask:type>
                      <ask:seed>158228927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2">
                <a:extLst>
                  <a:ext uri="{FF2B5EF4-FFF2-40B4-BE49-F238E27FC236}">
                    <a16:creationId xmlns:a16="http://schemas.microsoft.com/office/drawing/2014/main" id="{DAFB6ECD-47F6-410B-ABFB-1C1DCF0E0522}"/>
                  </a:ext>
                </a:extLst>
              </p:cNvPr>
              <p:cNvSpPr/>
              <p:nvPr/>
            </p:nvSpPr>
            <p:spPr>
              <a:xfrm>
                <a:off x="-5326398" y="1520021"/>
                <a:ext cx="1011608" cy="64008"/>
              </a:xfrm>
              <a:custGeom>
                <a:avLst/>
                <a:gdLst>
                  <a:gd name="connsiteX0" fmla="*/ 0 w 1011608"/>
                  <a:gd name="connsiteY0" fmla="*/ 0 h 64008"/>
                  <a:gd name="connsiteX1" fmla="*/ 475456 w 1011608"/>
                  <a:gd name="connsiteY1" fmla="*/ 0 h 64008"/>
                  <a:gd name="connsiteX2" fmla="*/ 1011608 w 1011608"/>
                  <a:gd name="connsiteY2" fmla="*/ 0 h 64008"/>
                  <a:gd name="connsiteX3" fmla="*/ 1011608 w 1011608"/>
                  <a:gd name="connsiteY3" fmla="*/ 64008 h 64008"/>
                  <a:gd name="connsiteX4" fmla="*/ 495688 w 1011608"/>
                  <a:gd name="connsiteY4" fmla="*/ 64008 h 64008"/>
                  <a:gd name="connsiteX5" fmla="*/ 0 w 1011608"/>
                  <a:gd name="connsiteY5" fmla="*/ 64008 h 64008"/>
                  <a:gd name="connsiteX6" fmla="*/ 0 w 1011608"/>
                  <a:gd name="connsiteY6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608" h="64008" fill="none" extrusionOk="0">
                    <a:moveTo>
                      <a:pt x="0" y="0"/>
                    </a:moveTo>
                    <a:cubicBezTo>
                      <a:pt x="197554" y="-21691"/>
                      <a:pt x="380014" y="-11599"/>
                      <a:pt x="475456" y="0"/>
                    </a:cubicBezTo>
                    <a:cubicBezTo>
                      <a:pt x="570898" y="11599"/>
                      <a:pt x="782937" y="-5214"/>
                      <a:pt x="1011608" y="0"/>
                    </a:cubicBezTo>
                    <a:cubicBezTo>
                      <a:pt x="1011841" y="15641"/>
                      <a:pt x="1009721" y="34909"/>
                      <a:pt x="1011608" y="64008"/>
                    </a:cubicBezTo>
                    <a:cubicBezTo>
                      <a:pt x="779116" y="85202"/>
                      <a:pt x="615303" y="78058"/>
                      <a:pt x="495688" y="64008"/>
                    </a:cubicBezTo>
                    <a:cubicBezTo>
                      <a:pt x="376073" y="49958"/>
                      <a:pt x="140136" y="47640"/>
                      <a:pt x="0" y="64008"/>
                    </a:cubicBezTo>
                    <a:cubicBezTo>
                      <a:pt x="3173" y="46995"/>
                      <a:pt x="-2625" y="25867"/>
                      <a:pt x="0" y="0"/>
                    </a:cubicBezTo>
                    <a:close/>
                  </a:path>
                  <a:path w="1011608" h="64008" stroke="0" extrusionOk="0">
                    <a:moveTo>
                      <a:pt x="0" y="0"/>
                    </a:moveTo>
                    <a:cubicBezTo>
                      <a:pt x="187624" y="-17970"/>
                      <a:pt x="388346" y="13916"/>
                      <a:pt x="485572" y="0"/>
                    </a:cubicBezTo>
                    <a:cubicBezTo>
                      <a:pt x="582798" y="-13916"/>
                      <a:pt x="756689" y="9945"/>
                      <a:pt x="1011608" y="0"/>
                    </a:cubicBezTo>
                    <a:cubicBezTo>
                      <a:pt x="1009361" y="30074"/>
                      <a:pt x="1012688" y="42635"/>
                      <a:pt x="1011608" y="64008"/>
                    </a:cubicBezTo>
                    <a:cubicBezTo>
                      <a:pt x="854532" y="57458"/>
                      <a:pt x="733233" y="54927"/>
                      <a:pt x="505804" y="64008"/>
                    </a:cubicBezTo>
                    <a:cubicBezTo>
                      <a:pt x="278375" y="73089"/>
                      <a:pt x="130855" y="42822"/>
                      <a:pt x="0" y="64008"/>
                    </a:cubicBezTo>
                    <a:cubicBezTo>
                      <a:pt x="-3178" y="36820"/>
                      <a:pt x="-2722" y="28161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3705000160">
                      <a:prstGeom prst="rect">
                        <a:avLst/>
                      </a:prstGeom>
                      <ask:type>
                        <ask:lineSketchFreehand/>
                      </ask:type>
                      <ask:seed>3705000160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1">
                <a:extLst>
                  <a:ext uri="{FF2B5EF4-FFF2-40B4-BE49-F238E27FC236}">
                    <a16:creationId xmlns:a16="http://schemas.microsoft.com/office/drawing/2014/main" id="{3CE4A667-FACB-487D-84CA-77FAF90D091C}"/>
                  </a:ext>
                </a:extLst>
              </p:cNvPr>
              <p:cNvSpPr/>
              <p:nvPr/>
            </p:nvSpPr>
            <p:spPr>
              <a:xfrm>
                <a:off x="-5326398" y="1380314"/>
                <a:ext cx="869092" cy="64008"/>
              </a:xfrm>
              <a:custGeom>
                <a:avLst/>
                <a:gdLst>
                  <a:gd name="connsiteX0" fmla="*/ 0 w 869092"/>
                  <a:gd name="connsiteY0" fmla="*/ 0 h 64008"/>
                  <a:gd name="connsiteX1" fmla="*/ 451928 w 869092"/>
                  <a:gd name="connsiteY1" fmla="*/ 0 h 64008"/>
                  <a:gd name="connsiteX2" fmla="*/ 869092 w 869092"/>
                  <a:gd name="connsiteY2" fmla="*/ 0 h 64008"/>
                  <a:gd name="connsiteX3" fmla="*/ 869092 w 869092"/>
                  <a:gd name="connsiteY3" fmla="*/ 64008 h 64008"/>
                  <a:gd name="connsiteX4" fmla="*/ 443237 w 869092"/>
                  <a:gd name="connsiteY4" fmla="*/ 64008 h 64008"/>
                  <a:gd name="connsiteX5" fmla="*/ 0 w 869092"/>
                  <a:gd name="connsiteY5" fmla="*/ 64008 h 64008"/>
                  <a:gd name="connsiteX6" fmla="*/ 0 w 869092"/>
                  <a:gd name="connsiteY6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092" h="64008" fill="none" extrusionOk="0">
                    <a:moveTo>
                      <a:pt x="0" y="0"/>
                    </a:moveTo>
                    <a:cubicBezTo>
                      <a:pt x="109012" y="18379"/>
                      <a:pt x="348535" y="-18141"/>
                      <a:pt x="451928" y="0"/>
                    </a:cubicBezTo>
                    <a:cubicBezTo>
                      <a:pt x="555321" y="18141"/>
                      <a:pt x="748048" y="-6654"/>
                      <a:pt x="869092" y="0"/>
                    </a:cubicBezTo>
                    <a:cubicBezTo>
                      <a:pt x="872239" y="21123"/>
                      <a:pt x="867620" y="35558"/>
                      <a:pt x="869092" y="64008"/>
                    </a:cubicBezTo>
                    <a:cubicBezTo>
                      <a:pt x="682938" y="74288"/>
                      <a:pt x="584473" y="51890"/>
                      <a:pt x="443237" y="64008"/>
                    </a:cubicBezTo>
                    <a:cubicBezTo>
                      <a:pt x="302002" y="76126"/>
                      <a:pt x="150286" y="50849"/>
                      <a:pt x="0" y="64008"/>
                    </a:cubicBezTo>
                    <a:cubicBezTo>
                      <a:pt x="-2411" y="33843"/>
                      <a:pt x="1447" y="23221"/>
                      <a:pt x="0" y="0"/>
                    </a:cubicBezTo>
                    <a:close/>
                  </a:path>
                  <a:path w="869092" h="64008" stroke="0" extrusionOk="0">
                    <a:moveTo>
                      <a:pt x="0" y="0"/>
                    </a:moveTo>
                    <a:cubicBezTo>
                      <a:pt x="154071" y="-18764"/>
                      <a:pt x="254687" y="20448"/>
                      <a:pt x="425855" y="0"/>
                    </a:cubicBezTo>
                    <a:cubicBezTo>
                      <a:pt x="597023" y="-20448"/>
                      <a:pt x="739597" y="3820"/>
                      <a:pt x="869092" y="0"/>
                    </a:cubicBezTo>
                    <a:cubicBezTo>
                      <a:pt x="870588" y="25188"/>
                      <a:pt x="869529" y="50929"/>
                      <a:pt x="869092" y="64008"/>
                    </a:cubicBezTo>
                    <a:cubicBezTo>
                      <a:pt x="728868" y="65134"/>
                      <a:pt x="620845" y="85554"/>
                      <a:pt x="434546" y="64008"/>
                    </a:cubicBezTo>
                    <a:cubicBezTo>
                      <a:pt x="248247" y="42462"/>
                      <a:pt x="134031" y="80743"/>
                      <a:pt x="0" y="64008"/>
                    </a:cubicBezTo>
                    <a:cubicBezTo>
                      <a:pt x="-2503" y="44586"/>
                      <a:pt x="3172" y="20665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3" name="Placeholder Lines 2">
              <a:extLst>
                <a:ext uri="{FF2B5EF4-FFF2-40B4-BE49-F238E27FC236}">
                  <a16:creationId xmlns:a16="http://schemas.microsoft.com/office/drawing/2014/main" id="{67511739-CC25-4077-9AA4-0D4F884DADDF}"/>
                </a:ext>
              </a:extLst>
            </p:cNvPr>
            <p:cNvGrpSpPr/>
            <p:nvPr/>
          </p:nvGrpSpPr>
          <p:grpSpPr>
            <a:xfrm>
              <a:off x="11807530" y="2389324"/>
              <a:ext cx="1225297" cy="622836"/>
              <a:chOff x="-5323315" y="2193376"/>
              <a:chExt cx="1225297" cy="622836"/>
            </a:xfrm>
          </p:grpSpPr>
          <p:sp>
            <p:nvSpPr>
              <p:cNvPr id="348" name="Rectangle 5">
                <a:extLst>
                  <a:ext uri="{FF2B5EF4-FFF2-40B4-BE49-F238E27FC236}">
                    <a16:creationId xmlns:a16="http://schemas.microsoft.com/office/drawing/2014/main" id="{87D02D7D-8A54-4147-9AF1-8587BBEA80E3}"/>
                  </a:ext>
                </a:extLst>
              </p:cNvPr>
              <p:cNvSpPr/>
              <p:nvPr/>
            </p:nvSpPr>
            <p:spPr>
              <a:xfrm>
                <a:off x="-5323315" y="2752204"/>
                <a:ext cx="1106424" cy="64008"/>
              </a:xfrm>
              <a:custGeom>
                <a:avLst/>
                <a:gdLst>
                  <a:gd name="connsiteX0" fmla="*/ 0 w 1106424"/>
                  <a:gd name="connsiteY0" fmla="*/ 0 h 64008"/>
                  <a:gd name="connsiteX1" fmla="*/ 553212 w 1106424"/>
                  <a:gd name="connsiteY1" fmla="*/ 0 h 64008"/>
                  <a:gd name="connsiteX2" fmla="*/ 1106424 w 1106424"/>
                  <a:gd name="connsiteY2" fmla="*/ 0 h 64008"/>
                  <a:gd name="connsiteX3" fmla="*/ 1106424 w 1106424"/>
                  <a:gd name="connsiteY3" fmla="*/ 64008 h 64008"/>
                  <a:gd name="connsiteX4" fmla="*/ 531084 w 1106424"/>
                  <a:gd name="connsiteY4" fmla="*/ 64008 h 64008"/>
                  <a:gd name="connsiteX5" fmla="*/ 0 w 1106424"/>
                  <a:gd name="connsiteY5" fmla="*/ 64008 h 64008"/>
                  <a:gd name="connsiteX6" fmla="*/ 0 w 1106424"/>
                  <a:gd name="connsiteY6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6424" h="64008" fill="none" extrusionOk="0">
                    <a:moveTo>
                      <a:pt x="0" y="0"/>
                    </a:moveTo>
                    <a:cubicBezTo>
                      <a:pt x="116782" y="-2360"/>
                      <a:pt x="392804" y="-24225"/>
                      <a:pt x="553212" y="0"/>
                    </a:cubicBezTo>
                    <a:cubicBezTo>
                      <a:pt x="713620" y="24225"/>
                      <a:pt x="841149" y="-5124"/>
                      <a:pt x="1106424" y="0"/>
                    </a:cubicBezTo>
                    <a:cubicBezTo>
                      <a:pt x="1109091" y="27787"/>
                      <a:pt x="1106990" y="42632"/>
                      <a:pt x="1106424" y="64008"/>
                    </a:cubicBezTo>
                    <a:cubicBezTo>
                      <a:pt x="829302" y="58422"/>
                      <a:pt x="768838" y="56499"/>
                      <a:pt x="531084" y="64008"/>
                    </a:cubicBezTo>
                    <a:cubicBezTo>
                      <a:pt x="293330" y="71517"/>
                      <a:pt x="238722" y="86856"/>
                      <a:pt x="0" y="64008"/>
                    </a:cubicBezTo>
                    <a:cubicBezTo>
                      <a:pt x="279" y="44606"/>
                      <a:pt x="-934" y="25820"/>
                      <a:pt x="0" y="0"/>
                    </a:cubicBezTo>
                    <a:close/>
                  </a:path>
                  <a:path w="1106424" h="64008" stroke="0" extrusionOk="0">
                    <a:moveTo>
                      <a:pt x="0" y="0"/>
                    </a:moveTo>
                    <a:cubicBezTo>
                      <a:pt x="142556" y="-8611"/>
                      <a:pt x="402295" y="15910"/>
                      <a:pt x="564276" y="0"/>
                    </a:cubicBezTo>
                    <a:cubicBezTo>
                      <a:pt x="726257" y="-15910"/>
                      <a:pt x="936317" y="25246"/>
                      <a:pt x="1106424" y="0"/>
                    </a:cubicBezTo>
                    <a:cubicBezTo>
                      <a:pt x="1103756" y="24987"/>
                      <a:pt x="1105813" y="51127"/>
                      <a:pt x="1106424" y="64008"/>
                    </a:cubicBezTo>
                    <a:cubicBezTo>
                      <a:pt x="921026" y="59409"/>
                      <a:pt x="778508" y="53483"/>
                      <a:pt x="531084" y="64008"/>
                    </a:cubicBezTo>
                    <a:cubicBezTo>
                      <a:pt x="283660" y="74533"/>
                      <a:pt x="231277" y="78209"/>
                      <a:pt x="0" y="64008"/>
                    </a:cubicBezTo>
                    <a:cubicBezTo>
                      <a:pt x="-1646" y="44721"/>
                      <a:pt x="1257" y="16774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967471047">
                      <a:prstGeom prst="rect">
                        <a:avLst/>
                      </a:prstGeom>
                      <ask:type>
                        <ask:lineSketchFreehand/>
                      </ask:type>
                      <ask:seed>967471047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4">
                <a:extLst>
                  <a:ext uri="{FF2B5EF4-FFF2-40B4-BE49-F238E27FC236}">
                    <a16:creationId xmlns:a16="http://schemas.microsoft.com/office/drawing/2014/main" id="{5D2035FC-76F4-42F7-9E53-C659B71E78F9}"/>
                  </a:ext>
                </a:extLst>
              </p:cNvPr>
              <p:cNvSpPr/>
              <p:nvPr/>
            </p:nvSpPr>
            <p:spPr>
              <a:xfrm>
                <a:off x="-5323315" y="2612497"/>
                <a:ext cx="1225296" cy="64008"/>
              </a:xfrm>
              <a:custGeom>
                <a:avLst/>
                <a:gdLst>
                  <a:gd name="connsiteX0" fmla="*/ 0 w 1225296"/>
                  <a:gd name="connsiteY0" fmla="*/ 0 h 64008"/>
                  <a:gd name="connsiteX1" fmla="*/ 637154 w 1225296"/>
                  <a:gd name="connsiteY1" fmla="*/ 0 h 64008"/>
                  <a:gd name="connsiteX2" fmla="*/ 1225296 w 1225296"/>
                  <a:gd name="connsiteY2" fmla="*/ 0 h 64008"/>
                  <a:gd name="connsiteX3" fmla="*/ 1225296 w 1225296"/>
                  <a:gd name="connsiteY3" fmla="*/ 64008 h 64008"/>
                  <a:gd name="connsiteX4" fmla="*/ 600395 w 1225296"/>
                  <a:gd name="connsiteY4" fmla="*/ 64008 h 64008"/>
                  <a:gd name="connsiteX5" fmla="*/ 0 w 1225296"/>
                  <a:gd name="connsiteY5" fmla="*/ 64008 h 64008"/>
                  <a:gd name="connsiteX6" fmla="*/ 0 w 1225296"/>
                  <a:gd name="connsiteY6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5296" h="64008" fill="none" extrusionOk="0">
                    <a:moveTo>
                      <a:pt x="0" y="0"/>
                    </a:moveTo>
                    <a:cubicBezTo>
                      <a:pt x="305428" y="-13232"/>
                      <a:pt x="435245" y="-12098"/>
                      <a:pt x="637154" y="0"/>
                    </a:cubicBezTo>
                    <a:cubicBezTo>
                      <a:pt x="839063" y="12098"/>
                      <a:pt x="1005300" y="24296"/>
                      <a:pt x="1225296" y="0"/>
                    </a:cubicBezTo>
                    <a:cubicBezTo>
                      <a:pt x="1226497" y="16741"/>
                      <a:pt x="1222852" y="41845"/>
                      <a:pt x="1225296" y="64008"/>
                    </a:cubicBezTo>
                    <a:cubicBezTo>
                      <a:pt x="1081390" y="84208"/>
                      <a:pt x="861543" y="45521"/>
                      <a:pt x="600395" y="64008"/>
                    </a:cubicBezTo>
                    <a:cubicBezTo>
                      <a:pt x="339247" y="82495"/>
                      <a:pt x="172079" y="74479"/>
                      <a:pt x="0" y="64008"/>
                    </a:cubicBezTo>
                    <a:cubicBezTo>
                      <a:pt x="1422" y="39840"/>
                      <a:pt x="2711" y="23338"/>
                      <a:pt x="0" y="0"/>
                    </a:cubicBezTo>
                    <a:close/>
                  </a:path>
                  <a:path w="1225296" h="64008" stroke="0" extrusionOk="0">
                    <a:moveTo>
                      <a:pt x="0" y="0"/>
                    </a:moveTo>
                    <a:cubicBezTo>
                      <a:pt x="198218" y="-5782"/>
                      <a:pt x="307258" y="13867"/>
                      <a:pt x="588142" y="0"/>
                    </a:cubicBezTo>
                    <a:cubicBezTo>
                      <a:pt x="869026" y="-13867"/>
                      <a:pt x="1076747" y="-18863"/>
                      <a:pt x="1225296" y="0"/>
                    </a:cubicBezTo>
                    <a:cubicBezTo>
                      <a:pt x="1224547" y="20271"/>
                      <a:pt x="1227341" y="49605"/>
                      <a:pt x="1225296" y="64008"/>
                    </a:cubicBezTo>
                    <a:cubicBezTo>
                      <a:pt x="1084716" y="77175"/>
                      <a:pt x="895270" y="68921"/>
                      <a:pt x="600395" y="64008"/>
                    </a:cubicBezTo>
                    <a:cubicBezTo>
                      <a:pt x="305520" y="59095"/>
                      <a:pt x="226380" y="69504"/>
                      <a:pt x="0" y="64008"/>
                    </a:cubicBezTo>
                    <a:cubicBezTo>
                      <a:pt x="2854" y="41256"/>
                      <a:pt x="2167" y="18435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346402959">
                      <a:prstGeom prst="rect">
                        <a:avLst/>
                      </a:prstGeom>
                      <ask:type>
                        <ask:lineSketchFreehand/>
                      </ask:type>
                      <ask:seed>1346402959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">
                <a:extLst>
                  <a:ext uri="{FF2B5EF4-FFF2-40B4-BE49-F238E27FC236}">
                    <a16:creationId xmlns:a16="http://schemas.microsoft.com/office/drawing/2014/main" id="{AE8ECCCF-2E5C-41A0-9169-3794BF1C1C17}"/>
                  </a:ext>
                </a:extLst>
              </p:cNvPr>
              <p:cNvSpPr/>
              <p:nvPr/>
            </p:nvSpPr>
            <p:spPr>
              <a:xfrm>
                <a:off x="-5323315" y="2472790"/>
                <a:ext cx="1143000" cy="64008"/>
              </a:xfrm>
              <a:custGeom>
                <a:avLst/>
                <a:gdLst>
                  <a:gd name="connsiteX0" fmla="*/ 0 w 1143000"/>
                  <a:gd name="connsiteY0" fmla="*/ 0 h 64008"/>
                  <a:gd name="connsiteX1" fmla="*/ 582930 w 1143000"/>
                  <a:gd name="connsiteY1" fmla="*/ 0 h 64008"/>
                  <a:gd name="connsiteX2" fmla="*/ 1143000 w 1143000"/>
                  <a:gd name="connsiteY2" fmla="*/ 0 h 64008"/>
                  <a:gd name="connsiteX3" fmla="*/ 1143000 w 1143000"/>
                  <a:gd name="connsiteY3" fmla="*/ 64008 h 64008"/>
                  <a:gd name="connsiteX4" fmla="*/ 548640 w 1143000"/>
                  <a:gd name="connsiteY4" fmla="*/ 64008 h 64008"/>
                  <a:gd name="connsiteX5" fmla="*/ 0 w 1143000"/>
                  <a:gd name="connsiteY5" fmla="*/ 64008 h 64008"/>
                  <a:gd name="connsiteX6" fmla="*/ 0 w 1143000"/>
                  <a:gd name="connsiteY6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0" h="64008" fill="none" extrusionOk="0">
                    <a:moveTo>
                      <a:pt x="0" y="0"/>
                    </a:moveTo>
                    <a:cubicBezTo>
                      <a:pt x="196792" y="25798"/>
                      <a:pt x="429753" y="17431"/>
                      <a:pt x="582930" y="0"/>
                    </a:cubicBezTo>
                    <a:cubicBezTo>
                      <a:pt x="736107" y="-17431"/>
                      <a:pt x="868284" y="11047"/>
                      <a:pt x="1143000" y="0"/>
                    </a:cubicBezTo>
                    <a:cubicBezTo>
                      <a:pt x="1142783" y="28692"/>
                      <a:pt x="1144823" y="49533"/>
                      <a:pt x="1143000" y="64008"/>
                    </a:cubicBezTo>
                    <a:cubicBezTo>
                      <a:pt x="1000009" y="71320"/>
                      <a:pt x="743492" y="56652"/>
                      <a:pt x="548640" y="64008"/>
                    </a:cubicBezTo>
                    <a:cubicBezTo>
                      <a:pt x="353788" y="71364"/>
                      <a:pt x="111089" y="53344"/>
                      <a:pt x="0" y="64008"/>
                    </a:cubicBezTo>
                    <a:cubicBezTo>
                      <a:pt x="-1284" y="37907"/>
                      <a:pt x="510" y="23488"/>
                      <a:pt x="0" y="0"/>
                    </a:cubicBezTo>
                    <a:close/>
                  </a:path>
                  <a:path w="1143000" h="64008" stroke="0" extrusionOk="0">
                    <a:moveTo>
                      <a:pt x="0" y="0"/>
                    </a:moveTo>
                    <a:cubicBezTo>
                      <a:pt x="117541" y="-13498"/>
                      <a:pt x="397443" y="-4271"/>
                      <a:pt x="548640" y="0"/>
                    </a:cubicBezTo>
                    <a:cubicBezTo>
                      <a:pt x="699837" y="4271"/>
                      <a:pt x="985872" y="6092"/>
                      <a:pt x="1143000" y="0"/>
                    </a:cubicBezTo>
                    <a:cubicBezTo>
                      <a:pt x="1141110" y="18002"/>
                      <a:pt x="1144863" y="37102"/>
                      <a:pt x="1143000" y="64008"/>
                    </a:cubicBezTo>
                    <a:cubicBezTo>
                      <a:pt x="955824" y="85198"/>
                      <a:pt x="760743" y="58192"/>
                      <a:pt x="560070" y="64008"/>
                    </a:cubicBezTo>
                    <a:cubicBezTo>
                      <a:pt x="359397" y="69825"/>
                      <a:pt x="177260" y="68505"/>
                      <a:pt x="0" y="64008"/>
                    </a:cubicBezTo>
                    <a:cubicBezTo>
                      <a:pt x="-80" y="37080"/>
                      <a:pt x="3083" y="1478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58228927">
                      <a:prstGeom prst="rect">
                        <a:avLst/>
                      </a:prstGeom>
                      <ask:type>
                        <ask:lineSketchFreehand/>
                      </ask:type>
                      <ask:seed>158228927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2">
                <a:extLst>
                  <a:ext uri="{FF2B5EF4-FFF2-40B4-BE49-F238E27FC236}">
                    <a16:creationId xmlns:a16="http://schemas.microsoft.com/office/drawing/2014/main" id="{985BDB7E-6DA8-40B3-825D-F49F519637A2}"/>
                  </a:ext>
                </a:extLst>
              </p:cNvPr>
              <p:cNvSpPr/>
              <p:nvPr/>
            </p:nvSpPr>
            <p:spPr>
              <a:xfrm>
                <a:off x="-5323314" y="2333083"/>
                <a:ext cx="1024128" cy="64008"/>
              </a:xfrm>
              <a:custGeom>
                <a:avLst/>
                <a:gdLst>
                  <a:gd name="connsiteX0" fmla="*/ 0 w 1024128"/>
                  <a:gd name="connsiteY0" fmla="*/ 0 h 64008"/>
                  <a:gd name="connsiteX1" fmla="*/ 481340 w 1024128"/>
                  <a:gd name="connsiteY1" fmla="*/ 0 h 64008"/>
                  <a:gd name="connsiteX2" fmla="*/ 1024128 w 1024128"/>
                  <a:gd name="connsiteY2" fmla="*/ 0 h 64008"/>
                  <a:gd name="connsiteX3" fmla="*/ 1024128 w 1024128"/>
                  <a:gd name="connsiteY3" fmla="*/ 64008 h 64008"/>
                  <a:gd name="connsiteX4" fmla="*/ 501823 w 1024128"/>
                  <a:gd name="connsiteY4" fmla="*/ 64008 h 64008"/>
                  <a:gd name="connsiteX5" fmla="*/ 0 w 1024128"/>
                  <a:gd name="connsiteY5" fmla="*/ 64008 h 64008"/>
                  <a:gd name="connsiteX6" fmla="*/ 0 w 1024128"/>
                  <a:gd name="connsiteY6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128" h="64008" fill="none" extrusionOk="0">
                    <a:moveTo>
                      <a:pt x="0" y="0"/>
                    </a:moveTo>
                    <a:cubicBezTo>
                      <a:pt x="152095" y="20991"/>
                      <a:pt x="334555" y="23200"/>
                      <a:pt x="481340" y="0"/>
                    </a:cubicBezTo>
                    <a:cubicBezTo>
                      <a:pt x="628125" y="-23200"/>
                      <a:pt x="840045" y="22638"/>
                      <a:pt x="1024128" y="0"/>
                    </a:cubicBezTo>
                    <a:cubicBezTo>
                      <a:pt x="1024361" y="15641"/>
                      <a:pt x="1022241" y="34909"/>
                      <a:pt x="1024128" y="64008"/>
                    </a:cubicBezTo>
                    <a:cubicBezTo>
                      <a:pt x="872011" y="67507"/>
                      <a:pt x="670760" y="55297"/>
                      <a:pt x="501823" y="64008"/>
                    </a:cubicBezTo>
                    <a:cubicBezTo>
                      <a:pt x="332887" y="72719"/>
                      <a:pt x="241077" y="81075"/>
                      <a:pt x="0" y="64008"/>
                    </a:cubicBezTo>
                    <a:cubicBezTo>
                      <a:pt x="3173" y="46995"/>
                      <a:pt x="-2625" y="25867"/>
                      <a:pt x="0" y="0"/>
                    </a:cubicBezTo>
                    <a:close/>
                  </a:path>
                  <a:path w="1024128" h="64008" stroke="0" extrusionOk="0">
                    <a:moveTo>
                      <a:pt x="0" y="0"/>
                    </a:moveTo>
                    <a:cubicBezTo>
                      <a:pt x="174117" y="-9070"/>
                      <a:pt x="332097" y="18994"/>
                      <a:pt x="491581" y="0"/>
                    </a:cubicBezTo>
                    <a:cubicBezTo>
                      <a:pt x="651065" y="-18994"/>
                      <a:pt x="781347" y="14766"/>
                      <a:pt x="1024128" y="0"/>
                    </a:cubicBezTo>
                    <a:cubicBezTo>
                      <a:pt x="1021881" y="30074"/>
                      <a:pt x="1025208" y="42635"/>
                      <a:pt x="1024128" y="64008"/>
                    </a:cubicBezTo>
                    <a:cubicBezTo>
                      <a:pt x="779831" y="72811"/>
                      <a:pt x="714135" y="64618"/>
                      <a:pt x="512064" y="64008"/>
                    </a:cubicBezTo>
                    <a:cubicBezTo>
                      <a:pt x="309993" y="63398"/>
                      <a:pt x="182074" y="42000"/>
                      <a:pt x="0" y="64008"/>
                    </a:cubicBezTo>
                    <a:cubicBezTo>
                      <a:pt x="-3178" y="36820"/>
                      <a:pt x="-2722" y="28161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3705000160">
                      <a:prstGeom prst="rect">
                        <a:avLst/>
                      </a:prstGeom>
                      <ask:type>
                        <ask:lineSketchFreehand/>
                      </ask:type>
                      <ask:seed>3705000160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1">
                <a:extLst>
                  <a:ext uri="{FF2B5EF4-FFF2-40B4-BE49-F238E27FC236}">
                    <a16:creationId xmlns:a16="http://schemas.microsoft.com/office/drawing/2014/main" id="{93852BFB-9547-437F-A408-170AE7390A26}"/>
                  </a:ext>
                </a:extLst>
              </p:cNvPr>
              <p:cNvSpPr/>
              <p:nvPr/>
            </p:nvSpPr>
            <p:spPr>
              <a:xfrm>
                <a:off x="-5323314" y="2193376"/>
                <a:ext cx="1225296" cy="64008"/>
              </a:xfrm>
              <a:custGeom>
                <a:avLst/>
                <a:gdLst>
                  <a:gd name="connsiteX0" fmla="*/ 0 w 1225296"/>
                  <a:gd name="connsiteY0" fmla="*/ 0 h 64008"/>
                  <a:gd name="connsiteX1" fmla="*/ 637154 w 1225296"/>
                  <a:gd name="connsiteY1" fmla="*/ 0 h 64008"/>
                  <a:gd name="connsiteX2" fmla="*/ 1225296 w 1225296"/>
                  <a:gd name="connsiteY2" fmla="*/ 0 h 64008"/>
                  <a:gd name="connsiteX3" fmla="*/ 1225296 w 1225296"/>
                  <a:gd name="connsiteY3" fmla="*/ 64008 h 64008"/>
                  <a:gd name="connsiteX4" fmla="*/ 624901 w 1225296"/>
                  <a:gd name="connsiteY4" fmla="*/ 64008 h 64008"/>
                  <a:gd name="connsiteX5" fmla="*/ 0 w 1225296"/>
                  <a:gd name="connsiteY5" fmla="*/ 64008 h 64008"/>
                  <a:gd name="connsiteX6" fmla="*/ 0 w 1225296"/>
                  <a:gd name="connsiteY6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5296" h="64008" fill="none" extrusionOk="0">
                    <a:moveTo>
                      <a:pt x="0" y="0"/>
                    </a:moveTo>
                    <a:cubicBezTo>
                      <a:pt x="197945" y="19672"/>
                      <a:pt x="466450" y="8891"/>
                      <a:pt x="637154" y="0"/>
                    </a:cubicBezTo>
                    <a:cubicBezTo>
                      <a:pt x="807858" y="-8891"/>
                      <a:pt x="964742" y="-18904"/>
                      <a:pt x="1225296" y="0"/>
                    </a:cubicBezTo>
                    <a:cubicBezTo>
                      <a:pt x="1228443" y="21123"/>
                      <a:pt x="1223824" y="35558"/>
                      <a:pt x="1225296" y="64008"/>
                    </a:cubicBezTo>
                    <a:cubicBezTo>
                      <a:pt x="950803" y="39218"/>
                      <a:pt x="841749" y="94027"/>
                      <a:pt x="624901" y="64008"/>
                    </a:cubicBezTo>
                    <a:cubicBezTo>
                      <a:pt x="408053" y="33989"/>
                      <a:pt x="146966" y="43355"/>
                      <a:pt x="0" y="64008"/>
                    </a:cubicBezTo>
                    <a:cubicBezTo>
                      <a:pt x="-2411" y="33843"/>
                      <a:pt x="1447" y="23221"/>
                      <a:pt x="0" y="0"/>
                    </a:cubicBezTo>
                    <a:close/>
                  </a:path>
                  <a:path w="1225296" h="64008" stroke="0" extrusionOk="0">
                    <a:moveTo>
                      <a:pt x="0" y="0"/>
                    </a:moveTo>
                    <a:cubicBezTo>
                      <a:pt x="180948" y="6243"/>
                      <a:pt x="452622" y="8976"/>
                      <a:pt x="600395" y="0"/>
                    </a:cubicBezTo>
                    <a:cubicBezTo>
                      <a:pt x="748169" y="-8976"/>
                      <a:pt x="1078884" y="-5806"/>
                      <a:pt x="1225296" y="0"/>
                    </a:cubicBezTo>
                    <a:cubicBezTo>
                      <a:pt x="1226792" y="25188"/>
                      <a:pt x="1225733" y="50929"/>
                      <a:pt x="1225296" y="64008"/>
                    </a:cubicBezTo>
                    <a:cubicBezTo>
                      <a:pt x="1002268" y="62601"/>
                      <a:pt x="847852" y="52829"/>
                      <a:pt x="612648" y="64008"/>
                    </a:cubicBezTo>
                    <a:cubicBezTo>
                      <a:pt x="377444" y="75187"/>
                      <a:pt x="244264" y="72364"/>
                      <a:pt x="0" y="64008"/>
                    </a:cubicBezTo>
                    <a:cubicBezTo>
                      <a:pt x="-2503" y="44586"/>
                      <a:pt x="3172" y="20665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4" name="Centered Placeholder Text 5">
            <a:extLst>
              <a:ext uri="{FF2B5EF4-FFF2-40B4-BE49-F238E27FC236}">
                <a16:creationId xmlns:a16="http://schemas.microsoft.com/office/drawing/2014/main" id="{169C5926-AF7E-4B56-8E2D-652DCD89EE76}"/>
              </a:ext>
            </a:extLst>
          </p:cNvPr>
          <p:cNvSpPr txBox="1"/>
          <p:nvPr/>
        </p:nvSpPr>
        <p:spPr>
          <a:xfrm>
            <a:off x="13711077" y="5362405"/>
            <a:ext cx="210525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adipisci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do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eiusmod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tempor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incididunt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labore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dolore magna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Ut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 nisi minim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veniam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nostrud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exercitation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ullamco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laboris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 ut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aliquip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commodo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23" name="Placeholder Text 4">
            <a:extLst>
              <a:ext uri="{FF2B5EF4-FFF2-40B4-BE49-F238E27FC236}">
                <a16:creationId xmlns:a16="http://schemas.microsoft.com/office/drawing/2014/main" id="{ABD695B6-966C-49FD-8CCE-255EB58D7EA1}"/>
              </a:ext>
            </a:extLst>
          </p:cNvPr>
          <p:cNvSpPr txBox="1"/>
          <p:nvPr/>
        </p:nvSpPr>
        <p:spPr>
          <a:xfrm>
            <a:off x="13667210" y="4229801"/>
            <a:ext cx="210525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Duis aute irure dolor in reprehenderit in voluptate velit esse cillum dolore eu fugiat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pariatur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Excepteur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occaecat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cupidatat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proident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sunt in culpa qui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officia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deserunt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anim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laborum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unde omnis iste natus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quia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22" name="Placeholder Text 3">
            <a:extLst>
              <a:ext uri="{FF2B5EF4-FFF2-40B4-BE49-F238E27FC236}">
                <a16:creationId xmlns:a16="http://schemas.microsoft.com/office/drawing/2014/main" id="{91177994-6296-4CA3-BE1B-AC711C95DA93}"/>
              </a:ext>
            </a:extLst>
          </p:cNvPr>
          <p:cNvSpPr txBox="1"/>
          <p:nvPr/>
        </p:nvSpPr>
        <p:spPr>
          <a:xfrm>
            <a:off x="13667210" y="3446532"/>
            <a:ext cx="210525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do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eiusmod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tempor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incididunt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labore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dolore magna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Ut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 minim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veniam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nostrud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exercitation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ullamco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laboris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 ut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aliquip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commodo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21" name="Placeholder Text 2">
            <a:extLst>
              <a:ext uri="{FF2B5EF4-FFF2-40B4-BE49-F238E27FC236}">
                <a16:creationId xmlns:a16="http://schemas.microsoft.com/office/drawing/2014/main" id="{EDD15165-EDB4-455B-969A-B2CFAC89DFE6}"/>
              </a:ext>
            </a:extLst>
          </p:cNvPr>
          <p:cNvSpPr txBox="1"/>
          <p:nvPr/>
        </p:nvSpPr>
        <p:spPr>
          <a:xfrm>
            <a:off x="13647203" y="2358616"/>
            <a:ext cx="152661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Duis aute irure dolor in reprehenderit in voluptate velit esse cillum dolore eu fugiat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pariatur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Excepteur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occaecat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cupidatat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sunt culpa.</a:t>
            </a:r>
          </a:p>
        </p:txBody>
      </p:sp>
      <p:sp>
        <p:nvSpPr>
          <p:cNvPr id="320" name="Placeholder Text 1">
            <a:extLst>
              <a:ext uri="{FF2B5EF4-FFF2-40B4-BE49-F238E27FC236}">
                <a16:creationId xmlns:a16="http://schemas.microsoft.com/office/drawing/2014/main" id="{8E57EF72-7737-4CE2-871F-30A5E6B80E36}"/>
              </a:ext>
            </a:extLst>
          </p:cNvPr>
          <p:cNvSpPr txBox="1"/>
          <p:nvPr/>
        </p:nvSpPr>
        <p:spPr>
          <a:xfrm>
            <a:off x="13647204" y="1499820"/>
            <a:ext cx="152661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do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eiusmod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tempor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incididunt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labore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dolore magna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Ut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 minim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veniam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16" name="Text Placeholder Title">
            <a:extLst>
              <a:ext uri="{FF2B5EF4-FFF2-40B4-BE49-F238E27FC236}">
                <a16:creationId xmlns:a16="http://schemas.microsoft.com/office/drawing/2014/main" id="{6CAAA8D8-D34D-455D-937A-19AFF7B52027}"/>
              </a:ext>
            </a:extLst>
          </p:cNvPr>
          <p:cNvSpPr txBox="1"/>
          <p:nvPr/>
        </p:nvSpPr>
        <p:spPr>
          <a:xfrm>
            <a:off x="11706121" y="865935"/>
            <a:ext cx="242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3B01"/>
                </a:solidFill>
              </a:rPr>
              <a:t>Text Placeholder</a:t>
            </a:r>
          </a:p>
        </p:txBody>
      </p:sp>
      <p:grpSp>
        <p:nvGrpSpPr>
          <p:cNvPr id="45" name="Dropdown Box 2 Expanded" descr="Selected dropdown box">
            <a:extLst>
              <a:ext uri="{FF2B5EF4-FFF2-40B4-BE49-F238E27FC236}">
                <a16:creationId xmlns:a16="http://schemas.microsoft.com/office/drawing/2014/main" id="{53F5D50B-2374-4A40-99B5-5B4D724DB8D7}"/>
              </a:ext>
            </a:extLst>
          </p:cNvPr>
          <p:cNvGrpSpPr/>
          <p:nvPr/>
        </p:nvGrpSpPr>
        <p:grpSpPr>
          <a:xfrm>
            <a:off x="15526711" y="10111369"/>
            <a:ext cx="861959" cy="1056668"/>
            <a:chOff x="15526711" y="10111369"/>
            <a:chExt cx="861959" cy="1056668"/>
          </a:xfrm>
        </p:grpSpPr>
        <p:sp>
          <p:nvSpPr>
            <p:cNvPr id="372" name="Dropdown Menu Background">
              <a:extLst>
                <a:ext uri="{FF2B5EF4-FFF2-40B4-BE49-F238E27FC236}">
                  <a16:creationId xmlns:a16="http://schemas.microsoft.com/office/drawing/2014/main" id="{D72A3ED7-B1B5-414F-B38F-B481F1CF5DA0}"/>
                </a:ext>
              </a:extLst>
            </p:cNvPr>
            <p:cNvSpPr/>
            <p:nvPr/>
          </p:nvSpPr>
          <p:spPr>
            <a:xfrm>
              <a:off x="15531331" y="10130072"/>
              <a:ext cx="857339" cy="1037965"/>
            </a:xfrm>
            <a:custGeom>
              <a:avLst/>
              <a:gdLst>
                <a:gd name="connsiteX0" fmla="*/ 0 w 857339"/>
                <a:gd name="connsiteY0" fmla="*/ 14017 h 1037965"/>
                <a:gd name="connsiteX1" fmla="*/ 14017 w 857339"/>
                <a:gd name="connsiteY1" fmla="*/ 0 h 1037965"/>
                <a:gd name="connsiteX2" fmla="*/ 420376 w 857339"/>
                <a:gd name="connsiteY2" fmla="*/ 0 h 1037965"/>
                <a:gd name="connsiteX3" fmla="*/ 843322 w 857339"/>
                <a:gd name="connsiteY3" fmla="*/ 0 h 1037965"/>
                <a:gd name="connsiteX4" fmla="*/ 857339 w 857339"/>
                <a:gd name="connsiteY4" fmla="*/ 14017 h 1037965"/>
                <a:gd name="connsiteX5" fmla="*/ 857339 w 857339"/>
                <a:gd name="connsiteY5" fmla="*/ 518983 h 1037965"/>
                <a:gd name="connsiteX6" fmla="*/ 857339 w 857339"/>
                <a:gd name="connsiteY6" fmla="*/ 1023948 h 1037965"/>
                <a:gd name="connsiteX7" fmla="*/ 843322 w 857339"/>
                <a:gd name="connsiteY7" fmla="*/ 1037965 h 1037965"/>
                <a:gd name="connsiteX8" fmla="*/ 412083 w 857339"/>
                <a:gd name="connsiteY8" fmla="*/ 1037965 h 1037965"/>
                <a:gd name="connsiteX9" fmla="*/ 14017 w 857339"/>
                <a:gd name="connsiteY9" fmla="*/ 1037965 h 1037965"/>
                <a:gd name="connsiteX10" fmla="*/ 0 w 857339"/>
                <a:gd name="connsiteY10" fmla="*/ 1023948 h 1037965"/>
                <a:gd name="connsiteX11" fmla="*/ 0 w 857339"/>
                <a:gd name="connsiteY11" fmla="*/ 539181 h 1037965"/>
                <a:gd name="connsiteX12" fmla="*/ 0 w 857339"/>
                <a:gd name="connsiteY12" fmla="*/ 14017 h 103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339" h="1037965" fill="none" extrusionOk="0">
                  <a:moveTo>
                    <a:pt x="0" y="14017"/>
                  </a:moveTo>
                  <a:cubicBezTo>
                    <a:pt x="35" y="5357"/>
                    <a:pt x="6753" y="980"/>
                    <a:pt x="14017" y="0"/>
                  </a:cubicBezTo>
                  <a:cubicBezTo>
                    <a:pt x="205329" y="4036"/>
                    <a:pt x="289976" y="-4120"/>
                    <a:pt x="420376" y="0"/>
                  </a:cubicBezTo>
                  <a:cubicBezTo>
                    <a:pt x="550776" y="4120"/>
                    <a:pt x="735859" y="-956"/>
                    <a:pt x="843322" y="0"/>
                  </a:cubicBezTo>
                  <a:cubicBezTo>
                    <a:pt x="852048" y="-617"/>
                    <a:pt x="857387" y="4412"/>
                    <a:pt x="857339" y="14017"/>
                  </a:cubicBezTo>
                  <a:cubicBezTo>
                    <a:pt x="849040" y="166461"/>
                    <a:pt x="874419" y="375375"/>
                    <a:pt x="857339" y="518983"/>
                  </a:cubicBezTo>
                  <a:cubicBezTo>
                    <a:pt x="840259" y="662591"/>
                    <a:pt x="873912" y="867841"/>
                    <a:pt x="857339" y="1023948"/>
                  </a:cubicBezTo>
                  <a:cubicBezTo>
                    <a:pt x="858407" y="1031491"/>
                    <a:pt x="852289" y="1037661"/>
                    <a:pt x="843322" y="1037965"/>
                  </a:cubicBezTo>
                  <a:cubicBezTo>
                    <a:pt x="688116" y="1038383"/>
                    <a:pt x="600943" y="1042750"/>
                    <a:pt x="412083" y="1037965"/>
                  </a:cubicBezTo>
                  <a:cubicBezTo>
                    <a:pt x="223223" y="1033180"/>
                    <a:pt x="152525" y="1032144"/>
                    <a:pt x="14017" y="1037965"/>
                  </a:cubicBezTo>
                  <a:cubicBezTo>
                    <a:pt x="5938" y="1038932"/>
                    <a:pt x="-102" y="1032152"/>
                    <a:pt x="0" y="1023948"/>
                  </a:cubicBezTo>
                  <a:cubicBezTo>
                    <a:pt x="14643" y="885254"/>
                    <a:pt x="-23008" y="716776"/>
                    <a:pt x="0" y="539181"/>
                  </a:cubicBezTo>
                  <a:cubicBezTo>
                    <a:pt x="23008" y="361586"/>
                    <a:pt x="6794" y="265064"/>
                    <a:pt x="0" y="14017"/>
                  </a:cubicBezTo>
                  <a:close/>
                </a:path>
                <a:path w="857339" h="1037965" stroke="0" extrusionOk="0">
                  <a:moveTo>
                    <a:pt x="0" y="14017"/>
                  </a:moveTo>
                  <a:cubicBezTo>
                    <a:pt x="289" y="5729"/>
                    <a:pt x="5423" y="1648"/>
                    <a:pt x="14017" y="0"/>
                  </a:cubicBezTo>
                  <a:cubicBezTo>
                    <a:pt x="221001" y="-15081"/>
                    <a:pt x="293569" y="-13688"/>
                    <a:pt x="436963" y="0"/>
                  </a:cubicBezTo>
                  <a:cubicBezTo>
                    <a:pt x="580357" y="13688"/>
                    <a:pt x="696919" y="15410"/>
                    <a:pt x="843322" y="0"/>
                  </a:cubicBezTo>
                  <a:cubicBezTo>
                    <a:pt x="851275" y="-59"/>
                    <a:pt x="858035" y="6816"/>
                    <a:pt x="857339" y="14017"/>
                  </a:cubicBezTo>
                  <a:cubicBezTo>
                    <a:pt x="881343" y="120705"/>
                    <a:pt x="866177" y="392311"/>
                    <a:pt x="857339" y="508883"/>
                  </a:cubicBezTo>
                  <a:cubicBezTo>
                    <a:pt x="848501" y="625455"/>
                    <a:pt x="877512" y="811367"/>
                    <a:pt x="857339" y="1023948"/>
                  </a:cubicBezTo>
                  <a:cubicBezTo>
                    <a:pt x="856921" y="1030134"/>
                    <a:pt x="849688" y="1037194"/>
                    <a:pt x="843322" y="1037965"/>
                  </a:cubicBezTo>
                  <a:cubicBezTo>
                    <a:pt x="693734" y="1031387"/>
                    <a:pt x="642031" y="1032814"/>
                    <a:pt x="453549" y="1037965"/>
                  </a:cubicBezTo>
                  <a:cubicBezTo>
                    <a:pt x="265067" y="1043116"/>
                    <a:pt x="134453" y="1033766"/>
                    <a:pt x="14017" y="1037965"/>
                  </a:cubicBezTo>
                  <a:cubicBezTo>
                    <a:pt x="4535" y="1037585"/>
                    <a:pt x="118" y="1030549"/>
                    <a:pt x="0" y="1023948"/>
                  </a:cubicBezTo>
                  <a:cubicBezTo>
                    <a:pt x="14635" y="864862"/>
                    <a:pt x="-2508" y="740193"/>
                    <a:pt x="0" y="549280"/>
                  </a:cubicBezTo>
                  <a:cubicBezTo>
                    <a:pt x="2508" y="358367"/>
                    <a:pt x="-13755" y="161812"/>
                    <a:pt x="0" y="1401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1635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rtlCol="0" anchor="ctr"/>
            <a:lstStyle/>
            <a:p>
              <a:endParaRPr lang="en-US" sz="7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3" name="Dropdown Box and Text">
              <a:extLst>
                <a:ext uri="{FF2B5EF4-FFF2-40B4-BE49-F238E27FC236}">
                  <a16:creationId xmlns:a16="http://schemas.microsoft.com/office/drawing/2014/main" id="{6700B4DD-5C6A-4FE2-AD02-F38EDCC15C12}"/>
                </a:ext>
              </a:extLst>
            </p:cNvPr>
            <p:cNvSpPr/>
            <p:nvPr/>
          </p:nvSpPr>
          <p:spPr>
            <a:xfrm>
              <a:off x="15526711" y="10111369"/>
              <a:ext cx="861959" cy="222624"/>
            </a:xfrm>
            <a:custGeom>
              <a:avLst/>
              <a:gdLst>
                <a:gd name="connsiteX0" fmla="*/ 0 w 861959"/>
                <a:gd name="connsiteY0" fmla="*/ 14569 h 222624"/>
                <a:gd name="connsiteX1" fmla="*/ 14569 w 861959"/>
                <a:gd name="connsiteY1" fmla="*/ 0 h 222624"/>
                <a:gd name="connsiteX2" fmla="*/ 414323 w 861959"/>
                <a:gd name="connsiteY2" fmla="*/ 0 h 222624"/>
                <a:gd name="connsiteX3" fmla="*/ 847390 w 861959"/>
                <a:gd name="connsiteY3" fmla="*/ 0 h 222624"/>
                <a:gd name="connsiteX4" fmla="*/ 861959 w 861959"/>
                <a:gd name="connsiteY4" fmla="*/ 14569 h 222624"/>
                <a:gd name="connsiteX5" fmla="*/ 861959 w 861959"/>
                <a:gd name="connsiteY5" fmla="*/ 208055 h 222624"/>
                <a:gd name="connsiteX6" fmla="*/ 847390 w 861959"/>
                <a:gd name="connsiteY6" fmla="*/ 222624 h 222624"/>
                <a:gd name="connsiteX7" fmla="*/ 414323 w 861959"/>
                <a:gd name="connsiteY7" fmla="*/ 222624 h 222624"/>
                <a:gd name="connsiteX8" fmla="*/ 14569 w 861959"/>
                <a:gd name="connsiteY8" fmla="*/ 222624 h 222624"/>
                <a:gd name="connsiteX9" fmla="*/ 0 w 861959"/>
                <a:gd name="connsiteY9" fmla="*/ 208055 h 222624"/>
                <a:gd name="connsiteX10" fmla="*/ 0 w 861959"/>
                <a:gd name="connsiteY10" fmla="*/ 14569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1959" h="222624" fill="none" extrusionOk="0">
                  <a:moveTo>
                    <a:pt x="0" y="14569"/>
                  </a:moveTo>
                  <a:cubicBezTo>
                    <a:pt x="43" y="5887"/>
                    <a:pt x="6397" y="222"/>
                    <a:pt x="14569" y="0"/>
                  </a:cubicBezTo>
                  <a:cubicBezTo>
                    <a:pt x="147619" y="-1244"/>
                    <a:pt x="307808" y="5979"/>
                    <a:pt x="414323" y="0"/>
                  </a:cubicBezTo>
                  <a:cubicBezTo>
                    <a:pt x="520838" y="-5979"/>
                    <a:pt x="673139" y="18775"/>
                    <a:pt x="847390" y="0"/>
                  </a:cubicBezTo>
                  <a:cubicBezTo>
                    <a:pt x="854888" y="146"/>
                    <a:pt x="862050" y="5511"/>
                    <a:pt x="861959" y="14569"/>
                  </a:cubicBezTo>
                  <a:cubicBezTo>
                    <a:pt x="859660" y="81691"/>
                    <a:pt x="858691" y="127210"/>
                    <a:pt x="861959" y="208055"/>
                  </a:cubicBezTo>
                  <a:cubicBezTo>
                    <a:pt x="861336" y="217626"/>
                    <a:pt x="856358" y="224176"/>
                    <a:pt x="847390" y="222624"/>
                  </a:cubicBezTo>
                  <a:cubicBezTo>
                    <a:pt x="722760" y="211391"/>
                    <a:pt x="595089" y="217881"/>
                    <a:pt x="414323" y="222624"/>
                  </a:cubicBezTo>
                  <a:cubicBezTo>
                    <a:pt x="233557" y="227367"/>
                    <a:pt x="100504" y="219895"/>
                    <a:pt x="14569" y="222624"/>
                  </a:cubicBezTo>
                  <a:cubicBezTo>
                    <a:pt x="6533" y="223607"/>
                    <a:pt x="997" y="215804"/>
                    <a:pt x="0" y="208055"/>
                  </a:cubicBezTo>
                  <a:cubicBezTo>
                    <a:pt x="7850" y="144285"/>
                    <a:pt x="-6185" y="69568"/>
                    <a:pt x="0" y="14569"/>
                  </a:cubicBezTo>
                  <a:close/>
                </a:path>
                <a:path w="861959" h="222624" stroke="0" extrusionOk="0">
                  <a:moveTo>
                    <a:pt x="0" y="14569"/>
                  </a:moveTo>
                  <a:cubicBezTo>
                    <a:pt x="339" y="5883"/>
                    <a:pt x="6103" y="812"/>
                    <a:pt x="14569" y="0"/>
                  </a:cubicBezTo>
                  <a:cubicBezTo>
                    <a:pt x="156428" y="-13988"/>
                    <a:pt x="282248" y="16585"/>
                    <a:pt x="439308" y="0"/>
                  </a:cubicBezTo>
                  <a:cubicBezTo>
                    <a:pt x="596368" y="-16585"/>
                    <a:pt x="672233" y="4465"/>
                    <a:pt x="847390" y="0"/>
                  </a:cubicBezTo>
                  <a:cubicBezTo>
                    <a:pt x="856866" y="-400"/>
                    <a:pt x="863015" y="7342"/>
                    <a:pt x="861959" y="14569"/>
                  </a:cubicBezTo>
                  <a:cubicBezTo>
                    <a:pt x="869217" y="79059"/>
                    <a:pt x="864130" y="124639"/>
                    <a:pt x="861959" y="208055"/>
                  </a:cubicBezTo>
                  <a:cubicBezTo>
                    <a:pt x="861521" y="216040"/>
                    <a:pt x="854906" y="222943"/>
                    <a:pt x="847390" y="222624"/>
                  </a:cubicBezTo>
                  <a:cubicBezTo>
                    <a:pt x="740859" y="230065"/>
                    <a:pt x="599062" y="205034"/>
                    <a:pt x="414323" y="222624"/>
                  </a:cubicBezTo>
                  <a:cubicBezTo>
                    <a:pt x="229584" y="240214"/>
                    <a:pt x="188968" y="236988"/>
                    <a:pt x="14569" y="222624"/>
                  </a:cubicBezTo>
                  <a:cubicBezTo>
                    <a:pt x="6384" y="223182"/>
                    <a:pt x="-753" y="216025"/>
                    <a:pt x="0" y="208055"/>
                  </a:cubicBezTo>
                  <a:cubicBezTo>
                    <a:pt x="7965" y="138508"/>
                    <a:pt x="7618" y="73979"/>
                    <a:pt x="0" y="1456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6544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Dropdown</a:t>
              </a:r>
            </a:p>
          </p:txBody>
        </p:sp>
        <p:grpSp>
          <p:nvGrpSpPr>
            <p:cNvPr id="374" name="Dropdown Icon">
              <a:extLst>
                <a:ext uri="{FF2B5EF4-FFF2-40B4-BE49-F238E27FC236}">
                  <a16:creationId xmlns:a16="http://schemas.microsoft.com/office/drawing/2014/main" id="{E8C54D5D-0ABB-4541-B523-86BE77646FF8}"/>
                </a:ext>
              </a:extLst>
            </p:cNvPr>
            <p:cNvGrpSpPr/>
            <p:nvPr/>
          </p:nvGrpSpPr>
          <p:grpSpPr>
            <a:xfrm rot="18531467">
              <a:off x="15612636" y="10187837"/>
              <a:ext cx="79252" cy="83004"/>
              <a:chOff x="1411369" y="3109610"/>
              <a:chExt cx="182868" cy="191529"/>
            </a:xfrm>
          </p:grpSpPr>
          <p:cxnSp>
            <p:nvCxnSpPr>
              <p:cNvPr id="378" name="Line 2">
                <a:extLst>
                  <a:ext uri="{FF2B5EF4-FFF2-40B4-BE49-F238E27FC236}">
                    <a16:creationId xmlns:a16="http://schemas.microsoft.com/office/drawing/2014/main" id="{FE909CA5-030A-40CF-B530-775C2CC47F4C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484509" y="3191411"/>
                <a:ext cx="109728" cy="109728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Line 1">
                <a:extLst>
                  <a:ext uri="{FF2B5EF4-FFF2-40B4-BE49-F238E27FC236}">
                    <a16:creationId xmlns:a16="http://schemas.microsoft.com/office/drawing/2014/main" id="{2C9DE9CD-25D6-49F6-9F9A-64063D127ECB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411369" y="3109610"/>
                <a:ext cx="109728" cy="109729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7" name="Dropdown Option 3">
              <a:extLst>
                <a:ext uri="{FF2B5EF4-FFF2-40B4-BE49-F238E27FC236}">
                  <a16:creationId xmlns:a16="http://schemas.microsoft.com/office/drawing/2014/main" id="{26C91F3E-E430-4876-9329-B7A3684F43B2}"/>
                </a:ext>
              </a:extLst>
            </p:cNvPr>
            <p:cNvSpPr txBox="1"/>
            <p:nvPr/>
          </p:nvSpPr>
          <p:spPr>
            <a:xfrm>
              <a:off x="15555358" y="10934607"/>
              <a:ext cx="818823" cy="204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3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Dropdown</a:t>
              </a:r>
              <a:endParaRPr lang="en-US" sz="730" dirty="0"/>
            </a:p>
          </p:txBody>
        </p:sp>
        <p:sp>
          <p:nvSpPr>
            <p:cNvPr id="375" name="Highlighted Dropdown Option 2">
              <a:extLst>
                <a:ext uri="{FF2B5EF4-FFF2-40B4-BE49-F238E27FC236}">
                  <a16:creationId xmlns:a16="http://schemas.microsoft.com/office/drawing/2014/main" id="{6B791E3B-BC5C-43CD-8A23-59F79AAFA3BC}"/>
                </a:ext>
              </a:extLst>
            </p:cNvPr>
            <p:cNvSpPr/>
            <p:nvPr/>
          </p:nvSpPr>
          <p:spPr>
            <a:xfrm>
              <a:off x="15531046" y="10633876"/>
              <a:ext cx="857415" cy="258968"/>
            </a:xfrm>
            <a:custGeom>
              <a:avLst/>
              <a:gdLst>
                <a:gd name="connsiteX0" fmla="*/ 0 w 857415"/>
                <a:gd name="connsiteY0" fmla="*/ 7381 h 258968"/>
                <a:gd name="connsiteX1" fmla="*/ 7381 w 857415"/>
                <a:gd name="connsiteY1" fmla="*/ 0 h 258968"/>
                <a:gd name="connsiteX2" fmla="*/ 411854 w 857415"/>
                <a:gd name="connsiteY2" fmla="*/ 0 h 258968"/>
                <a:gd name="connsiteX3" fmla="*/ 850034 w 857415"/>
                <a:gd name="connsiteY3" fmla="*/ 0 h 258968"/>
                <a:gd name="connsiteX4" fmla="*/ 857415 w 857415"/>
                <a:gd name="connsiteY4" fmla="*/ 7381 h 258968"/>
                <a:gd name="connsiteX5" fmla="*/ 857415 w 857415"/>
                <a:gd name="connsiteY5" fmla="*/ 251587 h 258968"/>
                <a:gd name="connsiteX6" fmla="*/ 850034 w 857415"/>
                <a:gd name="connsiteY6" fmla="*/ 258968 h 258968"/>
                <a:gd name="connsiteX7" fmla="*/ 411854 w 857415"/>
                <a:gd name="connsiteY7" fmla="*/ 258968 h 258968"/>
                <a:gd name="connsiteX8" fmla="*/ 7381 w 857415"/>
                <a:gd name="connsiteY8" fmla="*/ 258968 h 258968"/>
                <a:gd name="connsiteX9" fmla="*/ 0 w 857415"/>
                <a:gd name="connsiteY9" fmla="*/ 251587 h 258968"/>
                <a:gd name="connsiteX10" fmla="*/ 0 w 857415"/>
                <a:gd name="connsiteY10" fmla="*/ 7381 h 25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415" h="258968" fill="none" extrusionOk="0">
                  <a:moveTo>
                    <a:pt x="0" y="7381"/>
                  </a:moveTo>
                  <a:cubicBezTo>
                    <a:pt x="14" y="3106"/>
                    <a:pt x="3135" y="299"/>
                    <a:pt x="7381" y="0"/>
                  </a:cubicBezTo>
                  <a:cubicBezTo>
                    <a:pt x="170701" y="-9568"/>
                    <a:pt x="326803" y="5205"/>
                    <a:pt x="411854" y="0"/>
                  </a:cubicBezTo>
                  <a:cubicBezTo>
                    <a:pt x="496905" y="-5205"/>
                    <a:pt x="646760" y="-875"/>
                    <a:pt x="850034" y="0"/>
                  </a:cubicBezTo>
                  <a:cubicBezTo>
                    <a:pt x="853391" y="191"/>
                    <a:pt x="857458" y="2827"/>
                    <a:pt x="857415" y="7381"/>
                  </a:cubicBezTo>
                  <a:cubicBezTo>
                    <a:pt x="858180" y="65042"/>
                    <a:pt x="857940" y="153938"/>
                    <a:pt x="857415" y="251587"/>
                  </a:cubicBezTo>
                  <a:cubicBezTo>
                    <a:pt x="857332" y="255867"/>
                    <a:pt x="854546" y="259702"/>
                    <a:pt x="850034" y="258968"/>
                  </a:cubicBezTo>
                  <a:cubicBezTo>
                    <a:pt x="722750" y="276237"/>
                    <a:pt x="597087" y="240205"/>
                    <a:pt x="411854" y="258968"/>
                  </a:cubicBezTo>
                  <a:cubicBezTo>
                    <a:pt x="226621" y="277731"/>
                    <a:pt x="179619" y="242040"/>
                    <a:pt x="7381" y="258968"/>
                  </a:cubicBezTo>
                  <a:cubicBezTo>
                    <a:pt x="3308" y="259295"/>
                    <a:pt x="320" y="255567"/>
                    <a:pt x="0" y="251587"/>
                  </a:cubicBezTo>
                  <a:cubicBezTo>
                    <a:pt x="-8165" y="135243"/>
                    <a:pt x="-5534" y="108649"/>
                    <a:pt x="0" y="7381"/>
                  </a:cubicBezTo>
                  <a:close/>
                </a:path>
                <a:path w="857415" h="258968" stroke="0" extrusionOk="0">
                  <a:moveTo>
                    <a:pt x="0" y="7381"/>
                  </a:moveTo>
                  <a:cubicBezTo>
                    <a:pt x="118" y="3082"/>
                    <a:pt x="3156" y="288"/>
                    <a:pt x="7381" y="0"/>
                  </a:cubicBezTo>
                  <a:cubicBezTo>
                    <a:pt x="190808" y="1554"/>
                    <a:pt x="336616" y="-8218"/>
                    <a:pt x="437134" y="0"/>
                  </a:cubicBezTo>
                  <a:cubicBezTo>
                    <a:pt x="537652" y="8218"/>
                    <a:pt x="753188" y="12646"/>
                    <a:pt x="850034" y="0"/>
                  </a:cubicBezTo>
                  <a:cubicBezTo>
                    <a:pt x="854946" y="-234"/>
                    <a:pt x="857997" y="3757"/>
                    <a:pt x="857415" y="7381"/>
                  </a:cubicBezTo>
                  <a:cubicBezTo>
                    <a:pt x="866049" y="103396"/>
                    <a:pt x="845551" y="133826"/>
                    <a:pt x="857415" y="251587"/>
                  </a:cubicBezTo>
                  <a:cubicBezTo>
                    <a:pt x="857068" y="255615"/>
                    <a:pt x="853920" y="259082"/>
                    <a:pt x="850034" y="258968"/>
                  </a:cubicBezTo>
                  <a:cubicBezTo>
                    <a:pt x="731148" y="277666"/>
                    <a:pt x="623273" y="260435"/>
                    <a:pt x="411854" y="258968"/>
                  </a:cubicBezTo>
                  <a:cubicBezTo>
                    <a:pt x="200435" y="257501"/>
                    <a:pt x="182014" y="271974"/>
                    <a:pt x="7381" y="258968"/>
                  </a:cubicBezTo>
                  <a:cubicBezTo>
                    <a:pt x="3208" y="259356"/>
                    <a:pt x="-212" y="255642"/>
                    <a:pt x="0" y="251587"/>
                  </a:cubicBezTo>
                  <a:cubicBezTo>
                    <a:pt x="5229" y="156752"/>
                    <a:pt x="9933" y="66580"/>
                    <a:pt x="0" y="73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2850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rtlCol="0" anchor="ctr"/>
            <a:lstStyle/>
            <a:p>
              <a:r>
                <a:rPr lang="en-US" sz="73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Dropdown</a:t>
              </a:r>
            </a:p>
          </p:txBody>
        </p:sp>
        <p:sp>
          <p:nvSpPr>
            <p:cNvPr id="376" name="Dropdown Option 1">
              <a:extLst>
                <a:ext uri="{FF2B5EF4-FFF2-40B4-BE49-F238E27FC236}">
                  <a16:creationId xmlns:a16="http://schemas.microsoft.com/office/drawing/2014/main" id="{A5B4F920-8459-440B-8630-2CADAD686659}"/>
                </a:ext>
              </a:extLst>
            </p:cNvPr>
            <p:cNvSpPr txBox="1"/>
            <p:nvPr/>
          </p:nvSpPr>
          <p:spPr>
            <a:xfrm>
              <a:off x="15557740" y="10381599"/>
              <a:ext cx="818823" cy="204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3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Dropdown</a:t>
              </a:r>
              <a:endParaRPr lang="en-US" sz="730" dirty="0"/>
            </a:p>
          </p:txBody>
        </p:sp>
      </p:grpSp>
      <p:grpSp>
        <p:nvGrpSpPr>
          <p:cNvPr id="43" name="Dropdown Box 2" descr="Dropdown box">
            <a:extLst>
              <a:ext uri="{FF2B5EF4-FFF2-40B4-BE49-F238E27FC236}">
                <a16:creationId xmlns:a16="http://schemas.microsoft.com/office/drawing/2014/main" id="{8528E2BA-DDEA-4F83-A1CE-DC128E052BE4}"/>
              </a:ext>
            </a:extLst>
          </p:cNvPr>
          <p:cNvGrpSpPr/>
          <p:nvPr/>
        </p:nvGrpSpPr>
        <p:grpSpPr>
          <a:xfrm>
            <a:off x="15534794" y="9650692"/>
            <a:ext cx="857339" cy="222624"/>
            <a:chOff x="15534794" y="9650692"/>
            <a:chExt cx="857339" cy="222624"/>
          </a:xfrm>
        </p:grpSpPr>
        <p:sp>
          <p:nvSpPr>
            <p:cNvPr id="368" name="Dropdown Box and Text">
              <a:extLst>
                <a:ext uri="{FF2B5EF4-FFF2-40B4-BE49-F238E27FC236}">
                  <a16:creationId xmlns:a16="http://schemas.microsoft.com/office/drawing/2014/main" id="{EC72BB49-ABE3-458F-90D4-D7EE31F3875B}"/>
                </a:ext>
              </a:extLst>
            </p:cNvPr>
            <p:cNvSpPr/>
            <p:nvPr/>
          </p:nvSpPr>
          <p:spPr>
            <a:xfrm>
              <a:off x="15534794" y="9650692"/>
              <a:ext cx="857339" cy="222624"/>
            </a:xfrm>
            <a:custGeom>
              <a:avLst/>
              <a:gdLst>
                <a:gd name="connsiteX0" fmla="*/ 0 w 857339"/>
                <a:gd name="connsiteY0" fmla="*/ 13293 h 222624"/>
                <a:gd name="connsiteX1" fmla="*/ 13293 w 857339"/>
                <a:gd name="connsiteY1" fmla="*/ 0 h 222624"/>
                <a:gd name="connsiteX2" fmla="*/ 412054 w 857339"/>
                <a:gd name="connsiteY2" fmla="*/ 0 h 222624"/>
                <a:gd name="connsiteX3" fmla="*/ 844046 w 857339"/>
                <a:gd name="connsiteY3" fmla="*/ 0 h 222624"/>
                <a:gd name="connsiteX4" fmla="*/ 857339 w 857339"/>
                <a:gd name="connsiteY4" fmla="*/ 13293 h 222624"/>
                <a:gd name="connsiteX5" fmla="*/ 857339 w 857339"/>
                <a:gd name="connsiteY5" fmla="*/ 209331 h 222624"/>
                <a:gd name="connsiteX6" fmla="*/ 844046 w 857339"/>
                <a:gd name="connsiteY6" fmla="*/ 222624 h 222624"/>
                <a:gd name="connsiteX7" fmla="*/ 412054 w 857339"/>
                <a:gd name="connsiteY7" fmla="*/ 222624 h 222624"/>
                <a:gd name="connsiteX8" fmla="*/ 13293 w 857339"/>
                <a:gd name="connsiteY8" fmla="*/ 222624 h 222624"/>
                <a:gd name="connsiteX9" fmla="*/ 0 w 857339"/>
                <a:gd name="connsiteY9" fmla="*/ 209331 h 222624"/>
                <a:gd name="connsiteX10" fmla="*/ 0 w 857339"/>
                <a:gd name="connsiteY10" fmla="*/ 13293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339" h="222624" fill="none" extrusionOk="0">
                  <a:moveTo>
                    <a:pt x="0" y="13293"/>
                  </a:moveTo>
                  <a:cubicBezTo>
                    <a:pt x="113" y="4298"/>
                    <a:pt x="5622" y="579"/>
                    <a:pt x="13293" y="0"/>
                  </a:cubicBezTo>
                  <a:cubicBezTo>
                    <a:pt x="95113" y="-18055"/>
                    <a:pt x="311936" y="-12420"/>
                    <a:pt x="412054" y="0"/>
                  </a:cubicBezTo>
                  <a:cubicBezTo>
                    <a:pt x="512172" y="12420"/>
                    <a:pt x="757111" y="-13784"/>
                    <a:pt x="844046" y="0"/>
                  </a:cubicBezTo>
                  <a:cubicBezTo>
                    <a:pt x="850326" y="283"/>
                    <a:pt x="857484" y="4339"/>
                    <a:pt x="857339" y="13293"/>
                  </a:cubicBezTo>
                  <a:cubicBezTo>
                    <a:pt x="849190" y="105863"/>
                    <a:pt x="856134" y="130632"/>
                    <a:pt x="857339" y="209331"/>
                  </a:cubicBezTo>
                  <a:cubicBezTo>
                    <a:pt x="857070" y="217332"/>
                    <a:pt x="851851" y="223403"/>
                    <a:pt x="844046" y="222624"/>
                  </a:cubicBezTo>
                  <a:cubicBezTo>
                    <a:pt x="743018" y="213884"/>
                    <a:pt x="613776" y="227545"/>
                    <a:pt x="412054" y="222624"/>
                  </a:cubicBezTo>
                  <a:cubicBezTo>
                    <a:pt x="210332" y="217703"/>
                    <a:pt x="205862" y="209275"/>
                    <a:pt x="13293" y="222624"/>
                  </a:cubicBezTo>
                  <a:cubicBezTo>
                    <a:pt x="5969" y="224370"/>
                    <a:pt x="607" y="216492"/>
                    <a:pt x="0" y="209331"/>
                  </a:cubicBezTo>
                  <a:cubicBezTo>
                    <a:pt x="5597" y="118145"/>
                    <a:pt x="-8491" y="68781"/>
                    <a:pt x="0" y="13293"/>
                  </a:cubicBezTo>
                  <a:close/>
                </a:path>
                <a:path w="857339" h="222624" stroke="0" extrusionOk="0">
                  <a:moveTo>
                    <a:pt x="0" y="13293"/>
                  </a:moveTo>
                  <a:cubicBezTo>
                    <a:pt x="728" y="4574"/>
                    <a:pt x="5413" y="1039"/>
                    <a:pt x="13293" y="0"/>
                  </a:cubicBezTo>
                  <a:cubicBezTo>
                    <a:pt x="172427" y="-14279"/>
                    <a:pt x="266913" y="-16267"/>
                    <a:pt x="436977" y="0"/>
                  </a:cubicBezTo>
                  <a:cubicBezTo>
                    <a:pt x="607041" y="16267"/>
                    <a:pt x="754095" y="-9188"/>
                    <a:pt x="844046" y="0"/>
                  </a:cubicBezTo>
                  <a:cubicBezTo>
                    <a:pt x="851588" y="-56"/>
                    <a:pt x="858000" y="6464"/>
                    <a:pt x="857339" y="13293"/>
                  </a:cubicBezTo>
                  <a:cubicBezTo>
                    <a:pt x="848420" y="55070"/>
                    <a:pt x="859011" y="141913"/>
                    <a:pt x="857339" y="209331"/>
                  </a:cubicBezTo>
                  <a:cubicBezTo>
                    <a:pt x="855623" y="216435"/>
                    <a:pt x="851027" y="222842"/>
                    <a:pt x="844046" y="222624"/>
                  </a:cubicBezTo>
                  <a:cubicBezTo>
                    <a:pt x="676956" y="236619"/>
                    <a:pt x="568692" y="222685"/>
                    <a:pt x="412054" y="222624"/>
                  </a:cubicBezTo>
                  <a:cubicBezTo>
                    <a:pt x="255416" y="222563"/>
                    <a:pt x="163025" y="210267"/>
                    <a:pt x="13293" y="222624"/>
                  </a:cubicBezTo>
                  <a:cubicBezTo>
                    <a:pt x="5887" y="222880"/>
                    <a:pt x="-800" y="216592"/>
                    <a:pt x="0" y="209331"/>
                  </a:cubicBezTo>
                  <a:cubicBezTo>
                    <a:pt x="5989" y="127499"/>
                    <a:pt x="6155" y="88791"/>
                    <a:pt x="0" y="1329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5971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Dropdown</a:t>
              </a:r>
            </a:p>
          </p:txBody>
        </p:sp>
        <p:grpSp>
          <p:nvGrpSpPr>
            <p:cNvPr id="369" name="Dropdown Icon">
              <a:extLst>
                <a:ext uri="{FF2B5EF4-FFF2-40B4-BE49-F238E27FC236}">
                  <a16:creationId xmlns:a16="http://schemas.microsoft.com/office/drawing/2014/main" id="{C036D90E-8480-4CA6-89BA-F0D1D9A85A03}"/>
                </a:ext>
              </a:extLst>
            </p:cNvPr>
            <p:cNvGrpSpPr/>
            <p:nvPr/>
          </p:nvGrpSpPr>
          <p:grpSpPr>
            <a:xfrm rot="13229624">
              <a:off x="15612036" y="9725428"/>
              <a:ext cx="73152" cy="73152"/>
              <a:chOff x="1411369" y="3109610"/>
              <a:chExt cx="182868" cy="191529"/>
            </a:xfrm>
          </p:grpSpPr>
          <p:cxnSp>
            <p:nvCxnSpPr>
              <p:cNvPr id="370" name="Line 2">
                <a:extLst>
                  <a:ext uri="{FF2B5EF4-FFF2-40B4-BE49-F238E27FC236}">
                    <a16:creationId xmlns:a16="http://schemas.microsoft.com/office/drawing/2014/main" id="{8499C5C0-1984-45B5-A269-FC85714F5FF2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484509" y="3191411"/>
                <a:ext cx="109728" cy="109728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Line 1">
                <a:extLst>
                  <a:ext uri="{FF2B5EF4-FFF2-40B4-BE49-F238E27FC236}">
                    <a16:creationId xmlns:a16="http://schemas.microsoft.com/office/drawing/2014/main" id="{39980C20-56FB-4031-B5EB-49775F1C8A53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411369" y="3109610"/>
                <a:ext cx="109728" cy="109729"/>
              </a:xfrm>
              <a:prstGeom prst="line">
                <a:avLst/>
              </a:prstGeom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Dropdown Box 1 Expanded" descr="Selected dropdown box">
            <a:extLst>
              <a:ext uri="{FF2B5EF4-FFF2-40B4-BE49-F238E27FC236}">
                <a16:creationId xmlns:a16="http://schemas.microsoft.com/office/drawing/2014/main" id="{9425A917-7361-42E9-856D-BF0ABC45205F}"/>
              </a:ext>
            </a:extLst>
          </p:cNvPr>
          <p:cNvGrpSpPr/>
          <p:nvPr/>
        </p:nvGrpSpPr>
        <p:grpSpPr>
          <a:xfrm>
            <a:off x="14119642" y="10121319"/>
            <a:ext cx="1087393" cy="934616"/>
            <a:chOff x="14119642" y="10121319"/>
            <a:chExt cx="1087393" cy="934616"/>
          </a:xfrm>
        </p:grpSpPr>
        <p:grpSp>
          <p:nvGrpSpPr>
            <p:cNvPr id="392" name="Dropdown Expanded Menu">
              <a:extLst>
                <a:ext uri="{FF2B5EF4-FFF2-40B4-BE49-F238E27FC236}">
                  <a16:creationId xmlns:a16="http://schemas.microsoft.com/office/drawing/2014/main" id="{6972DCAE-C1DC-464A-9A1D-D677E1984CEE}"/>
                </a:ext>
              </a:extLst>
            </p:cNvPr>
            <p:cNvGrpSpPr/>
            <p:nvPr/>
          </p:nvGrpSpPr>
          <p:grpSpPr>
            <a:xfrm>
              <a:off x="14122237" y="10323215"/>
              <a:ext cx="1083469" cy="732720"/>
              <a:chOff x="-672705" y="1200507"/>
              <a:chExt cx="1083469" cy="732720"/>
            </a:xfrm>
          </p:grpSpPr>
          <p:sp>
            <p:nvSpPr>
              <p:cNvPr id="399" name="Dropdown Expanded Menu Outline">
                <a:extLst>
                  <a:ext uri="{FF2B5EF4-FFF2-40B4-BE49-F238E27FC236}">
                    <a16:creationId xmlns:a16="http://schemas.microsoft.com/office/drawing/2014/main" id="{A8C3DF71-9A22-44A7-9F66-93743AC9F01E}"/>
                  </a:ext>
                </a:extLst>
              </p:cNvPr>
              <p:cNvSpPr/>
              <p:nvPr/>
            </p:nvSpPr>
            <p:spPr>
              <a:xfrm>
                <a:off x="-672705" y="1201341"/>
                <a:ext cx="1083469" cy="731886"/>
              </a:xfrm>
              <a:custGeom>
                <a:avLst/>
                <a:gdLst>
                  <a:gd name="connsiteX0" fmla="*/ 0 w 1083469"/>
                  <a:gd name="connsiteY0" fmla="*/ 0 h 731886"/>
                  <a:gd name="connsiteX1" fmla="*/ 552569 w 1083469"/>
                  <a:gd name="connsiteY1" fmla="*/ 0 h 731886"/>
                  <a:gd name="connsiteX2" fmla="*/ 1083469 w 1083469"/>
                  <a:gd name="connsiteY2" fmla="*/ 0 h 731886"/>
                  <a:gd name="connsiteX3" fmla="*/ 1083469 w 1083469"/>
                  <a:gd name="connsiteY3" fmla="*/ 343986 h 731886"/>
                  <a:gd name="connsiteX4" fmla="*/ 1083469 w 1083469"/>
                  <a:gd name="connsiteY4" fmla="*/ 731886 h 731886"/>
                  <a:gd name="connsiteX5" fmla="*/ 520065 w 1083469"/>
                  <a:gd name="connsiteY5" fmla="*/ 731886 h 731886"/>
                  <a:gd name="connsiteX6" fmla="*/ 0 w 1083469"/>
                  <a:gd name="connsiteY6" fmla="*/ 731886 h 731886"/>
                  <a:gd name="connsiteX7" fmla="*/ 0 w 1083469"/>
                  <a:gd name="connsiteY7" fmla="*/ 387900 h 731886"/>
                  <a:gd name="connsiteX8" fmla="*/ 0 w 1083469"/>
                  <a:gd name="connsiteY8" fmla="*/ 0 h 7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3469" h="731886" fill="none" extrusionOk="0">
                    <a:moveTo>
                      <a:pt x="0" y="0"/>
                    </a:moveTo>
                    <a:cubicBezTo>
                      <a:pt x="236519" y="70"/>
                      <a:pt x="285606" y="25088"/>
                      <a:pt x="552569" y="0"/>
                    </a:cubicBezTo>
                    <a:cubicBezTo>
                      <a:pt x="819532" y="-25088"/>
                      <a:pt x="863260" y="24091"/>
                      <a:pt x="1083469" y="0"/>
                    </a:cubicBezTo>
                    <a:cubicBezTo>
                      <a:pt x="1096081" y="159689"/>
                      <a:pt x="1095485" y="242599"/>
                      <a:pt x="1083469" y="343986"/>
                    </a:cubicBezTo>
                    <a:cubicBezTo>
                      <a:pt x="1071453" y="445373"/>
                      <a:pt x="1096077" y="649486"/>
                      <a:pt x="1083469" y="731886"/>
                    </a:cubicBezTo>
                    <a:cubicBezTo>
                      <a:pt x="818532" y="710922"/>
                      <a:pt x="703825" y="747379"/>
                      <a:pt x="520065" y="731886"/>
                    </a:cubicBezTo>
                    <a:cubicBezTo>
                      <a:pt x="336305" y="716393"/>
                      <a:pt x="239638" y="750623"/>
                      <a:pt x="0" y="731886"/>
                    </a:cubicBezTo>
                    <a:cubicBezTo>
                      <a:pt x="15884" y="560614"/>
                      <a:pt x="-11167" y="520386"/>
                      <a:pt x="0" y="387900"/>
                    </a:cubicBezTo>
                    <a:cubicBezTo>
                      <a:pt x="11167" y="255414"/>
                      <a:pt x="-10166" y="86607"/>
                      <a:pt x="0" y="0"/>
                    </a:cubicBezTo>
                    <a:close/>
                  </a:path>
                  <a:path w="1083469" h="731886" stroke="0" extrusionOk="0">
                    <a:moveTo>
                      <a:pt x="0" y="0"/>
                    </a:moveTo>
                    <a:cubicBezTo>
                      <a:pt x="170433" y="19003"/>
                      <a:pt x="284499" y="20647"/>
                      <a:pt x="530900" y="0"/>
                    </a:cubicBezTo>
                    <a:cubicBezTo>
                      <a:pt x="777301" y="-20647"/>
                      <a:pt x="844708" y="-26576"/>
                      <a:pt x="1083469" y="0"/>
                    </a:cubicBezTo>
                    <a:cubicBezTo>
                      <a:pt x="1097087" y="166348"/>
                      <a:pt x="1078391" y="190978"/>
                      <a:pt x="1083469" y="365943"/>
                    </a:cubicBezTo>
                    <a:cubicBezTo>
                      <a:pt x="1088547" y="540908"/>
                      <a:pt x="1099661" y="657780"/>
                      <a:pt x="1083469" y="731886"/>
                    </a:cubicBezTo>
                    <a:cubicBezTo>
                      <a:pt x="914559" y="750565"/>
                      <a:pt x="704257" y="728647"/>
                      <a:pt x="530900" y="731886"/>
                    </a:cubicBezTo>
                    <a:cubicBezTo>
                      <a:pt x="357543" y="735125"/>
                      <a:pt x="207518" y="752298"/>
                      <a:pt x="0" y="731886"/>
                    </a:cubicBezTo>
                    <a:cubicBezTo>
                      <a:pt x="10793" y="641806"/>
                      <a:pt x="-15024" y="526761"/>
                      <a:pt x="0" y="351305"/>
                    </a:cubicBezTo>
                    <a:cubicBezTo>
                      <a:pt x="15024" y="175849"/>
                      <a:pt x="5042" y="15070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595959"/>
                </a:solidFill>
                <a:extLst>
                  <a:ext uri="{C807C97D-BFC1-408E-A445-0C87EB9F89A2}">
                    <ask:lineSketchStyleProps xmlns:ask="http://schemas.microsoft.com/office/drawing/2018/sketchyshapes" xmlns="" sd="3114927656">
                      <a:prstGeom prst="rect">
                        <a:avLst/>
                      </a:prstGeom>
                      <ask:type>
                        <ask:lineSketchFreehand/>
                      </ask:type>
                      <ask:seed>3114927656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Highlighted Option Text 2">
                <a:extLst>
                  <a:ext uri="{FF2B5EF4-FFF2-40B4-BE49-F238E27FC236}">
                    <a16:creationId xmlns:a16="http://schemas.microsoft.com/office/drawing/2014/main" id="{72EDBC40-D2F1-4C61-946F-13FCF4686305}"/>
                  </a:ext>
                </a:extLst>
              </p:cNvPr>
              <p:cNvSpPr/>
              <p:nvPr/>
            </p:nvSpPr>
            <p:spPr>
              <a:xfrm>
                <a:off x="-671513" y="1443909"/>
                <a:ext cx="1080180" cy="252927"/>
              </a:xfrm>
              <a:custGeom>
                <a:avLst/>
                <a:gdLst>
                  <a:gd name="connsiteX0" fmla="*/ 0 w 1080180"/>
                  <a:gd name="connsiteY0" fmla="*/ 0 h 252927"/>
                  <a:gd name="connsiteX1" fmla="*/ 529288 w 1080180"/>
                  <a:gd name="connsiteY1" fmla="*/ 0 h 252927"/>
                  <a:gd name="connsiteX2" fmla="*/ 1080180 w 1080180"/>
                  <a:gd name="connsiteY2" fmla="*/ 0 h 252927"/>
                  <a:gd name="connsiteX3" fmla="*/ 1080180 w 1080180"/>
                  <a:gd name="connsiteY3" fmla="*/ 252927 h 252927"/>
                  <a:gd name="connsiteX4" fmla="*/ 529288 w 1080180"/>
                  <a:gd name="connsiteY4" fmla="*/ 252927 h 252927"/>
                  <a:gd name="connsiteX5" fmla="*/ 0 w 1080180"/>
                  <a:gd name="connsiteY5" fmla="*/ 252927 h 252927"/>
                  <a:gd name="connsiteX6" fmla="*/ 0 w 1080180"/>
                  <a:gd name="connsiteY6" fmla="*/ 0 h 25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0180" h="252927" fill="none" extrusionOk="0">
                    <a:moveTo>
                      <a:pt x="0" y="0"/>
                    </a:moveTo>
                    <a:cubicBezTo>
                      <a:pt x="108630" y="21481"/>
                      <a:pt x="317847" y="13005"/>
                      <a:pt x="529288" y="0"/>
                    </a:cubicBezTo>
                    <a:cubicBezTo>
                      <a:pt x="740729" y="-13005"/>
                      <a:pt x="836402" y="3422"/>
                      <a:pt x="1080180" y="0"/>
                    </a:cubicBezTo>
                    <a:cubicBezTo>
                      <a:pt x="1079877" y="98816"/>
                      <a:pt x="1079211" y="200762"/>
                      <a:pt x="1080180" y="252927"/>
                    </a:cubicBezTo>
                    <a:cubicBezTo>
                      <a:pt x="836964" y="257839"/>
                      <a:pt x="698613" y="235487"/>
                      <a:pt x="529288" y="252927"/>
                    </a:cubicBezTo>
                    <a:cubicBezTo>
                      <a:pt x="359963" y="270367"/>
                      <a:pt x="131946" y="256694"/>
                      <a:pt x="0" y="252927"/>
                    </a:cubicBezTo>
                    <a:cubicBezTo>
                      <a:pt x="-1668" y="155898"/>
                      <a:pt x="10150" y="83162"/>
                      <a:pt x="0" y="0"/>
                    </a:cubicBezTo>
                    <a:close/>
                  </a:path>
                  <a:path w="1080180" h="252927" stroke="0" extrusionOk="0">
                    <a:moveTo>
                      <a:pt x="0" y="0"/>
                    </a:moveTo>
                    <a:cubicBezTo>
                      <a:pt x="174033" y="-20230"/>
                      <a:pt x="429295" y="17225"/>
                      <a:pt x="561694" y="0"/>
                    </a:cubicBezTo>
                    <a:cubicBezTo>
                      <a:pt x="694093" y="-17225"/>
                      <a:pt x="930729" y="16973"/>
                      <a:pt x="1080180" y="0"/>
                    </a:cubicBezTo>
                    <a:cubicBezTo>
                      <a:pt x="1084065" y="56298"/>
                      <a:pt x="1079791" y="175188"/>
                      <a:pt x="1080180" y="252927"/>
                    </a:cubicBezTo>
                    <a:cubicBezTo>
                      <a:pt x="914976" y="250131"/>
                      <a:pt x="731291" y="229904"/>
                      <a:pt x="529288" y="252927"/>
                    </a:cubicBezTo>
                    <a:cubicBezTo>
                      <a:pt x="327285" y="275950"/>
                      <a:pt x="116832" y="257596"/>
                      <a:pt x="0" y="252927"/>
                    </a:cubicBezTo>
                    <a:cubicBezTo>
                      <a:pt x="-1486" y="192865"/>
                      <a:pt x="-10561" y="117137"/>
                      <a:pt x="0" y="0"/>
                    </a:cubicBezTo>
                    <a:close/>
                  </a:path>
                </a:pathLst>
              </a:custGeom>
              <a:solidFill>
                <a:srgbClr val="F2F2F2">
                  <a:alpha val="80000"/>
                </a:srgbClr>
              </a:solidFill>
              <a:ln>
                <a:solidFill>
                  <a:srgbClr val="595959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300337104">
                      <a:prstGeom prst="rect">
                        <a:avLst/>
                      </a:prstGeom>
                      <ask:type>
                        <ask:lineSketchFreehand/>
                      </ask:type>
                      <ask:seed>300337104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ption Text 3">
                <a:extLst>
                  <a:ext uri="{FF2B5EF4-FFF2-40B4-BE49-F238E27FC236}">
                    <a16:creationId xmlns:a16="http://schemas.microsoft.com/office/drawing/2014/main" id="{3A82E0B4-1E9F-4839-B1B2-D8A81B037C2A}"/>
                  </a:ext>
                </a:extLst>
              </p:cNvPr>
              <p:cNvSpPr txBox="1"/>
              <p:nvPr/>
            </p:nvSpPr>
            <p:spPr>
              <a:xfrm>
                <a:off x="-647091" y="1710604"/>
                <a:ext cx="10062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chemeClr val="tx1">
                        <a:lumMod val="75000"/>
                        <a:lumOff val="25000"/>
                        <a:alpha val="35000"/>
                      </a:schemeClr>
                    </a:solidFill>
                  </a:rPr>
                  <a:t>Item 3</a:t>
                </a:r>
              </a:p>
            </p:txBody>
          </p:sp>
          <p:sp>
            <p:nvSpPr>
              <p:cNvPr id="403" name="Option Text 2">
                <a:extLst>
                  <a:ext uri="{FF2B5EF4-FFF2-40B4-BE49-F238E27FC236}">
                    <a16:creationId xmlns:a16="http://schemas.microsoft.com/office/drawing/2014/main" id="{F6017696-BE04-4252-A4BF-8CD870FF834F}"/>
                  </a:ext>
                </a:extLst>
              </p:cNvPr>
              <p:cNvSpPr txBox="1"/>
              <p:nvPr/>
            </p:nvSpPr>
            <p:spPr>
              <a:xfrm>
                <a:off x="-647090" y="1466195"/>
                <a:ext cx="10096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chemeClr val="bg1">
                        <a:lumMod val="50000"/>
                      </a:schemeClr>
                    </a:solidFill>
                  </a:rPr>
                  <a:t>Item 2</a:t>
                </a:r>
              </a:p>
            </p:txBody>
          </p:sp>
          <p:sp>
            <p:nvSpPr>
              <p:cNvPr id="401" name="Option Text 1">
                <a:extLst>
                  <a:ext uri="{FF2B5EF4-FFF2-40B4-BE49-F238E27FC236}">
                    <a16:creationId xmlns:a16="http://schemas.microsoft.com/office/drawing/2014/main" id="{1D03EFEA-33D9-4C63-9822-10AE3B0BBA16}"/>
                  </a:ext>
                </a:extLst>
              </p:cNvPr>
              <p:cNvSpPr txBox="1"/>
              <p:nvPr/>
            </p:nvSpPr>
            <p:spPr>
              <a:xfrm>
                <a:off x="-648282" y="1226828"/>
                <a:ext cx="10108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chemeClr val="tx1">
                        <a:lumMod val="75000"/>
                        <a:lumOff val="25000"/>
                        <a:alpha val="35000"/>
                      </a:schemeClr>
                    </a:solidFill>
                  </a:rPr>
                  <a:t>Item 1</a:t>
                </a:r>
              </a:p>
            </p:txBody>
          </p:sp>
          <p:sp>
            <p:nvSpPr>
              <p:cNvPr id="404" name="Dropdown Expanded Menu Background">
                <a:extLst>
                  <a:ext uri="{FF2B5EF4-FFF2-40B4-BE49-F238E27FC236}">
                    <a16:creationId xmlns:a16="http://schemas.microsoft.com/office/drawing/2014/main" id="{20FABC18-90F1-43D2-B1EE-B7E85B7ADFC7}"/>
                  </a:ext>
                </a:extLst>
              </p:cNvPr>
              <p:cNvSpPr/>
              <p:nvPr/>
            </p:nvSpPr>
            <p:spPr>
              <a:xfrm>
                <a:off x="-672705" y="1200507"/>
                <a:ext cx="1083469" cy="731886"/>
              </a:xfrm>
              <a:custGeom>
                <a:avLst/>
                <a:gdLst>
                  <a:gd name="connsiteX0" fmla="*/ 0 w 1083469"/>
                  <a:gd name="connsiteY0" fmla="*/ 0 h 731886"/>
                  <a:gd name="connsiteX1" fmla="*/ 530900 w 1083469"/>
                  <a:gd name="connsiteY1" fmla="*/ 0 h 731886"/>
                  <a:gd name="connsiteX2" fmla="*/ 1083469 w 1083469"/>
                  <a:gd name="connsiteY2" fmla="*/ 0 h 731886"/>
                  <a:gd name="connsiteX3" fmla="*/ 1083469 w 1083469"/>
                  <a:gd name="connsiteY3" fmla="*/ 365943 h 731886"/>
                  <a:gd name="connsiteX4" fmla="*/ 1083469 w 1083469"/>
                  <a:gd name="connsiteY4" fmla="*/ 731886 h 731886"/>
                  <a:gd name="connsiteX5" fmla="*/ 530900 w 1083469"/>
                  <a:gd name="connsiteY5" fmla="*/ 731886 h 731886"/>
                  <a:gd name="connsiteX6" fmla="*/ 0 w 1083469"/>
                  <a:gd name="connsiteY6" fmla="*/ 731886 h 731886"/>
                  <a:gd name="connsiteX7" fmla="*/ 0 w 1083469"/>
                  <a:gd name="connsiteY7" fmla="*/ 351305 h 731886"/>
                  <a:gd name="connsiteX8" fmla="*/ 0 w 1083469"/>
                  <a:gd name="connsiteY8" fmla="*/ 0 h 7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3469" h="731886" extrusionOk="0">
                    <a:moveTo>
                      <a:pt x="0" y="0"/>
                    </a:moveTo>
                    <a:cubicBezTo>
                      <a:pt x="170433" y="19003"/>
                      <a:pt x="284499" y="20647"/>
                      <a:pt x="530900" y="0"/>
                    </a:cubicBezTo>
                    <a:cubicBezTo>
                      <a:pt x="777301" y="-20647"/>
                      <a:pt x="844708" y="-26576"/>
                      <a:pt x="1083469" y="0"/>
                    </a:cubicBezTo>
                    <a:cubicBezTo>
                      <a:pt x="1097087" y="166348"/>
                      <a:pt x="1078391" y="190978"/>
                      <a:pt x="1083469" y="365943"/>
                    </a:cubicBezTo>
                    <a:cubicBezTo>
                      <a:pt x="1088547" y="540908"/>
                      <a:pt x="1099661" y="657780"/>
                      <a:pt x="1083469" y="731886"/>
                    </a:cubicBezTo>
                    <a:cubicBezTo>
                      <a:pt x="914559" y="750565"/>
                      <a:pt x="704257" y="728647"/>
                      <a:pt x="530900" y="731886"/>
                    </a:cubicBezTo>
                    <a:cubicBezTo>
                      <a:pt x="357543" y="735125"/>
                      <a:pt x="207518" y="752298"/>
                      <a:pt x="0" y="731886"/>
                    </a:cubicBezTo>
                    <a:cubicBezTo>
                      <a:pt x="10793" y="641806"/>
                      <a:pt x="-15024" y="526761"/>
                      <a:pt x="0" y="351305"/>
                    </a:cubicBezTo>
                    <a:cubicBezTo>
                      <a:pt x="15024" y="175849"/>
                      <a:pt x="5042" y="150707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rgbClr val="595959"/>
                </a:solidFill>
                <a:extLst>
                  <a:ext uri="{C807C97D-BFC1-408E-A445-0C87EB9F89A2}">
                    <ask:lineSketchStyleProps xmlns:ask="http://schemas.microsoft.com/office/drawing/2018/sketchyshapes" xmlns="" sd="3114927656">
                      <a:prstGeom prst="rect">
                        <a:avLst/>
                      </a:prstGeom>
                      <ask:type>
                        <ask:lineSketchFreehand/>
                      </ask:type>
                      <ask:seed>3114927656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3" name="Dropdown Box">
              <a:extLst>
                <a:ext uri="{FF2B5EF4-FFF2-40B4-BE49-F238E27FC236}">
                  <a16:creationId xmlns:a16="http://schemas.microsoft.com/office/drawing/2014/main" id="{D6A801F1-1817-47E6-A306-7665ECB2804C}"/>
                </a:ext>
              </a:extLst>
            </p:cNvPr>
            <p:cNvSpPr/>
            <p:nvPr/>
          </p:nvSpPr>
          <p:spPr>
            <a:xfrm>
              <a:off x="14119642" y="10121319"/>
              <a:ext cx="1087393" cy="222624"/>
            </a:xfrm>
            <a:custGeom>
              <a:avLst/>
              <a:gdLst>
                <a:gd name="connsiteX0" fmla="*/ 0 w 1087393"/>
                <a:gd name="connsiteY0" fmla="*/ 18055 h 222624"/>
                <a:gd name="connsiteX1" fmla="*/ 18055 w 1087393"/>
                <a:gd name="connsiteY1" fmla="*/ 0 h 222624"/>
                <a:gd name="connsiteX2" fmla="*/ 522671 w 1087393"/>
                <a:gd name="connsiteY2" fmla="*/ 0 h 222624"/>
                <a:gd name="connsiteX3" fmla="*/ 1069338 w 1087393"/>
                <a:gd name="connsiteY3" fmla="*/ 0 h 222624"/>
                <a:gd name="connsiteX4" fmla="*/ 1087393 w 1087393"/>
                <a:gd name="connsiteY4" fmla="*/ 18055 h 222624"/>
                <a:gd name="connsiteX5" fmla="*/ 1087393 w 1087393"/>
                <a:gd name="connsiteY5" fmla="*/ 204569 h 222624"/>
                <a:gd name="connsiteX6" fmla="*/ 1069338 w 1087393"/>
                <a:gd name="connsiteY6" fmla="*/ 222624 h 222624"/>
                <a:gd name="connsiteX7" fmla="*/ 522671 w 1087393"/>
                <a:gd name="connsiteY7" fmla="*/ 222624 h 222624"/>
                <a:gd name="connsiteX8" fmla="*/ 18055 w 1087393"/>
                <a:gd name="connsiteY8" fmla="*/ 222624 h 222624"/>
                <a:gd name="connsiteX9" fmla="*/ 0 w 1087393"/>
                <a:gd name="connsiteY9" fmla="*/ 204569 h 222624"/>
                <a:gd name="connsiteX10" fmla="*/ 0 w 1087393"/>
                <a:gd name="connsiteY10" fmla="*/ 18055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393" h="222624" fill="none" extrusionOk="0">
                  <a:moveTo>
                    <a:pt x="0" y="18055"/>
                  </a:moveTo>
                  <a:cubicBezTo>
                    <a:pt x="63" y="7163"/>
                    <a:pt x="7908" y="308"/>
                    <a:pt x="18055" y="0"/>
                  </a:cubicBezTo>
                  <a:cubicBezTo>
                    <a:pt x="175389" y="5382"/>
                    <a:pt x="345760" y="-21462"/>
                    <a:pt x="522671" y="0"/>
                  </a:cubicBezTo>
                  <a:cubicBezTo>
                    <a:pt x="699582" y="21462"/>
                    <a:pt x="844462" y="-14502"/>
                    <a:pt x="1069338" y="0"/>
                  </a:cubicBezTo>
                  <a:cubicBezTo>
                    <a:pt x="1076977" y="621"/>
                    <a:pt x="1087544" y="6405"/>
                    <a:pt x="1087393" y="18055"/>
                  </a:cubicBezTo>
                  <a:cubicBezTo>
                    <a:pt x="1087540" y="71186"/>
                    <a:pt x="1091437" y="141240"/>
                    <a:pt x="1087393" y="204569"/>
                  </a:cubicBezTo>
                  <a:cubicBezTo>
                    <a:pt x="1086777" y="216049"/>
                    <a:pt x="1080300" y="224290"/>
                    <a:pt x="1069338" y="222624"/>
                  </a:cubicBezTo>
                  <a:cubicBezTo>
                    <a:pt x="807147" y="249201"/>
                    <a:pt x="778601" y="222258"/>
                    <a:pt x="522671" y="222624"/>
                  </a:cubicBezTo>
                  <a:cubicBezTo>
                    <a:pt x="266741" y="222990"/>
                    <a:pt x="129719" y="214901"/>
                    <a:pt x="18055" y="222624"/>
                  </a:cubicBezTo>
                  <a:cubicBezTo>
                    <a:pt x="8094" y="223697"/>
                    <a:pt x="1178" y="214190"/>
                    <a:pt x="0" y="204569"/>
                  </a:cubicBezTo>
                  <a:cubicBezTo>
                    <a:pt x="2894" y="121792"/>
                    <a:pt x="2622" y="75571"/>
                    <a:pt x="0" y="18055"/>
                  </a:cubicBezTo>
                  <a:close/>
                </a:path>
                <a:path w="1087393" h="222624" stroke="0" extrusionOk="0">
                  <a:moveTo>
                    <a:pt x="0" y="18055"/>
                  </a:moveTo>
                  <a:cubicBezTo>
                    <a:pt x="1067" y="6066"/>
                    <a:pt x="7058" y="1980"/>
                    <a:pt x="18055" y="0"/>
                  </a:cubicBezTo>
                  <a:cubicBezTo>
                    <a:pt x="249092" y="-4737"/>
                    <a:pt x="306146" y="-8393"/>
                    <a:pt x="554209" y="0"/>
                  </a:cubicBezTo>
                  <a:cubicBezTo>
                    <a:pt x="802272" y="8393"/>
                    <a:pt x="948399" y="5987"/>
                    <a:pt x="1069338" y="0"/>
                  </a:cubicBezTo>
                  <a:cubicBezTo>
                    <a:pt x="1080624" y="-367"/>
                    <a:pt x="1087616" y="8256"/>
                    <a:pt x="1087393" y="18055"/>
                  </a:cubicBezTo>
                  <a:cubicBezTo>
                    <a:pt x="1087973" y="70407"/>
                    <a:pt x="1081588" y="122077"/>
                    <a:pt x="1087393" y="204569"/>
                  </a:cubicBezTo>
                  <a:cubicBezTo>
                    <a:pt x="1085793" y="214319"/>
                    <a:pt x="1078378" y="223185"/>
                    <a:pt x="1069338" y="222624"/>
                  </a:cubicBezTo>
                  <a:cubicBezTo>
                    <a:pt x="904082" y="215477"/>
                    <a:pt x="769180" y="239337"/>
                    <a:pt x="522671" y="222624"/>
                  </a:cubicBezTo>
                  <a:cubicBezTo>
                    <a:pt x="276162" y="205911"/>
                    <a:pt x="233337" y="228866"/>
                    <a:pt x="18055" y="222624"/>
                  </a:cubicBezTo>
                  <a:cubicBezTo>
                    <a:pt x="7941" y="223193"/>
                    <a:pt x="-1807" y="214359"/>
                    <a:pt x="0" y="204569"/>
                  </a:cubicBezTo>
                  <a:cubicBezTo>
                    <a:pt x="9034" y="129895"/>
                    <a:pt x="4324" y="60147"/>
                    <a:pt x="0" y="1805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8110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Dropdown Icon Background">
              <a:extLst>
                <a:ext uri="{FF2B5EF4-FFF2-40B4-BE49-F238E27FC236}">
                  <a16:creationId xmlns:a16="http://schemas.microsoft.com/office/drawing/2014/main" id="{3600F927-969A-4AB3-BF10-EE9744297DEB}"/>
                </a:ext>
              </a:extLst>
            </p:cNvPr>
            <p:cNvSpPr/>
            <p:nvPr/>
          </p:nvSpPr>
          <p:spPr>
            <a:xfrm>
              <a:off x="14962000" y="10121319"/>
              <a:ext cx="243991" cy="222624"/>
            </a:xfrm>
            <a:custGeom>
              <a:avLst/>
              <a:gdLst>
                <a:gd name="connsiteX0" fmla="*/ 0 w 243991"/>
                <a:gd name="connsiteY0" fmla="*/ 9722 h 222624"/>
                <a:gd name="connsiteX1" fmla="*/ 9722 w 243991"/>
                <a:gd name="connsiteY1" fmla="*/ 0 h 222624"/>
                <a:gd name="connsiteX2" fmla="*/ 234269 w 243991"/>
                <a:gd name="connsiteY2" fmla="*/ 0 h 222624"/>
                <a:gd name="connsiteX3" fmla="*/ 243991 w 243991"/>
                <a:gd name="connsiteY3" fmla="*/ 9722 h 222624"/>
                <a:gd name="connsiteX4" fmla="*/ 243991 w 243991"/>
                <a:gd name="connsiteY4" fmla="*/ 212902 h 222624"/>
                <a:gd name="connsiteX5" fmla="*/ 234269 w 243991"/>
                <a:gd name="connsiteY5" fmla="*/ 222624 h 222624"/>
                <a:gd name="connsiteX6" fmla="*/ 9722 w 243991"/>
                <a:gd name="connsiteY6" fmla="*/ 222624 h 222624"/>
                <a:gd name="connsiteX7" fmla="*/ 0 w 243991"/>
                <a:gd name="connsiteY7" fmla="*/ 212902 h 222624"/>
                <a:gd name="connsiteX8" fmla="*/ 0 w 243991"/>
                <a:gd name="connsiteY8" fmla="*/ 9722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991" h="222624" fill="none" extrusionOk="0">
                  <a:moveTo>
                    <a:pt x="0" y="9722"/>
                  </a:moveTo>
                  <a:cubicBezTo>
                    <a:pt x="-705" y="4199"/>
                    <a:pt x="4401" y="-461"/>
                    <a:pt x="9722" y="0"/>
                  </a:cubicBezTo>
                  <a:cubicBezTo>
                    <a:pt x="75837" y="-8941"/>
                    <a:pt x="175376" y="-7056"/>
                    <a:pt x="234269" y="0"/>
                  </a:cubicBezTo>
                  <a:cubicBezTo>
                    <a:pt x="240153" y="1100"/>
                    <a:pt x="244402" y="5435"/>
                    <a:pt x="243991" y="9722"/>
                  </a:cubicBezTo>
                  <a:cubicBezTo>
                    <a:pt x="243666" y="68671"/>
                    <a:pt x="243910" y="158638"/>
                    <a:pt x="243991" y="212902"/>
                  </a:cubicBezTo>
                  <a:cubicBezTo>
                    <a:pt x="243534" y="218393"/>
                    <a:pt x="239699" y="221944"/>
                    <a:pt x="234269" y="222624"/>
                  </a:cubicBezTo>
                  <a:cubicBezTo>
                    <a:pt x="167419" y="216618"/>
                    <a:pt x="106060" y="226036"/>
                    <a:pt x="9722" y="222624"/>
                  </a:cubicBezTo>
                  <a:cubicBezTo>
                    <a:pt x="4155" y="223109"/>
                    <a:pt x="629" y="219330"/>
                    <a:pt x="0" y="212902"/>
                  </a:cubicBezTo>
                  <a:cubicBezTo>
                    <a:pt x="2723" y="144938"/>
                    <a:pt x="-7661" y="64265"/>
                    <a:pt x="0" y="9722"/>
                  </a:cubicBezTo>
                  <a:close/>
                </a:path>
                <a:path w="243991" h="222624" stroke="0" extrusionOk="0">
                  <a:moveTo>
                    <a:pt x="0" y="9722"/>
                  </a:moveTo>
                  <a:cubicBezTo>
                    <a:pt x="568" y="3279"/>
                    <a:pt x="4117" y="455"/>
                    <a:pt x="9722" y="0"/>
                  </a:cubicBezTo>
                  <a:cubicBezTo>
                    <a:pt x="100862" y="7109"/>
                    <a:pt x="141742" y="5294"/>
                    <a:pt x="234269" y="0"/>
                  </a:cubicBezTo>
                  <a:cubicBezTo>
                    <a:pt x="238679" y="-43"/>
                    <a:pt x="244012" y="4224"/>
                    <a:pt x="243991" y="9722"/>
                  </a:cubicBezTo>
                  <a:cubicBezTo>
                    <a:pt x="239661" y="105023"/>
                    <a:pt x="245862" y="119670"/>
                    <a:pt x="243991" y="212902"/>
                  </a:cubicBezTo>
                  <a:cubicBezTo>
                    <a:pt x="244049" y="218422"/>
                    <a:pt x="239462" y="221466"/>
                    <a:pt x="234269" y="222624"/>
                  </a:cubicBezTo>
                  <a:cubicBezTo>
                    <a:pt x="133799" y="222497"/>
                    <a:pt x="118493" y="232816"/>
                    <a:pt x="9722" y="222624"/>
                  </a:cubicBezTo>
                  <a:cubicBezTo>
                    <a:pt x="4349" y="222156"/>
                    <a:pt x="-14" y="217933"/>
                    <a:pt x="0" y="212902"/>
                  </a:cubicBezTo>
                  <a:cubicBezTo>
                    <a:pt x="4810" y="148040"/>
                    <a:pt x="-3925" y="94665"/>
                    <a:pt x="0" y="97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367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Dropdown Text">
              <a:extLst>
                <a:ext uri="{FF2B5EF4-FFF2-40B4-BE49-F238E27FC236}">
                  <a16:creationId xmlns:a16="http://schemas.microsoft.com/office/drawing/2014/main" id="{2453359F-2BEE-431D-A4EA-E7676CD55D9D}"/>
                </a:ext>
              </a:extLst>
            </p:cNvPr>
            <p:cNvSpPr txBox="1"/>
            <p:nvPr/>
          </p:nvSpPr>
          <p:spPr>
            <a:xfrm>
              <a:off x="14140468" y="10121386"/>
              <a:ext cx="7369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Select</a:t>
              </a:r>
            </a:p>
          </p:txBody>
        </p:sp>
        <p:grpSp>
          <p:nvGrpSpPr>
            <p:cNvPr id="396" name="Dropdown Icon">
              <a:extLst>
                <a:ext uri="{FF2B5EF4-FFF2-40B4-BE49-F238E27FC236}">
                  <a16:creationId xmlns:a16="http://schemas.microsoft.com/office/drawing/2014/main" id="{E326F5A0-63AD-4258-949E-BF29BA12463A}"/>
                </a:ext>
              </a:extLst>
            </p:cNvPr>
            <p:cNvGrpSpPr/>
            <p:nvPr/>
          </p:nvGrpSpPr>
          <p:grpSpPr>
            <a:xfrm rot="2746039" flipH="1">
              <a:off x="15051304" y="10201307"/>
              <a:ext cx="73171" cy="73178"/>
              <a:chOff x="1480955" y="3194964"/>
              <a:chExt cx="182924" cy="191600"/>
            </a:xfrm>
          </p:grpSpPr>
          <p:cxnSp>
            <p:nvCxnSpPr>
              <p:cNvPr id="397" name="Line 2">
                <a:extLst>
                  <a:ext uri="{FF2B5EF4-FFF2-40B4-BE49-F238E27FC236}">
                    <a16:creationId xmlns:a16="http://schemas.microsoft.com/office/drawing/2014/main" id="{E562F727-87BA-4F2C-89D4-2D6F0559CE00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554149" y="3276832"/>
                <a:ext cx="109730" cy="109732"/>
              </a:xfrm>
              <a:prstGeom prst="line">
                <a:avLst/>
              </a:prstGeom>
              <a:ln w="15875" cap="rnd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Line 1">
                <a:extLst>
                  <a:ext uri="{FF2B5EF4-FFF2-40B4-BE49-F238E27FC236}">
                    <a16:creationId xmlns:a16="http://schemas.microsoft.com/office/drawing/2014/main" id="{1D8E4D60-26E5-4B98-95C9-E1ABA83ABCC9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480955" y="3194964"/>
                <a:ext cx="109730" cy="109732"/>
              </a:xfrm>
              <a:prstGeom prst="line">
                <a:avLst/>
              </a:prstGeom>
              <a:ln w="15875" cap="rnd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2" name="Dropdown Box 1" descr="Dropdown box">
            <a:extLst>
              <a:ext uri="{FF2B5EF4-FFF2-40B4-BE49-F238E27FC236}">
                <a16:creationId xmlns:a16="http://schemas.microsoft.com/office/drawing/2014/main" id="{9F6E1372-39EA-40B2-A1ED-B92A137756BE}"/>
              </a:ext>
            </a:extLst>
          </p:cNvPr>
          <p:cNvGrpSpPr/>
          <p:nvPr/>
        </p:nvGrpSpPr>
        <p:grpSpPr>
          <a:xfrm>
            <a:off x="14098416" y="9640491"/>
            <a:ext cx="1087393" cy="222624"/>
            <a:chOff x="14098416" y="9640491"/>
            <a:chExt cx="1087393" cy="222624"/>
          </a:xfrm>
        </p:grpSpPr>
        <p:sp>
          <p:nvSpPr>
            <p:cNvPr id="405" name="Dropdown Box">
              <a:extLst>
                <a:ext uri="{FF2B5EF4-FFF2-40B4-BE49-F238E27FC236}">
                  <a16:creationId xmlns:a16="http://schemas.microsoft.com/office/drawing/2014/main" id="{95AF4FF3-B2B6-48E3-96C9-16AC043CAAC9}"/>
                </a:ext>
              </a:extLst>
            </p:cNvPr>
            <p:cNvSpPr/>
            <p:nvPr/>
          </p:nvSpPr>
          <p:spPr>
            <a:xfrm>
              <a:off x="14098416" y="9640491"/>
              <a:ext cx="1087393" cy="222624"/>
            </a:xfrm>
            <a:custGeom>
              <a:avLst/>
              <a:gdLst>
                <a:gd name="connsiteX0" fmla="*/ 0 w 1087393"/>
                <a:gd name="connsiteY0" fmla="*/ 18055 h 222624"/>
                <a:gd name="connsiteX1" fmla="*/ 18055 w 1087393"/>
                <a:gd name="connsiteY1" fmla="*/ 0 h 222624"/>
                <a:gd name="connsiteX2" fmla="*/ 522671 w 1087393"/>
                <a:gd name="connsiteY2" fmla="*/ 0 h 222624"/>
                <a:gd name="connsiteX3" fmla="*/ 1069338 w 1087393"/>
                <a:gd name="connsiteY3" fmla="*/ 0 h 222624"/>
                <a:gd name="connsiteX4" fmla="*/ 1087393 w 1087393"/>
                <a:gd name="connsiteY4" fmla="*/ 18055 h 222624"/>
                <a:gd name="connsiteX5" fmla="*/ 1087393 w 1087393"/>
                <a:gd name="connsiteY5" fmla="*/ 204569 h 222624"/>
                <a:gd name="connsiteX6" fmla="*/ 1069338 w 1087393"/>
                <a:gd name="connsiteY6" fmla="*/ 222624 h 222624"/>
                <a:gd name="connsiteX7" fmla="*/ 522671 w 1087393"/>
                <a:gd name="connsiteY7" fmla="*/ 222624 h 222624"/>
                <a:gd name="connsiteX8" fmla="*/ 18055 w 1087393"/>
                <a:gd name="connsiteY8" fmla="*/ 222624 h 222624"/>
                <a:gd name="connsiteX9" fmla="*/ 0 w 1087393"/>
                <a:gd name="connsiteY9" fmla="*/ 204569 h 222624"/>
                <a:gd name="connsiteX10" fmla="*/ 0 w 1087393"/>
                <a:gd name="connsiteY10" fmla="*/ 18055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393" h="222624" fill="none" extrusionOk="0">
                  <a:moveTo>
                    <a:pt x="0" y="18055"/>
                  </a:moveTo>
                  <a:cubicBezTo>
                    <a:pt x="63" y="7163"/>
                    <a:pt x="7908" y="308"/>
                    <a:pt x="18055" y="0"/>
                  </a:cubicBezTo>
                  <a:cubicBezTo>
                    <a:pt x="175389" y="5382"/>
                    <a:pt x="345760" y="-21462"/>
                    <a:pt x="522671" y="0"/>
                  </a:cubicBezTo>
                  <a:cubicBezTo>
                    <a:pt x="699582" y="21462"/>
                    <a:pt x="844462" y="-14502"/>
                    <a:pt x="1069338" y="0"/>
                  </a:cubicBezTo>
                  <a:cubicBezTo>
                    <a:pt x="1076977" y="621"/>
                    <a:pt x="1087544" y="6405"/>
                    <a:pt x="1087393" y="18055"/>
                  </a:cubicBezTo>
                  <a:cubicBezTo>
                    <a:pt x="1087540" y="71186"/>
                    <a:pt x="1091437" y="141240"/>
                    <a:pt x="1087393" y="204569"/>
                  </a:cubicBezTo>
                  <a:cubicBezTo>
                    <a:pt x="1086777" y="216049"/>
                    <a:pt x="1080300" y="224290"/>
                    <a:pt x="1069338" y="222624"/>
                  </a:cubicBezTo>
                  <a:cubicBezTo>
                    <a:pt x="807147" y="249201"/>
                    <a:pt x="778601" y="222258"/>
                    <a:pt x="522671" y="222624"/>
                  </a:cubicBezTo>
                  <a:cubicBezTo>
                    <a:pt x="266741" y="222990"/>
                    <a:pt x="129719" y="214901"/>
                    <a:pt x="18055" y="222624"/>
                  </a:cubicBezTo>
                  <a:cubicBezTo>
                    <a:pt x="8094" y="223697"/>
                    <a:pt x="1178" y="214190"/>
                    <a:pt x="0" y="204569"/>
                  </a:cubicBezTo>
                  <a:cubicBezTo>
                    <a:pt x="2894" y="121792"/>
                    <a:pt x="2622" y="75571"/>
                    <a:pt x="0" y="18055"/>
                  </a:cubicBezTo>
                  <a:close/>
                </a:path>
                <a:path w="1087393" h="222624" stroke="0" extrusionOk="0">
                  <a:moveTo>
                    <a:pt x="0" y="18055"/>
                  </a:moveTo>
                  <a:cubicBezTo>
                    <a:pt x="1067" y="6066"/>
                    <a:pt x="7058" y="1980"/>
                    <a:pt x="18055" y="0"/>
                  </a:cubicBezTo>
                  <a:cubicBezTo>
                    <a:pt x="249092" y="-4737"/>
                    <a:pt x="306146" y="-8393"/>
                    <a:pt x="554209" y="0"/>
                  </a:cubicBezTo>
                  <a:cubicBezTo>
                    <a:pt x="802272" y="8393"/>
                    <a:pt x="948399" y="5987"/>
                    <a:pt x="1069338" y="0"/>
                  </a:cubicBezTo>
                  <a:cubicBezTo>
                    <a:pt x="1080624" y="-367"/>
                    <a:pt x="1087616" y="8256"/>
                    <a:pt x="1087393" y="18055"/>
                  </a:cubicBezTo>
                  <a:cubicBezTo>
                    <a:pt x="1087973" y="70407"/>
                    <a:pt x="1081588" y="122077"/>
                    <a:pt x="1087393" y="204569"/>
                  </a:cubicBezTo>
                  <a:cubicBezTo>
                    <a:pt x="1085793" y="214319"/>
                    <a:pt x="1078378" y="223185"/>
                    <a:pt x="1069338" y="222624"/>
                  </a:cubicBezTo>
                  <a:cubicBezTo>
                    <a:pt x="904082" y="215477"/>
                    <a:pt x="769180" y="239337"/>
                    <a:pt x="522671" y="222624"/>
                  </a:cubicBezTo>
                  <a:cubicBezTo>
                    <a:pt x="276162" y="205911"/>
                    <a:pt x="233337" y="228866"/>
                    <a:pt x="18055" y="222624"/>
                  </a:cubicBezTo>
                  <a:cubicBezTo>
                    <a:pt x="7941" y="223193"/>
                    <a:pt x="-1807" y="214359"/>
                    <a:pt x="0" y="204569"/>
                  </a:cubicBezTo>
                  <a:cubicBezTo>
                    <a:pt x="9034" y="129895"/>
                    <a:pt x="4324" y="60147"/>
                    <a:pt x="0" y="1805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8110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Dropdown Icon Background">
              <a:extLst>
                <a:ext uri="{FF2B5EF4-FFF2-40B4-BE49-F238E27FC236}">
                  <a16:creationId xmlns:a16="http://schemas.microsoft.com/office/drawing/2014/main" id="{9F4F5621-7180-40CA-9771-06C660DD08DE}"/>
                </a:ext>
              </a:extLst>
            </p:cNvPr>
            <p:cNvSpPr/>
            <p:nvPr/>
          </p:nvSpPr>
          <p:spPr>
            <a:xfrm>
              <a:off x="14940774" y="9640491"/>
              <a:ext cx="243991" cy="222624"/>
            </a:xfrm>
            <a:custGeom>
              <a:avLst/>
              <a:gdLst>
                <a:gd name="connsiteX0" fmla="*/ 0 w 243991"/>
                <a:gd name="connsiteY0" fmla="*/ 9722 h 222624"/>
                <a:gd name="connsiteX1" fmla="*/ 9722 w 243991"/>
                <a:gd name="connsiteY1" fmla="*/ 0 h 222624"/>
                <a:gd name="connsiteX2" fmla="*/ 234269 w 243991"/>
                <a:gd name="connsiteY2" fmla="*/ 0 h 222624"/>
                <a:gd name="connsiteX3" fmla="*/ 243991 w 243991"/>
                <a:gd name="connsiteY3" fmla="*/ 9722 h 222624"/>
                <a:gd name="connsiteX4" fmla="*/ 243991 w 243991"/>
                <a:gd name="connsiteY4" fmla="*/ 212902 h 222624"/>
                <a:gd name="connsiteX5" fmla="*/ 234269 w 243991"/>
                <a:gd name="connsiteY5" fmla="*/ 222624 h 222624"/>
                <a:gd name="connsiteX6" fmla="*/ 9722 w 243991"/>
                <a:gd name="connsiteY6" fmla="*/ 222624 h 222624"/>
                <a:gd name="connsiteX7" fmla="*/ 0 w 243991"/>
                <a:gd name="connsiteY7" fmla="*/ 212902 h 222624"/>
                <a:gd name="connsiteX8" fmla="*/ 0 w 243991"/>
                <a:gd name="connsiteY8" fmla="*/ 9722 h 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991" h="222624" fill="none" extrusionOk="0">
                  <a:moveTo>
                    <a:pt x="0" y="9722"/>
                  </a:moveTo>
                  <a:cubicBezTo>
                    <a:pt x="-705" y="4199"/>
                    <a:pt x="4401" y="-461"/>
                    <a:pt x="9722" y="0"/>
                  </a:cubicBezTo>
                  <a:cubicBezTo>
                    <a:pt x="75837" y="-8941"/>
                    <a:pt x="175376" y="-7056"/>
                    <a:pt x="234269" y="0"/>
                  </a:cubicBezTo>
                  <a:cubicBezTo>
                    <a:pt x="240153" y="1100"/>
                    <a:pt x="244402" y="5435"/>
                    <a:pt x="243991" y="9722"/>
                  </a:cubicBezTo>
                  <a:cubicBezTo>
                    <a:pt x="243666" y="68671"/>
                    <a:pt x="243910" y="158638"/>
                    <a:pt x="243991" y="212902"/>
                  </a:cubicBezTo>
                  <a:cubicBezTo>
                    <a:pt x="243534" y="218393"/>
                    <a:pt x="239699" y="221944"/>
                    <a:pt x="234269" y="222624"/>
                  </a:cubicBezTo>
                  <a:cubicBezTo>
                    <a:pt x="167419" y="216618"/>
                    <a:pt x="106060" y="226036"/>
                    <a:pt x="9722" y="222624"/>
                  </a:cubicBezTo>
                  <a:cubicBezTo>
                    <a:pt x="4155" y="223109"/>
                    <a:pt x="629" y="219330"/>
                    <a:pt x="0" y="212902"/>
                  </a:cubicBezTo>
                  <a:cubicBezTo>
                    <a:pt x="2723" y="144938"/>
                    <a:pt x="-7661" y="64265"/>
                    <a:pt x="0" y="9722"/>
                  </a:cubicBezTo>
                  <a:close/>
                </a:path>
                <a:path w="243991" h="222624" stroke="0" extrusionOk="0">
                  <a:moveTo>
                    <a:pt x="0" y="9722"/>
                  </a:moveTo>
                  <a:cubicBezTo>
                    <a:pt x="568" y="3279"/>
                    <a:pt x="4117" y="455"/>
                    <a:pt x="9722" y="0"/>
                  </a:cubicBezTo>
                  <a:cubicBezTo>
                    <a:pt x="100862" y="7109"/>
                    <a:pt x="141742" y="5294"/>
                    <a:pt x="234269" y="0"/>
                  </a:cubicBezTo>
                  <a:cubicBezTo>
                    <a:pt x="238679" y="-43"/>
                    <a:pt x="244012" y="4224"/>
                    <a:pt x="243991" y="9722"/>
                  </a:cubicBezTo>
                  <a:cubicBezTo>
                    <a:pt x="239661" y="105023"/>
                    <a:pt x="245862" y="119670"/>
                    <a:pt x="243991" y="212902"/>
                  </a:cubicBezTo>
                  <a:cubicBezTo>
                    <a:pt x="244049" y="218422"/>
                    <a:pt x="239462" y="221466"/>
                    <a:pt x="234269" y="222624"/>
                  </a:cubicBezTo>
                  <a:cubicBezTo>
                    <a:pt x="133799" y="222497"/>
                    <a:pt x="118493" y="232816"/>
                    <a:pt x="9722" y="222624"/>
                  </a:cubicBezTo>
                  <a:cubicBezTo>
                    <a:pt x="4349" y="222156"/>
                    <a:pt x="-14" y="217933"/>
                    <a:pt x="0" y="212902"/>
                  </a:cubicBezTo>
                  <a:cubicBezTo>
                    <a:pt x="4810" y="148040"/>
                    <a:pt x="-3925" y="94665"/>
                    <a:pt x="0" y="97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024747198">
                    <a:prstGeom prst="roundRect">
                      <a:avLst>
                        <a:gd name="adj" fmla="val 4367"/>
                      </a:avLst>
                    </a:prstGeom>
                    <ask:type>
                      <ask:lineSketchFreehand/>
                    </ask:type>
                    <ask:seed>2024747198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Dropdown Text">
              <a:extLst>
                <a:ext uri="{FF2B5EF4-FFF2-40B4-BE49-F238E27FC236}">
                  <a16:creationId xmlns:a16="http://schemas.microsoft.com/office/drawing/2014/main" id="{C44861AA-2745-436C-8C85-7D8D9A038647}"/>
                </a:ext>
              </a:extLst>
            </p:cNvPr>
            <p:cNvSpPr txBox="1"/>
            <p:nvPr/>
          </p:nvSpPr>
          <p:spPr>
            <a:xfrm>
              <a:off x="14119242" y="9640558"/>
              <a:ext cx="7369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Select</a:t>
              </a:r>
            </a:p>
          </p:txBody>
        </p:sp>
        <p:grpSp>
          <p:nvGrpSpPr>
            <p:cNvPr id="408" name="Dropdown Icon">
              <a:extLst>
                <a:ext uri="{FF2B5EF4-FFF2-40B4-BE49-F238E27FC236}">
                  <a16:creationId xmlns:a16="http://schemas.microsoft.com/office/drawing/2014/main" id="{FD0099D8-D408-4809-8683-BB149BDE9DB4}"/>
                </a:ext>
              </a:extLst>
            </p:cNvPr>
            <p:cNvGrpSpPr/>
            <p:nvPr/>
          </p:nvGrpSpPr>
          <p:grpSpPr>
            <a:xfrm rot="2746039" flipH="1">
              <a:off x="15030078" y="9720479"/>
              <a:ext cx="73171" cy="73178"/>
              <a:chOff x="1480955" y="3194964"/>
              <a:chExt cx="182924" cy="191600"/>
            </a:xfrm>
          </p:grpSpPr>
          <p:cxnSp>
            <p:nvCxnSpPr>
              <p:cNvPr id="409" name="Line 2">
                <a:extLst>
                  <a:ext uri="{FF2B5EF4-FFF2-40B4-BE49-F238E27FC236}">
                    <a16:creationId xmlns:a16="http://schemas.microsoft.com/office/drawing/2014/main" id="{D3AE8C51-8A14-449D-B0B1-52378815789E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554149" y="3276832"/>
                <a:ext cx="109730" cy="109732"/>
              </a:xfrm>
              <a:prstGeom prst="line">
                <a:avLst/>
              </a:prstGeom>
              <a:ln w="15875" cap="rnd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Line 1">
                <a:extLst>
                  <a:ext uri="{FF2B5EF4-FFF2-40B4-BE49-F238E27FC236}">
                    <a16:creationId xmlns:a16="http://schemas.microsoft.com/office/drawing/2014/main" id="{15C0F2C2-2B14-4A56-A3DB-BB830236CE7C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480955" y="3194964"/>
                <a:ext cx="109730" cy="109732"/>
              </a:xfrm>
              <a:prstGeom prst="line">
                <a:avLst/>
              </a:prstGeom>
              <a:ln w="15875" cap="rnd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Expanded Hamburger Menu" descr="Expanded hamburger menu">
            <a:extLst>
              <a:ext uri="{FF2B5EF4-FFF2-40B4-BE49-F238E27FC236}">
                <a16:creationId xmlns:a16="http://schemas.microsoft.com/office/drawing/2014/main" id="{C7D3D878-2515-464F-B89F-C051CFBF74E2}"/>
              </a:ext>
            </a:extLst>
          </p:cNvPr>
          <p:cNvGrpSpPr/>
          <p:nvPr/>
        </p:nvGrpSpPr>
        <p:grpSpPr>
          <a:xfrm>
            <a:off x="11969882" y="10061604"/>
            <a:ext cx="1849726" cy="1774105"/>
            <a:chOff x="11969882" y="10061604"/>
            <a:chExt cx="1849726" cy="1774105"/>
          </a:xfrm>
        </p:grpSpPr>
        <p:grpSp>
          <p:nvGrpSpPr>
            <p:cNvPr id="380" name="Expanded Hamburger Menu Dropdown">
              <a:extLst>
                <a:ext uri="{FF2B5EF4-FFF2-40B4-BE49-F238E27FC236}">
                  <a16:creationId xmlns:a16="http://schemas.microsoft.com/office/drawing/2014/main" id="{E99A053A-E7EB-476B-A831-41D4DA0EDEC2}"/>
                </a:ext>
              </a:extLst>
            </p:cNvPr>
            <p:cNvGrpSpPr/>
            <p:nvPr/>
          </p:nvGrpSpPr>
          <p:grpSpPr>
            <a:xfrm>
              <a:off x="11969882" y="10359249"/>
              <a:ext cx="1849726" cy="1476460"/>
              <a:chOff x="6621174" y="12788180"/>
              <a:chExt cx="1849726" cy="1476460"/>
            </a:xfrm>
          </p:grpSpPr>
          <p:sp>
            <p:nvSpPr>
              <p:cNvPr id="385" name="Expanded Menu Outline">
                <a:extLst>
                  <a:ext uri="{FF2B5EF4-FFF2-40B4-BE49-F238E27FC236}">
                    <a16:creationId xmlns:a16="http://schemas.microsoft.com/office/drawing/2014/main" id="{18C75FD1-79B1-4EC2-800F-D890732B654C}"/>
                  </a:ext>
                </a:extLst>
              </p:cNvPr>
              <p:cNvSpPr/>
              <p:nvPr/>
            </p:nvSpPr>
            <p:spPr>
              <a:xfrm>
                <a:off x="6621174" y="12788180"/>
                <a:ext cx="1849726" cy="1476460"/>
              </a:xfrm>
              <a:custGeom>
                <a:avLst/>
                <a:gdLst>
                  <a:gd name="connsiteX0" fmla="*/ 0 w 1849726"/>
                  <a:gd name="connsiteY0" fmla="*/ 0 h 1476460"/>
                  <a:gd name="connsiteX1" fmla="*/ 598078 w 1849726"/>
                  <a:gd name="connsiteY1" fmla="*/ 0 h 1476460"/>
                  <a:gd name="connsiteX2" fmla="*/ 1214653 w 1849726"/>
                  <a:gd name="connsiteY2" fmla="*/ 0 h 1476460"/>
                  <a:gd name="connsiteX3" fmla="*/ 1849726 w 1849726"/>
                  <a:gd name="connsiteY3" fmla="*/ 0 h 1476460"/>
                  <a:gd name="connsiteX4" fmla="*/ 1849726 w 1849726"/>
                  <a:gd name="connsiteY4" fmla="*/ 506918 h 1476460"/>
                  <a:gd name="connsiteX5" fmla="*/ 1849726 w 1849726"/>
                  <a:gd name="connsiteY5" fmla="*/ 954777 h 1476460"/>
                  <a:gd name="connsiteX6" fmla="*/ 1849726 w 1849726"/>
                  <a:gd name="connsiteY6" fmla="*/ 1476460 h 1476460"/>
                  <a:gd name="connsiteX7" fmla="*/ 1196156 w 1849726"/>
                  <a:gd name="connsiteY7" fmla="*/ 1476460 h 1476460"/>
                  <a:gd name="connsiteX8" fmla="*/ 542586 w 1849726"/>
                  <a:gd name="connsiteY8" fmla="*/ 1476460 h 1476460"/>
                  <a:gd name="connsiteX9" fmla="*/ 0 w 1849726"/>
                  <a:gd name="connsiteY9" fmla="*/ 1476460 h 1476460"/>
                  <a:gd name="connsiteX10" fmla="*/ 0 w 1849726"/>
                  <a:gd name="connsiteY10" fmla="*/ 999071 h 1476460"/>
                  <a:gd name="connsiteX11" fmla="*/ 0 w 1849726"/>
                  <a:gd name="connsiteY11" fmla="*/ 506918 h 1476460"/>
                  <a:gd name="connsiteX12" fmla="*/ 0 w 1849726"/>
                  <a:gd name="connsiteY12" fmla="*/ 0 h 147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9726" h="1476460" fill="none" extrusionOk="0">
                    <a:moveTo>
                      <a:pt x="0" y="0"/>
                    </a:moveTo>
                    <a:cubicBezTo>
                      <a:pt x="264056" y="2326"/>
                      <a:pt x="362924" y="14119"/>
                      <a:pt x="598078" y="0"/>
                    </a:cubicBezTo>
                    <a:cubicBezTo>
                      <a:pt x="833232" y="-14119"/>
                      <a:pt x="1002203" y="-4472"/>
                      <a:pt x="1214653" y="0"/>
                    </a:cubicBezTo>
                    <a:cubicBezTo>
                      <a:pt x="1427103" y="4472"/>
                      <a:pt x="1536825" y="23022"/>
                      <a:pt x="1849726" y="0"/>
                    </a:cubicBezTo>
                    <a:cubicBezTo>
                      <a:pt x="1825806" y="168148"/>
                      <a:pt x="1858107" y="389207"/>
                      <a:pt x="1849726" y="506918"/>
                    </a:cubicBezTo>
                    <a:cubicBezTo>
                      <a:pt x="1841345" y="624629"/>
                      <a:pt x="1833469" y="850401"/>
                      <a:pt x="1849726" y="954777"/>
                    </a:cubicBezTo>
                    <a:cubicBezTo>
                      <a:pt x="1865983" y="1059153"/>
                      <a:pt x="1824763" y="1269658"/>
                      <a:pt x="1849726" y="1476460"/>
                    </a:cubicBezTo>
                    <a:cubicBezTo>
                      <a:pt x="1655686" y="1486721"/>
                      <a:pt x="1368514" y="1476895"/>
                      <a:pt x="1196156" y="1476460"/>
                    </a:cubicBezTo>
                    <a:cubicBezTo>
                      <a:pt x="1023798" y="1476026"/>
                      <a:pt x="717910" y="1488375"/>
                      <a:pt x="542586" y="1476460"/>
                    </a:cubicBezTo>
                    <a:cubicBezTo>
                      <a:pt x="367262" y="1464546"/>
                      <a:pt x="145519" y="1454942"/>
                      <a:pt x="0" y="1476460"/>
                    </a:cubicBezTo>
                    <a:cubicBezTo>
                      <a:pt x="17489" y="1278026"/>
                      <a:pt x="899" y="1209019"/>
                      <a:pt x="0" y="999071"/>
                    </a:cubicBezTo>
                    <a:cubicBezTo>
                      <a:pt x="-899" y="789123"/>
                      <a:pt x="-6486" y="724122"/>
                      <a:pt x="0" y="506918"/>
                    </a:cubicBezTo>
                    <a:cubicBezTo>
                      <a:pt x="6486" y="289714"/>
                      <a:pt x="19363" y="236593"/>
                      <a:pt x="0" y="0"/>
                    </a:cubicBezTo>
                    <a:close/>
                  </a:path>
                  <a:path w="1849726" h="1476460" stroke="0" extrusionOk="0">
                    <a:moveTo>
                      <a:pt x="0" y="0"/>
                    </a:moveTo>
                    <a:cubicBezTo>
                      <a:pt x="150983" y="-28188"/>
                      <a:pt x="416387" y="13801"/>
                      <a:pt x="598078" y="0"/>
                    </a:cubicBezTo>
                    <a:cubicBezTo>
                      <a:pt x="779769" y="-13801"/>
                      <a:pt x="1019470" y="14634"/>
                      <a:pt x="1159162" y="0"/>
                    </a:cubicBezTo>
                    <a:cubicBezTo>
                      <a:pt x="1298854" y="-14634"/>
                      <a:pt x="1646406" y="-24844"/>
                      <a:pt x="1849726" y="0"/>
                    </a:cubicBezTo>
                    <a:cubicBezTo>
                      <a:pt x="1829557" y="164254"/>
                      <a:pt x="1869841" y="300713"/>
                      <a:pt x="1849726" y="477389"/>
                    </a:cubicBezTo>
                    <a:cubicBezTo>
                      <a:pt x="1829611" y="654065"/>
                      <a:pt x="1847688" y="763600"/>
                      <a:pt x="1849726" y="940013"/>
                    </a:cubicBezTo>
                    <a:cubicBezTo>
                      <a:pt x="1851764" y="1116426"/>
                      <a:pt x="1858425" y="1253063"/>
                      <a:pt x="1849726" y="1476460"/>
                    </a:cubicBezTo>
                    <a:cubicBezTo>
                      <a:pt x="1560580" y="1465337"/>
                      <a:pt x="1442881" y="1505424"/>
                      <a:pt x="1233151" y="1476460"/>
                    </a:cubicBezTo>
                    <a:cubicBezTo>
                      <a:pt x="1023421" y="1447496"/>
                      <a:pt x="894481" y="1498806"/>
                      <a:pt x="579581" y="1476460"/>
                    </a:cubicBezTo>
                    <a:cubicBezTo>
                      <a:pt x="264681" y="1454115"/>
                      <a:pt x="261058" y="1491988"/>
                      <a:pt x="0" y="1476460"/>
                    </a:cubicBezTo>
                    <a:cubicBezTo>
                      <a:pt x="23318" y="1312819"/>
                      <a:pt x="-6485" y="1154276"/>
                      <a:pt x="0" y="984307"/>
                    </a:cubicBezTo>
                    <a:cubicBezTo>
                      <a:pt x="6485" y="814338"/>
                      <a:pt x="-5442" y="693315"/>
                      <a:pt x="0" y="506918"/>
                    </a:cubicBezTo>
                    <a:cubicBezTo>
                      <a:pt x="5442" y="320521"/>
                      <a:pt x="6350" y="15446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666666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Selected Item Background">
                <a:extLst>
                  <a:ext uri="{FF2B5EF4-FFF2-40B4-BE49-F238E27FC236}">
                    <a16:creationId xmlns:a16="http://schemas.microsoft.com/office/drawing/2014/main" id="{51C5053F-3B60-412E-B184-A74C9C114865}"/>
                  </a:ext>
                </a:extLst>
              </p:cNvPr>
              <p:cNvSpPr/>
              <p:nvPr/>
            </p:nvSpPr>
            <p:spPr>
              <a:xfrm>
                <a:off x="6621174" y="12788180"/>
                <a:ext cx="1849726" cy="433711"/>
              </a:xfrm>
              <a:custGeom>
                <a:avLst/>
                <a:gdLst>
                  <a:gd name="connsiteX0" fmla="*/ 0 w 1849726"/>
                  <a:gd name="connsiteY0" fmla="*/ 0 h 433711"/>
                  <a:gd name="connsiteX1" fmla="*/ 653570 w 1849726"/>
                  <a:gd name="connsiteY1" fmla="*/ 0 h 433711"/>
                  <a:gd name="connsiteX2" fmla="*/ 1233151 w 1849726"/>
                  <a:gd name="connsiteY2" fmla="*/ 0 h 433711"/>
                  <a:gd name="connsiteX3" fmla="*/ 1849726 w 1849726"/>
                  <a:gd name="connsiteY3" fmla="*/ 0 h 433711"/>
                  <a:gd name="connsiteX4" fmla="*/ 1849726 w 1849726"/>
                  <a:gd name="connsiteY4" fmla="*/ 433711 h 433711"/>
                  <a:gd name="connsiteX5" fmla="*/ 1251648 w 1849726"/>
                  <a:gd name="connsiteY5" fmla="*/ 433711 h 433711"/>
                  <a:gd name="connsiteX6" fmla="*/ 690564 w 1849726"/>
                  <a:gd name="connsiteY6" fmla="*/ 433711 h 433711"/>
                  <a:gd name="connsiteX7" fmla="*/ 0 w 1849726"/>
                  <a:gd name="connsiteY7" fmla="*/ 433711 h 433711"/>
                  <a:gd name="connsiteX8" fmla="*/ 0 w 1849726"/>
                  <a:gd name="connsiteY8" fmla="*/ 0 h 43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9726" h="433711" fill="none" extrusionOk="0">
                    <a:moveTo>
                      <a:pt x="0" y="0"/>
                    </a:moveTo>
                    <a:cubicBezTo>
                      <a:pt x="318054" y="1069"/>
                      <a:pt x="401524" y="-31812"/>
                      <a:pt x="653570" y="0"/>
                    </a:cubicBezTo>
                    <a:cubicBezTo>
                      <a:pt x="905616" y="31812"/>
                      <a:pt x="985524" y="8345"/>
                      <a:pt x="1233151" y="0"/>
                    </a:cubicBezTo>
                    <a:cubicBezTo>
                      <a:pt x="1480778" y="-8345"/>
                      <a:pt x="1555398" y="-11511"/>
                      <a:pt x="1849726" y="0"/>
                    </a:cubicBezTo>
                    <a:cubicBezTo>
                      <a:pt x="1848226" y="132061"/>
                      <a:pt x="1847843" y="323904"/>
                      <a:pt x="1849726" y="433711"/>
                    </a:cubicBezTo>
                    <a:cubicBezTo>
                      <a:pt x="1677582" y="408660"/>
                      <a:pt x="1536572" y="423826"/>
                      <a:pt x="1251648" y="433711"/>
                    </a:cubicBezTo>
                    <a:cubicBezTo>
                      <a:pt x="966724" y="443596"/>
                      <a:pt x="959218" y="453104"/>
                      <a:pt x="690564" y="433711"/>
                    </a:cubicBezTo>
                    <a:cubicBezTo>
                      <a:pt x="421910" y="414318"/>
                      <a:pt x="200750" y="416547"/>
                      <a:pt x="0" y="433711"/>
                    </a:cubicBezTo>
                    <a:cubicBezTo>
                      <a:pt x="21071" y="310684"/>
                      <a:pt x="-79" y="184291"/>
                      <a:pt x="0" y="0"/>
                    </a:cubicBezTo>
                    <a:close/>
                  </a:path>
                  <a:path w="1849726" h="433711" stroke="0" extrusionOk="0">
                    <a:moveTo>
                      <a:pt x="0" y="0"/>
                    </a:moveTo>
                    <a:cubicBezTo>
                      <a:pt x="113129" y="14827"/>
                      <a:pt x="415854" y="20619"/>
                      <a:pt x="561084" y="0"/>
                    </a:cubicBezTo>
                    <a:cubicBezTo>
                      <a:pt x="706314" y="-20619"/>
                      <a:pt x="941250" y="15443"/>
                      <a:pt x="1122167" y="0"/>
                    </a:cubicBezTo>
                    <a:cubicBezTo>
                      <a:pt x="1303084" y="-15443"/>
                      <a:pt x="1655539" y="-14257"/>
                      <a:pt x="1849726" y="0"/>
                    </a:cubicBezTo>
                    <a:cubicBezTo>
                      <a:pt x="1841127" y="205882"/>
                      <a:pt x="1854344" y="302310"/>
                      <a:pt x="1849726" y="433711"/>
                    </a:cubicBezTo>
                    <a:cubicBezTo>
                      <a:pt x="1636202" y="456052"/>
                      <a:pt x="1503066" y="418907"/>
                      <a:pt x="1214653" y="433711"/>
                    </a:cubicBezTo>
                    <a:cubicBezTo>
                      <a:pt x="926240" y="448515"/>
                      <a:pt x="772473" y="426324"/>
                      <a:pt x="653570" y="433711"/>
                    </a:cubicBezTo>
                    <a:cubicBezTo>
                      <a:pt x="534667" y="441098"/>
                      <a:pt x="285827" y="407340"/>
                      <a:pt x="0" y="433711"/>
                    </a:cubicBezTo>
                    <a:cubicBezTo>
                      <a:pt x="-9170" y="222338"/>
                      <a:pt x="17573" y="208671"/>
                      <a:pt x="0" y="0"/>
                    </a:cubicBezTo>
                    <a:close/>
                  </a:path>
                </a:pathLst>
              </a:custGeom>
              <a:solidFill>
                <a:srgbClr val="F2F2F2">
                  <a:alpha val="80000"/>
                </a:srgbClr>
              </a:solidFill>
              <a:ln>
                <a:solidFill>
                  <a:srgbClr val="F2F2F2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724718772">
                      <a:prstGeom prst="rect">
                        <a:avLst/>
                      </a:prstGeom>
                      <ask:type>
                        <ask:lineSketchFreehand/>
                      </ask:type>
                      <ask:seed>1724718772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Highlighted Select Item 1">
                <a:extLst>
                  <a:ext uri="{FF2B5EF4-FFF2-40B4-BE49-F238E27FC236}">
                    <a16:creationId xmlns:a16="http://schemas.microsoft.com/office/drawing/2014/main" id="{3A4AE77E-59C0-4ACB-AF1D-1CC7A740B3FC}"/>
                  </a:ext>
                </a:extLst>
              </p:cNvPr>
              <p:cNvSpPr txBox="1"/>
              <p:nvPr/>
            </p:nvSpPr>
            <p:spPr>
              <a:xfrm>
                <a:off x="6743988" y="12914791"/>
                <a:ext cx="865430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>
                <a:spAutoFit/>
              </a:bodyPr>
              <a:lstStyle/>
              <a:p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Select Item 1</a:t>
                </a:r>
              </a:p>
            </p:txBody>
          </p:sp>
          <p:sp>
            <p:nvSpPr>
              <p:cNvPr id="388" name="Select Item 2">
                <a:extLst>
                  <a:ext uri="{FF2B5EF4-FFF2-40B4-BE49-F238E27FC236}">
                    <a16:creationId xmlns:a16="http://schemas.microsoft.com/office/drawing/2014/main" id="{74E3C950-F53E-426D-BE9C-C710C5C64558}"/>
                  </a:ext>
                </a:extLst>
              </p:cNvPr>
              <p:cNvSpPr txBox="1"/>
              <p:nvPr/>
            </p:nvSpPr>
            <p:spPr>
              <a:xfrm>
                <a:off x="6743988" y="13297311"/>
                <a:ext cx="865430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>
                <a:spAutoFit/>
              </a:bodyPr>
              <a:lstStyle/>
              <a:p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Select Item 2</a:t>
                </a:r>
              </a:p>
            </p:txBody>
          </p:sp>
          <p:sp>
            <p:nvSpPr>
              <p:cNvPr id="389" name="Select Item 3">
                <a:extLst>
                  <a:ext uri="{FF2B5EF4-FFF2-40B4-BE49-F238E27FC236}">
                    <a16:creationId xmlns:a16="http://schemas.microsoft.com/office/drawing/2014/main" id="{0AAC9549-00BF-4549-9941-450E474AF968}"/>
                  </a:ext>
                </a:extLst>
              </p:cNvPr>
              <p:cNvSpPr txBox="1"/>
              <p:nvPr/>
            </p:nvSpPr>
            <p:spPr>
              <a:xfrm>
                <a:off x="6743988" y="13605355"/>
                <a:ext cx="865430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>
                <a:spAutoFit/>
              </a:bodyPr>
              <a:lstStyle/>
              <a:p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Select Item 3</a:t>
                </a:r>
              </a:p>
            </p:txBody>
          </p:sp>
          <p:sp>
            <p:nvSpPr>
              <p:cNvPr id="390" name="Select Item 4">
                <a:extLst>
                  <a:ext uri="{FF2B5EF4-FFF2-40B4-BE49-F238E27FC236}">
                    <a16:creationId xmlns:a16="http://schemas.microsoft.com/office/drawing/2014/main" id="{675F2E67-D907-434C-889F-ECB7CC6A3ED1}"/>
                  </a:ext>
                </a:extLst>
              </p:cNvPr>
              <p:cNvSpPr txBox="1"/>
              <p:nvPr/>
            </p:nvSpPr>
            <p:spPr>
              <a:xfrm>
                <a:off x="6743988" y="13912191"/>
                <a:ext cx="865430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>
                <a:spAutoFit/>
              </a:bodyPr>
              <a:lstStyle/>
              <a:p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Select Item 4</a:t>
                </a:r>
              </a:p>
            </p:txBody>
          </p:sp>
          <p:sp>
            <p:nvSpPr>
              <p:cNvPr id="391" name="Expanded Menu Outline 2">
                <a:extLst>
                  <a:ext uri="{FF2B5EF4-FFF2-40B4-BE49-F238E27FC236}">
                    <a16:creationId xmlns:a16="http://schemas.microsoft.com/office/drawing/2014/main" id="{22156186-31A4-4D0E-9D4D-D0CD9E333C14}"/>
                  </a:ext>
                </a:extLst>
              </p:cNvPr>
              <p:cNvSpPr/>
              <p:nvPr/>
            </p:nvSpPr>
            <p:spPr>
              <a:xfrm>
                <a:off x="6621174" y="12788180"/>
                <a:ext cx="1849726" cy="1476460"/>
              </a:xfrm>
              <a:custGeom>
                <a:avLst/>
                <a:gdLst>
                  <a:gd name="connsiteX0" fmla="*/ 0 w 1849726"/>
                  <a:gd name="connsiteY0" fmla="*/ 0 h 1476460"/>
                  <a:gd name="connsiteX1" fmla="*/ 598078 w 1849726"/>
                  <a:gd name="connsiteY1" fmla="*/ 0 h 1476460"/>
                  <a:gd name="connsiteX2" fmla="*/ 1159162 w 1849726"/>
                  <a:gd name="connsiteY2" fmla="*/ 0 h 1476460"/>
                  <a:gd name="connsiteX3" fmla="*/ 1849726 w 1849726"/>
                  <a:gd name="connsiteY3" fmla="*/ 0 h 1476460"/>
                  <a:gd name="connsiteX4" fmla="*/ 1849726 w 1849726"/>
                  <a:gd name="connsiteY4" fmla="*/ 477389 h 1476460"/>
                  <a:gd name="connsiteX5" fmla="*/ 1849726 w 1849726"/>
                  <a:gd name="connsiteY5" fmla="*/ 940013 h 1476460"/>
                  <a:gd name="connsiteX6" fmla="*/ 1849726 w 1849726"/>
                  <a:gd name="connsiteY6" fmla="*/ 1476460 h 1476460"/>
                  <a:gd name="connsiteX7" fmla="*/ 1233151 w 1849726"/>
                  <a:gd name="connsiteY7" fmla="*/ 1476460 h 1476460"/>
                  <a:gd name="connsiteX8" fmla="*/ 579581 w 1849726"/>
                  <a:gd name="connsiteY8" fmla="*/ 1476460 h 1476460"/>
                  <a:gd name="connsiteX9" fmla="*/ 0 w 1849726"/>
                  <a:gd name="connsiteY9" fmla="*/ 1476460 h 1476460"/>
                  <a:gd name="connsiteX10" fmla="*/ 0 w 1849726"/>
                  <a:gd name="connsiteY10" fmla="*/ 984307 h 1476460"/>
                  <a:gd name="connsiteX11" fmla="*/ 0 w 1849726"/>
                  <a:gd name="connsiteY11" fmla="*/ 506918 h 1476460"/>
                  <a:gd name="connsiteX12" fmla="*/ 0 w 1849726"/>
                  <a:gd name="connsiteY12" fmla="*/ 0 h 147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9726" h="1476460" extrusionOk="0">
                    <a:moveTo>
                      <a:pt x="0" y="0"/>
                    </a:moveTo>
                    <a:cubicBezTo>
                      <a:pt x="150983" y="-28188"/>
                      <a:pt x="416387" y="13801"/>
                      <a:pt x="598078" y="0"/>
                    </a:cubicBezTo>
                    <a:cubicBezTo>
                      <a:pt x="779769" y="-13801"/>
                      <a:pt x="1019470" y="14634"/>
                      <a:pt x="1159162" y="0"/>
                    </a:cubicBezTo>
                    <a:cubicBezTo>
                      <a:pt x="1298854" y="-14634"/>
                      <a:pt x="1646406" y="-24844"/>
                      <a:pt x="1849726" y="0"/>
                    </a:cubicBezTo>
                    <a:cubicBezTo>
                      <a:pt x="1829557" y="164254"/>
                      <a:pt x="1869841" y="300713"/>
                      <a:pt x="1849726" y="477389"/>
                    </a:cubicBezTo>
                    <a:cubicBezTo>
                      <a:pt x="1829611" y="654065"/>
                      <a:pt x="1847688" y="763600"/>
                      <a:pt x="1849726" y="940013"/>
                    </a:cubicBezTo>
                    <a:cubicBezTo>
                      <a:pt x="1851764" y="1116426"/>
                      <a:pt x="1858425" y="1253063"/>
                      <a:pt x="1849726" y="1476460"/>
                    </a:cubicBezTo>
                    <a:cubicBezTo>
                      <a:pt x="1560580" y="1465337"/>
                      <a:pt x="1442881" y="1505424"/>
                      <a:pt x="1233151" y="1476460"/>
                    </a:cubicBezTo>
                    <a:cubicBezTo>
                      <a:pt x="1023421" y="1447496"/>
                      <a:pt x="894481" y="1498806"/>
                      <a:pt x="579581" y="1476460"/>
                    </a:cubicBezTo>
                    <a:cubicBezTo>
                      <a:pt x="264681" y="1454115"/>
                      <a:pt x="261058" y="1491988"/>
                      <a:pt x="0" y="1476460"/>
                    </a:cubicBezTo>
                    <a:cubicBezTo>
                      <a:pt x="23318" y="1312819"/>
                      <a:pt x="-6485" y="1154276"/>
                      <a:pt x="0" y="984307"/>
                    </a:cubicBezTo>
                    <a:cubicBezTo>
                      <a:pt x="6485" y="814338"/>
                      <a:pt x="-5442" y="693315"/>
                      <a:pt x="0" y="506918"/>
                    </a:cubicBezTo>
                    <a:cubicBezTo>
                      <a:pt x="5442" y="320521"/>
                      <a:pt x="6350" y="154468"/>
                      <a:pt x="0" y="0"/>
                    </a:cubicBezTo>
                    <a:close/>
                  </a:path>
                </a:pathLst>
              </a:custGeom>
              <a:noFill/>
              <a:ln w="6350">
                <a:solidFill>
                  <a:srgbClr val="666666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1" name="Expanded Hamburger Menu">
              <a:extLst>
                <a:ext uri="{FF2B5EF4-FFF2-40B4-BE49-F238E27FC236}">
                  <a16:creationId xmlns:a16="http://schemas.microsoft.com/office/drawing/2014/main" id="{1E1998CC-A766-4E46-AD97-1033B204C211}"/>
                </a:ext>
              </a:extLst>
            </p:cNvPr>
            <p:cNvGrpSpPr/>
            <p:nvPr/>
          </p:nvGrpSpPr>
          <p:grpSpPr>
            <a:xfrm>
              <a:off x="11969882" y="10061604"/>
              <a:ext cx="278852" cy="198492"/>
              <a:chOff x="4321834" y="7099539"/>
              <a:chExt cx="189781" cy="135090"/>
            </a:xfrm>
          </p:grpSpPr>
          <p:sp>
            <p:nvSpPr>
              <p:cNvPr id="384" name="Rectangle 3">
                <a:extLst>
                  <a:ext uri="{FF2B5EF4-FFF2-40B4-BE49-F238E27FC236}">
                    <a16:creationId xmlns:a16="http://schemas.microsoft.com/office/drawing/2014/main" id="{161D7094-B651-478D-AF34-A670348861D1}"/>
                  </a:ext>
                </a:extLst>
              </p:cNvPr>
              <p:cNvSpPr/>
              <p:nvPr/>
            </p:nvSpPr>
            <p:spPr>
              <a:xfrm>
                <a:off x="4321834" y="7207197"/>
                <a:ext cx="189781" cy="27432"/>
              </a:xfrm>
              <a:custGeom>
                <a:avLst/>
                <a:gdLst>
                  <a:gd name="connsiteX0" fmla="*/ 0 w 189781"/>
                  <a:gd name="connsiteY0" fmla="*/ 0 h 27432"/>
                  <a:gd name="connsiteX1" fmla="*/ 189781 w 189781"/>
                  <a:gd name="connsiteY1" fmla="*/ 0 h 27432"/>
                  <a:gd name="connsiteX2" fmla="*/ 189781 w 189781"/>
                  <a:gd name="connsiteY2" fmla="*/ 27432 h 27432"/>
                  <a:gd name="connsiteX3" fmla="*/ 0 w 189781"/>
                  <a:gd name="connsiteY3" fmla="*/ 27432 h 27432"/>
                  <a:gd name="connsiteX4" fmla="*/ 0 w 189781"/>
                  <a:gd name="connsiteY4" fmla="*/ 0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81" h="27432" fill="none" extrusionOk="0">
                    <a:moveTo>
                      <a:pt x="0" y="0"/>
                    </a:moveTo>
                    <a:cubicBezTo>
                      <a:pt x="63962" y="7429"/>
                      <a:pt x="101364" y="-89"/>
                      <a:pt x="189781" y="0"/>
                    </a:cubicBezTo>
                    <a:cubicBezTo>
                      <a:pt x="188633" y="6730"/>
                      <a:pt x="188830" y="20567"/>
                      <a:pt x="189781" y="27432"/>
                    </a:cubicBezTo>
                    <a:cubicBezTo>
                      <a:pt x="150627" y="23840"/>
                      <a:pt x="44296" y="31223"/>
                      <a:pt x="0" y="27432"/>
                    </a:cubicBezTo>
                    <a:cubicBezTo>
                      <a:pt x="1024" y="16170"/>
                      <a:pt x="1366" y="10545"/>
                      <a:pt x="0" y="0"/>
                    </a:cubicBezTo>
                    <a:close/>
                  </a:path>
                  <a:path w="189781" h="27432" stroke="0" extrusionOk="0">
                    <a:moveTo>
                      <a:pt x="0" y="0"/>
                    </a:moveTo>
                    <a:cubicBezTo>
                      <a:pt x="75930" y="-5552"/>
                      <a:pt x="108091" y="-5520"/>
                      <a:pt x="189781" y="0"/>
                    </a:cubicBezTo>
                    <a:cubicBezTo>
                      <a:pt x="190708" y="8872"/>
                      <a:pt x="190410" y="19259"/>
                      <a:pt x="189781" y="27432"/>
                    </a:cubicBezTo>
                    <a:cubicBezTo>
                      <a:pt x="116200" y="32360"/>
                      <a:pt x="87791" y="33405"/>
                      <a:pt x="0" y="27432"/>
                    </a:cubicBezTo>
                    <a:cubicBezTo>
                      <a:pt x="482" y="16935"/>
                      <a:pt x="799" y="7801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927782525">
                      <a:prstGeom prst="rect">
                        <a:avLst/>
                      </a:prstGeom>
                      <ask:type>
                        <ask:lineSketchFreehand/>
                      </ask:type>
                      <ask:seed>1927782525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2">
                <a:extLst>
                  <a:ext uri="{FF2B5EF4-FFF2-40B4-BE49-F238E27FC236}">
                    <a16:creationId xmlns:a16="http://schemas.microsoft.com/office/drawing/2014/main" id="{7C2C8405-690C-4A14-8B71-A2FE49C3915D}"/>
                  </a:ext>
                </a:extLst>
              </p:cNvPr>
              <p:cNvSpPr/>
              <p:nvPr/>
            </p:nvSpPr>
            <p:spPr>
              <a:xfrm>
                <a:off x="4321834" y="7153368"/>
                <a:ext cx="189781" cy="27432"/>
              </a:xfrm>
              <a:custGeom>
                <a:avLst/>
                <a:gdLst>
                  <a:gd name="connsiteX0" fmla="*/ 0 w 189781"/>
                  <a:gd name="connsiteY0" fmla="*/ 0 h 27432"/>
                  <a:gd name="connsiteX1" fmla="*/ 189781 w 189781"/>
                  <a:gd name="connsiteY1" fmla="*/ 0 h 27432"/>
                  <a:gd name="connsiteX2" fmla="*/ 189781 w 189781"/>
                  <a:gd name="connsiteY2" fmla="*/ 27432 h 27432"/>
                  <a:gd name="connsiteX3" fmla="*/ 0 w 189781"/>
                  <a:gd name="connsiteY3" fmla="*/ 27432 h 27432"/>
                  <a:gd name="connsiteX4" fmla="*/ 0 w 189781"/>
                  <a:gd name="connsiteY4" fmla="*/ 0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81" h="27432" fill="none" extrusionOk="0">
                    <a:moveTo>
                      <a:pt x="0" y="0"/>
                    </a:moveTo>
                    <a:cubicBezTo>
                      <a:pt x="57165" y="-7750"/>
                      <a:pt x="125307" y="5611"/>
                      <a:pt x="189781" y="0"/>
                    </a:cubicBezTo>
                    <a:cubicBezTo>
                      <a:pt x="190755" y="12107"/>
                      <a:pt x="189205" y="21011"/>
                      <a:pt x="189781" y="27432"/>
                    </a:cubicBezTo>
                    <a:cubicBezTo>
                      <a:pt x="123752" y="31664"/>
                      <a:pt x="94305" y="33629"/>
                      <a:pt x="0" y="27432"/>
                    </a:cubicBezTo>
                    <a:cubicBezTo>
                      <a:pt x="-1046" y="20317"/>
                      <a:pt x="476" y="8994"/>
                      <a:pt x="0" y="0"/>
                    </a:cubicBezTo>
                    <a:close/>
                  </a:path>
                  <a:path w="189781" h="27432" stroke="0" extrusionOk="0">
                    <a:moveTo>
                      <a:pt x="0" y="0"/>
                    </a:moveTo>
                    <a:cubicBezTo>
                      <a:pt x="65242" y="6257"/>
                      <a:pt x="147427" y="6702"/>
                      <a:pt x="189781" y="0"/>
                    </a:cubicBezTo>
                    <a:cubicBezTo>
                      <a:pt x="190696" y="7294"/>
                      <a:pt x="189295" y="19060"/>
                      <a:pt x="189781" y="27432"/>
                    </a:cubicBezTo>
                    <a:cubicBezTo>
                      <a:pt x="107007" y="26560"/>
                      <a:pt x="39824" y="33230"/>
                      <a:pt x="0" y="27432"/>
                    </a:cubicBezTo>
                    <a:cubicBezTo>
                      <a:pt x="-172" y="17752"/>
                      <a:pt x="682" y="11766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670402538">
                      <a:prstGeom prst="rect">
                        <a:avLst/>
                      </a:prstGeom>
                      <ask:type>
                        <ask:lineSketchFreehand/>
                      </ask:type>
                      <ask:seed>1670402538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1">
                <a:extLst>
                  <a:ext uri="{FF2B5EF4-FFF2-40B4-BE49-F238E27FC236}">
                    <a16:creationId xmlns:a16="http://schemas.microsoft.com/office/drawing/2014/main" id="{12D76976-DAFB-41B3-B999-E8363C02C382}"/>
                  </a:ext>
                </a:extLst>
              </p:cNvPr>
              <p:cNvSpPr/>
              <p:nvPr/>
            </p:nvSpPr>
            <p:spPr>
              <a:xfrm>
                <a:off x="4321834" y="7099539"/>
                <a:ext cx="189781" cy="27432"/>
              </a:xfrm>
              <a:custGeom>
                <a:avLst/>
                <a:gdLst>
                  <a:gd name="connsiteX0" fmla="*/ 0 w 189781"/>
                  <a:gd name="connsiteY0" fmla="*/ 0 h 27432"/>
                  <a:gd name="connsiteX1" fmla="*/ 189781 w 189781"/>
                  <a:gd name="connsiteY1" fmla="*/ 0 h 27432"/>
                  <a:gd name="connsiteX2" fmla="*/ 189781 w 189781"/>
                  <a:gd name="connsiteY2" fmla="*/ 27432 h 27432"/>
                  <a:gd name="connsiteX3" fmla="*/ 0 w 189781"/>
                  <a:gd name="connsiteY3" fmla="*/ 27432 h 27432"/>
                  <a:gd name="connsiteX4" fmla="*/ 0 w 189781"/>
                  <a:gd name="connsiteY4" fmla="*/ 0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81" h="27432" fill="none" extrusionOk="0">
                    <a:moveTo>
                      <a:pt x="0" y="0"/>
                    </a:moveTo>
                    <a:cubicBezTo>
                      <a:pt x="45288" y="3986"/>
                      <a:pt x="114206" y="5823"/>
                      <a:pt x="189781" y="0"/>
                    </a:cubicBezTo>
                    <a:cubicBezTo>
                      <a:pt x="191059" y="11470"/>
                      <a:pt x="189052" y="16780"/>
                      <a:pt x="189781" y="27432"/>
                    </a:cubicBezTo>
                    <a:cubicBezTo>
                      <a:pt x="130582" y="27305"/>
                      <a:pt x="78470" y="36817"/>
                      <a:pt x="0" y="27432"/>
                    </a:cubicBezTo>
                    <a:cubicBezTo>
                      <a:pt x="1360" y="17268"/>
                      <a:pt x="-83" y="8055"/>
                      <a:pt x="0" y="0"/>
                    </a:cubicBezTo>
                    <a:close/>
                  </a:path>
                  <a:path w="189781" h="27432" stroke="0" extrusionOk="0">
                    <a:moveTo>
                      <a:pt x="0" y="0"/>
                    </a:moveTo>
                    <a:cubicBezTo>
                      <a:pt x="49502" y="-8745"/>
                      <a:pt x="111935" y="4472"/>
                      <a:pt x="189781" y="0"/>
                    </a:cubicBezTo>
                    <a:cubicBezTo>
                      <a:pt x="189888" y="13381"/>
                      <a:pt x="189582" y="15985"/>
                      <a:pt x="189781" y="27432"/>
                    </a:cubicBezTo>
                    <a:cubicBezTo>
                      <a:pt x="137396" y="28207"/>
                      <a:pt x="51979" y="35208"/>
                      <a:pt x="0" y="27432"/>
                    </a:cubicBezTo>
                    <a:cubicBezTo>
                      <a:pt x="207" y="17000"/>
                      <a:pt x="-193" y="655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40404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Freehand/>
                      </ask:type>
                      <ask:seed>1219033472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9" name="Hamburger Menu" descr="Hamburger menu">
            <a:extLst>
              <a:ext uri="{FF2B5EF4-FFF2-40B4-BE49-F238E27FC236}">
                <a16:creationId xmlns:a16="http://schemas.microsoft.com/office/drawing/2014/main" id="{AF9B1611-F2E2-4AD3-A9A6-E3CCE2F855A0}"/>
              </a:ext>
            </a:extLst>
          </p:cNvPr>
          <p:cNvGrpSpPr/>
          <p:nvPr/>
        </p:nvGrpSpPr>
        <p:grpSpPr>
          <a:xfrm>
            <a:off x="11962479" y="9649012"/>
            <a:ext cx="278852" cy="198492"/>
            <a:chOff x="4321834" y="7099539"/>
            <a:chExt cx="189781" cy="135090"/>
          </a:xfrm>
        </p:grpSpPr>
        <p:sp>
          <p:nvSpPr>
            <p:cNvPr id="434" name="Rectangle 3">
              <a:extLst>
                <a:ext uri="{FF2B5EF4-FFF2-40B4-BE49-F238E27FC236}">
                  <a16:creationId xmlns:a16="http://schemas.microsoft.com/office/drawing/2014/main" id="{478428EE-BC4C-44D9-AF47-08A8132BA05E}"/>
                </a:ext>
              </a:extLst>
            </p:cNvPr>
            <p:cNvSpPr/>
            <p:nvPr/>
          </p:nvSpPr>
          <p:spPr>
            <a:xfrm>
              <a:off x="4321834" y="7207197"/>
              <a:ext cx="189781" cy="27432"/>
            </a:xfrm>
            <a:custGeom>
              <a:avLst/>
              <a:gdLst>
                <a:gd name="connsiteX0" fmla="*/ 0 w 189781"/>
                <a:gd name="connsiteY0" fmla="*/ 0 h 27432"/>
                <a:gd name="connsiteX1" fmla="*/ 189781 w 189781"/>
                <a:gd name="connsiteY1" fmla="*/ 0 h 27432"/>
                <a:gd name="connsiteX2" fmla="*/ 189781 w 189781"/>
                <a:gd name="connsiteY2" fmla="*/ 27432 h 27432"/>
                <a:gd name="connsiteX3" fmla="*/ 0 w 189781"/>
                <a:gd name="connsiteY3" fmla="*/ 27432 h 27432"/>
                <a:gd name="connsiteX4" fmla="*/ 0 w 189781"/>
                <a:gd name="connsiteY4" fmla="*/ 0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81" h="27432" fill="none" extrusionOk="0">
                  <a:moveTo>
                    <a:pt x="0" y="0"/>
                  </a:moveTo>
                  <a:cubicBezTo>
                    <a:pt x="63962" y="7429"/>
                    <a:pt x="101364" y="-89"/>
                    <a:pt x="189781" y="0"/>
                  </a:cubicBezTo>
                  <a:cubicBezTo>
                    <a:pt x="188633" y="6730"/>
                    <a:pt x="188830" y="20567"/>
                    <a:pt x="189781" y="27432"/>
                  </a:cubicBezTo>
                  <a:cubicBezTo>
                    <a:pt x="150627" y="23840"/>
                    <a:pt x="44296" y="31223"/>
                    <a:pt x="0" y="27432"/>
                  </a:cubicBezTo>
                  <a:cubicBezTo>
                    <a:pt x="1024" y="16170"/>
                    <a:pt x="1366" y="10545"/>
                    <a:pt x="0" y="0"/>
                  </a:cubicBezTo>
                  <a:close/>
                </a:path>
                <a:path w="189781" h="27432" stroke="0" extrusionOk="0">
                  <a:moveTo>
                    <a:pt x="0" y="0"/>
                  </a:moveTo>
                  <a:cubicBezTo>
                    <a:pt x="75930" y="-5552"/>
                    <a:pt x="108091" y="-5520"/>
                    <a:pt x="189781" y="0"/>
                  </a:cubicBezTo>
                  <a:cubicBezTo>
                    <a:pt x="190708" y="8872"/>
                    <a:pt x="190410" y="19259"/>
                    <a:pt x="189781" y="27432"/>
                  </a:cubicBezTo>
                  <a:cubicBezTo>
                    <a:pt x="116200" y="32360"/>
                    <a:pt x="87791" y="33405"/>
                    <a:pt x="0" y="27432"/>
                  </a:cubicBezTo>
                  <a:cubicBezTo>
                    <a:pt x="482" y="16935"/>
                    <a:pt x="799" y="780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927782525">
                    <a:prstGeom prst="rect">
                      <a:avLst/>
                    </a:prstGeom>
                    <ask:type>
                      <ask:lineSketchFreehand/>
                    </ask:type>
                    <ask:seed>1927782525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2">
              <a:extLst>
                <a:ext uri="{FF2B5EF4-FFF2-40B4-BE49-F238E27FC236}">
                  <a16:creationId xmlns:a16="http://schemas.microsoft.com/office/drawing/2014/main" id="{47C286E7-B793-4A94-ACC4-3B9B41C563CC}"/>
                </a:ext>
              </a:extLst>
            </p:cNvPr>
            <p:cNvSpPr/>
            <p:nvPr/>
          </p:nvSpPr>
          <p:spPr>
            <a:xfrm>
              <a:off x="4321834" y="7153368"/>
              <a:ext cx="189781" cy="27432"/>
            </a:xfrm>
            <a:custGeom>
              <a:avLst/>
              <a:gdLst>
                <a:gd name="connsiteX0" fmla="*/ 0 w 189781"/>
                <a:gd name="connsiteY0" fmla="*/ 0 h 27432"/>
                <a:gd name="connsiteX1" fmla="*/ 189781 w 189781"/>
                <a:gd name="connsiteY1" fmla="*/ 0 h 27432"/>
                <a:gd name="connsiteX2" fmla="*/ 189781 w 189781"/>
                <a:gd name="connsiteY2" fmla="*/ 27432 h 27432"/>
                <a:gd name="connsiteX3" fmla="*/ 0 w 189781"/>
                <a:gd name="connsiteY3" fmla="*/ 27432 h 27432"/>
                <a:gd name="connsiteX4" fmla="*/ 0 w 189781"/>
                <a:gd name="connsiteY4" fmla="*/ 0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81" h="27432" fill="none" extrusionOk="0">
                  <a:moveTo>
                    <a:pt x="0" y="0"/>
                  </a:moveTo>
                  <a:cubicBezTo>
                    <a:pt x="57165" y="-7750"/>
                    <a:pt x="125307" y="5611"/>
                    <a:pt x="189781" y="0"/>
                  </a:cubicBezTo>
                  <a:cubicBezTo>
                    <a:pt x="190755" y="12107"/>
                    <a:pt x="189205" y="21011"/>
                    <a:pt x="189781" y="27432"/>
                  </a:cubicBezTo>
                  <a:cubicBezTo>
                    <a:pt x="123752" y="31664"/>
                    <a:pt x="94305" y="33629"/>
                    <a:pt x="0" y="27432"/>
                  </a:cubicBezTo>
                  <a:cubicBezTo>
                    <a:pt x="-1046" y="20317"/>
                    <a:pt x="476" y="8994"/>
                    <a:pt x="0" y="0"/>
                  </a:cubicBezTo>
                  <a:close/>
                </a:path>
                <a:path w="189781" h="27432" stroke="0" extrusionOk="0">
                  <a:moveTo>
                    <a:pt x="0" y="0"/>
                  </a:moveTo>
                  <a:cubicBezTo>
                    <a:pt x="65242" y="6257"/>
                    <a:pt x="147427" y="6702"/>
                    <a:pt x="189781" y="0"/>
                  </a:cubicBezTo>
                  <a:cubicBezTo>
                    <a:pt x="190696" y="7294"/>
                    <a:pt x="189295" y="19060"/>
                    <a:pt x="189781" y="27432"/>
                  </a:cubicBezTo>
                  <a:cubicBezTo>
                    <a:pt x="107007" y="26560"/>
                    <a:pt x="39824" y="33230"/>
                    <a:pt x="0" y="27432"/>
                  </a:cubicBezTo>
                  <a:cubicBezTo>
                    <a:pt x="-172" y="17752"/>
                    <a:pt x="682" y="11766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670402538">
                    <a:prstGeom prst="rect">
                      <a:avLst/>
                    </a:prstGeom>
                    <ask:type>
                      <ask:lineSketchFreehand/>
                    </ask:type>
                    <ask:seed>1670402538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1">
              <a:extLst>
                <a:ext uri="{FF2B5EF4-FFF2-40B4-BE49-F238E27FC236}">
                  <a16:creationId xmlns:a16="http://schemas.microsoft.com/office/drawing/2014/main" id="{C35C27EF-7823-4A88-8E69-DCE8A849161A}"/>
                </a:ext>
              </a:extLst>
            </p:cNvPr>
            <p:cNvSpPr/>
            <p:nvPr/>
          </p:nvSpPr>
          <p:spPr>
            <a:xfrm>
              <a:off x="4321834" y="7099539"/>
              <a:ext cx="189781" cy="27432"/>
            </a:xfrm>
            <a:custGeom>
              <a:avLst/>
              <a:gdLst>
                <a:gd name="connsiteX0" fmla="*/ 0 w 189781"/>
                <a:gd name="connsiteY0" fmla="*/ 0 h 27432"/>
                <a:gd name="connsiteX1" fmla="*/ 189781 w 189781"/>
                <a:gd name="connsiteY1" fmla="*/ 0 h 27432"/>
                <a:gd name="connsiteX2" fmla="*/ 189781 w 189781"/>
                <a:gd name="connsiteY2" fmla="*/ 27432 h 27432"/>
                <a:gd name="connsiteX3" fmla="*/ 0 w 189781"/>
                <a:gd name="connsiteY3" fmla="*/ 27432 h 27432"/>
                <a:gd name="connsiteX4" fmla="*/ 0 w 189781"/>
                <a:gd name="connsiteY4" fmla="*/ 0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81" h="27432" fill="none" extrusionOk="0">
                  <a:moveTo>
                    <a:pt x="0" y="0"/>
                  </a:moveTo>
                  <a:cubicBezTo>
                    <a:pt x="45288" y="3986"/>
                    <a:pt x="114206" y="5823"/>
                    <a:pt x="189781" y="0"/>
                  </a:cubicBezTo>
                  <a:cubicBezTo>
                    <a:pt x="191059" y="11470"/>
                    <a:pt x="189052" y="16780"/>
                    <a:pt x="189781" y="27432"/>
                  </a:cubicBezTo>
                  <a:cubicBezTo>
                    <a:pt x="130582" y="27305"/>
                    <a:pt x="78470" y="36817"/>
                    <a:pt x="0" y="27432"/>
                  </a:cubicBezTo>
                  <a:cubicBezTo>
                    <a:pt x="1360" y="17268"/>
                    <a:pt x="-83" y="8055"/>
                    <a:pt x="0" y="0"/>
                  </a:cubicBezTo>
                  <a:close/>
                </a:path>
                <a:path w="189781" h="27432" stroke="0" extrusionOk="0">
                  <a:moveTo>
                    <a:pt x="0" y="0"/>
                  </a:moveTo>
                  <a:cubicBezTo>
                    <a:pt x="49502" y="-8745"/>
                    <a:pt x="111935" y="4472"/>
                    <a:pt x="189781" y="0"/>
                  </a:cubicBezTo>
                  <a:cubicBezTo>
                    <a:pt x="189888" y="13381"/>
                    <a:pt x="189582" y="15985"/>
                    <a:pt x="189781" y="27432"/>
                  </a:cubicBezTo>
                  <a:cubicBezTo>
                    <a:pt x="137396" y="28207"/>
                    <a:pt x="51979" y="35208"/>
                    <a:pt x="0" y="27432"/>
                  </a:cubicBezTo>
                  <a:cubicBezTo>
                    <a:pt x="207" y="17000"/>
                    <a:pt x="-193" y="655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404040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Menu 3" descr="Menu option 3">
            <a:extLst>
              <a:ext uri="{FF2B5EF4-FFF2-40B4-BE49-F238E27FC236}">
                <a16:creationId xmlns:a16="http://schemas.microsoft.com/office/drawing/2014/main" id="{230F3912-124E-4656-825D-F2C0A2715363}"/>
              </a:ext>
            </a:extLst>
          </p:cNvPr>
          <p:cNvGrpSpPr/>
          <p:nvPr/>
        </p:nvGrpSpPr>
        <p:grpSpPr>
          <a:xfrm>
            <a:off x="11955254" y="9065050"/>
            <a:ext cx="4332016" cy="252806"/>
            <a:chOff x="11955254" y="9065050"/>
            <a:chExt cx="4332016" cy="252806"/>
          </a:xfrm>
        </p:grpSpPr>
        <p:sp>
          <p:nvSpPr>
            <p:cNvPr id="416" name="Rectangle">
              <a:extLst>
                <a:ext uri="{FF2B5EF4-FFF2-40B4-BE49-F238E27FC236}">
                  <a16:creationId xmlns:a16="http://schemas.microsoft.com/office/drawing/2014/main" id="{CA1DD0AF-DD42-431E-A141-8838AD29FB86}"/>
                </a:ext>
              </a:extLst>
            </p:cNvPr>
            <p:cNvSpPr/>
            <p:nvPr/>
          </p:nvSpPr>
          <p:spPr>
            <a:xfrm>
              <a:off x="11955254" y="9269407"/>
              <a:ext cx="4332016" cy="45719"/>
            </a:xfrm>
            <a:custGeom>
              <a:avLst/>
              <a:gdLst>
                <a:gd name="connsiteX0" fmla="*/ 0 w 4332016"/>
                <a:gd name="connsiteY0" fmla="*/ 0 h 45719"/>
                <a:gd name="connsiteX1" fmla="*/ 532219 w 4332016"/>
                <a:gd name="connsiteY1" fmla="*/ 0 h 45719"/>
                <a:gd name="connsiteX2" fmla="*/ 1064438 w 4332016"/>
                <a:gd name="connsiteY2" fmla="*/ 0 h 45719"/>
                <a:gd name="connsiteX3" fmla="*/ 1769938 w 4332016"/>
                <a:gd name="connsiteY3" fmla="*/ 0 h 45719"/>
                <a:gd name="connsiteX4" fmla="*/ 2258837 w 4332016"/>
                <a:gd name="connsiteY4" fmla="*/ 0 h 45719"/>
                <a:gd name="connsiteX5" fmla="*/ 2964337 w 4332016"/>
                <a:gd name="connsiteY5" fmla="*/ 0 h 45719"/>
                <a:gd name="connsiteX6" fmla="*/ 3669836 w 4332016"/>
                <a:gd name="connsiteY6" fmla="*/ 0 h 45719"/>
                <a:gd name="connsiteX7" fmla="*/ 4332016 w 4332016"/>
                <a:gd name="connsiteY7" fmla="*/ 0 h 45719"/>
                <a:gd name="connsiteX8" fmla="*/ 4332016 w 4332016"/>
                <a:gd name="connsiteY8" fmla="*/ 45719 h 45719"/>
                <a:gd name="connsiteX9" fmla="*/ 3713157 w 4332016"/>
                <a:gd name="connsiteY9" fmla="*/ 45719 h 45719"/>
                <a:gd name="connsiteX10" fmla="*/ 3050977 w 4332016"/>
                <a:gd name="connsiteY10" fmla="*/ 45719 h 45719"/>
                <a:gd name="connsiteX11" fmla="*/ 2345477 w 4332016"/>
                <a:gd name="connsiteY11" fmla="*/ 45719 h 45719"/>
                <a:gd name="connsiteX12" fmla="*/ 1639977 w 4332016"/>
                <a:gd name="connsiteY12" fmla="*/ 45719 h 45719"/>
                <a:gd name="connsiteX13" fmla="*/ 1021118 w 4332016"/>
                <a:gd name="connsiteY13" fmla="*/ 45719 h 45719"/>
                <a:gd name="connsiteX14" fmla="*/ 532219 w 4332016"/>
                <a:gd name="connsiteY14" fmla="*/ 45719 h 45719"/>
                <a:gd name="connsiteX15" fmla="*/ 0 w 4332016"/>
                <a:gd name="connsiteY15" fmla="*/ 45719 h 45719"/>
                <a:gd name="connsiteX16" fmla="*/ 0 w 4332016"/>
                <a:gd name="connsiteY16" fmla="*/ 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2016" h="45719" fill="none" extrusionOk="0">
                  <a:moveTo>
                    <a:pt x="0" y="0"/>
                  </a:moveTo>
                  <a:cubicBezTo>
                    <a:pt x="257788" y="3507"/>
                    <a:pt x="322340" y="137"/>
                    <a:pt x="532219" y="0"/>
                  </a:cubicBezTo>
                  <a:cubicBezTo>
                    <a:pt x="742098" y="-137"/>
                    <a:pt x="854005" y="-7480"/>
                    <a:pt x="1064438" y="0"/>
                  </a:cubicBezTo>
                  <a:cubicBezTo>
                    <a:pt x="1274871" y="7480"/>
                    <a:pt x="1520721" y="-21715"/>
                    <a:pt x="1769938" y="0"/>
                  </a:cubicBezTo>
                  <a:cubicBezTo>
                    <a:pt x="2019155" y="21715"/>
                    <a:pt x="2127283" y="-5384"/>
                    <a:pt x="2258837" y="0"/>
                  </a:cubicBezTo>
                  <a:cubicBezTo>
                    <a:pt x="2390391" y="5384"/>
                    <a:pt x="2731806" y="6870"/>
                    <a:pt x="2964337" y="0"/>
                  </a:cubicBezTo>
                  <a:cubicBezTo>
                    <a:pt x="3196868" y="-6870"/>
                    <a:pt x="3430869" y="-8505"/>
                    <a:pt x="3669836" y="0"/>
                  </a:cubicBezTo>
                  <a:cubicBezTo>
                    <a:pt x="3908803" y="8505"/>
                    <a:pt x="4028141" y="5858"/>
                    <a:pt x="4332016" y="0"/>
                  </a:cubicBezTo>
                  <a:cubicBezTo>
                    <a:pt x="4331153" y="15179"/>
                    <a:pt x="4330825" y="27503"/>
                    <a:pt x="4332016" y="45719"/>
                  </a:cubicBezTo>
                  <a:cubicBezTo>
                    <a:pt x="4102953" y="49890"/>
                    <a:pt x="3997950" y="21848"/>
                    <a:pt x="3713157" y="45719"/>
                  </a:cubicBezTo>
                  <a:cubicBezTo>
                    <a:pt x="3428364" y="69590"/>
                    <a:pt x="3310893" y="73850"/>
                    <a:pt x="3050977" y="45719"/>
                  </a:cubicBezTo>
                  <a:cubicBezTo>
                    <a:pt x="2791061" y="17588"/>
                    <a:pt x="2538981" y="42710"/>
                    <a:pt x="2345477" y="45719"/>
                  </a:cubicBezTo>
                  <a:cubicBezTo>
                    <a:pt x="2151973" y="48728"/>
                    <a:pt x="1883711" y="28555"/>
                    <a:pt x="1639977" y="45719"/>
                  </a:cubicBezTo>
                  <a:cubicBezTo>
                    <a:pt x="1396243" y="62883"/>
                    <a:pt x="1268832" y="74693"/>
                    <a:pt x="1021118" y="45719"/>
                  </a:cubicBezTo>
                  <a:cubicBezTo>
                    <a:pt x="773404" y="16745"/>
                    <a:pt x="761248" y="45662"/>
                    <a:pt x="532219" y="45719"/>
                  </a:cubicBezTo>
                  <a:cubicBezTo>
                    <a:pt x="303190" y="45776"/>
                    <a:pt x="218736" y="71108"/>
                    <a:pt x="0" y="45719"/>
                  </a:cubicBezTo>
                  <a:cubicBezTo>
                    <a:pt x="1920" y="29232"/>
                    <a:pt x="1256" y="20889"/>
                    <a:pt x="0" y="0"/>
                  </a:cubicBezTo>
                  <a:close/>
                </a:path>
                <a:path w="4332016" h="45719" stroke="0" extrusionOk="0">
                  <a:moveTo>
                    <a:pt x="0" y="0"/>
                  </a:moveTo>
                  <a:cubicBezTo>
                    <a:pt x="164234" y="16319"/>
                    <a:pt x="460087" y="-27665"/>
                    <a:pt x="575539" y="0"/>
                  </a:cubicBezTo>
                  <a:cubicBezTo>
                    <a:pt x="690991" y="27665"/>
                    <a:pt x="911915" y="-26939"/>
                    <a:pt x="1237719" y="0"/>
                  </a:cubicBezTo>
                  <a:cubicBezTo>
                    <a:pt x="1563523" y="26939"/>
                    <a:pt x="1598315" y="1949"/>
                    <a:pt x="1726618" y="0"/>
                  </a:cubicBezTo>
                  <a:cubicBezTo>
                    <a:pt x="1854921" y="-1949"/>
                    <a:pt x="2093496" y="27017"/>
                    <a:pt x="2345477" y="0"/>
                  </a:cubicBezTo>
                  <a:cubicBezTo>
                    <a:pt x="2597458" y="-27017"/>
                    <a:pt x="2704395" y="-4680"/>
                    <a:pt x="2834376" y="0"/>
                  </a:cubicBezTo>
                  <a:cubicBezTo>
                    <a:pt x="2964357" y="4680"/>
                    <a:pt x="3246460" y="12326"/>
                    <a:pt x="3496556" y="0"/>
                  </a:cubicBezTo>
                  <a:cubicBezTo>
                    <a:pt x="3746652" y="-12326"/>
                    <a:pt x="4029409" y="-30102"/>
                    <a:pt x="4332016" y="0"/>
                  </a:cubicBezTo>
                  <a:cubicBezTo>
                    <a:pt x="4330273" y="9763"/>
                    <a:pt x="4332182" y="35775"/>
                    <a:pt x="4332016" y="45719"/>
                  </a:cubicBezTo>
                  <a:cubicBezTo>
                    <a:pt x="4166635" y="73861"/>
                    <a:pt x="3887305" y="17096"/>
                    <a:pt x="3713157" y="45719"/>
                  </a:cubicBezTo>
                  <a:cubicBezTo>
                    <a:pt x="3539009" y="74342"/>
                    <a:pt x="3316592" y="40680"/>
                    <a:pt x="3050977" y="45719"/>
                  </a:cubicBezTo>
                  <a:cubicBezTo>
                    <a:pt x="2785362" y="50758"/>
                    <a:pt x="2735850" y="37236"/>
                    <a:pt x="2475438" y="45719"/>
                  </a:cubicBezTo>
                  <a:cubicBezTo>
                    <a:pt x="2215026" y="54202"/>
                    <a:pt x="2000484" y="44265"/>
                    <a:pt x="1769938" y="45719"/>
                  </a:cubicBezTo>
                  <a:cubicBezTo>
                    <a:pt x="1539392" y="47173"/>
                    <a:pt x="1385552" y="75815"/>
                    <a:pt x="1107758" y="45719"/>
                  </a:cubicBezTo>
                  <a:cubicBezTo>
                    <a:pt x="829964" y="15623"/>
                    <a:pt x="374059" y="81209"/>
                    <a:pt x="0" y="45719"/>
                  </a:cubicBezTo>
                  <a:cubicBezTo>
                    <a:pt x="-85" y="34253"/>
                    <a:pt x="-1826" y="20588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extLst>
                <a:ext uri="{C807C97D-BFC1-408E-A445-0C87EB9F89A2}">
                  <ask:lineSketchStyleProps xmlns:ask="http://schemas.microsoft.com/office/drawing/2018/sketchyshapes" xmlns="" sd="574335773">
                    <a:prstGeom prst="rect">
                      <a:avLst/>
                    </a:prstGeom>
                    <ask:type>
                      <ask:lineSketchFreehand/>
                    </ask:type>
                    <ask:seed>574335773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Menu 3 Background">
              <a:extLst>
                <a:ext uri="{FF2B5EF4-FFF2-40B4-BE49-F238E27FC236}">
                  <a16:creationId xmlns:a16="http://schemas.microsoft.com/office/drawing/2014/main" id="{190FBB06-2549-44C3-9023-628D6D7C6F29}"/>
                </a:ext>
              </a:extLst>
            </p:cNvPr>
            <p:cNvSpPr/>
            <p:nvPr/>
          </p:nvSpPr>
          <p:spPr>
            <a:xfrm>
              <a:off x="11955400" y="9065050"/>
              <a:ext cx="4330789" cy="240893"/>
            </a:xfrm>
            <a:custGeom>
              <a:avLst/>
              <a:gdLst>
                <a:gd name="connsiteX0" fmla="*/ 0 w 4330789"/>
                <a:gd name="connsiteY0" fmla="*/ 0 h 240893"/>
                <a:gd name="connsiteX1" fmla="*/ 575376 w 4330789"/>
                <a:gd name="connsiteY1" fmla="*/ 0 h 240893"/>
                <a:gd name="connsiteX2" fmla="*/ 1064137 w 4330789"/>
                <a:gd name="connsiteY2" fmla="*/ 0 h 240893"/>
                <a:gd name="connsiteX3" fmla="*/ 1596205 w 4330789"/>
                <a:gd name="connsiteY3" fmla="*/ 0 h 240893"/>
                <a:gd name="connsiteX4" fmla="*/ 2258197 w 4330789"/>
                <a:gd name="connsiteY4" fmla="*/ 0 h 240893"/>
                <a:gd name="connsiteX5" fmla="*/ 2833573 w 4330789"/>
                <a:gd name="connsiteY5" fmla="*/ 0 h 240893"/>
                <a:gd name="connsiteX6" fmla="*/ 3365642 w 4330789"/>
                <a:gd name="connsiteY6" fmla="*/ 0 h 240893"/>
                <a:gd name="connsiteX7" fmla="*/ 4330789 w 4330789"/>
                <a:gd name="connsiteY7" fmla="*/ 0 h 240893"/>
                <a:gd name="connsiteX8" fmla="*/ 4330789 w 4330789"/>
                <a:gd name="connsiteY8" fmla="*/ 240893 h 240893"/>
                <a:gd name="connsiteX9" fmla="*/ 3712105 w 4330789"/>
                <a:gd name="connsiteY9" fmla="*/ 240893 h 240893"/>
                <a:gd name="connsiteX10" fmla="*/ 3180036 w 4330789"/>
                <a:gd name="connsiteY10" fmla="*/ 240893 h 240893"/>
                <a:gd name="connsiteX11" fmla="*/ 2474737 w 4330789"/>
                <a:gd name="connsiteY11" fmla="*/ 240893 h 240893"/>
                <a:gd name="connsiteX12" fmla="*/ 1899360 w 4330789"/>
                <a:gd name="connsiteY12" fmla="*/ 240893 h 240893"/>
                <a:gd name="connsiteX13" fmla="*/ 1410600 w 4330789"/>
                <a:gd name="connsiteY13" fmla="*/ 240893 h 240893"/>
                <a:gd name="connsiteX14" fmla="*/ 748608 w 4330789"/>
                <a:gd name="connsiteY14" fmla="*/ 240893 h 240893"/>
                <a:gd name="connsiteX15" fmla="*/ 0 w 4330789"/>
                <a:gd name="connsiteY15" fmla="*/ 240893 h 240893"/>
                <a:gd name="connsiteX16" fmla="*/ 0 w 4330789"/>
                <a:gd name="connsiteY16" fmla="*/ 0 h 24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0789" h="240893" fill="none" extrusionOk="0">
                  <a:moveTo>
                    <a:pt x="0" y="0"/>
                  </a:moveTo>
                  <a:cubicBezTo>
                    <a:pt x="285796" y="-25887"/>
                    <a:pt x="393587" y="10882"/>
                    <a:pt x="575376" y="0"/>
                  </a:cubicBezTo>
                  <a:cubicBezTo>
                    <a:pt x="757165" y="-10882"/>
                    <a:pt x="848157" y="-5311"/>
                    <a:pt x="1064137" y="0"/>
                  </a:cubicBezTo>
                  <a:cubicBezTo>
                    <a:pt x="1280117" y="5311"/>
                    <a:pt x="1331528" y="-2738"/>
                    <a:pt x="1596205" y="0"/>
                  </a:cubicBezTo>
                  <a:cubicBezTo>
                    <a:pt x="1860882" y="2738"/>
                    <a:pt x="2000181" y="10610"/>
                    <a:pt x="2258197" y="0"/>
                  </a:cubicBezTo>
                  <a:cubicBezTo>
                    <a:pt x="2516213" y="-10610"/>
                    <a:pt x="2678418" y="15827"/>
                    <a:pt x="2833573" y="0"/>
                  </a:cubicBezTo>
                  <a:cubicBezTo>
                    <a:pt x="2988728" y="-15827"/>
                    <a:pt x="3195282" y="-17405"/>
                    <a:pt x="3365642" y="0"/>
                  </a:cubicBezTo>
                  <a:cubicBezTo>
                    <a:pt x="3536002" y="17405"/>
                    <a:pt x="3902671" y="-555"/>
                    <a:pt x="4330789" y="0"/>
                  </a:cubicBezTo>
                  <a:cubicBezTo>
                    <a:pt x="4335195" y="54515"/>
                    <a:pt x="4322113" y="121114"/>
                    <a:pt x="4330789" y="240893"/>
                  </a:cubicBezTo>
                  <a:cubicBezTo>
                    <a:pt x="4022377" y="241888"/>
                    <a:pt x="4002585" y="266326"/>
                    <a:pt x="3712105" y="240893"/>
                  </a:cubicBezTo>
                  <a:cubicBezTo>
                    <a:pt x="3421625" y="215460"/>
                    <a:pt x="3419122" y="259872"/>
                    <a:pt x="3180036" y="240893"/>
                  </a:cubicBezTo>
                  <a:cubicBezTo>
                    <a:pt x="2940950" y="221914"/>
                    <a:pt x="2716897" y="248721"/>
                    <a:pt x="2474737" y="240893"/>
                  </a:cubicBezTo>
                  <a:cubicBezTo>
                    <a:pt x="2232577" y="233065"/>
                    <a:pt x="2178946" y="232414"/>
                    <a:pt x="1899360" y="240893"/>
                  </a:cubicBezTo>
                  <a:cubicBezTo>
                    <a:pt x="1619774" y="249372"/>
                    <a:pt x="1548132" y="241058"/>
                    <a:pt x="1410600" y="240893"/>
                  </a:cubicBezTo>
                  <a:cubicBezTo>
                    <a:pt x="1273068" y="240728"/>
                    <a:pt x="1066041" y="222197"/>
                    <a:pt x="748608" y="240893"/>
                  </a:cubicBezTo>
                  <a:cubicBezTo>
                    <a:pt x="431175" y="259589"/>
                    <a:pt x="333882" y="242335"/>
                    <a:pt x="0" y="240893"/>
                  </a:cubicBezTo>
                  <a:cubicBezTo>
                    <a:pt x="9726" y="156401"/>
                    <a:pt x="-850" y="56556"/>
                    <a:pt x="0" y="0"/>
                  </a:cubicBezTo>
                  <a:close/>
                </a:path>
                <a:path w="4330789" h="240893" stroke="0" extrusionOk="0">
                  <a:moveTo>
                    <a:pt x="0" y="0"/>
                  </a:moveTo>
                  <a:cubicBezTo>
                    <a:pt x="211174" y="9023"/>
                    <a:pt x="379325" y="-23022"/>
                    <a:pt x="575376" y="0"/>
                  </a:cubicBezTo>
                  <a:cubicBezTo>
                    <a:pt x="771427" y="23022"/>
                    <a:pt x="912310" y="14333"/>
                    <a:pt x="1064137" y="0"/>
                  </a:cubicBezTo>
                  <a:cubicBezTo>
                    <a:pt x="1215964" y="-14333"/>
                    <a:pt x="1482893" y="34136"/>
                    <a:pt x="1769437" y="0"/>
                  </a:cubicBezTo>
                  <a:cubicBezTo>
                    <a:pt x="2055981" y="-34136"/>
                    <a:pt x="2111151" y="16588"/>
                    <a:pt x="2344813" y="0"/>
                  </a:cubicBezTo>
                  <a:cubicBezTo>
                    <a:pt x="2578475" y="-16588"/>
                    <a:pt x="2654166" y="6368"/>
                    <a:pt x="2920189" y="0"/>
                  </a:cubicBezTo>
                  <a:cubicBezTo>
                    <a:pt x="3186212" y="-6368"/>
                    <a:pt x="3348550" y="31216"/>
                    <a:pt x="3625489" y="0"/>
                  </a:cubicBezTo>
                  <a:cubicBezTo>
                    <a:pt x="3902428" y="-31216"/>
                    <a:pt x="4172090" y="-888"/>
                    <a:pt x="4330789" y="0"/>
                  </a:cubicBezTo>
                  <a:cubicBezTo>
                    <a:pt x="4330750" y="109759"/>
                    <a:pt x="4338051" y="148686"/>
                    <a:pt x="4330789" y="240893"/>
                  </a:cubicBezTo>
                  <a:cubicBezTo>
                    <a:pt x="4116189" y="224751"/>
                    <a:pt x="4037078" y="220456"/>
                    <a:pt x="3798721" y="240893"/>
                  </a:cubicBezTo>
                  <a:cubicBezTo>
                    <a:pt x="3560364" y="261330"/>
                    <a:pt x="3354336" y="262476"/>
                    <a:pt x="3180036" y="240893"/>
                  </a:cubicBezTo>
                  <a:cubicBezTo>
                    <a:pt x="3005737" y="219310"/>
                    <a:pt x="2690163" y="259643"/>
                    <a:pt x="2561352" y="240893"/>
                  </a:cubicBezTo>
                  <a:cubicBezTo>
                    <a:pt x="2432541" y="222143"/>
                    <a:pt x="2254869" y="265346"/>
                    <a:pt x="1985976" y="240893"/>
                  </a:cubicBezTo>
                  <a:cubicBezTo>
                    <a:pt x="1717083" y="216440"/>
                    <a:pt x="1474895" y="234144"/>
                    <a:pt x="1280676" y="240893"/>
                  </a:cubicBezTo>
                  <a:cubicBezTo>
                    <a:pt x="1086457" y="247642"/>
                    <a:pt x="802796" y="248637"/>
                    <a:pt x="575376" y="240893"/>
                  </a:cubicBezTo>
                  <a:cubicBezTo>
                    <a:pt x="347956" y="233149"/>
                    <a:pt x="154215" y="217336"/>
                    <a:pt x="0" y="240893"/>
                  </a:cubicBezTo>
                  <a:cubicBezTo>
                    <a:pt x="-4337" y="129982"/>
                    <a:pt x="4969" y="7681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595959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8" name="Selected Menu Item">
              <a:extLst>
                <a:ext uri="{FF2B5EF4-FFF2-40B4-BE49-F238E27FC236}">
                  <a16:creationId xmlns:a16="http://schemas.microsoft.com/office/drawing/2014/main" id="{6CA1C07E-4AA9-444D-A816-712E55DD11D4}"/>
                </a:ext>
              </a:extLst>
            </p:cNvPr>
            <p:cNvGrpSpPr/>
            <p:nvPr/>
          </p:nvGrpSpPr>
          <p:grpSpPr>
            <a:xfrm>
              <a:off x="13001144" y="9103457"/>
              <a:ext cx="978694" cy="214399"/>
              <a:chOff x="1575611" y="2498165"/>
              <a:chExt cx="926883" cy="214399"/>
            </a:xfrm>
          </p:grpSpPr>
          <p:sp>
            <p:nvSpPr>
              <p:cNvPr id="423" name="Selected Menu Item Background">
                <a:extLst>
                  <a:ext uri="{FF2B5EF4-FFF2-40B4-BE49-F238E27FC236}">
                    <a16:creationId xmlns:a16="http://schemas.microsoft.com/office/drawing/2014/main" id="{FE932664-7553-4AED-BC42-79D44FDD8266}"/>
                  </a:ext>
                </a:extLst>
              </p:cNvPr>
              <p:cNvSpPr/>
              <p:nvPr/>
            </p:nvSpPr>
            <p:spPr>
              <a:xfrm>
                <a:off x="1575611" y="2498165"/>
                <a:ext cx="926883" cy="212090"/>
              </a:xfrm>
              <a:custGeom>
                <a:avLst/>
                <a:gdLst>
                  <a:gd name="connsiteX0" fmla="*/ 0 w 926883"/>
                  <a:gd name="connsiteY0" fmla="*/ 0 h 212090"/>
                  <a:gd name="connsiteX1" fmla="*/ 0 w 926883"/>
                  <a:gd name="connsiteY1" fmla="*/ 0 h 212090"/>
                  <a:gd name="connsiteX2" fmla="*/ 435635 w 926883"/>
                  <a:gd name="connsiteY2" fmla="*/ 0 h 212090"/>
                  <a:gd name="connsiteX3" fmla="*/ 926883 w 926883"/>
                  <a:gd name="connsiteY3" fmla="*/ 0 h 212090"/>
                  <a:gd name="connsiteX4" fmla="*/ 926883 w 926883"/>
                  <a:gd name="connsiteY4" fmla="*/ 0 h 212090"/>
                  <a:gd name="connsiteX5" fmla="*/ 926883 w 926883"/>
                  <a:gd name="connsiteY5" fmla="*/ 212090 h 212090"/>
                  <a:gd name="connsiteX6" fmla="*/ 926883 w 926883"/>
                  <a:gd name="connsiteY6" fmla="*/ 212090 h 212090"/>
                  <a:gd name="connsiteX7" fmla="*/ 491248 w 926883"/>
                  <a:gd name="connsiteY7" fmla="*/ 212090 h 212090"/>
                  <a:gd name="connsiteX8" fmla="*/ 0 w 926883"/>
                  <a:gd name="connsiteY8" fmla="*/ 212090 h 212090"/>
                  <a:gd name="connsiteX9" fmla="*/ 0 w 926883"/>
                  <a:gd name="connsiteY9" fmla="*/ 212090 h 212090"/>
                  <a:gd name="connsiteX10" fmla="*/ 0 w 926883"/>
                  <a:gd name="connsiteY10" fmla="*/ 0 h 21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6883" h="212090" fill="none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257" y="6147"/>
                      <a:pt x="329706" y="-5827"/>
                      <a:pt x="435635" y="0"/>
                    </a:cubicBezTo>
                    <a:cubicBezTo>
                      <a:pt x="541564" y="5827"/>
                      <a:pt x="692186" y="-18128"/>
                      <a:pt x="926883" y="0"/>
                    </a:cubicBezTo>
                    <a:lnTo>
                      <a:pt x="926883" y="0"/>
                    </a:lnTo>
                    <a:cubicBezTo>
                      <a:pt x="937351" y="90603"/>
                      <a:pt x="929424" y="150166"/>
                      <a:pt x="926883" y="212090"/>
                    </a:cubicBezTo>
                    <a:lnTo>
                      <a:pt x="926883" y="212090"/>
                    </a:lnTo>
                    <a:cubicBezTo>
                      <a:pt x="825573" y="190688"/>
                      <a:pt x="581805" y="232859"/>
                      <a:pt x="491248" y="212090"/>
                    </a:cubicBezTo>
                    <a:cubicBezTo>
                      <a:pt x="400691" y="191321"/>
                      <a:pt x="177457" y="230715"/>
                      <a:pt x="0" y="212090"/>
                    </a:cubicBezTo>
                    <a:lnTo>
                      <a:pt x="0" y="212090"/>
                    </a:lnTo>
                    <a:cubicBezTo>
                      <a:pt x="8261" y="161262"/>
                      <a:pt x="-2520" y="91916"/>
                      <a:pt x="0" y="0"/>
                    </a:cubicBezTo>
                    <a:close/>
                  </a:path>
                  <a:path w="926883" h="212090" stroke="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4128" y="-9198"/>
                      <a:pt x="218597" y="6529"/>
                      <a:pt x="435635" y="0"/>
                    </a:cubicBezTo>
                    <a:cubicBezTo>
                      <a:pt x="652673" y="-6529"/>
                      <a:pt x="715819" y="19891"/>
                      <a:pt x="926883" y="0"/>
                    </a:cubicBezTo>
                    <a:lnTo>
                      <a:pt x="926883" y="0"/>
                    </a:lnTo>
                    <a:cubicBezTo>
                      <a:pt x="920106" y="76481"/>
                      <a:pt x="918216" y="159527"/>
                      <a:pt x="926883" y="212090"/>
                    </a:cubicBezTo>
                    <a:lnTo>
                      <a:pt x="926883" y="212090"/>
                    </a:lnTo>
                    <a:cubicBezTo>
                      <a:pt x="722839" y="193072"/>
                      <a:pt x="561649" y="206473"/>
                      <a:pt x="454173" y="212090"/>
                    </a:cubicBezTo>
                    <a:cubicBezTo>
                      <a:pt x="346697" y="217708"/>
                      <a:pt x="126554" y="222433"/>
                      <a:pt x="0" y="212090"/>
                    </a:cubicBezTo>
                    <a:lnTo>
                      <a:pt x="0" y="212090"/>
                    </a:lnTo>
                    <a:cubicBezTo>
                      <a:pt x="3478" y="166563"/>
                      <a:pt x="-2716" y="5907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FFFF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xmlns="" sd="598418939">
                      <a:prstGeom prst="roundRect">
                        <a:avLst>
                          <a:gd name="adj" fmla="val 0"/>
                        </a:avLst>
                      </a:prstGeom>
                      <ask:type>
                        <ask:lineSketchFreehand/>
                      </ask:type>
                      <ask:seed>598418939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">
                <a:extLst>
                  <a:ext uri="{FF2B5EF4-FFF2-40B4-BE49-F238E27FC236}">
                    <a16:creationId xmlns:a16="http://schemas.microsoft.com/office/drawing/2014/main" id="{4194AE60-130F-4021-AEF2-F835E8D32165}"/>
                  </a:ext>
                </a:extLst>
              </p:cNvPr>
              <p:cNvSpPr/>
              <p:nvPr/>
            </p:nvSpPr>
            <p:spPr>
              <a:xfrm>
                <a:off x="1577986" y="2587462"/>
                <a:ext cx="914400" cy="1251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2" name="Menu Item 4">
              <a:extLst>
                <a:ext uri="{FF2B5EF4-FFF2-40B4-BE49-F238E27FC236}">
                  <a16:creationId xmlns:a16="http://schemas.microsoft.com/office/drawing/2014/main" id="{D3C922C6-3CDF-486E-8F68-2FBC9C758E1C}"/>
                </a:ext>
              </a:extLst>
            </p:cNvPr>
            <p:cNvSpPr txBox="1"/>
            <p:nvPr/>
          </p:nvSpPr>
          <p:spPr>
            <a:xfrm>
              <a:off x="15416442" y="9085818"/>
              <a:ext cx="840926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bg1"/>
                  </a:solidFill>
                </a:rPr>
                <a:t>Type Here</a:t>
              </a:r>
            </a:p>
          </p:txBody>
        </p:sp>
        <p:sp>
          <p:nvSpPr>
            <p:cNvPr id="421" name="Menu Item 3">
              <a:extLst>
                <a:ext uri="{FF2B5EF4-FFF2-40B4-BE49-F238E27FC236}">
                  <a16:creationId xmlns:a16="http://schemas.microsoft.com/office/drawing/2014/main" id="{790EB5CB-70D1-447F-98E6-3F58D7CCB632}"/>
                </a:ext>
              </a:extLst>
            </p:cNvPr>
            <p:cNvSpPr txBox="1"/>
            <p:nvPr/>
          </p:nvSpPr>
          <p:spPr>
            <a:xfrm>
              <a:off x="14274353" y="9086061"/>
              <a:ext cx="864129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bg1"/>
                  </a:solidFill>
                </a:rPr>
                <a:t>Type Here</a:t>
              </a:r>
            </a:p>
          </p:txBody>
        </p:sp>
        <p:sp>
          <p:nvSpPr>
            <p:cNvPr id="420" name="Menu Item 2">
              <a:extLst>
                <a:ext uri="{FF2B5EF4-FFF2-40B4-BE49-F238E27FC236}">
                  <a16:creationId xmlns:a16="http://schemas.microsoft.com/office/drawing/2014/main" id="{314AF78C-9596-4651-BB66-9233DC7BBB70}"/>
                </a:ext>
              </a:extLst>
            </p:cNvPr>
            <p:cNvSpPr txBox="1"/>
            <p:nvPr/>
          </p:nvSpPr>
          <p:spPr>
            <a:xfrm>
              <a:off x="13086111" y="9085233"/>
              <a:ext cx="80059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Type Here</a:t>
              </a:r>
            </a:p>
          </p:txBody>
        </p:sp>
        <p:sp>
          <p:nvSpPr>
            <p:cNvPr id="419" name="Menu Item 1">
              <a:extLst>
                <a:ext uri="{FF2B5EF4-FFF2-40B4-BE49-F238E27FC236}">
                  <a16:creationId xmlns:a16="http://schemas.microsoft.com/office/drawing/2014/main" id="{16E3F8D3-B38B-4EDC-B26C-B8C30C7AB0C6}"/>
                </a:ext>
              </a:extLst>
            </p:cNvPr>
            <p:cNvSpPr txBox="1"/>
            <p:nvPr/>
          </p:nvSpPr>
          <p:spPr>
            <a:xfrm>
              <a:off x="12063956" y="9085818"/>
              <a:ext cx="7645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bg1"/>
                  </a:solidFill>
                </a:rPr>
                <a:t>Type Here</a:t>
              </a:r>
            </a:p>
          </p:txBody>
        </p:sp>
      </p:grpSp>
      <p:grpSp>
        <p:nvGrpSpPr>
          <p:cNvPr id="362" name="Menu 2" descr="Menu option 2">
            <a:extLst>
              <a:ext uri="{FF2B5EF4-FFF2-40B4-BE49-F238E27FC236}">
                <a16:creationId xmlns:a16="http://schemas.microsoft.com/office/drawing/2014/main" id="{C0AD3EFB-B0F5-4DA5-AFEE-E60009516915}"/>
              </a:ext>
            </a:extLst>
          </p:cNvPr>
          <p:cNvGrpSpPr/>
          <p:nvPr/>
        </p:nvGrpSpPr>
        <p:grpSpPr>
          <a:xfrm>
            <a:off x="12039996" y="8549675"/>
            <a:ext cx="3668069" cy="257889"/>
            <a:chOff x="624764" y="13238508"/>
            <a:chExt cx="3668069" cy="257889"/>
          </a:xfrm>
        </p:grpSpPr>
        <p:sp>
          <p:nvSpPr>
            <p:cNvPr id="415" name="Menu Item 4">
              <a:extLst>
                <a:ext uri="{FF2B5EF4-FFF2-40B4-BE49-F238E27FC236}">
                  <a16:creationId xmlns:a16="http://schemas.microsoft.com/office/drawing/2014/main" id="{269F90A0-1F26-4D69-9F53-34C8CC7798F7}"/>
                </a:ext>
              </a:extLst>
            </p:cNvPr>
            <p:cNvSpPr txBox="1"/>
            <p:nvPr/>
          </p:nvSpPr>
          <p:spPr>
            <a:xfrm>
              <a:off x="3427403" y="13238508"/>
              <a:ext cx="86543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Type Here</a:t>
              </a:r>
            </a:p>
          </p:txBody>
        </p:sp>
        <p:sp>
          <p:nvSpPr>
            <p:cNvPr id="413" name="Menu Item 3">
              <a:extLst>
                <a:ext uri="{FF2B5EF4-FFF2-40B4-BE49-F238E27FC236}">
                  <a16:creationId xmlns:a16="http://schemas.microsoft.com/office/drawing/2014/main" id="{4CBDBB4E-9B0F-4BAE-A69A-8593B5B8E85F}"/>
                </a:ext>
              </a:extLst>
            </p:cNvPr>
            <p:cNvSpPr txBox="1"/>
            <p:nvPr/>
          </p:nvSpPr>
          <p:spPr>
            <a:xfrm>
              <a:off x="2495068" y="13241783"/>
              <a:ext cx="86543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Type Here</a:t>
              </a:r>
            </a:p>
          </p:txBody>
        </p:sp>
        <p:sp>
          <p:nvSpPr>
            <p:cNvPr id="412" name="Menu Item 2">
              <a:extLst>
                <a:ext uri="{FF2B5EF4-FFF2-40B4-BE49-F238E27FC236}">
                  <a16:creationId xmlns:a16="http://schemas.microsoft.com/office/drawing/2014/main" id="{273E8242-30AB-4766-A9F3-AF8FF0283518}"/>
                </a:ext>
              </a:extLst>
            </p:cNvPr>
            <p:cNvSpPr txBox="1"/>
            <p:nvPr/>
          </p:nvSpPr>
          <p:spPr>
            <a:xfrm>
              <a:off x="1562732" y="13241830"/>
              <a:ext cx="86543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Type Here</a:t>
              </a:r>
            </a:p>
          </p:txBody>
        </p:sp>
        <p:sp>
          <p:nvSpPr>
            <p:cNvPr id="414" name="Selected Menu Item">
              <a:extLst>
                <a:ext uri="{FF2B5EF4-FFF2-40B4-BE49-F238E27FC236}">
                  <a16:creationId xmlns:a16="http://schemas.microsoft.com/office/drawing/2014/main" id="{A7E64D9B-3FE0-4092-802E-C12381BCBD86}"/>
                </a:ext>
              </a:extLst>
            </p:cNvPr>
            <p:cNvSpPr/>
            <p:nvPr/>
          </p:nvSpPr>
          <p:spPr>
            <a:xfrm>
              <a:off x="702189" y="13478109"/>
              <a:ext cx="580180" cy="18288"/>
            </a:xfrm>
            <a:custGeom>
              <a:avLst/>
              <a:gdLst>
                <a:gd name="connsiteX0" fmla="*/ 0 w 580180"/>
                <a:gd name="connsiteY0" fmla="*/ 0 h 18288"/>
                <a:gd name="connsiteX1" fmla="*/ 580180 w 580180"/>
                <a:gd name="connsiteY1" fmla="*/ 0 h 18288"/>
                <a:gd name="connsiteX2" fmla="*/ 580180 w 580180"/>
                <a:gd name="connsiteY2" fmla="*/ 18288 h 18288"/>
                <a:gd name="connsiteX3" fmla="*/ 0 w 580180"/>
                <a:gd name="connsiteY3" fmla="*/ 18288 h 18288"/>
                <a:gd name="connsiteX4" fmla="*/ 0 w 580180"/>
                <a:gd name="connsiteY4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180" h="18288" fill="none" extrusionOk="0">
                  <a:moveTo>
                    <a:pt x="0" y="0"/>
                  </a:moveTo>
                  <a:cubicBezTo>
                    <a:pt x="236247" y="8782"/>
                    <a:pt x="399419" y="-6794"/>
                    <a:pt x="580180" y="0"/>
                  </a:cubicBezTo>
                  <a:cubicBezTo>
                    <a:pt x="581001" y="8559"/>
                    <a:pt x="580823" y="14323"/>
                    <a:pt x="580180" y="18288"/>
                  </a:cubicBezTo>
                  <a:cubicBezTo>
                    <a:pt x="463853" y="4168"/>
                    <a:pt x="277867" y="-8800"/>
                    <a:pt x="0" y="18288"/>
                  </a:cubicBezTo>
                  <a:cubicBezTo>
                    <a:pt x="-12" y="9455"/>
                    <a:pt x="-540" y="8458"/>
                    <a:pt x="0" y="0"/>
                  </a:cubicBezTo>
                  <a:close/>
                </a:path>
                <a:path w="580180" h="18288" stroke="0" extrusionOk="0">
                  <a:moveTo>
                    <a:pt x="0" y="0"/>
                  </a:moveTo>
                  <a:cubicBezTo>
                    <a:pt x="238441" y="19376"/>
                    <a:pt x="446767" y="-10890"/>
                    <a:pt x="580180" y="0"/>
                  </a:cubicBezTo>
                  <a:cubicBezTo>
                    <a:pt x="579829" y="6419"/>
                    <a:pt x="580438" y="14528"/>
                    <a:pt x="580180" y="18288"/>
                  </a:cubicBezTo>
                  <a:cubicBezTo>
                    <a:pt x="446118" y="19706"/>
                    <a:pt x="217632" y="41129"/>
                    <a:pt x="0" y="18288"/>
                  </a:cubicBezTo>
                  <a:cubicBezTo>
                    <a:pt x="-251" y="14291"/>
                    <a:pt x="264" y="8308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Menu Item 1">
              <a:extLst>
                <a:ext uri="{FF2B5EF4-FFF2-40B4-BE49-F238E27FC236}">
                  <a16:creationId xmlns:a16="http://schemas.microsoft.com/office/drawing/2014/main" id="{0F500EB8-0D05-454D-BA76-3EFD5C8F910F}"/>
                </a:ext>
              </a:extLst>
            </p:cNvPr>
            <p:cNvSpPr txBox="1"/>
            <p:nvPr/>
          </p:nvSpPr>
          <p:spPr>
            <a:xfrm>
              <a:off x="624764" y="13241540"/>
              <a:ext cx="86543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Type Here</a:t>
              </a:r>
            </a:p>
          </p:txBody>
        </p:sp>
      </p:grpSp>
      <p:grpSp>
        <p:nvGrpSpPr>
          <p:cNvPr id="360" name="Menu 1" descr="Menu option 1">
            <a:extLst>
              <a:ext uri="{FF2B5EF4-FFF2-40B4-BE49-F238E27FC236}">
                <a16:creationId xmlns:a16="http://schemas.microsoft.com/office/drawing/2014/main" id="{6F8180BB-D7D9-4A41-A70F-9D89F29C33B7}"/>
              </a:ext>
            </a:extLst>
          </p:cNvPr>
          <p:cNvGrpSpPr/>
          <p:nvPr/>
        </p:nvGrpSpPr>
        <p:grpSpPr>
          <a:xfrm>
            <a:off x="11956447" y="7988645"/>
            <a:ext cx="4330789" cy="254416"/>
            <a:chOff x="586017" y="1631903"/>
            <a:chExt cx="4330789" cy="254416"/>
          </a:xfrm>
        </p:grpSpPr>
        <p:sp>
          <p:nvSpPr>
            <p:cNvPr id="425" name="Menu 1 Background">
              <a:extLst>
                <a:ext uri="{FF2B5EF4-FFF2-40B4-BE49-F238E27FC236}">
                  <a16:creationId xmlns:a16="http://schemas.microsoft.com/office/drawing/2014/main" id="{B09BB14B-14A7-40CC-9B26-C1DDBA6A14E6}"/>
                </a:ext>
              </a:extLst>
            </p:cNvPr>
            <p:cNvSpPr/>
            <p:nvPr/>
          </p:nvSpPr>
          <p:spPr>
            <a:xfrm>
              <a:off x="586017" y="1633459"/>
              <a:ext cx="4330789" cy="240894"/>
            </a:xfrm>
            <a:custGeom>
              <a:avLst/>
              <a:gdLst>
                <a:gd name="connsiteX0" fmla="*/ 0 w 4330789"/>
                <a:gd name="connsiteY0" fmla="*/ 0 h 240894"/>
                <a:gd name="connsiteX1" fmla="*/ 575376 w 4330789"/>
                <a:gd name="connsiteY1" fmla="*/ 0 h 240894"/>
                <a:gd name="connsiteX2" fmla="*/ 1064137 w 4330789"/>
                <a:gd name="connsiteY2" fmla="*/ 0 h 240894"/>
                <a:gd name="connsiteX3" fmla="*/ 1596205 w 4330789"/>
                <a:gd name="connsiteY3" fmla="*/ 0 h 240894"/>
                <a:gd name="connsiteX4" fmla="*/ 2258197 w 4330789"/>
                <a:gd name="connsiteY4" fmla="*/ 0 h 240894"/>
                <a:gd name="connsiteX5" fmla="*/ 2833573 w 4330789"/>
                <a:gd name="connsiteY5" fmla="*/ 0 h 240894"/>
                <a:gd name="connsiteX6" fmla="*/ 3365642 w 4330789"/>
                <a:gd name="connsiteY6" fmla="*/ 0 h 240894"/>
                <a:gd name="connsiteX7" fmla="*/ 4330789 w 4330789"/>
                <a:gd name="connsiteY7" fmla="*/ 0 h 240894"/>
                <a:gd name="connsiteX8" fmla="*/ 4330789 w 4330789"/>
                <a:gd name="connsiteY8" fmla="*/ 240894 h 240894"/>
                <a:gd name="connsiteX9" fmla="*/ 3712105 w 4330789"/>
                <a:gd name="connsiteY9" fmla="*/ 240894 h 240894"/>
                <a:gd name="connsiteX10" fmla="*/ 3180036 w 4330789"/>
                <a:gd name="connsiteY10" fmla="*/ 240894 h 240894"/>
                <a:gd name="connsiteX11" fmla="*/ 2474737 w 4330789"/>
                <a:gd name="connsiteY11" fmla="*/ 240894 h 240894"/>
                <a:gd name="connsiteX12" fmla="*/ 1899360 w 4330789"/>
                <a:gd name="connsiteY12" fmla="*/ 240894 h 240894"/>
                <a:gd name="connsiteX13" fmla="*/ 1410600 w 4330789"/>
                <a:gd name="connsiteY13" fmla="*/ 240894 h 240894"/>
                <a:gd name="connsiteX14" fmla="*/ 748608 w 4330789"/>
                <a:gd name="connsiteY14" fmla="*/ 240894 h 240894"/>
                <a:gd name="connsiteX15" fmla="*/ 0 w 4330789"/>
                <a:gd name="connsiteY15" fmla="*/ 240894 h 240894"/>
                <a:gd name="connsiteX16" fmla="*/ 0 w 4330789"/>
                <a:gd name="connsiteY16" fmla="*/ 0 h 24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0789" h="240894" fill="none" extrusionOk="0">
                  <a:moveTo>
                    <a:pt x="0" y="0"/>
                  </a:moveTo>
                  <a:cubicBezTo>
                    <a:pt x="285796" y="-25887"/>
                    <a:pt x="393587" y="10882"/>
                    <a:pt x="575376" y="0"/>
                  </a:cubicBezTo>
                  <a:cubicBezTo>
                    <a:pt x="757165" y="-10882"/>
                    <a:pt x="848157" y="-5311"/>
                    <a:pt x="1064137" y="0"/>
                  </a:cubicBezTo>
                  <a:cubicBezTo>
                    <a:pt x="1280117" y="5311"/>
                    <a:pt x="1331528" y="-2738"/>
                    <a:pt x="1596205" y="0"/>
                  </a:cubicBezTo>
                  <a:cubicBezTo>
                    <a:pt x="1860882" y="2738"/>
                    <a:pt x="2000181" y="10610"/>
                    <a:pt x="2258197" y="0"/>
                  </a:cubicBezTo>
                  <a:cubicBezTo>
                    <a:pt x="2516213" y="-10610"/>
                    <a:pt x="2678418" y="15827"/>
                    <a:pt x="2833573" y="0"/>
                  </a:cubicBezTo>
                  <a:cubicBezTo>
                    <a:pt x="2988728" y="-15827"/>
                    <a:pt x="3195282" y="-17405"/>
                    <a:pt x="3365642" y="0"/>
                  </a:cubicBezTo>
                  <a:cubicBezTo>
                    <a:pt x="3536002" y="17405"/>
                    <a:pt x="3902671" y="-555"/>
                    <a:pt x="4330789" y="0"/>
                  </a:cubicBezTo>
                  <a:cubicBezTo>
                    <a:pt x="4320234" y="112225"/>
                    <a:pt x="4328656" y="186029"/>
                    <a:pt x="4330789" y="240894"/>
                  </a:cubicBezTo>
                  <a:cubicBezTo>
                    <a:pt x="4022377" y="241889"/>
                    <a:pt x="4002585" y="266327"/>
                    <a:pt x="3712105" y="240894"/>
                  </a:cubicBezTo>
                  <a:cubicBezTo>
                    <a:pt x="3421625" y="215461"/>
                    <a:pt x="3419122" y="259873"/>
                    <a:pt x="3180036" y="240894"/>
                  </a:cubicBezTo>
                  <a:cubicBezTo>
                    <a:pt x="2940950" y="221915"/>
                    <a:pt x="2716897" y="248722"/>
                    <a:pt x="2474737" y="240894"/>
                  </a:cubicBezTo>
                  <a:cubicBezTo>
                    <a:pt x="2232577" y="233066"/>
                    <a:pt x="2178946" y="232415"/>
                    <a:pt x="1899360" y="240894"/>
                  </a:cubicBezTo>
                  <a:cubicBezTo>
                    <a:pt x="1619774" y="249373"/>
                    <a:pt x="1548132" y="241059"/>
                    <a:pt x="1410600" y="240894"/>
                  </a:cubicBezTo>
                  <a:cubicBezTo>
                    <a:pt x="1273068" y="240729"/>
                    <a:pt x="1066041" y="222198"/>
                    <a:pt x="748608" y="240894"/>
                  </a:cubicBezTo>
                  <a:cubicBezTo>
                    <a:pt x="431175" y="259590"/>
                    <a:pt x="333882" y="242336"/>
                    <a:pt x="0" y="240894"/>
                  </a:cubicBezTo>
                  <a:cubicBezTo>
                    <a:pt x="-4599" y="171591"/>
                    <a:pt x="-9741" y="72916"/>
                    <a:pt x="0" y="0"/>
                  </a:cubicBezTo>
                  <a:close/>
                </a:path>
                <a:path w="4330789" h="240894" stroke="0" extrusionOk="0">
                  <a:moveTo>
                    <a:pt x="0" y="0"/>
                  </a:moveTo>
                  <a:cubicBezTo>
                    <a:pt x="211174" y="9023"/>
                    <a:pt x="379325" y="-23022"/>
                    <a:pt x="575376" y="0"/>
                  </a:cubicBezTo>
                  <a:cubicBezTo>
                    <a:pt x="771427" y="23022"/>
                    <a:pt x="912310" y="14333"/>
                    <a:pt x="1064137" y="0"/>
                  </a:cubicBezTo>
                  <a:cubicBezTo>
                    <a:pt x="1215964" y="-14333"/>
                    <a:pt x="1482893" y="34136"/>
                    <a:pt x="1769437" y="0"/>
                  </a:cubicBezTo>
                  <a:cubicBezTo>
                    <a:pt x="2055981" y="-34136"/>
                    <a:pt x="2111151" y="16588"/>
                    <a:pt x="2344813" y="0"/>
                  </a:cubicBezTo>
                  <a:cubicBezTo>
                    <a:pt x="2578475" y="-16588"/>
                    <a:pt x="2654166" y="6368"/>
                    <a:pt x="2920189" y="0"/>
                  </a:cubicBezTo>
                  <a:cubicBezTo>
                    <a:pt x="3186212" y="-6368"/>
                    <a:pt x="3348550" y="31216"/>
                    <a:pt x="3625489" y="0"/>
                  </a:cubicBezTo>
                  <a:cubicBezTo>
                    <a:pt x="3902428" y="-31216"/>
                    <a:pt x="4172090" y="-888"/>
                    <a:pt x="4330789" y="0"/>
                  </a:cubicBezTo>
                  <a:cubicBezTo>
                    <a:pt x="4330905" y="97993"/>
                    <a:pt x="4319423" y="144488"/>
                    <a:pt x="4330789" y="240894"/>
                  </a:cubicBezTo>
                  <a:cubicBezTo>
                    <a:pt x="4116189" y="224752"/>
                    <a:pt x="4037078" y="220457"/>
                    <a:pt x="3798721" y="240894"/>
                  </a:cubicBezTo>
                  <a:cubicBezTo>
                    <a:pt x="3560364" y="261331"/>
                    <a:pt x="3354336" y="262477"/>
                    <a:pt x="3180036" y="240894"/>
                  </a:cubicBezTo>
                  <a:cubicBezTo>
                    <a:pt x="3005737" y="219311"/>
                    <a:pt x="2690163" y="259644"/>
                    <a:pt x="2561352" y="240894"/>
                  </a:cubicBezTo>
                  <a:cubicBezTo>
                    <a:pt x="2432541" y="222144"/>
                    <a:pt x="2254869" y="265347"/>
                    <a:pt x="1985976" y="240894"/>
                  </a:cubicBezTo>
                  <a:cubicBezTo>
                    <a:pt x="1717083" y="216441"/>
                    <a:pt x="1474895" y="234145"/>
                    <a:pt x="1280676" y="240894"/>
                  </a:cubicBezTo>
                  <a:cubicBezTo>
                    <a:pt x="1086457" y="247643"/>
                    <a:pt x="802796" y="248638"/>
                    <a:pt x="575376" y="240894"/>
                  </a:cubicBezTo>
                  <a:cubicBezTo>
                    <a:pt x="347956" y="233150"/>
                    <a:pt x="154215" y="217337"/>
                    <a:pt x="0" y="240894"/>
                  </a:cubicBezTo>
                  <a:cubicBezTo>
                    <a:pt x="3583" y="145362"/>
                    <a:pt x="80" y="7951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F2F2F2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elected Menu Item Background">
              <a:extLst>
                <a:ext uri="{FF2B5EF4-FFF2-40B4-BE49-F238E27FC236}">
                  <a16:creationId xmlns:a16="http://schemas.microsoft.com/office/drawing/2014/main" id="{BD78A55C-6BE1-405B-8340-866AE6B4F2FC}"/>
                </a:ext>
              </a:extLst>
            </p:cNvPr>
            <p:cNvSpPr/>
            <p:nvPr/>
          </p:nvSpPr>
          <p:spPr>
            <a:xfrm>
              <a:off x="586017" y="1631903"/>
              <a:ext cx="938387" cy="240756"/>
            </a:xfrm>
            <a:custGeom>
              <a:avLst/>
              <a:gdLst>
                <a:gd name="connsiteX0" fmla="*/ 0 w 938387"/>
                <a:gd name="connsiteY0" fmla="*/ 0 h 240756"/>
                <a:gd name="connsiteX1" fmla="*/ 469194 w 938387"/>
                <a:gd name="connsiteY1" fmla="*/ 0 h 240756"/>
                <a:gd name="connsiteX2" fmla="*/ 938387 w 938387"/>
                <a:gd name="connsiteY2" fmla="*/ 0 h 240756"/>
                <a:gd name="connsiteX3" fmla="*/ 938387 w 938387"/>
                <a:gd name="connsiteY3" fmla="*/ 240756 h 240756"/>
                <a:gd name="connsiteX4" fmla="*/ 459810 w 938387"/>
                <a:gd name="connsiteY4" fmla="*/ 240756 h 240756"/>
                <a:gd name="connsiteX5" fmla="*/ 0 w 938387"/>
                <a:gd name="connsiteY5" fmla="*/ 240756 h 240756"/>
                <a:gd name="connsiteX6" fmla="*/ 0 w 938387"/>
                <a:gd name="connsiteY6" fmla="*/ 0 h 24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387" h="240756" fill="none" extrusionOk="0">
                  <a:moveTo>
                    <a:pt x="0" y="0"/>
                  </a:moveTo>
                  <a:cubicBezTo>
                    <a:pt x="167419" y="8848"/>
                    <a:pt x="315634" y="11620"/>
                    <a:pt x="469194" y="0"/>
                  </a:cubicBezTo>
                  <a:cubicBezTo>
                    <a:pt x="622754" y="-11620"/>
                    <a:pt x="708577" y="5317"/>
                    <a:pt x="938387" y="0"/>
                  </a:cubicBezTo>
                  <a:cubicBezTo>
                    <a:pt x="935625" y="53445"/>
                    <a:pt x="938507" y="135661"/>
                    <a:pt x="938387" y="240756"/>
                  </a:cubicBezTo>
                  <a:cubicBezTo>
                    <a:pt x="771142" y="229018"/>
                    <a:pt x="567469" y="236771"/>
                    <a:pt x="459810" y="240756"/>
                  </a:cubicBezTo>
                  <a:cubicBezTo>
                    <a:pt x="352151" y="244741"/>
                    <a:pt x="114325" y="222580"/>
                    <a:pt x="0" y="240756"/>
                  </a:cubicBezTo>
                  <a:cubicBezTo>
                    <a:pt x="-3644" y="131748"/>
                    <a:pt x="-6370" y="95137"/>
                    <a:pt x="0" y="0"/>
                  </a:cubicBezTo>
                  <a:close/>
                </a:path>
                <a:path w="938387" h="240756" stroke="0" extrusionOk="0">
                  <a:moveTo>
                    <a:pt x="0" y="0"/>
                  </a:moveTo>
                  <a:cubicBezTo>
                    <a:pt x="138608" y="-9141"/>
                    <a:pt x="348979" y="-6129"/>
                    <a:pt x="487961" y="0"/>
                  </a:cubicBezTo>
                  <a:cubicBezTo>
                    <a:pt x="626943" y="6129"/>
                    <a:pt x="810340" y="-19955"/>
                    <a:pt x="938387" y="0"/>
                  </a:cubicBezTo>
                  <a:cubicBezTo>
                    <a:pt x="940193" y="100620"/>
                    <a:pt x="942680" y="179826"/>
                    <a:pt x="938387" y="240756"/>
                  </a:cubicBezTo>
                  <a:cubicBezTo>
                    <a:pt x="792798" y="240160"/>
                    <a:pt x="653128" y="245881"/>
                    <a:pt x="497345" y="240756"/>
                  </a:cubicBezTo>
                  <a:cubicBezTo>
                    <a:pt x="341562" y="235631"/>
                    <a:pt x="134704" y="232008"/>
                    <a:pt x="0" y="240756"/>
                  </a:cubicBezTo>
                  <a:cubicBezTo>
                    <a:pt x="-6373" y="191502"/>
                    <a:pt x="-1794" y="98094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595959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3559321221">
                    <a:prstGeom prst="rect">
                      <a:avLst/>
                    </a:prstGeom>
                    <ask:type>
                      <ask:lineSketchFreehand/>
                    </ask:type>
                    <ask:seed>3559321221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Menu Item 4">
              <a:extLst>
                <a:ext uri="{FF2B5EF4-FFF2-40B4-BE49-F238E27FC236}">
                  <a16:creationId xmlns:a16="http://schemas.microsoft.com/office/drawing/2014/main" id="{2CCD67CA-17E3-4FAD-B3EB-3B6901BA3B6D}"/>
                </a:ext>
              </a:extLst>
            </p:cNvPr>
            <p:cNvSpPr txBox="1"/>
            <p:nvPr/>
          </p:nvSpPr>
          <p:spPr>
            <a:xfrm>
              <a:off x="4021507" y="1651194"/>
              <a:ext cx="86543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Type Here</a:t>
              </a:r>
            </a:p>
          </p:txBody>
        </p:sp>
        <p:sp>
          <p:nvSpPr>
            <p:cNvPr id="429" name="Menu Item 3">
              <a:extLst>
                <a:ext uri="{FF2B5EF4-FFF2-40B4-BE49-F238E27FC236}">
                  <a16:creationId xmlns:a16="http://schemas.microsoft.com/office/drawing/2014/main" id="{41EBFBD6-DC88-4E2B-9B39-561CD12FF436}"/>
                </a:ext>
              </a:extLst>
            </p:cNvPr>
            <p:cNvSpPr txBox="1"/>
            <p:nvPr/>
          </p:nvSpPr>
          <p:spPr>
            <a:xfrm>
              <a:off x="2907624" y="1645973"/>
              <a:ext cx="86543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Type Here</a:t>
              </a:r>
            </a:p>
          </p:txBody>
        </p:sp>
        <p:sp>
          <p:nvSpPr>
            <p:cNvPr id="428" name="Menu Item 2">
              <a:extLst>
                <a:ext uri="{FF2B5EF4-FFF2-40B4-BE49-F238E27FC236}">
                  <a16:creationId xmlns:a16="http://schemas.microsoft.com/office/drawing/2014/main" id="{A0DD74CE-C64C-4BB2-ABEF-E95C34629EA1}"/>
                </a:ext>
              </a:extLst>
            </p:cNvPr>
            <p:cNvSpPr txBox="1"/>
            <p:nvPr/>
          </p:nvSpPr>
          <p:spPr>
            <a:xfrm>
              <a:off x="1798166" y="1646020"/>
              <a:ext cx="86543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Type Here</a:t>
              </a:r>
            </a:p>
          </p:txBody>
        </p:sp>
        <p:sp>
          <p:nvSpPr>
            <p:cNvPr id="427" name="Menu Item 1">
              <a:extLst>
                <a:ext uri="{FF2B5EF4-FFF2-40B4-BE49-F238E27FC236}">
                  <a16:creationId xmlns:a16="http://schemas.microsoft.com/office/drawing/2014/main" id="{BDB82596-324E-4E00-839D-3B73DC1980E2}"/>
                </a:ext>
              </a:extLst>
            </p:cNvPr>
            <p:cNvSpPr txBox="1"/>
            <p:nvPr/>
          </p:nvSpPr>
          <p:spPr>
            <a:xfrm>
              <a:off x="693902" y="1645730"/>
              <a:ext cx="76566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schemeClr val="bg1"/>
                  </a:solidFill>
                </a:rPr>
                <a:t>Type Here</a:t>
              </a:r>
            </a:p>
          </p:txBody>
        </p:sp>
        <p:sp>
          <p:nvSpPr>
            <p:cNvPr id="431" name="Rectangle">
              <a:extLst>
                <a:ext uri="{FF2B5EF4-FFF2-40B4-BE49-F238E27FC236}">
                  <a16:creationId xmlns:a16="http://schemas.microsoft.com/office/drawing/2014/main" id="{8CFA4181-9AC3-4DDC-BE37-AE5C1C6039E8}"/>
                </a:ext>
              </a:extLst>
            </p:cNvPr>
            <p:cNvSpPr/>
            <p:nvPr/>
          </p:nvSpPr>
          <p:spPr>
            <a:xfrm>
              <a:off x="586017" y="1868031"/>
              <a:ext cx="4330789" cy="18288"/>
            </a:xfrm>
            <a:custGeom>
              <a:avLst/>
              <a:gdLst>
                <a:gd name="connsiteX0" fmla="*/ 0 w 4330789"/>
                <a:gd name="connsiteY0" fmla="*/ 0 h 18288"/>
                <a:gd name="connsiteX1" fmla="*/ 532068 w 4330789"/>
                <a:gd name="connsiteY1" fmla="*/ 0 h 18288"/>
                <a:gd name="connsiteX2" fmla="*/ 1064137 w 4330789"/>
                <a:gd name="connsiteY2" fmla="*/ 0 h 18288"/>
                <a:gd name="connsiteX3" fmla="*/ 1769437 w 4330789"/>
                <a:gd name="connsiteY3" fmla="*/ 0 h 18288"/>
                <a:gd name="connsiteX4" fmla="*/ 2258197 w 4330789"/>
                <a:gd name="connsiteY4" fmla="*/ 0 h 18288"/>
                <a:gd name="connsiteX5" fmla="*/ 2963497 w 4330789"/>
                <a:gd name="connsiteY5" fmla="*/ 0 h 18288"/>
                <a:gd name="connsiteX6" fmla="*/ 3668797 w 4330789"/>
                <a:gd name="connsiteY6" fmla="*/ 0 h 18288"/>
                <a:gd name="connsiteX7" fmla="*/ 4330789 w 4330789"/>
                <a:gd name="connsiteY7" fmla="*/ 0 h 18288"/>
                <a:gd name="connsiteX8" fmla="*/ 4330789 w 4330789"/>
                <a:gd name="connsiteY8" fmla="*/ 18288 h 18288"/>
                <a:gd name="connsiteX9" fmla="*/ 3712105 w 4330789"/>
                <a:gd name="connsiteY9" fmla="*/ 18288 h 18288"/>
                <a:gd name="connsiteX10" fmla="*/ 3050113 w 4330789"/>
                <a:gd name="connsiteY10" fmla="*/ 18288 h 18288"/>
                <a:gd name="connsiteX11" fmla="*/ 2344813 w 4330789"/>
                <a:gd name="connsiteY11" fmla="*/ 18288 h 18288"/>
                <a:gd name="connsiteX12" fmla="*/ 1639513 w 4330789"/>
                <a:gd name="connsiteY12" fmla="*/ 18288 h 18288"/>
                <a:gd name="connsiteX13" fmla="*/ 1020829 w 4330789"/>
                <a:gd name="connsiteY13" fmla="*/ 18288 h 18288"/>
                <a:gd name="connsiteX14" fmla="*/ 532068 w 4330789"/>
                <a:gd name="connsiteY14" fmla="*/ 18288 h 18288"/>
                <a:gd name="connsiteX15" fmla="*/ 0 w 4330789"/>
                <a:gd name="connsiteY15" fmla="*/ 18288 h 18288"/>
                <a:gd name="connsiteX16" fmla="*/ 0 w 4330789"/>
                <a:gd name="connsiteY16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0789" h="18288" fill="none" extrusionOk="0">
                  <a:moveTo>
                    <a:pt x="0" y="0"/>
                  </a:moveTo>
                  <a:cubicBezTo>
                    <a:pt x="123898" y="10615"/>
                    <a:pt x="266157" y="-25982"/>
                    <a:pt x="532068" y="0"/>
                  </a:cubicBezTo>
                  <a:cubicBezTo>
                    <a:pt x="797979" y="25982"/>
                    <a:pt x="841243" y="-17367"/>
                    <a:pt x="1064137" y="0"/>
                  </a:cubicBezTo>
                  <a:cubicBezTo>
                    <a:pt x="1287031" y="17367"/>
                    <a:pt x="1435654" y="26175"/>
                    <a:pt x="1769437" y="0"/>
                  </a:cubicBezTo>
                  <a:cubicBezTo>
                    <a:pt x="2103220" y="-26175"/>
                    <a:pt x="2154986" y="20394"/>
                    <a:pt x="2258197" y="0"/>
                  </a:cubicBezTo>
                  <a:cubicBezTo>
                    <a:pt x="2361408" y="-20394"/>
                    <a:pt x="2620753" y="-4890"/>
                    <a:pt x="2963497" y="0"/>
                  </a:cubicBezTo>
                  <a:cubicBezTo>
                    <a:pt x="3306241" y="4890"/>
                    <a:pt x="3318353" y="-14967"/>
                    <a:pt x="3668797" y="0"/>
                  </a:cubicBezTo>
                  <a:cubicBezTo>
                    <a:pt x="4019241" y="14967"/>
                    <a:pt x="4122028" y="-12103"/>
                    <a:pt x="4330789" y="0"/>
                  </a:cubicBezTo>
                  <a:cubicBezTo>
                    <a:pt x="4329920" y="7867"/>
                    <a:pt x="4331496" y="10749"/>
                    <a:pt x="4330789" y="18288"/>
                  </a:cubicBezTo>
                  <a:cubicBezTo>
                    <a:pt x="4169280" y="-5211"/>
                    <a:pt x="3961373" y="27478"/>
                    <a:pt x="3712105" y="18288"/>
                  </a:cubicBezTo>
                  <a:cubicBezTo>
                    <a:pt x="3462837" y="9098"/>
                    <a:pt x="3216199" y="48476"/>
                    <a:pt x="3050113" y="18288"/>
                  </a:cubicBezTo>
                  <a:cubicBezTo>
                    <a:pt x="2884027" y="-11900"/>
                    <a:pt x="2504139" y="25999"/>
                    <a:pt x="2344813" y="18288"/>
                  </a:cubicBezTo>
                  <a:cubicBezTo>
                    <a:pt x="2185487" y="10577"/>
                    <a:pt x="1881651" y="11434"/>
                    <a:pt x="1639513" y="18288"/>
                  </a:cubicBezTo>
                  <a:cubicBezTo>
                    <a:pt x="1397375" y="25142"/>
                    <a:pt x="1262564" y="1404"/>
                    <a:pt x="1020829" y="18288"/>
                  </a:cubicBezTo>
                  <a:cubicBezTo>
                    <a:pt x="779094" y="35172"/>
                    <a:pt x="692823" y="17907"/>
                    <a:pt x="532068" y="18288"/>
                  </a:cubicBezTo>
                  <a:cubicBezTo>
                    <a:pt x="371313" y="18669"/>
                    <a:pt x="125023" y="27548"/>
                    <a:pt x="0" y="18288"/>
                  </a:cubicBezTo>
                  <a:cubicBezTo>
                    <a:pt x="-584" y="12921"/>
                    <a:pt x="-734" y="7142"/>
                    <a:pt x="0" y="0"/>
                  </a:cubicBezTo>
                  <a:close/>
                </a:path>
                <a:path w="4330789" h="18288" stroke="0" extrusionOk="0">
                  <a:moveTo>
                    <a:pt x="0" y="0"/>
                  </a:moveTo>
                  <a:cubicBezTo>
                    <a:pt x="133319" y="-21005"/>
                    <a:pt x="390003" y="-5635"/>
                    <a:pt x="575376" y="0"/>
                  </a:cubicBezTo>
                  <a:cubicBezTo>
                    <a:pt x="760749" y="5635"/>
                    <a:pt x="1038050" y="-26012"/>
                    <a:pt x="1237368" y="0"/>
                  </a:cubicBezTo>
                  <a:cubicBezTo>
                    <a:pt x="1436686" y="26012"/>
                    <a:pt x="1488784" y="1805"/>
                    <a:pt x="1726129" y="0"/>
                  </a:cubicBezTo>
                  <a:cubicBezTo>
                    <a:pt x="1963474" y="-1805"/>
                    <a:pt x="2070862" y="2339"/>
                    <a:pt x="2344813" y="0"/>
                  </a:cubicBezTo>
                  <a:cubicBezTo>
                    <a:pt x="2618764" y="-2339"/>
                    <a:pt x="2673984" y="-4704"/>
                    <a:pt x="2833573" y="0"/>
                  </a:cubicBezTo>
                  <a:cubicBezTo>
                    <a:pt x="2993162" y="4704"/>
                    <a:pt x="3225456" y="19194"/>
                    <a:pt x="3495565" y="0"/>
                  </a:cubicBezTo>
                  <a:cubicBezTo>
                    <a:pt x="3765674" y="-19194"/>
                    <a:pt x="4112028" y="26481"/>
                    <a:pt x="4330789" y="0"/>
                  </a:cubicBezTo>
                  <a:cubicBezTo>
                    <a:pt x="4331323" y="8474"/>
                    <a:pt x="4330888" y="9969"/>
                    <a:pt x="4330789" y="18288"/>
                  </a:cubicBezTo>
                  <a:cubicBezTo>
                    <a:pt x="4137393" y="6404"/>
                    <a:pt x="4019729" y="24867"/>
                    <a:pt x="3712105" y="18288"/>
                  </a:cubicBezTo>
                  <a:cubicBezTo>
                    <a:pt x="3404481" y="11709"/>
                    <a:pt x="3316255" y="28996"/>
                    <a:pt x="3050113" y="18288"/>
                  </a:cubicBezTo>
                  <a:cubicBezTo>
                    <a:pt x="2783971" y="7580"/>
                    <a:pt x="2627377" y="9178"/>
                    <a:pt x="2474737" y="18288"/>
                  </a:cubicBezTo>
                  <a:cubicBezTo>
                    <a:pt x="2322097" y="27398"/>
                    <a:pt x="1987827" y="8354"/>
                    <a:pt x="1769437" y="18288"/>
                  </a:cubicBezTo>
                  <a:cubicBezTo>
                    <a:pt x="1551047" y="28222"/>
                    <a:pt x="1350769" y="49218"/>
                    <a:pt x="1107445" y="18288"/>
                  </a:cubicBezTo>
                  <a:cubicBezTo>
                    <a:pt x="864121" y="-12642"/>
                    <a:pt x="524722" y="-1029"/>
                    <a:pt x="0" y="18288"/>
                  </a:cubicBezTo>
                  <a:cubicBezTo>
                    <a:pt x="802" y="9702"/>
                    <a:pt x="185" y="6546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extLst>
                <a:ext uri="{C807C97D-BFC1-408E-A445-0C87EB9F89A2}">
                  <ask:lineSketchStyleProps xmlns:ask="http://schemas.microsoft.com/office/drawing/2018/sketchyshapes" xmlns="" sd="574335773">
                    <a:prstGeom prst="rect">
                      <a:avLst/>
                    </a:prstGeom>
                    <ask:type>
                      <ask:lineSketchFreehand/>
                    </ask:type>
                    <ask:seed>574335773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7" name="Menu Title">
            <a:extLst>
              <a:ext uri="{FF2B5EF4-FFF2-40B4-BE49-F238E27FC236}">
                <a16:creationId xmlns:a16="http://schemas.microsoft.com/office/drawing/2014/main" id="{9869FC99-C37F-48B3-85E1-9A7F4D4A607A}"/>
              </a:ext>
            </a:extLst>
          </p:cNvPr>
          <p:cNvSpPr txBox="1"/>
          <p:nvPr/>
        </p:nvSpPr>
        <p:spPr>
          <a:xfrm>
            <a:off x="11856516" y="7434902"/>
            <a:ext cx="242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3B01"/>
                </a:solidFill>
              </a:rPr>
              <a:t>Menu</a:t>
            </a:r>
          </a:p>
        </p:txBody>
      </p:sp>
      <p:pic>
        <p:nvPicPr>
          <p:cNvPr id="461" name="Search Icon" descr="Magnifying glass">
            <a:extLst>
              <a:ext uri="{FF2B5EF4-FFF2-40B4-BE49-F238E27FC236}">
                <a16:creationId xmlns:a16="http://schemas.microsoft.com/office/drawing/2014/main" id="{8320ED98-3D56-4025-8155-94F3FA9997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5572" y="6184234"/>
            <a:ext cx="271471" cy="271472"/>
          </a:xfrm>
          <a:prstGeom prst="rect">
            <a:avLst/>
          </a:prstGeom>
        </p:spPr>
      </p:pic>
      <p:pic>
        <p:nvPicPr>
          <p:cNvPr id="456" name="Wifi Signal Icon 2" descr="Wi Fi">
            <a:extLst>
              <a:ext uri="{FF2B5EF4-FFF2-40B4-BE49-F238E27FC236}">
                <a16:creationId xmlns:a16="http://schemas.microsoft.com/office/drawing/2014/main" id="{3BE29DD9-958D-4D23-9088-753567CA5A8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106893" y="6184234"/>
            <a:ext cx="271471" cy="271472"/>
          </a:xfrm>
          <a:prstGeom prst="rect">
            <a:avLst/>
          </a:prstGeom>
        </p:spPr>
      </p:pic>
      <p:pic>
        <p:nvPicPr>
          <p:cNvPr id="455" name="Wifi Signal Icon" descr="Signal">
            <a:extLst>
              <a:ext uri="{FF2B5EF4-FFF2-40B4-BE49-F238E27FC236}">
                <a16:creationId xmlns:a16="http://schemas.microsoft.com/office/drawing/2014/main" id="{223E528C-924C-4047-8463-60B208FEBA3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433433" y="6190020"/>
            <a:ext cx="271471" cy="271472"/>
          </a:xfrm>
          <a:prstGeom prst="rect">
            <a:avLst/>
          </a:prstGeom>
        </p:spPr>
      </p:pic>
      <p:pic>
        <p:nvPicPr>
          <p:cNvPr id="454" name="Mute Icon" descr="Mute speaker">
            <a:extLst>
              <a:ext uri="{FF2B5EF4-FFF2-40B4-BE49-F238E27FC236}">
                <a16:creationId xmlns:a16="http://schemas.microsoft.com/office/drawing/2014/main" id="{7216FE18-2333-41FD-B7E8-D9B55DAC085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770378" y="6208627"/>
            <a:ext cx="271471" cy="271472"/>
          </a:xfrm>
          <a:prstGeom prst="rect">
            <a:avLst/>
          </a:prstGeom>
        </p:spPr>
      </p:pic>
      <p:pic>
        <p:nvPicPr>
          <p:cNvPr id="453" name="Sound Icon" descr="Volume">
            <a:extLst>
              <a:ext uri="{FF2B5EF4-FFF2-40B4-BE49-F238E27FC236}">
                <a16:creationId xmlns:a16="http://schemas.microsoft.com/office/drawing/2014/main" id="{8D5733CD-ADB4-4EF5-BB87-012C133018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-1122406" y="6201412"/>
            <a:ext cx="271471" cy="271472"/>
          </a:xfrm>
          <a:prstGeom prst="rect">
            <a:avLst/>
          </a:prstGeom>
        </p:spPr>
      </p:pic>
      <p:pic>
        <p:nvPicPr>
          <p:cNvPr id="452" name="Minimize Icon" descr="Minimize">
            <a:extLst>
              <a:ext uri="{FF2B5EF4-FFF2-40B4-BE49-F238E27FC236}">
                <a16:creationId xmlns:a16="http://schemas.microsoft.com/office/drawing/2014/main" id="{81248F49-9B43-4467-9E1F-33328E3D18A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-1488817" y="6224892"/>
            <a:ext cx="271471" cy="271472"/>
          </a:xfrm>
          <a:prstGeom prst="rect">
            <a:avLst/>
          </a:prstGeom>
        </p:spPr>
      </p:pic>
      <p:pic>
        <p:nvPicPr>
          <p:cNvPr id="451" name="Expand Icon" descr="Maximize">
            <a:extLst>
              <a:ext uri="{FF2B5EF4-FFF2-40B4-BE49-F238E27FC236}">
                <a16:creationId xmlns:a16="http://schemas.microsoft.com/office/drawing/2014/main" id="{CA7699F2-E719-4470-97F4-66EDD30AE57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-1829955" y="6228968"/>
            <a:ext cx="271471" cy="271472"/>
          </a:xfrm>
          <a:prstGeom prst="rect">
            <a:avLst/>
          </a:prstGeom>
        </p:spPr>
      </p:pic>
      <p:pic>
        <p:nvPicPr>
          <p:cNvPr id="450" name="Arrow Icon" descr="Cursor">
            <a:extLst>
              <a:ext uri="{FF2B5EF4-FFF2-40B4-BE49-F238E27FC236}">
                <a16:creationId xmlns:a16="http://schemas.microsoft.com/office/drawing/2014/main" id="{0A24799B-19E8-4839-9545-DAF22870AD2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-2198545" y="6234378"/>
            <a:ext cx="271471" cy="271472"/>
          </a:xfrm>
          <a:prstGeom prst="rect">
            <a:avLst/>
          </a:prstGeom>
        </p:spPr>
      </p:pic>
      <p:pic>
        <p:nvPicPr>
          <p:cNvPr id="449" name="Zoom Out Icon" descr="Zoom out">
            <a:extLst>
              <a:ext uri="{FF2B5EF4-FFF2-40B4-BE49-F238E27FC236}">
                <a16:creationId xmlns:a16="http://schemas.microsoft.com/office/drawing/2014/main" id="{D8A3197A-B468-496C-8518-72BD5188EA3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-2539508" y="6238482"/>
            <a:ext cx="271471" cy="271472"/>
          </a:xfrm>
          <a:prstGeom prst="rect">
            <a:avLst/>
          </a:prstGeom>
        </p:spPr>
      </p:pic>
      <p:pic>
        <p:nvPicPr>
          <p:cNvPr id="448" name="Zoom In Icon" descr="Zoom in">
            <a:extLst>
              <a:ext uri="{FF2B5EF4-FFF2-40B4-BE49-F238E27FC236}">
                <a16:creationId xmlns:a16="http://schemas.microsoft.com/office/drawing/2014/main" id="{97AE656E-DB30-480E-9FD7-7AC3D3A6FC8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-2900684" y="6232383"/>
            <a:ext cx="271471" cy="271472"/>
          </a:xfrm>
          <a:prstGeom prst="rect">
            <a:avLst/>
          </a:prstGeom>
        </p:spPr>
      </p:pic>
      <p:pic>
        <p:nvPicPr>
          <p:cNvPr id="447" name="Battery Icon" descr="Full battery">
            <a:extLst>
              <a:ext uri="{FF2B5EF4-FFF2-40B4-BE49-F238E27FC236}">
                <a16:creationId xmlns:a16="http://schemas.microsoft.com/office/drawing/2014/main" id="{825935C6-E0B9-4F5A-83D8-E351F8BFE95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-3265611" y="6238482"/>
            <a:ext cx="271471" cy="271472"/>
          </a:xfrm>
          <a:prstGeom prst="rect">
            <a:avLst/>
          </a:prstGeom>
        </p:spPr>
      </p:pic>
      <p:pic>
        <p:nvPicPr>
          <p:cNvPr id="462" name="Photo Icon" descr="Camera">
            <a:extLst>
              <a:ext uri="{FF2B5EF4-FFF2-40B4-BE49-F238E27FC236}">
                <a16:creationId xmlns:a16="http://schemas.microsoft.com/office/drawing/2014/main" id="{9B0E0192-86F9-4AB2-A49E-6212033B0BC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6910" y="5817800"/>
            <a:ext cx="271471" cy="271472"/>
          </a:xfrm>
          <a:prstGeom prst="rect">
            <a:avLst/>
          </a:prstGeom>
        </p:spPr>
      </p:pic>
      <p:grpSp>
        <p:nvGrpSpPr>
          <p:cNvPr id="459" name="Arrows" descr="Undo and redo arrow icons">
            <a:extLst>
              <a:ext uri="{FF2B5EF4-FFF2-40B4-BE49-F238E27FC236}">
                <a16:creationId xmlns:a16="http://schemas.microsoft.com/office/drawing/2014/main" id="{12DA1D04-0083-4EB2-B006-7B5206A9A9D0}"/>
              </a:ext>
            </a:extLst>
          </p:cNvPr>
          <p:cNvGrpSpPr/>
          <p:nvPr/>
        </p:nvGrpSpPr>
        <p:grpSpPr>
          <a:xfrm>
            <a:off x="-161606" y="5971291"/>
            <a:ext cx="334303" cy="0"/>
            <a:chOff x="-1657440" y="13147620"/>
            <a:chExt cx="489609" cy="0"/>
          </a:xfrm>
          <a:solidFill>
            <a:srgbClr val="404040"/>
          </a:solidFill>
        </p:grpSpPr>
        <p:cxnSp>
          <p:nvCxnSpPr>
            <p:cNvPr id="466" name="Left Arrow">
              <a:extLst>
                <a:ext uri="{FF2B5EF4-FFF2-40B4-BE49-F238E27FC236}">
                  <a16:creationId xmlns:a16="http://schemas.microsoft.com/office/drawing/2014/main" id="{E784EA0C-88E0-4C82-97C8-6C6391E75E5A}"/>
                </a:ext>
              </a:extLst>
            </p:cNvPr>
            <p:cNvCxnSpPr>
              <a:cxnSpLocks/>
            </p:cNvCxnSpPr>
            <p:nvPr/>
          </p:nvCxnSpPr>
          <p:spPr>
            <a:xfrm>
              <a:off x="-1657440" y="13147620"/>
              <a:ext cx="182880" cy="0"/>
            </a:xfrm>
            <a:prstGeom prst="straightConnector1">
              <a:avLst/>
            </a:prstGeom>
            <a:grpFill/>
            <a:ln w="22225">
              <a:solidFill>
                <a:srgbClr val="404040"/>
              </a:solidFill>
              <a:headEnd type="arrow" w="med" len="sm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Right Arrow">
              <a:extLst>
                <a:ext uri="{FF2B5EF4-FFF2-40B4-BE49-F238E27FC236}">
                  <a16:creationId xmlns:a16="http://schemas.microsoft.com/office/drawing/2014/main" id="{2EF25614-972B-4488-85FB-2DBE799353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350711" y="13147620"/>
              <a:ext cx="182880" cy="0"/>
            </a:xfrm>
            <a:prstGeom prst="straightConnector1">
              <a:avLst/>
            </a:prstGeom>
            <a:grpFill/>
            <a:ln w="22225">
              <a:solidFill>
                <a:srgbClr val="404040"/>
              </a:solidFill>
              <a:headEnd type="arrow" w="med" len="sm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3" name="Download Icon" descr="Download icons">
            <a:extLst>
              <a:ext uri="{FF2B5EF4-FFF2-40B4-BE49-F238E27FC236}">
                <a16:creationId xmlns:a16="http://schemas.microsoft.com/office/drawing/2014/main" id="{7BB12843-18C2-44FD-BB9B-64BAFFA83A61}"/>
              </a:ext>
            </a:extLst>
          </p:cNvPr>
          <p:cNvGrpSpPr/>
          <p:nvPr/>
        </p:nvGrpSpPr>
        <p:grpSpPr>
          <a:xfrm>
            <a:off x="-433317" y="5880880"/>
            <a:ext cx="136542" cy="154704"/>
            <a:chOff x="9736328" y="-449971"/>
            <a:chExt cx="365760" cy="414411"/>
          </a:xfrm>
          <a:solidFill>
            <a:srgbClr val="404040"/>
          </a:solidFill>
        </p:grpSpPr>
        <p:cxnSp>
          <p:nvCxnSpPr>
            <p:cNvPr id="464" name="Arrow">
              <a:extLst>
                <a:ext uri="{FF2B5EF4-FFF2-40B4-BE49-F238E27FC236}">
                  <a16:creationId xmlns:a16="http://schemas.microsoft.com/office/drawing/2014/main" id="{E193DEA6-B36F-401B-B5A9-5B8E3E4A900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9746488" y="-280807"/>
              <a:ext cx="338328" cy="0"/>
            </a:xfrm>
            <a:prstGeom prst="straightConnector1">
              <a:avLst/>
            </a:prstGeom>
            <a:grpFill/>
            <a:ln w="22225">
              <a:solidFill>
                <a:srgbClr val="404040"/>
              </a:solidFill>
              <a:headEnd type="arrow" w="lg" len="sm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Line">
              <a:extLst>
                <a:ext uri="{FF2B5EF4-FFF2-40B4-BE49-F238E27FC236}">
                  <a16:creationId xmlns:a16="http://schemas.microsoft.com/office/drawing/2014/main" id="{46D67D18-D53F-42C2-9EAA-9FF5EA4C70D6}"/>
                </a:ext>
              </a:extLst>
            </p:cNvPr>
            <p:cNvCxnSpPr/>
            <p:nvPr/>
          </p:nvCxnSpPr>
          <p:spPr>
            <a:xfrm>
              <a:off x="9736328" y="-35560"/>
              <a:ext cx="365760" cy="0"/>
            </a:xfrm>
            <a:prstGeom prst="line">
              <a:avLst/>
            </a:prstGeom>
            <a:grpFill/>
            <a:ln w="444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0" name="Close Button" descr="Close">
            <a:extLst>
              <a:ext uri="{FF2B5EF4-FFF2-40B4-BE49-F238E27FC236}">
                <a16:creationId xmlns:a16="http://schemas.microsoft.com/office/drawing/2014/main" id="{71A30CC0-2C03-46EB-A16E-B6FE51B4B81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-738248" y="5881461"/>
            <a:ext cx="182489" cy="182489"/>
          </a:xfrm>
          <a:prstGeom prst="rect">
            <a:avLst/>
          </a:prstGeom>
        </p:spPr>
      </p:pic>
      <p:grpSp>
        <p:nvGrpSpPr>
          <p:cNvPr id="445" name="Add Person Icon" descr="Add person icon">
            <a:extLst>
              <a:ext uri="{FF2B5EF4-FFF2-40B4-BE49-F238E27FC236}">
                <a16:creationId xmlns:a16="http://schemas.microsoft.com/office/drawing/2014/main" id="{0B4EFDFB-8776-4001-8D24-069E9505228B}"/>
              </a:ext>
            </a:extLst>
          </p:cNvPr>
          <p:cNvGrpSpPr/>
          <p:nvPr/>
        </p:nvGrpSpPr>
        <p:grpSpPr>
          <a:xfrm>
            <a:off x="-1173630" y="5845900"/>
            <a:ext cx="273113" cy="227459"/>
            <a:chOff x="9251439" y="-1407160"/>
            <a:chExt cx="919927" cy="766149"/>
          </a:xfrm>
          <a:solidFill>
            <a:srgbClr val="404040"/>
          </a:solidFill>
        </p:grpSpPr>
        <p:pic>
          <p:nvPicPr>
            <p:cNvPr id="468" name="Person Icon" descr="User">
              <a:extLst>
                <a:ext uri="{FF2B5EF4-FFF2-40B4-BE49-F238E27FC236}">
                  <a16:creationId xmlns:a16="http://schemas.microsoft.com/office/drawing/2014/main" id="{BB085752-89B1-4BD3-8C7C-4802B97AE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rcRect b="17074"/>
            <a:stretch/>
          </p:blipFill>
          <p:spPr>
            <a:xfrm>
              <a:off x="9251439" y="-1407160"/>
              <a:ext cx="914400" cy="758269"/>
            </a:xfrm>
            <a:custGeom>
              <a:avLst/>
              <a:gdLst>
                <a:gd name="connsiteX0" fmla="*/ 0 w 914400"/>
                <a:gd name="connsiteY0" fmla="*/ 0 h 758269"/>
                <a:gd name="connsiteX1" fmla="*/ 914400 w 914400"/>
                <a:gd name="connsiteY1" fmla="*/ 0 h 758269"/>
                <a:gd name="connsiteX2" fmla="*/ 914400 w 914400"/>
                <a:gd name="connsiteY2" fmla="*/ 758269 h 758269"/>
                <a:gd name="connsiteX3" fmla="*/ 854392 w 914400"/>
                <a:gd name="connsiteY3" fmla="*/ 758269 h 758269"/>
                <a:gd name="connsiteX4" fmla="*/ 876500 w 914400"/>
                <a:gd name="connsiteY4" fmla="*/ 742484 h 758269"/>
                <a:gd name="connsiteX5" fmla="*/ 911670 w 914400"/>
                <a:gd name="connsiteY5" fmla="*/ 652566 h 758269"/>
                <a:gd name="connsiteX6" fmla="*/ 791593 w 914400"/>
                <a:gd name="connsiteY6" fmla="*/ 525403 h 758269"/>
                <a:gd name="connsiteX7" fmla="*/ 671516 w 914400"/>
                <a:gd name="connsiteY7" fmla="*/ 652566 h 758269"/>
                <a:gd name="connsiteX8" fmla="*/ 706686 w 914400"/>
                <a:gd name="connsiteY8" fmla="*/ 742484 h 758269"/>
                <a:gd name="connsiteX9" fmla="*/ 728794 w 914400"/>
                <a:gd name="connsiteY9" fmla="*/ 758269 h 758269"/>
                <a:gd name="connsiteX10" fmla="*/ 0 w 914400"/>
                <a:gd name="connsiteY10" fmla="*/ 758269 h 75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758269">
                  <a:moveTo>
                    <a:pt x="0" y="0"/>
                  </a:moveTo>
                  <a:lnTo>
                    <a:pt x="914400" y="0"/>
                  </a:lnTo>
                  <a:lnTo>
                    <a:pt x="914400" y="758269"/>
                  </a:lnTo>
                  <a:lnTo>
                    <a:pt x="854392" y="758269"/>
                  </a:lnTo>
                  <a:lnTo>
                    <a:pt x="876500" y="742484"/>
                  </a:lnTo>
                  <a:cubicBezTo>
                    <a:pt x="898230" y="719472"/>
                    <a:pt x="911670" y="687681"/>
                    <a:pt x="911670" y="652566"/>
                  </a:cubicBezTo>
                  <a:cubicBezTo>
                    <a:pt x="911670" y="582336"/>
                    <a:pt x="857910" y="525403"/>
                    <a:pt x="791593" y="525403"/>
                  </a:cubicBezTo>
                  <a:cubicBezTo>
                    <a:pt x="725276" y="525403"/>
                    <a:pt x="671516" y="582336"/>
                    <a:pt x="671516" y="652566"/>
                  </a:cubicBezTo>
                  <a:cubicBezTo>
                    <a:pt x="671516" y="687681"/>
                    <a:pt x="684956" y="719472"/>
                    <a:pt x="706686" y="742484"/>
                  </a:cubicBezTo>
                  <a:lnTo>
                    <a:pt x="728794" y="758269"/>
                  </a:lnTo>
                  <a:lnTo>
                    <a:pt x="0" y="758269"/>
                  </a:lnTo>
                  <a:close/>
                </a:path>
              </a:pathLst>
            </a:custGeom>
          </p:spPr>
        </p:pic>
        <p:sp>
          <p:nvSpPr>
            <p:cNvPr id="469" name="Add Button">
              <a:extLst>
                <a:ext uri="{FF2B5EF4-FFF2-40B4-BE49-F238E27FC236}">
                  <a16:creationId xmlns:a16="http://schemas.microsoft.com/office/drawing/2014/main" id="{B624EE72-7013-4EC7-98EC-C814769806B4}"/>
                </a:ext>
              </a:extLst>
            </p:cNvPr>
            <p:cNvSpPr/>
            <p:nvPr/>
          </p:nvSpPr>
          <p:spPr>
            <a:xfrm>
              <a:off x="9916890" y="-895487"/>
              <a:ext cx="254476" cy="254476"/>
            </a:xfrm>
            <a:prstGeom prst="plus">
              <a:avLst>
                <a:gd name="adj" fmla="val 40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4" name="Person Icon" descr="User">
            <a:extLst>
              <a:ext uri="{FF2B5EF4-FFF2-40B4-BE49-F238E27FC236}">
                <a16:creationId xmlns:a16="http://schemas.microsoft.com/office/drawing/2014/main" id="{7A32CAEB-C853-420C-BF9A-3F117B5A0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1501213" y="5845900"/>
            <a:ext cx="271471" cy="271472"/>
          </a:xfrm>
          <a:prstGeom prst="rect">
            <a:avLst/>
          </a:prstGeom>
        </p:spPr>
      </p:pic>
      <p:pic>
        <p:nvPicPr>
          <p:cNvPr id="443" name="Shopping Cart Icon 2" descr="Shopping basket">
            <a:extLst>
              <a:ext uri="{FF2B5EF4-FFF2-40B4-BE49-F238E27FC236}">
                <a16:creationId xmlns:a16="http://schemas.microsoft.com/office/drawing/2014/main" id="{2AFEB58E-6588-4CE7-B9BA-E8CCAF55BBE9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1838757" y="5860719"/>
            <a:ext cx="271471" cy="271472"/>
          </a:xfrm>
          <a:prstGeom prst="rect">
            <a:avLst/>
          </a:prstGeom>
        </p:spPr>
      </p:pic>
      <p:pic>
        <p:nvPicPr>
          <p:cNvPr id="442" name="Shopping Cart Icon" descr="Shopping cart">
            <a:extLst>
              <a:ext uri="{FF2B5EF4-FFF2-40B4-BE49-F238E27FC236}">
                <a16:creationId xmlns:a16="http://schemas.microsoft.com/office/drawing/2014/main" id="{7724FF7A-8416-465C-A5B9-E9FA7A468AB9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2197743" y="5855682"/>
            <a:ext cx="276507" cy="276507"/>
          </a:xfrm>
          <a:prstGeom prst="rect">
            <a:avLst/>
          </a:prstGeom>
        </p:spPr>
      </p:pic>
      <p:pic>
        <p:nvPicPr>
          <p:cNvPr id="458" name="Home Icon" descr="Home">
            <a:extLst>
              <a:ext uri="{FF2B5EF4-FFF2-40B4-BE49-F238E27FC236}">
                <a16:creationId xmlns:a16="http://schemas.microsoft.com/office/drawing/2014/main" id="{A27B3585-EDD0-47BD-AA06-C632DDCEF04D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-2546032" y="5841841"/>
            <a:ext cx="271471" cy="271472"/>
          </a:xfrm>
          <a:prstGeom prst="rect">
            <a:avLst/>
          </a:prstGeom>
        </p:spPr>
      </p:pic>
      <p:pic>
        <p:nvPicPr>
          <p:cNvPr id="446" name="Refresh Icon 2" descr="Line arrow Rotate right">
            <a:extLst>
              <a:ext uri="{FF2B5EF4-FFF2-40B4-BE49-F238E27FC236}">
                <a16:creationId xmlns:a16="http://schemas.microsoft.com/office/drawing/2014/main" id="{E1197C00-ACF2-480E-AC1B-EA1461956878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2890110" y="5841841"/>
            <a:ext cx="271471" cy="271472"/>
          </a:xfrm>
          <a:prstGeom prst="rect">
            <a:avLst/>
          </a:prstGeom>
        </p:spPr>
      </p:pic>
      <p:pic>
        <p:nvPicPr>
          <p:cNvPr id="457" name="Refresh Icon" descr="Refresh">
            <a:extLst>
              <a:ext uri="{FF2B5EF4-FFF2-40B4-BE49-F238E27FC236}">
                <a16:creationId xmlns:a16="http://schemas.microsoft.com/office/drawing/2014/main" id="{83C92885-D232-4775-8992-FEBF0DE58C0F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-3253554" y="5860719"/>
            <a:ext cx="271471" cy="271472"/>
          </a:xfrm>
          <a:prstGeom prst="rect">
            <a:avLst/>
          </a:prstGeom>
        </p:spPr>
      </p:pic>
      <p:sp>
        <p:nvSpPr>
          <p:cNvPr id="440" name="Icons Title">
            <a:extLst>
              <a:ext uri="{FF2B5EF4-FFF2-40B4-BE49-F238E27FC236}">
                <a16:creationId xmlns:a16="http://schemas.microsoft.com/office/drawing/2014/main" id="{899A393B-F3CB-4C28-82D1-547F9592EA25}"/>
              </a:ext>
            </a:extLst>
          </p:cNvPr>
          <p:cNvSpPr txBox="1"/>
          <p:nvPr/>
        </p:nvSpPr>
        <p:spPr>
          <a:xfrm>
            <a:off x="-3318893" y="5422835"/>
            <a:ext cx="242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3B01"/>
                </a:solidFill>
              </a:rPr>
              <a:t>Icons</a:t>
            </a:r>
          </a:p>
        </p:txBody>
      </p:sp>
      <p:grpSp>
        <p:nvGrpSpPr>
          <p:cNvPr id="6" name="Address Bar Header">
            <a:extLst>
              <a:ext uri="{FF2B5EF4-FFF2-40B4-BE49-F238E27FC236}">
                <a16:creationId xmlns:a16="http://schemas.microsoft.com/office/drawing/2014/main" id="{DFFB833D-635B-4DBE-8D11-9EB5B99F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68067" y="716132"/>
            <a:ext cx="7646475" cy="332305"/>
            <a:chOff x="4967877" y="2266350"/>
            <a:chExt cx="5617822" cy="244143"/>
          </a:xfrm>
        </p:grpSpPr>
        <p:sp>
          <p:nvSpPr>
            <p:cNvPr id="491" name="Address Bar Header Full Background">
              <a:extLst>
                <a:ext uri="{FF2B5EF4-FFF2-40B4-BE49-F238E27FC236}">
                  <a16:creationId xmlns:a16="http://schemas.microsoft.com/office/drawing/2014/main" id="{C82ADAE2-447E-4655-B73D-88EFB5ADB41D}"/>
                </a:ext>
              </a:extLst>
            </p:cNvPr>
            <p:cNvSpPr/>
            <p:nvPr/>
          </p:nvSpPr>
          <p:spPr>
            <a:xfrm>
              <a:off x="4969003" y="2266350"/>
              <a:ext cx="5592857" cy="211612"/>
            </a:xfrm>
            <a:prstGeom prst="rect">
              <a:avLst/>
            </a:prstGeom>
            <a:solidFill>
              <a:srgbClr val="CB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2" name="See All Tabs Icon">
              <a:extLst>
                <a:ext uri="{FF2B5EF4-FFF2-40B4-BE49-F238E27FC236}">
                  <a16:creationId xmlns:a16="http://schemas.microsoft.com/office/drawing/2014/main" id="{82D5732C-A20E-4EBD-809F-C1B2B44B3B50}"/>
                </a:ext>
              </a:extLst>
            </p:cNvPr>
            <p:cNvGrpSpPr/>
            <p:nvPr/>
          </p:nvGrpSpPr>
          <p:grpSpPr>
            <a:xfrm>
              <a:off x="5026608" y="2276890"/>
              <a:ext cx="74136" cy="73515"/>
              <a:chOff x="4561159" y="1229706"/>
              <a:chExt cx="107805" cy="106902"/>
            </a:xfrm>
          </p:grpSpPr>
          <p:pic>
            <p:nvPicPr>
              <p:cNvPr id="529" name="Website Icon 2" descr="Browser window">
                <a:extLst>
                  <a:ext uri="{FF2B5EF4-FFF2-40B4-BE49-F238E27FC236}">
                    <a16:creationId xmlns:a16="http://schemas.microsoft.com/office/drawing/2014/main" id="{09B447F2-EBDC-49F8-B241-6D73108107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/>
              </a:stretch>
            </p:blipFill>
            <p:spPr>
              <a:xfrm>
                <a:off x="4561159" y="1229706"/>
                <a:ext cx="91821" cy="91821"/>
              </a:xfrm>
              <a:prstGeom prst="rect">
                <a:avLst/>
              </a:prstGeom>
            </p:spPr>
          </p:pic>
          <p:pic>
            <p:nvPicPr>
              <p:cNvPr id="530" name="Website Icon 1" descr="Browser window">
                <a:extLst>
                  <a:ext uri="{FF2B5EF4-FFF2-40B4-BE49-F238E27FC236}">
                    <a16:creationId xmlns:a16="http://schemas.microsoft.com/office/drawing/2014/main" id="{2090F9F7-FBF0-4422-BBA1-29CC6DE51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/>
              </a:stretch>
            </p:blipFill>
            <p:spPr>
              <a:xfrm>
                <a:off x="4577143" y="1244787"/>
                <a:ext cx="91821" cy="91821"/>
              </a:xfrm>
              <a:prstGeom prst="rect">
                <a:avLst/>
              </a:prstGeom>
            </p:spPr>
          </p:pic>
          <p:sp>
            <p:nvSpPr>
              <p:cNvPr id="531" name="Rectangle">
                <a:extLst>
                  <a:ext uri="{FF2B5EF4-FFF2-40B4-BE49-F238E27FC236}">
                    <a16:creationId xmlns:a16="http://schemas.microsoft.com/office/drawing/2014/main" id="{C0800FC2-50BB-4B1B-A2CC-A6A3892E2F10}"/>
                  </a:ext>
                </a:extLst>
              </p:cNvPr>
              <p:cNvSpPr/>
              <p:nvPr/>
            </p:nvSpPr>
            <p:spPr>
              <a:xfrm>
                <a:off x="4589484" y="1274842"/>
                <a:ext cx="64008" cy="36576"/>
              </a:xfrm>
              <a:prstGeom prst="rect">
                <a:avLst/>
              </a:prstGeom>
              <a:solidFill>
                <a:srgbClr val="CBCB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3" name="Dropdown Arrow">
              <a:extLst>
                <a:ext uri="{FF2B5EF4-FFF2-40B4-BE49-F238E27FC236}">
                  <a16:creationId xmlns:a16="http://schemas.microsoft.com/office/drawing/2014/main" id="{480B46C0-CD39-459E-9D7F-D6C89DB725CE}"/>
                </a:ext>
              </a:extLst>
            </p:cNvPr>
            <p:cNvGrpSpPr/>
            <p:nvPr/>
          </p:nvGrpSpPr>
          <p:grpSpPr>
            <a:xfrm rot="18531467">
              <a:off x="5924692" y="2300805"/>
              <a:ext cx="31986" cy="31986"/>
              <a:chOff x="1411369" y="3109610"/>
              <a:chExt cx="182868" cy="191529"/>
            </a:xfrm>
          </p:grpSpPr>
          <p:cxnSp>
            <p:nvCxnSpPr>
              <p:cNvPr id="527" name="Line 2">
                <a:extLst>
                  <a:ext uri="{FF2B5EF4-FFF2-40B4-BE49-F238E27FC236}">
                    <a16:creationId xmlns:a16="http://schemas.microsoft.com/office/drawing/2014/main" id="{AC1216C7-17DD-4ECF-80E0-73D01BE916D9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>
                <a:off x="1484509" y="3191411"/>
                <a:ext cx="109728" cy="109728"/>
              </a:xfrm>
              <a:prstGeom prst="line">
                <a:avLst/>
              </a:prstGeom>
              <a:ln w="6350" cap="rnd">
                <a:solidFill>
                  <a:srgbClr val="0909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Line 1">
                <a:extLst>
                  <a:ext uri="{FF2B5EF4-FFF2-40B4-BE49-F238E27FC236}">
                    <a16:creationId xmlns:a16="http://schemas.microsoft.com/office/drawing/2014/main" id="{D30D0AF1-D604-4EB9-A33C-E17EA76DFD1B}"/>
                  </a:ext>
                </a:extLst>
              </p:cNvPr>
              <p:cNvCxnSpPr>
                <a:cxnSpLocks/>
              </p:cNvCxnSpPr>
              <p:nvPr/>
            </p:nvCxnSpPr>
            <p:spPr>
              <a:xfrm rot="19092243" flipV="1">
                <a:off x="1411369" y="3109610"/>
                <a:ext cx="109728" cy="109729"/>
              </a:xfrm>
              <a:prstGeom prst="line">
                <a:avLst/>
              </a:prstGeom>
              <a:ln w="6350" cap="rnd">
                <a:solidFill>
                  <a:srgbClr val="0909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4" name="Address Bar Header Background">
              <a:extLst>
                <a:ext uri="{FF2B5EF4-FFF2-40B4-BE49-F238E27FC236}">
                  <a16:creationId xmlns:a16="http://schemas.microsoft.com/office/drawing/2014/main" id="{19702D94-6B8C-4E42-AE47-334579965F1A}"/>
                </a:ext>
              </a:extLst>
            </p:cNvPr>
            <p:cNvSpPr/>
            <p:nvPr/>
          </p:nvSpPr>
          <p:spPr>
            <a:xfrm>
              <a:off x="4967877" y="2352880"/>
              <a:ext cx="5617822" cy="146768"/>
            </a:xfrm>
            <a:custGeom>
              <a:avLst/>
              <a:gdLst>
                <a:gd name="connsiteX0" fmla="*/ 0 w 5617822"/>
                <a:gd name="connsiteY0" fmla="*/ 0 h 146768"/>
                <a:gd name="connsiteX1" fmla="*/ 511846 w 5617822"/>
                <a:gd name="connsiteY1" fmla="*/ 0 h 146768"/>
                <a:gd name="connsiteX2" fmla="*/ 1079870 w 5617822"/>
                <a:gd name="connsiteY2" fmla="*/ 0 h 146768"/>
                <a:gd name="connsiteX3" fmla="*/ 1591716 w 5617822"/>
                <a:gd name="connsiteY3" fmla="*/ 0 h 146768"/>
                <a:gd name="connsiteX4" fmla="*/ 2272097 w 5617822"/>
                <a:gd name="connsiteY4" fmla="*/ 0 h 146768"/>
                <a:gd name="connsiteX5" fmla="*/ 2896299 w 5617822"/>
                <a:gd name="connsiteY5" fmla="*/ 0 h 146768"/>
                <a:gd name="connsiteX6" fmla="*/ 3520502 w 5617822"/>
                <a:gd name="connsiteY6" fmla="*/ 0 h 146768"/>
                <a:gd name="connsiteX7" fmla="*/ 4257061 w 5617822"/>
                <a:gd name="connsiteY7" fmla="*/ 0 h 146768"/>
                <a:gd name="connsiteX8" fmla="*/ 4937441 w 5617822"/>
                <a:gd name="connsiteY8" fmla="*/ 0 h 146768"/>
                <a:gd name="connsiteX9" fmla="*/ 5617822 w 5617822"/>
                <a:gd name="connsiteY9" fmla="*/ 0 h 146768"/>
                <a:gd name="connsiteX10" fmla="*/ 5617822 w 5617822"/>
                <a:gd name="connsiteY10" fmla="*/ 146768 h 146768"/>
                <a:gd name="connsiteX11" fmla="*/ 5162154 w 5617822"/>
                <a:gd name="connsiteY11" fmla="*/ 146768 h 146768"/>
                <a:gd name="connsiteX12" fmla="*/ 4650308 w 5617822"/>
                <a:gd name="connsiteY12" fmla="*/ 146768 h 146768"/>
                <a:gd name="connsiteX13" fmla="*/ 3969928 w 5617822"/>
                <a:gd name="connsiteY13" fmla="*/ 146768 h 146768"/>
                <a:gd name="connsiteX14" fmla="*/ 3233369 w 5617822"/>
                <a:gd name="connsiteY14" fmla="*/ 146768 h 146768"/>
                <a:gd name="connsiteX15" fmla="*/ 2665344 w 5617822"/>
                <a:gd name="connsiteY15" fmla="*/ 146768 h 146768"/>
                <a:gd name="connsiteX16" fmla="*/ 1928786 w 5617822"/>
                <a:gd name="connsiteY16" fmla="*/ 146768 h 146768"/>
                <a:gd name="connsiteX17" fmla="*/ 1416940 w 5617822"/>
                <a:gd name="connsiteY17" fmla="*/ 146768 h 146768"/>
                <a:gd name="connsiteX18" fmla="*/ 961272 w 5617822"/>
                <a:gd name="connsiteY18" fmla="*/ 146768 h 146768"/>
                <a:gd name="connsiteX19" fmla="*/ 0 w 5617822"/>
                <a:gd name="connsiteY19" fmla="*/ 146768 h 146768"/>
                <a:gd name="connsiteX20" fmla="*/ 0 w 5617822"/>
                <a:gd name="connsiteY20" fmla="*/ 0 h 14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17822" h="146768" fill="none" extrusionOk="0">
                  <a:moveTo>
                    <a:pt x="0" y="0"/>
                  </a:moveTo>
                  <a:cubicBezTo>
                    <a:pt x="224298" y="22705"/>
                    <a:pt x="392926" y="-11966"/>
                    <a:pt x="511846" y="0"/>
                  </a:cubicBezTo>
                  <a:cubicBezTo>
                    <a:pt x="630766" y="11966"/>
                    <a:pt x="941383" y="6721"/>
                    <a:pt x="1079870" y="0"/>
                  </a:cubicBezTo>
                  <a:cubicBezTo>
                    <a:pt x="1218357" y="-6721"/>
                    <a:pt x="1445992" y="-970"/>
                    <a:pt x="1591716" y="0"/>
                  </a:cubicBezTo>
                  <a:cubicBezTo>
                    <a:pt x="1737440" y="970"/>
                    <a:pt x="1997209" y="-28175"/>
                    <a:pt x="2272097" y="0"/>
                  </a:cubicBezTo>
                  <a:cubicBezTo>
                    <a:pt x="2546985" y="28175"/>
                    <a:pt x="2692737" y="-14411"/>
                    <a:pt x="2896299" y="0"/>
                  </a:cubicBezTo>
                  <a:cubicBezTo>
                    <a:pt x="3099861" y="14411"/>
                    <a:pt x="3371780" y="-5949"/>
                    <a:pt x="3520502" y="0"/>
                  </a:cubicBezTo>
                  <a:cubicBezTo>
                    <a:pt x="3669224" y="5949"/>
                    <a:pt x="4054755" y="13458"/>
                    <a:pt x="4257061" y="0"/>
                  </a:cubicBezTo>
                  <a:cubicBezTo>
                    <a:pt x="4459367" y="-13458"/>
                    <a:pt x="4797765" y="33237"/>
                    <a:pt x="4937441" y="0"/>
                  </a:cubicBezTo>
                  <a:cubicBezTo>
                    <a:pt x="5077117" y="-33237"/>
                    <a:pt x="5284166" y="24741"/>
                    <a:pt x="5617822" y="0"/>
                  </a:cubicBezTo>
                  <a:cubicBezTo>
                    <a:pt x="5613582" y="66055"/>
                    <a:pt x="5621927" y="98292"/>
                    <a:pt x="5617822" y="146768"/>
                  </a:cubicBezTo>
                  <a:cubicBezTo>
                    <a:pt x="5499819" y="147565"/>
                    <a:pt x="5259381" y="160578"/>
                    <a:pt x="5162154" y="146768"/>
                  </a:cubicBezTo>
                  <a:cubicBezTo>
                    <a:pt x="5064927" y="132958"/>
                    <a:pt x="4757383" y="122976"/>
                    <a:pt x="4650308" y="146768"/>
                  </a:cubicBezTo>
                  <a:cubicBezTo>
                    <a:pt x="4543233" y="170560"/>
                    <a:pt x="4264888" y="170484"/>
                    <a:pt x="3969928" y="146768"/>
                  </a:cubicBezTo>
                  <a:cubicBezTo>
                    <a:pt x="3674968" y="123052"/>
                    <a:pt x="3487610" y="180490"/>
                    <a:pt x="3233369" y="146768"/>
                  </a:cubicBezTo>
                  <a:cubicBezTo>
                    <a:pt x="2979128" y="113046"/>
                    <a:pt x="2935208" y="132643"/>
                    <a:pt x="2665344" y="146768"/>
                  </a:cubicBezTo>
                  <a:cubicBezTo>
                    <a:pt x="2395481" y="160893"/>
                    <a:pt x="2171433" y="141850"/>
                    <a:pt x="1928786" y="146768"/>
                  </a:cubicBezTo>
                  <a:cubicBezTo>
                    <a:pt x="1686139" y="151686"/>
                    <a:pt x="1554021" y="144828"/>
                    <a:pt x="1416940" y="146768"/>
                  </a:cubicBezTo>
                  <a:cubicBezTo>
                    <a:pt x="1279859" y="148708"/>
                    <a:pt x="1151420" y="146015"/>
                    <a:pt x="961272" y="146768"/>
                  </a:cubicBezTo>
                  <a:cubicBezTo>
                    <a:pt x="771124" y="147521"/>
                    <a:pt x="379201" y="109114"/>
                    <a:pt x="0" y="146768"/>
                  </a:cubicBezTo>
                  <a:cubicBezTo>
                    <a:pt x="-5920" y="97231"/>
                    <a:pt x="-6953" y="33004"/>
                    <a:pt x="0" y="0"/>
                  </a:cubicBezTo>
                  <a:close/>
                </a:path>
                <a:path w="5617822" h="146768" stroke="0" extrusionOk="0">
                  <a:moveTo>
                    <a:pt x="0" y="0"/>
                  </a:moveTo>
                  <a:cubicBezTo>
                    <a:pt x="133409" y="-9698"/>
                    <a:pt x="433757" y="-27574"/>
                    <a:pt x="568024" y="0"/>
                  </a:cubicBezTo>
                  <a:cubicBezTo>
                    <a:pt x="702291" y="27574"/>
                    <a:pt x="796120" y="19596"/>
                    <a:pt x="1023692" y="0"/>
                  </a:cubicBezTo>
                  <a:cubicBezTo>
                    <a:pt x="1251264" y="-19596"/>
                    <a:pt x="1457187" y="-24150"/>
                    <a:pt x="1760251" y="0"/>
                  </a:cubicBezTo>
                  <a:cubicBezTo>
                    <a:pt x="2063315" y="24150"/>
                    <a:pt x="2208587" y="-17439"/>
                    <a:pt x="2328275" y="0"/>
                  </a:cubicBezTo>
                  <a:cubicBezTo>
                    <a:pt x="2447963" y="17439"/>
                    <a:pt x="2733464" y="15817"/>
                    <a:pt x="2896299" y="0"/>
                  </a:cubicBezTo>
                  <a:cubicBezTo>
                    <a:pt x="3059134" y="-15817"/>
                    <a:pt x="3330634" y="-9038"/>
                    <a:pt x="3632858" y="0"/>
                  </a:cubicBezTo>
                  <a:cubicBezTo>
                    <a:pt x="3935082" y="9038"/>
                    <a:pt x="3992517" y="18315"/>
                    <a:pt x="4144704" y="0"/>
                  </a:cubicBezTo>
                  <a:cubicBezTo>
                    <a:pt x="4296891" y="-18315"/>
                    <a:pt x="4523038" y="-28482"/>
                    <a:pt x="4881263" y="0"/>
                  </a:cubicBezTo>
                  <a:cubicBezTo>
                    <a:pt x="5239488" y="28482"/>
                    <a:pt x="5368416" y="29391"/>
                    <a:pt x="5617822" y="0"/>
                  </a:cubicBezTo>
                  <a:cubicBezTo>
                    <a:pt x="5612389" y="34083"/>
                    <a:pt x="5623973" y="114997"/>
                    <a:pt x="5617822" y="146768"/>
                  </a:cubicBezTo>
                  <a:cubicBezTo>
                    <a:pt x="5482947" y="118037"/>
                    <a:pt x="5282183" y="172987"/>
                    <a:pt x="4993620" y="146768"/>
                  </a:cubicBezTo>
                  <a:cubicBezTo>
                    <a:pt x="4705057" y="120549"/>
                    <a:pt x="4651187" y="147781"/>
                    <a:pt x="4425595" y="146768"/>
                  </a:cubicBezTo>
                  <a:cubicBezTo>
                    <a:pt x="4200004" y="145755"/>
                    <a:pt x="3974151" y="151730"/>
                    <a:pt x="3689036" y="146768"/>
                  </a:cubicBezTo>
                  <a:cubicBezTo>
                    <a:pt x="3403921" y="141806"/>
                    <a:pt x="3263691" y="144277"/>
                    <a:pt x="2952478" y="146768"/>
                  </a:cubicBezTo>
                  <a:cubicBezTo>
                    <a:pt x="2641265" y="149259"/>
                    <a:pt x="2650017" y="151700"/>
                    <a:pt x="2440632" y="146768"/>
                  </a:cubicBezTo>
                  <a:cubicBezTo>
                    <a:pt x="2231247" y="141836"/>
                    <a:pt x="2105062" y="149895"/>
                    <a:pt x="1816429" y="146768"/>
                  </a:cubicBezTo>
                  <a:cubicBezTo>
                    <a:pt x="1527796" y="143641"/>
                    <a:pt x="1444340" y="181976"/>
                    <a:pt x="1079870" y="146768"/>
                  </a:cubicBezTo>
                  <a:cubicBezTo>
                    <a:pt x="715400" y="111560"/>
                    <a:pt x="476915" y="125775"/>
                    <a:pt x="0" y="146768"/>
                  </a:cubicBezTo>
                  <a:cubicBezTo>
                    <a:pt x="-5267" y="109840"/>
                    <a:pt x="-6821" y="65565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solidFill>
                <a:srgbClr val="CBCBCB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Address Bar Background">
              <a:extLst>
                <a:ext uri="{FF2B5EF4-FFF2-40B4-BE49-F238E27FC236}">
                  <a16:creationId xmlns:a16="http://schemas.microsoft.com/office/drawing/2014/main" id="{DCE5FDB5-7877-4EAB-A923-2E199CFD73A3}"/>
                </a:ext>
              </a:extLst>
            </p:cNvPr>
            <p:cNvSpPr/>
            <p:nvPr/>
          </p:nvSpPr>
          <p:spPr>
            <a:xfrm>
              <a:off x="5514057" y="2383243"/>
              <a:ext cx="4598543" cy="84902"/>
            </a:xfrm>
            <a:custGeom>
              <a:avLst/>
              <a:gdLst>
                <a:gd name="connsiteX0" fmla="*/ 0 w 4598543"/>
                <a:gd name="connsiteY0" fmla="*/ 0 h 84902"/>
                <a:gd name="connsiteX1" fmla="*/ 610949 w 4598543"/>
                <a:gd name="connsiteY1" fmla="*/ 0 h 84902"/>
                <a:gd name="connsiteX2" fmla="*/ 1129928 w 4598543"/>
                <a:gd name="connsiteY2" fmla="*/ 0 h 84902"/>
                <a:gd name="connsiteX3" fmla="*/ 1694892 w 4598543"/>
                <a:gd name="connsiteY3" fmla="*/ 0 h 84902"/>
                <a:gd name="connsiteX4" fmla="*/ 2397812 w 4598543"/>
                <a:gd name="connsiteY4" fmla="*/ 0 h 84902"/>
                <a:gd name="connsiteX5" fmla="*/ 3008761 w 4598543"/>
                <a:gd name="connsiteY5" fmla="*/ 0 h 84902"/>
                <a:gd name="connsiteX6" fmla="*/ 3573725 w 4598543"/>
                <a:gd name="connsiteY6" fmla="*/ 0 h 84902"/>
                <a:gd name="connsiteX7" fmla="*/ 4598543 w 4598543"/>
                <a:gd name="connsiteY7" fmla="*/ 0 h 84902"/>
                <a:gd name="connsiteX8" fmla="*/ 4598543 w 4598543"/>
                <a:gd name="connsiteY8" fmla="*/ 84902 h 84902"/>
                <a:gd name="connsiteX9" fmla="*/ 3941608 w 4598543"/>
                <a:gd name="connsiteY9" fmla="*/ 84902 h 84902"/>
                <a:gd name="connsiteX10" fmla="*/ 3376644 w 4598543"/>
                <a:gd name="connsiteY10" fmla="*/ 84902 h 84902"/>
                <a:gd name="connsiteX11" fmla="*/ 2627739 w 4598543"/>
                <a:gd name="connsiteY11" fmla="*/ 84902 h 84902"/>
                <a:gd name="connsiteX12" fmla="*/ 2016790 w 4598543"/>
                <a:gd name="connsiteY12" fmla="*/ 84902 h 84902"/>
                <a:gd name="connsiteX13" fmla="*/ 1497811 w 4598543"/>
                <a:gd name="connsiteY13" fmla="*/ 84902 h 84902"/>
                <a:gd name="connsiteX14" fmla="*/ 794891 w 4598543"/>
                <a:gd name="connsiteY14" fmla="*/ 84902 h 84902"/>
                <a:gd name="connsiteX15" fmla="*/ 0 w 4598543"/>
                <a:gd name="connsiteY15" fmla="*/ 84902 h 84902"/>
                <a:gd name="connsiteX16" fmla="*/ 0 w 4598543"/>
                <a:gd name="connsiteY16" fmla="*/ 0 h 8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98543" h="84902" fill="none" extrusionOk="0">
                  <a:moveTo>
                    <a:pt x="0" y="0"/>
                  </a:moveTo>
                  <a:cubicBezTo>
                    <a:pt x="229289" y="29538"/>
                    <a:pt x="371415" y="15539"/>
                    <a:pt x="610949" y="0"/>
                  </a:cubicBezTo>
                  <a:cubicBezTo>
                    <a:pt x="850483" y="-15539"/>
                    <a:pt x="931980" y="12751"/>
                    <a:pt x="1129928" y="0"/>
                  </a:cubicBezTo>
                  <a:cubicBezTo>
                    <a:pt x="1327876" y="-12751"/>
                    <a:pt x="1567951" y="12195"/>
                    <a:pt x="1694892" y="0"/>
                  </a:cubicBezTo>
                  <a:cubicBezTo>
                    <a:pt x="1821833" y="-12195"/>
                    <a:pt x="2234916" y="14365"/>
                    <a:pt x="2397812" y="0"/>
                  </a:cubicBezTo>
                  <a:cubicBezTo>
                    <a:pt x="2560708" y="-14365"/>
                    <a:pt x="2872586" y="-26857"/>
                    <a:pt x="3008761" y="0"/>
                  </a:cubicBezTo>
                  <a:cubicBezTo>
                    <a:pt x="3144936" y="26857"/>
                    <a:pt x="3390778" y="15504"/>
                    <a:pt x="3573725" y="0"/>
                  </a:cubicBezTo>
                  <a:cubicBezTo>
                    <a:pt x="3756672" y="-15504"/>
                    <a:pt x="4328979" y="-45536"/>
                    <a:pt x="4598543" y="0"/>
                  </a:cubicBezTo>
                  <a:cubicBezTo>
                    <a:pt x="4597981" y="27104"/>
                    <a:pt x="4597947" y="55244"/>
                    <a:pt x="4598543" y="84902"/>
                  </a:cubicBezTo>
                  <a:cubicBezTo>
                    <a:pt x="4440768" y="109646"/>
                    <a:pt x="4152441" y="77600"/>
                    <a:pt x="3941608" y="84902"/>
                  </a:cubicBezTo>
                  <a:cubicBezTo>
                    <a:pt x="3730775" y="92204"/>
                    <a:pt x="3500145" y="98289"/>
                    <a:pt x="3376644" y="84902"/>
                  </a:cubicBezTo>
                  <a:cubicBezTo>
                    <a:pt x="3253143" y="71515"/>
                    <a:pt x="2907306" y="69637"/>
                    <a:pt x="2627739" y="84902"/>
                  </a:cubicBezTo>
                  <a:cubicBezTo>
                    <a:pt x="2348172" y="100167"/>
                    <a:pt x="2240997" y="67000"/>
                    <a:pt x="2016790" y="84902"/>
                  </a:cubicBezTo>
                  <a:cubicBezTo>
                    <a:pt x="1792583" y="102804"/>
                    <a:pt x="1627031" y="103306"/>
                    <a:pt x="1497811" y="84902"/>
                  </a:cubicBezTo>
                  <a:cubicBezTo>
                    <a:pt x="1368591" y="66498"/>
                    <a:pt x="1061985" y="63908"/>
                    <a:pt x="794891" y="84902"/>
                  </a:cubicBezTo>
                  <a:cubicBezTo>
                    <a:pt x="527797" y="105896"/>
                    <a:pt x="174920" y="75817"/>
                    <a:pt x="0" y="84902"/>
                  </a:cubicBezTo>
                  <a:cubicBezTo>
                    <a:pt x="337" y="52542"/>
                    <a:pt x="582" y="27801"/>
                    <a:pt x="0" y="0"/>
                  </a:cubicBezTo>
                  <a:close/>
                </a:path>
                <a:path w="4598543" h="84902" stroke="0" extrusionOk="0">
                  <a:moveTo>
                    <a:pt x="0" y="0"/>
                  </a:moveTo>
                  <a:cubicBezTo>
                    <a:pt x="245075" y="-24510"/>
                    <a:pt x="422041" y="-10520"/>
                    <a:pt x="610949" y="0"/>
                  </a:cubicBezTo>
                  <a:cubicBezTo>
                    <a:pt x="799857" y="10520"/>
                    <a:pt x="962339" y="16190"/>
                    <a:pt x="1129928" y="0"/>
                  </a:cubicBezTo>
                  <a:cubicBezTo>
                    <a:pt x="1297517" y="-16190"/>
                    <a:pt x="1526038" y="-13170"/>
                    <a:pt x="1878833" y="0"/>
                  </a:cubicBezTo>
                  <a:cubicBezTo>
                    <a:pt x="2231628" y="13170"/>
                    <a:pt x="2188071" y="28736"/>
                    <a:pt x="2489783" y="0"/>
                  </a:cubicBezTo>
                  <a:cubicBezTo>
                    <a:pt x="2791495" y="-28736"/>
                    <a:pt x="2904857" y="11873"/>
                    <a:pt x="3100732" y="0"/>
                  </a:cubicBezTo>
                  <a:cubicBezTo>
                    <a:pt x="3296607" y="-11873"/>
                    <a:pt x="3541313" y="-26790"/>
                    <a:pt x="3849637" y="0"/>
                  </a:cubicBezTo>
                  <a:cubicBezTo>
                    <a:pt x="4157962" y="26790"/>
                    <a:pt x="4355737" y="-2018"/>
                    <a:pt x="4598543" y="0"/>
                  </a:cubicBezTo>
                  <a:cubicBezTo>
                    <a:pt x="4596535" y="40259"/>
                    <a:pt x="4596753" y="47653"/>
                    <a:pt x="4598543" y="84902"/>
                  </a:cubicBezTo>
                  <a:cubicBezTo>
                    <a:pt x="4334393" y="77125"/>
                    <a:pt x="4238877" y="85386"/>
                    <a:pt x="4033579" y="84902"/>
                  </a:cubicBezTo>
                  <a:cubicBezTo>
                    <a:pt x="3828281" y="84418"/>
                    <a:pt x="3580556" y="97925"/>
                    <a:pt x="3376644" y="84902"/>
                  </a:cubicBezTo>
                  <a:cubicBezTo>
                    <a:pt x="3172732" y="71879"/>
                    <a:pt x="3019455" y="55316"/>
                    <a:pt x="2719710" y="84902"/>
                  </a:cubicBezTo>
                  <a:cubicBezTo>
                    <a:pt x="2419965" y="114488"/>
                    <a:pt x="2297015" y="106137"/>
                    <a:pt x="2108760" y="84902"/>
                  </a:cubicBezTo>
                  <a:cubicBezTo>
                    <a:pt x="1920505" y="63668"/>
                    <a:pt x="1577513" y="68128"/>
                    <a:pt x="1359855" y="84902"/>
                  </a:cubicBezTo>
                  <a:cubicBezTo>
                    <a:pt x="1142198" y="101676"/>
                    <a:pt x="944349" y="66361"/>
                    <a:pt x="610949" y="84902"/>
                  </a:cubicBezTo>
                  <a:cubicBezTo>
                    <a:pt x="277549" y="103443"/>
                    <a:pt x="291731" y="96904"/>
                    <a:pt x="0" y="84902"/>
                  </a:cubicBezTo>
                  <a:cubicBezTo>
                    <a:pt x="1504" y="64811"/>
                    <a:pt x="2191" y="2328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BCBCB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6" name="Right Arrow">
              <a:extLst>
                <a:ext uri="{FF2B5EF4-FFF2-40B4-BE49-F238E27FC236}">
                  <a16:creationId xmlns:a16="http://schemas.microsoft.com/office/drawing/2014/main" id="{28F4A5DF-54AE-4CD5-95EA-55D06C1D50EC}"/>
                </a:ext>
              </a:extLst>
            </p:cNvPr>
            <p:cNvGrpSpPr/>
            <p:nvPr/>
          </p:nvGrpSpPr>
          <p:grpSpPr>
            <a:xfrm>
              <a:off x="5128197" y="2407577"/>
              <a:ext cx="55821" cy="39982"/>
              <a:chOff x="5128197" y="2407577"/>
              <a:chExt cx="55821" cy="39982"/>
            </a:xfrm>
          </p:grpSpPr>
          <p:grpSp>
            <p:nvGrpSpPr>
              <p:cNvPr id="523" name="Right Arrow">
                <a:extLst>
                  <a:ext uri="{FF2B5EF4-FFF2-40B4-BE49-F238E27FC236}">
                    <a16:creationId xmlns:a16="http://schemas.microsoft.com/office/drawing/2014/main" id="{514E0A33-34D7-4236-88AF-7B05D21C9BA2}"/>
                  </a:ext>
                </a:extLst>
              </p:cNvPr>
              <p:cNvGrpSpPr/>
              <p:nvPr/>
            </p:nvGrpSpPr>
            <p:grpSpPr>
              <a:xfrm rot="13370064">
                <a:off x="5144036" y="2407577"/>
                <a:ext cx="39982" cy="39982"/>
                <a:chOff x="1411369" y="3109610"/>
                <a:chExt cx="182868" cy="191529"/>
              </a:xfrm>
            </p:grpSpPr>
            <p:cxnSp>
              <p:nvCxnSpPr>
                <p:cNvPr id="525" name="Line 2">
                  <a:extLst>
                    <a:ext uri="{FF2B5EF4-FFF2-40B4-BE49-F238E27FC236}">
                      <a16:creationId xmlns:a16="http://schemas.microsoft.com/office/drawing/2014/main" id="{79F4C502-4EA2-4CFC-9B3F-7A8668D418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4509" y="3191411"/>
                  <a:ext cx="109728" cy="109728"/>
                </a:xfrm>
                <a:prstGeom prst="line">
                  <a:avLst/>
                </a:prstGeom>
                <a:ln w="6350" cap="rnd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Line 1">
                  <a:extLst>
                    <a:ext uri="{FF2B5EF4-FFF2-40B4-BE49-F238E27FC236}">
                      <a16:creationId xmlns:a16="http://schemas.microsoft.com/office/drawing/2014/main" id="{FA1155C9-2B8B-437F-9E93-A3A358E1E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1369" y="3109610"/>
                  <a:ext cx="109728" cy="109729"/>
                </a:xfrm>
                <a:prstGeom prst="line">
                  <a:avLst/>
                </a:prstGeom>
                <a:ln w="6350" cap="rnd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4" name="Right Arrow">
                <a:extLst>
                  <a:ext uri="{FF2B5EF4-FFF2-40B4-BE49-F238E27FC236}">
                    <a16:creationId xmlns:a16="http://schemas.microsoft.com/office/drawing/2014/main" id="{D6967A4C-5DF4-47B5-ACC3-790A22AB71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97" y="2427402"/>
                <a:ext cx="47979" cy="0"/>
              </a:xfrm>
              <a:prstGeom prst="line">
                <a:avLst/>
              </a:prstGeom>
              <a:ln w="6350">
                <a:solidFill>
                  <a:srgbClr val="0909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7" name="Left Arrow">
              <a:extLst>
                <a:ext uri="{FF2B5EF4-FFF2-40B4-BE49-F238E27FC236}">
                  <a16:creationId xmlns:a16="http://schemas.microsoft.com/office/drawing/2014/main" id="{F4E17449-BF5A-492F-80F2-8FB3CBA4835D}"/>
                </a:ext>
              </a:extLst>
            </p:cNvPr>
            <p:cNvGrpSpPr/>
            <p:nvPr/>
          </p:nvGrpSpPr>
          <p:grpSpPr>
            <a:xfrm>
              <a:off x="5004669" y="2407458"/>
              <a:ext cx="56118" cy="39982"/>
              <a:chOff x="5004669" y="2407458"/>
              <a:chExt cx="56118" cy="39982"/>
            </a:xfrm>
          </p:grpSpPr>
          <p:grpSp>
            <p:nvGrpSpPr>
              <p:cNvPr id="519" name="Left Arrow">
                <a:extLst>
                  <a:ext uri="{FF2B5EF4-FFF2-40B4-BE49-F238E27FC236}">
                    <a16:creationId xmlns:a16="http://schemas.microsoft.com/office/drawing/2014/main" id="{5E7CAE17-F4B3-45C8-B5F7-5D5AB360CD97}"/>
                  </a:ext>
                </a:extLst>
              </p:cNvPr>
              <p:cNvGrpSpPr/>
              <p:nvPr/>
            </p:nvGrpSpPr>
            <p:grpSpPr>
              <a:xfrm rot="8229936" flipH="1">
                <a:off x="5004669" y="2407458"/>
                <a:ext cx="39982" cy="39982"/>
                <a:chOff x="1411369" y="3109610"/>
                <a:chExt cx="182868" cy="191529"/>
              </a:xfrm>
            </p:grpSpPr>
            <p:cxnSp>
              <p:nvCxnSpPr>
                <p:cNvPr id="521" name="Line 2">
                  <a:extLst>
                    <a:ext uri="{FF2B5EF4-FFF2-40B4-BE49-F238E27FC236}">
                      <a16:creationId xmlns:a16="http://schemas.microsoft.com/office/drawing/2014/main" id="{0E0890E2-09EC-4F1A-ABBD-B52286287F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>
                  <a:off x="1484509" y="3191411"/>
                  <a:ext cx="109728" cy="109728"/>
                </a:xfrm>
                <a:prstGeom prst="line">
                  <a:avLst/>
                </a:prstGeom>
                <a:ln w="6350" cap="rnd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Line 1">
                  <a:extLst>
                    <a:ext uri="{FF2B5EF4-FFF2-40B4-BE49-F238E27FC236}">
                      <a16:creationId xmlns:a16="http://schemas.microsoft.com/office/drawing/2014/main" id="{2812729B-66E2-4A11-904B-B27257B7C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092243" flipV="1">
                  <a:off x="1411369" y="3109610"/>
                  <a:ext cx="109728" cy="109729"/>
                </a:xfrm>
                <a:prstGeom prst="line">
                  <a:avLst/>
                </a:prstGeom>
                <a:ln w="6350" cap="rnd">
                  <a:solidFill>
                    <a:srgbClr val="0909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0" name="Left Arrow">
                <a:extLst>
                  <a:ext uri="{FF2B5EF4-FFF2-40B4-BE49-F238E27FC236}">
                    <a16:creationId xmlns:a16="http://schemas.microsoft.com/office/drawing/2014/main" id="{52118AA7-1B19-44E0-A02F-E79332E98F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2808" y="2427402"/>
                <a:ext cx="47979" cy="0"/>
              </a:xfrm>
              <a:prstGeom prst="line">
                <a:avLst/>
              </a:prstGeom>
              <a:ln w="6350">
                <a:solidFill>
                  <a:srgbClr val="0909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8" name="Search Address Bar Icon" descr="Magnifying glass">
              <a:extLst>
                <a:ext uri="{FF2B5EF4-FFF2-40B4-BE49-F238E27FC236}">
                  <a16:creationId xmlns:a16="http://schemas.microsoft.com/office/drawing/2014/main" id="{D9527C93-48FF-4F4D-A78C-90909F529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 flipH="1">
              <a:off x="5539664" y="2402166"/>
              <a:ext cx="48632" cy="48632"/>
            </a:xfrm>
            <a:prstGeom prst="rect">
              <a:avLst/>
            </a:prstGeom>
          </p:spPr>
        </p:pic>
        <p:sp>
          <p:nvSpPr>
            <p:cNvPr id="499" name="Search Address Bar Text">
              <a:extLst>
                <a:ext uri="{FF2B5EF4-FFF2-40B4-BE49-F238E27FC236}">
                  <a16:creationId xmlns:a16="http://schemas.microsoft.com/office/drawing/2014/main" id="{19801A20-3828-4DCA-AA89-F4EF985FCADA}"/>
                </a:ext>
              </a:extLst>
            </p:cNvPr>
            <p:cNvSpPr txBox="1"/>
            <p:nvPr/>
          </p:nvSpPr>
          <p:spPr>
            <a:xfrm>
              <a:off x="5529550" y="2361221"/>
              <a:ext cx="1335040" cy="14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0" dirty="0">
                  <a:solidFill>
                    <a:srgbClr val="AEAEAE"/>
                  </a:solidFill>
                </a:rPr>
                <a:t>Search or enter web address</a:t>
              </a:r>
            </a:p>
          </p:txBody>
        </p:sp>
        <p:pic>
          <p:nvPicPr>
            <p:cNvPr id="500" name="Refresh Button" descr="Refresh">
              <a:extLst>
                <a:ext uri="{FF2B5EF4-FFF2-40B4-BE49-F238E27FC236}">
                  <a16:creationId xmlns:a16="http://schemas.microsoft.com/office/drawing/2014/main" id="{4D0E8152-8EBB-49FF-BE5D-04F513662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 rot="17611513">
              <a:off x="5247646" y="2397778"/>
              <a:ext cx="59306" cy="59306"/>
            </a:xfrm>
            <a:prstGeom prst="rect">
              <a:avLst/>
            </a:prstGeom>
          </p:spPr>
        </p:pic>
        <p:pic>
          <p:nvPicPr>
            <p:cNvPr id="501" name="Home Button" descr="Home">
              <a:extLst>
                <a:ext uri="{FF2B5EF4-FFF2-40B4-BE49-F238E27FC236}">
                  <a16:creationId xmlns:a16="http://schemas.microsoft.com/office/drawing/2014/main" id="{546F3596-837A-4181-9C93-BC08D9E31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p:blipFill>
          <p:spPr>
            <a:xfrm>
              <a:off x="5371550" y="2399299"/>
              <a:ext cx="59306" cy="59306"/>
            </a:xfrm>
            <a:prstGeom prst="rect">
              <a:avLst/>
            </a:prstGeom>
          </p:spPr>
        </p:pic>
        <p:grpSp>
          <p:nvGrpSpPr>
            <p:cNvPr id="502" name="Address Bar Settings Button">
              <a:extLst>
                <a:ext uri="{FF2B5EF4-FFF2-40B4-BE49-F238E27FC236}">
                  <a16:creationId xmlns:a16="http://schemas.microsoft.com/office/drawing/2014/main" id="{A214AA01-43C5-49B4-A70E-7C1C36CEF8B4}"/>
                </a:ext>
              </a:extLst>
            </p:cNvPr>
            <p:cNvGrpSpPr/>
            <p:nvPr/>
          </p:nvGrpSpPr>
          <p:grpSpPr>
            <a:xfrm>
              <a:off x="10462849" y="2419434"/>
              <a:ext cx="64797" cy="15993"/>
              <a:chOff x="10790691" y="1400190"/>
              <a:chExt cx="74096" cy="18288"/>
            </a:xfrm>
          </p:grpSpPr>
          <p:sp>
            <p:nvSpPr>
              <p:cNvPr id="516" name="Circle">
                <a:extLst>
                  <a:ext uri="{FF2B5EF4-FFF2-40B4-BE49-F238E27FC236}">
                    <a16:creationId xmlns:a16="http://schemas.microsoft.com/office/drawing/2014/main" id="{A9B34217-D650-4B3F-A416-6FF9500401AE}"/>
                  </a:ext>
                </a:extLst>
              </p:cNvPr>
              <p:cNvSpPr/>
              <p:nvPr/>
            </p:nvSpPr>
            <p:spPr>
              <a:xfrm>
                <a:off x="10846499" y="1400190"/>
                <a:ext cx="18288" cy="182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Circle">
                <a:extLst>
                  <a:ext uri="{FF2B5EF4-FFF2-40B4-BE49-F238E27FC236}">
                    <a16:creationId xmlns:a16="http://schemas.microsoft.com/office/drawing/2014/main" id="{4B814D6E-BF48-419F-9CE6-8CA3B944D151}"/>
                  </a:ext>
                </a:extLst>
              </p:cNvPr>
              <p:cNvSpPr/>
              <p:nvPr/>
            </p:nvSpPr>
            <p:spPr>
              <a:xfrm>
                <a:off x="10818595" y="1400190"/>
                <a:ext cx="18288" cy="182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Circle">
                <a:extLst>
                  <a:ext uri="{FF2B5EF4-FFF2-40B4-BE49-F238E27FC236}">
                    <a16:creationId xmlns:a16="http://schemas.microsoft.com/office/drawing/2014/main" id="{F2971F38-81F6-4643-8A78-9863CF387168}"/>
                  </a:ext>
                </a:extLst>
              </p:cNvPr>
              <p:cNvSpPr/>
              <p:nvPr/>
            </p:nvSpPr>
            <p:spPr>
              <a:xfrm>
                <a:off x="10790691" y="1400190"/>
                <a:ext cx="18288" cy="182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Add Button">
              <a:extLst>
                <a:ext uri="{FF2B5EF4-FFF2-40B4-BE49-F238E27FC236}">
                  <a16:creationId xmlns:a16="http://schemas.microsoft.com/office/drawing/2014/main" id="{363C6E9C-300E-4C56-90C6-7F5E41BDA459}"/>
                </a:ext>
              </a:extLst>
            </p:cNvPr>
            <p:cNvGrpSpPr/>
            <p:nvPr/>
          </p:nvGrpSpPr>
          <p:grpSpPr>
            <a:xfrm>
              <a:off x="5822685" y="2296671"/>
              <a:ext cx="39983" cy="39983"/>
              <a:chOff x="5822685" y="2296671"/>
              <a:chExt cx="39983" cy="39983"/>
            </a:xfrm>
          </p:grpSpPr>
          <p:cxnSp>
            <p:nvCxnSpPr>
              <p:cNvPr id="514" name="Line 2">
                <a:extLst>
                  <a:ext uri="{FF2B5EF4-FFF2-40B4-BE49-F238E27FC236}">
                    <a16:creationId xmlns:a16="http://schemas.microsoft.com/office/drawing/2014/main" id="{285B66A1-CABA-4DC7-9DBF-0542BD2778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2685" y="2315861"/>
                <a:ext cx="39983" cy="0"/>
              </a:xfrm>
              <a:prstGeom prst="line">
                <a:avLst/>
              </a:prstGeom>
              <a:ln w="6350">
                <a:solidFill>
                  <a:srgbClr val="0909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Line 1">
                <a:extLst>
                  <a:ext uri="{FF2B5EF4-FFF2-40B4-BE49-F238E27FC236}">
                    <a16:creationId xmlns:a16="http://schemas.microsoft.com/office/drawing/2014/main" id="{9698B930-C96B-4DF9-8327-337B822CA90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821643" y="2316663"/>
                <a:ext cx="39983" cy="0"/>
              </a:xfrm>
              <a:prstGeom prst="line">
                <a:avLst/>
              </a:prstGeom>
              <a:ln w="6350">
                <a:solidFill>
                  <a:srgbClr val="0909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4" name="Close Button" descr="Close">
              <a:extLst>
                <a:ext uri="{FF2B5EF4-FFF2-40B4-BE49-F238E27FC236}">
                  <a16:creationId xmlns:a16="http://schemas.microsoft.com/office/drawing/2014/main" id="{57E73D66-6E03-4740-859F-FD9D36CB4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10465079" y="2296563"/>
              <a:ext cx="44638" cy="44638"/>
            </a:xfrm>
            <a:prstGeom prst="rect">
              <a:avLst/>
            </a:prstGeom>
          </p:spPr>
        </p:pic>
        <p:sp>
          <p:nvSpPr>
            <p:cNvPr id="505" name="Maximize Button">
              <a:extLst>
                <a:ext uri="{FF2B5EF4-FFF2-40B4-BE49-F238E27FC236}">
                  <a16:creationId xmlns:a16="http://schemas.microsoft.com/office/drawing/2014/main" id="{229F0765-5CE7-42C0-8232-C273DBB3DA36}"/>
                </a:ext>
              </a:extLst>
            </p:cNvPr>
            <p:cNvSpPr/>
            <p:nvPr/>
          </p:nvSpPr>
          <p:spPr>
            <a:xfrm>
              <a:off x="10328833" y="2301847"/>
              <a:ext cx="31986" cy="31986"/>
            </a:xfrm>
            <a:prstGeom prst="rect">
              <a:avLst/>
            </a:prstGeom>
            <a:noFill/>
            <a:ln w="6350">
              <a:solidFill>
                <a:srgbClr val="0909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6" name="Minimize Button">
              <a:extLst>
                <a:ext uri="{FF2B5EF4-FFF2-40B4-BE49-F238E27FC236}">
                  <a16:creationId xmlns:a16="http://schemas.microsoft.com/office/drawing/2014/main" id="{0EB590DF-221A-41E3-8A61-7B6686AA9DED}"/>
                </a:ext>
              </a:extLst>
            </p:cNvPr>
            <p:cNvCxnSpPr>
              <a:cxnSpLocks/>
            </p:cNvCxnSpPr>
            <p:nvPr/>
          </p:nvCxnSpPr>
          <p:spPr>
            <a:xfrm>
              <a:off x="10190145" y="2316798"/>
              <a:ext cx="31986" cy="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7" name="Webpage Small Title Background">
              <a:extLst>
                <a:ext uri="{FF2B5EF4-FFF2-40B4-BE49-F238E27FC236}">
                  <a16:creationId xmlns:a16="http://schemas.microsoft.com/office/drawing/2014/main" id="{41171AF6-76EF-44C5-A341-9739095A1758}"/>
                </a:ext>
              </a:extLst>
            </p:cNvPr>
            <p:cNvSpPr/>
            <p:nvPr/>
          </p:nvSpPr>
          <p:spPr>
            <a:xfrm>
              <a:off x="5167332" y="2270515"/>
              <a:ext cx="622646" cy="104134"/>
            </a:xfrm>
            <a:custGeom>
              <a:avLst/>
              <a:gdLst>
                <a:gd name="connsiteX0" fmla="*/ 0 w 622646"/>
                <a:gd name="connsiteY0" fmla="*/ 0 h 104134"/>
                <a:gd name="connsiteX1" fmla="*/ 622646 w 622646"/>
                <a:gd name="connsiteY1" fmla="*/ 0 h 104134"/>
                <a:gd name="connsiteX2" fmla="*/ 622646 w 622646"/>
                <a:gd name="connsiteY2" fmla="*/ 104134 h 104134"/>
                <a:gd name="connsiteX3" fmla="*/ 0 w 622646"/>
                <a:gd name="connsiteY3" fmla="*/ 104134 h 104134"/>
                <a:gd name="connsiteX4" fmla="*/ 0 w 622646"/>
                <a:gd name="connsiteY4" fmla="*/ 0 h 10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646" h="104134" fill="none" extrusionOk="0">
                  <a:moveTo>
                    <a:pt x="0" y="0"/>
                  </a:moveTo>
                  <a:cubicBezTo>
                    <a:pt x="303527" y="-11224"/>
                    <a:pt x="347830" y="-2420"/>
                    <a:pt x="622646" y="0"/>
                  </a:cubicBezTo>
                  <a:cubicBezTo>
                    <a:pt x="617543" y="49713"/>
                    <a:pt x="627647" y="70936"/>
                    <a:pt x="622646" y="104134"/>
                  </a:cubicBezTo>
                  <a:cubicBezTo>
                    <a:pt x="427445" y="95508"/>
                    <a:pt x="185225" y="129744"/>
                    <a:pt x="0" y="104134"/>
                  </a:cubicBezTo>
                  <a:cubicBezTo>
                    <a:pt x="-1595" y="70651"/>
                    <a:pt x="3854" y="34322"/>
                    <a:pt x="0" y="0"/>
                  </a:cubicBezTo>
                  <a:close/>
                </a:path>
                <a:path w="622646" h="104134" stroke="0" extrusionOk="0">
                  <a:moveTo>
                    <a:pt x="0" y="0"/>
                  </a:moveTo>
                  <a:cubicBezTo>
                    <a:pt x="270705" y="-8460"/>
                    <a:pt x="453983" y="-12708"/>
                    <a:pt x="622646" y="0"/>
                  </a:cubicBezTo>
                  <a:cubicBezTo>
                    <a:pt x="619928" y="35983"/>
                    <a:pt x="619772" y="62275"/>
                    <a:pt x="622646" y="104134"/>
                  </a:cubicBezTo>
                  <a:cubicBezTo>
                    <a:pt x="357335" y="87148"/>
                    <a:pt x="268814" y="119323"/>
                    <a:pt x="0" y="104134"/>
                  </a:cubicBezTo>
                  <a:cubicBezTo>
                    <a:pt x="933" y="57310"/>
                    <a:pt x="-398" y="2939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solidFill>
                <a:srgbClr val="CBCBCB">
                  <a:alpha val="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Freehand/>
                    </ask:type>
                    <ask:seed>1219033472</ask:seed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8" name="Webpage Close Icon" descr="Close">
              <a:extLst>
                <a:ext uri="{FF2B5EF4-FFF2-40B4-BE49-F238E27FC236}">
                  <a16:creationId xmlns:a16="http://schemas.microsoft.com/office/drawing/2014/main" id="{4FF2F456-17E1-4943-BCED-4EC980DF7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5717383" y="2296983"/>
              <a:ext cx="44638" cy="44638"/>
            </a:xfrm>
            <a:prstGeom prst="rect">
              <a:avLst/>
            </a:prstGeom>
          </p:spPr>
        </p:pic>
        <p:sp>
          <p:nvSpPr>
            <p:cNvPr id="509" name="Webpage Name">
              <a:extLst>
                <a:ext uri="{FF2B5EF4-FFF2-40B4-BE49-F238E27FC236}">
                  <a16:creationId xmlns:a16="http://schemas.microsoft.com/office/drawing/2014/main" id="{1BF900EE-12AF-41EC-94CE-18C359098D21}"/>
                </a:ext>
              </a:extLst>
            </p:cNvPr>
            <p:cNvSpPr txBox="1"/>
            <p:nvPr/>
          </p:nvSpPr>
          <p:spPr>
            <a:xfrm>
              <a:off x="5272180" y="2289186"/>
              <a:ext cx="138919" cy="538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00" dirty="0">
                  <a:solidFill>
                    <a:srgbClr val="555555"/>
                  </a:solidFill>
                </a:rPr>
                <a:t>Start</a:t>
              </a:r>
            </a:p>
          </p:txBody>
        </p:sp>
        <p:grpSp>
          <p:nvGrpSpPr>
            <p:cNvPr id="510" name="Website Icon Placeholder">
              <a:extLst>
                <a:ext uri="{FF2B5EF4-FFF2-40B4-BE49-F238E27FC236}">
                  <a16:creationId xmlns:a16="http://schemas.microsoft.com/office/drawing/2014/main" id="{FBF8A983-2D88-4F47-A8B4-5B939C9E0043}"/>
                </a:ext>
              </a:extLst>
            </p:cNvPr>
            <p:cNvGrpSpPr/>
            <p:nvPr/>
          </p:nvGrpSpPr>
          <p:grpSpPr>
            <a:xfrm>
              <a:off x="5204508" y="2295596"/>
              <a:ext cx="41452" cy="40711"/>
              <a:chOff x="1950533" y="1912092"/>
              <a:chExt cx="144420" cy="141838"/>
            </a:xfrm>
          </p:grpSpPr>
          <p:sp>
            <p:nvSpPr>
              <p:cNvPr id="511" name="Square">
                <a:extLst>
                  <a:ext uri="{FF2B5EF4-FFF2-40B4-BE49-F238E27FC236}">
                    <a16:creationId xmlns:a16="http://schemas.microsoft.com/office/drawing/2014/main" id="{67E6C2A1-5230-47F4-A1D7-CBF933054401}"/>
                  </a:ext>
                </a:extLst>
              </p:cNvPr>
              <p:cNvSpPr/>
              <p:nvPr/>
            </p:nvSpPr>
            <p:spPr>
              <a:xfrm>
                <a:off x="1952625" y="1913132"/>
                <a:ext cx="141684" cy="140798"/>
              </a:xfrm>
              <a:custGeom>
                <a:avLst/>
                <a:gdLst>
                  <a:gd name="connsiteX0" fmla="*/ 0 w 141684"/>
                  <a:gd name="connsiteY0" fmla="*/ 0 h 140798"/>
                  <a:gd name="connsiteX1" fmla="*/ 141684 w 141684"/>
                  <a:gd name="connsiteY1" fmla="*/ 0 h 140798"/>
                  <a:gd name="connsiteX2" fmla="*/ 141684 w 141684"/>
                  <a:gd name="connsiteY2" fmla="*/ 140798 h 140798"/>
                  <a:gd name="connsiteX3" fmla="*/ 0 w 141684"/>
                  <a:gd name="connsiteY3" fmla="*/ 140798 h 140798"/>
                  <a:gd name="connsiteX4" fmla="*/ 0 w 141684"/>
                  <a:gd name="connsiteY4" fmla="*/ 0 h 14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684" h="140798" fill="none" extrusionOk="0">
                    <a:moveTo>
                      <a:pt x="0" y="0"/>
                    </a:moveTo>
                    <a:cubicBezTo>
                      <a:pt x="45991" y="1878"/>
                      <a:pt x="96569" y="5713"/>
                      <a:pt x="141684" y="0"/>
                    </a:cubicBezTo>
                    <a:cubicBezTo>
                      <a:pt x="138845" y="57765"/>
                      <a:pt x="145173" y="72590"/>
                      <a:pt x="141684" y="140798"/>
                    </a:cubicBezTo>
                    <a:cubicBezTo>
                      <a:pt x="80807" y="141118"/>
                      <a:pt x="31063" y="140290"/>
                      <a:pt x="0" y="140798"/>
                    </a:cubicBezTo>
                    <a:cubicBezTo>
                      <a:pt x="1379" y="91549"/>
                      <a:pt x="-187" y="55626"/>
                      <a:pt x="0" y="0"/>
                    </a:cubicBezTo>
                    <a:close/>
                  </a:path>
                  <a:path w="141684" h="140798" stroke="0" extrusionOk="0">
                    <a:moveTo>
                      <a:pt x="0" y="0"/>
                    </a:moveTo>
                    <a:cubicBezTo>
                      <a:pt x="62393" y="2102"/>
                      <a:pt x="83537" y="-1382"/>
                      <a:pt x="141684" y="0"/>
                    </a:cubicBezTo>
                    <a:cubicBezTo>
                      <a:pt x="135837" y="59974"/>
                      <a:pt x="144028" y="102945"/>
                      <a:pt x="141684" y="140798"/>
                    </a:cubicBezTo>
                    <a:cubicBezTo>
                      <a:pt x="95486" y="144697"/>
                      <a:pt x="42034" y="141879"/>
                      <a:pt x="0" y="140798"/>
                    </a:cubicBezTo>
                    <a:cubicBezTo>
                      <a:pt x="-996" y="102443"/>
                      <a:pt x="5794" y="61365"/>
                      <a:pt x="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rgbClr val="444446"/>
                </a:solidFill>
                <a:extLst>
                  <a:ext uri="{C807C97D-BFC1-408E-A445-0C87EB9F89A2}">
                    <ask:lineSketchStyleProps xmlns:ask="http://schemas.microsoft.com/office/drawing/2018/sketchyshapes" xmlns="" sd="1927782525">
                      <a:prstGeom prst="rect">
                        <a:avLst/>
                      </a:prstGeom>
                      <ask:type>
                        <ask:lineSketchFreehand/>
                      </ask:type>
                      <ask:seed>1927782525</ask:seed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2" name="Line 2">
                <a:extLst>
                  <a:ext uri="{FF2B5EF4-FFF2-40B4-BE49-F238E27FC236}">
                    <a16:creationId xmlns:a16="http://schemas.microsoft.com/office/drawing/2014/main" id="{2E378B84-6736-4D27-8CC4-136FDE944668}"/>
                  </a:ext>
                </a:extLst>
              </p:cNvPr>
              <p:cNvCxnSpPr/>
              <p:nvPr/>
            </p:nvCxnSpPr>
            <p:spPr>
              <a:xfrm>
                <a:off x="1950533" y="1912092"/>
                <a:ext cx="143776" cy="141838"/>
              </a:xfrm>
              <a:prstGeom prst="line">
                <a:avLst/>
              </a:prstGeom>
              <a:ln w="3175">
                <a:solidFill>
                  <a:srgbClr val="4444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Line 1">
                <a:extLst>
                  <a:ext uri="{FF2B5EF4-FFF2-40B4-BE49-F238E27FC236}">
                    <a16:creationId xmlns:a16="http://schemas.microsoft.com/office/drawing/2014/main" id="{3E98194A-F840-4621-A06B-8E610FC470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51177" y="1912092"/>
                <a:ext cx="143776" cy="141838"/>
              </a:xfrm>
              <a:prstGeom prst="line">
                <a:avLst/>
              </a:prstGeom>
              <a:ln w="3175">
                <a:solidFill>
                  <a:srgbClr val="4444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Tablet Device Outline" descr="A mockup of website interface on a tablet.">
            <a:extLst>
              <a:ext uri="{FF2B5EF4-FFF2-40B4-BE49-F238E27FC236}">
                <a16:creationId xmlns:a16="http://schemas.microsoft.com/office/drawing/2014/main" id="{3581B713-5C90-49A9-BD41-B874D8786E9C}"/>
              </a:ext>
            </a:extLst>
          </p:cNvPr>
          <p:cNvGrpSpPr/>
          <p:nvPr/>
        </p:nvGrpSpPr>
        <p:grpSpPr>
          <a:xfrm rot="16200000">
            <a:off x="3510205" y="-874664"/>
            <a:ext cx="6068060" cy="8606117"/>
            <a:chOff x="4740346" y="2465294"/>
            <a:chExt cx="1802369" cy="2556237"/>
          </a:xfrm>
        </p:grpSpPr>
        <p:sp>
          <p:nvSpPr>
            <p:cNvPr id="19" name="Tablet Outline and Screen">
              <a:extLst>
                <a:ext uri="{FF2B5EF4-FFF2-40B4-BE49-F238E27FC236}">
                  <a16:creationId xmlns:a16="http://schemas.microsoft.com/office/drawing/2014/main" id="{C05ADFFB-E340-4589-8EDF-0F9B35D9D428}"/>
                </a:ext>
              </a:extLst>
            </p:cNvPr>
            <p:cNvSpPr/>
            <p:nvPr/>
          </p:nvSpPr>
          <p:spPr>
            <a:xfrm rot="5400000">
              <a:off x="4363640" y="2842456"/>
              <a:ext cx="2555781" cy="1802369"/>
            </a:xfrm>
            <a:custGeom>
              <a:avLst/>
              <a:gdLst>
                <a:gd name="connsiteX0" fmla="*/ 98312 w 2555781"/>
                <a:gd name="connsiteY0" fmla="*/ 1707597 h 1802369"/>
                <a:gd name="connsiteX1" fmla="*/ 2354723 w 2555781"/>
                <a:gd name="connsiteY1" fmla="*/ 1707597 h 1802369"/>
                <a:gd name="connsiteX2" fmla="*/ 2354723 w 2555781"/>
                <a:gd name="connsiteY2" fmla="*/ 94770 h 1802369"/>
                <a:gd name="connsiteX3" fmla="*/ 98312 w 2555781"/>
                <a:gd name="connsiteY3" fmla="*/ 94770 h 1802369"/>
                <a:gd name="connsiteX4" fmla="*/ 0 w 2555781"/>
                <a:gd name="connsiteY4" fmla="*/ 1732509 h 1802369"/>
                <a:gd name="connsiteX5" fmla="*/ 0 w 2555781"/>
                <a:gd name="connsiteY5" fmla="*/ 69860 h 1802369"/>
                <a:gd name="connsiteX6" fmla="*/ 69860 w 2555781"/>
                <a:gd name="connsiteY6" fmla="*/ 0 h 1802369"/>
                <a:gd name="connsiteX7" fmla="*/ 2485921 w 2555781"/>
                <a:gd name="connsiteY7" fmla="*/ 0 h 1802369"/>
                <a:gd name="connsiteX8" fmla="*/ 2555781 w 2555781"/>
                <a:gd name="connsiteY8" fmla="*/ 69860 h 1802369"/>
                <a:gd name="connsiteX9" fmla="*/ 2555781 w 2555781"/>
                <a:gd name="connsiteY9" fmla="*/ 1732509 h 1802369"/>
                <a:gd name="connsiteX10" fmla="*/ 2485921 w 2555781"/>
                <a:gd name="connsiteY10" fmla="*/ 1802369 h 1802369"/>
                <a:gd name="connsiteX11" fmla="*/ 69860 w 2555781"/>
                <a:gd name="connsiteY11" fmla="*/ 1802369 h 1802369"/>
                <a:gd name="connsiteX12" fmla="*/ 0 w 2555781"/>
                <a:gd name="connsiteY12" fmla="*/ 1732509 h 18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5781" h="1802369">
                  <a:moveTo>
                    <a:pt x="98312" y="1707597"/>
                  </a:moveTo>
                  <a:lnTo>
                    <a:pt x="2354723" y="1707597"/>
                  </a:lnTo>
                  <a:lnTo>
                    <a:pt x="2354723" y="94770"/>
                  </a:lnTo>
                  <a:lnTo>
                    <a:pt x="98312" y="94770"/>
                  </a:lnTo>
                  <a:close/>
                  <a:moveTo>
                    <a:pt x="0" y="1732509"/>
                  </a:moveTo>
                  <a:lnTo>
                    <a:pt x="0" y="69860"/>
                  </a:lnTo>
                  <a:cubicBezTo>
                    <a:pt x="0" y="31277"/>
                    <a:pt x="31277" y="0"/>
                    <a:pt x="69860" y="0"/>
                  </a:cubicBezTo>
                  <a:lnTo>
                    <a:pt x="2485921" y="0"/>
                  </a:lnTo>
                  <a:cubicBezTo>
                    <a:pt x="2524504" y="0"/>
                    <a:pt x="2555781" y="31277"/>
                    <a:pt x="2555781" y="69860"/>
                  </a:cubicBezTo>
                  <a:lnTo>
                    <a:pt x="2555781" y="1732509"/>
                  </a:lnTo>
                  <a:cubicBezTo>
                    <a:pt x="2555781" y="1771092"/>
                    <a:pt x="2524504" y="1802369"/>
                    <a:pt x="2485921" y="1802369"/>
                  </a:cubicBezTo>
                  <a:lnTo>
                    <a:pt x="69860" y="1802369"/>
                  </a:lnTo>
                  <a:cubicBezTo>
                    <a:pt x="31277" y="1802369"/>
                    <a:pt x="0" y="1771092"/>
                    <a:pt x="0" y="1732509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ablet Home Button">
              <a:extLst>
                <a:ext uri="{FF2B5EF4-FFF2-40B4-BE49-F238E27FC236}">
                  <a16:creationId xmlns:a16="http://schemas.microsoft.com/office/drawing/2014/main" id="{06C153EA-162F-41B0-8FB8-E075FAF22511}"/>
                </a:ext>
              </a:extLst>
            </p:cNvPr>
            <p:cNvSpPr/>
            <p:nvPr/>
          </p:nvSpPr>
          <p:spPr>
            <a:xfrm rot="5400000">
              <a:off x="5573142" y="4850882"/>
              <a:ext cx="136777" cy="1367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ablet Outline">
              <a:extLst>
                <a:ext uri="{FF2B5EF4-FFF2-40B4-BE49-F238E27FC236}">
                  <a16:creationId xmlns:a16="http://schemas.microsoft.com/office/drawing/2014/main" id="{2E71B6E1-BAE6-43AF-97F9-BD1C6A5FEA97}"/>
                </a:ext>
              </a:extLst>
            </p:cNvPr>
            <p:cNvSpPr/>
            <p:nvPr/>
          </p:nvSpPr>
          <p:spPr>
            <a:xfrm rot="5400000">
              <a:off x="4363640" y="2842000"/>
              <a:ext cx="2555781" cy="1802369"/>
            </a:xfrm>
            <a:prstGeom prst="roundRect">
              <a:avLst>
                <a:gd name="adj" fmla="val 387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9" name="Slide Title">
            <a:extLst>
              <a:ext uri="{FF2B5EF4-FFF2-40B4-BE49-F238E27FC236}">
                <a16:creationId xmlns:a16="http://schemas.microsoft.com/office/drawing/2014/main" id="{C1166A93-4485-4293-ACEB-2BBB423A4B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41176" y="-889065"/>
            <a:ext cx="8604582" cy="7139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05" b="0" kern="1200" cap="none" spc="-49" baseline="0" dirty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5" b="0" i="0" u="none" strike="noStrike" kern="1200" cap="none" spc="-49" normalizeH="0" baseline="0" noProof="0" dirty="0">
                <a:ln w="3175">
                  <a:noFill/>
                </a:ln>
                <a:solidFill>
                  <a:srgbClr val="D83B01"/>
                </a:soli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Full Toolkit</a:t>
            </a:r>
          </a:p>
        </p:txBody>
      </p:sp>
    </p:spTree>
    <p:extLst>
      <p:ext uri="{BB962C8B-B14F-4D97-AF65-F5344CB8AC3E}">
        <p14:creationId xmlns:p14="http://schemas.microsoft.com/office/powerpoint/2010/main" val="375884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ynamics 365">
  <a:themeElements>
    <a:clrScheme name="Dynamics365">
      <a:dk1>
        <a:srgbClr val="3C3C41"/>
      </a:dk1>
      <a:lt1>
        <a:srgbClr val="FFFFFF"/>
      </a:lt1>
      <a:dk2>
        <a:srgbClr val="008272"/>
      </a:dk2>
      <a:lt2>
        <a:srgbClr val="FFFFFF"/>
      </a:lt2>
      <a:accent1>
        <a:srgbClr val="EBEBEB"/>
      </a:accent1>
      <a:accent2>
        <a:srgbClr val="75757A"/>
      </a:accent2>
      <a:accent3>
        <a:srgbClr val="3C3C41"/>
      </a:accent3>
      <a:accent4>
        <a:srgbClr val="008272"/>
      </a:accent4>
      <a:accent5>
        <a:srgbClr val="30E5D0"/>
      </a:accent5>
      <a:accent6>
        <a:srgbClr val="FEF000"/>
      </a:accent6>
      <a:hlink>
        <a:srgbClr val="0078D4"/>
      </a:hlink>
      <a:folHlink>
        <a:srgbClr val="0078D4"/>
      </a:folHlink>
    </a:clrScheme>
    <a:fontScheme name="Dynamics 36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8EF47BD7-F710-45A9-8AE8-D03654F6711E}" vid="{3CF6A8A8-DA63-4A8A-A544-BAFFF90A76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8A2EBC6E34694C80F43E94FCA993B5" ma:contentTypeVersion="15" ma:contentTypeDescription="Create a new document." ma:contentTypeScope="" ma:versionID="40566f622ee65c7be9c9b416619cd184">
  <xsd:schema xmlns:xsd="http://www.w3.org/2001/XMLSchema" xmlns:xs="http://www.w3.org/2001/XMLSchema" xmlns:p="http://schemas.microsoft.com/office/2006/metadata/properties" xmlns:ns1="http://schemas.microsoft.com/sharepoint/v3" xmlns:ns2="e4aa919a-b200-49cb-beca-4c7e0810321e" xmlns:ns3="06670dda-0291-4061-b6e0-f6c0cb392c51" targetNamespace="http://schemas.microsoft.com/office/2006/metadata/properties" ma:root="true" ma:fieldsID="a3746aadd3f2e5918abde709d94f089d" ns1:_="" ns2:_="" ns3:_="">
    <xsd:import namespace="http://schemas.microsoft.com/sharepoint/v3"/>
    <xsd:import namespace="e4aa919a-b200-49cb-beca-4c7e0810321e"/>
    <xsd:import namespace="06670dda-0291-4061-b6e0-f6c0cb392c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Hyper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a919a-b200-49cb-beca-4c7e08103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Hyperlink" ma:index="22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70dda-0291-4061-b6e0-f6c0cb392c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KeyPoints xmlns="e4aa919a-b200-49cb-beca-4c7e0810321e" xsi:nil="true"/>
    <Hyperlink xmlns="e4aa919a-b200-49cb-beca-4c7e0810321e">
      <Url xsi:nil="true"/>
      <Description xsi:nil="true"/>
    </Hyperlink>
  </documentManagement>
</p:properties>
</file>

<file path=customXml/itemProps1.xml><?xml version="1.0" encoding="utf-8"?>
<ds:datastoreItem xmlns:ds="http://schemas.openxmlformats.org/officeDocument/2006/customXml" ds:itemID="{7B231B96-9623-48A9-98D7-7BD8F86A3A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2250BB-79DA-4E79-8B88-46CAA045C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aa919a-b200-49cb-beca-4c7e0810321e"/>
    <ds:schemaRef ds:uri="06670dda-0291-4061-b6e0-f6c0cb392c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AAE564-758D-4BA2-87B5-B5A5A989E78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06670dda-0291-4061-b6e0-f6c0cb392c51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4aa919a-b200-49cb-beca-4c7e0810321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Widescreen</PresentationFormat>
  <Paragraphs>286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Segoe UI Semibold</vt:lpstr>
      <vt:lpstr>Segoe UI Semilight</vt:lpstr>
      <vt:lpstr>Wingdings</vt:lpstr>
      <vt:lpstr>Office Theme</vt:lpstr>
      <vt:lpstr>Dynamics 365</vt:lpstr>
      <vt:lpstr>Sketched Shapes</vt:lpstr>
      <vt:lpstr>Draft your designs</vt:lpstr>
      <vt:lpstr>Try It Yourself!</vt:lpstr>
      <vt:lpstr>Try it Yourself!</vt:lpstr>
      <vt:lpstr>Basic Toolkit</vt:lpstr>
      <vt:lpstr>Full Toolkit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2019-08-09T00:21:28Z</dcterms:created>
  <dcterms:modified xsi:type="dcterms:W3CDTF">2019-08-09T22:50:04Z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0x010100778A2EBC6E34694C80F43E94FCA993B5</vt:lpwstr>
  </property>
</Properties>
</file>