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6195" r:id="rId5"/>
    <p:sldMasterId id="2147486310" r:id="rId6"/>
    <p:sldMasterId id="2147486431" r:id="rId7"/>
    <p:sldMasterId id="2147486485" r:id="rId8"/>
  </p:sldMasterIdLst>
  <p:notesMasterIdLst>
    <p:notesMasterId r:id="rId40"/>
  </p:notesMasterIdLst>
  <p:handoutMasterIdLst>
    <p:handoutMasterId r:id="rId41"/>
  </p:handoutMasterIdLst>
  <p:sldIdLst>
    <p:sldId id="2147479014" r:id="rId9"/>
    <p:sldId id="2147477367" r:id="rId10"/>
    <p:sldId id="2147481521" r:id="rId11"/>
    <p:sldId id="2147481519" r:id="rId12"/>
    <p:sldId id="2147481520" r:id="rId13"/>
    <p:sldId id="2147481523" r:id="rId14"/>
    <p:sldId id="2147481525" r:id="rId15"/>
    <p:sldId id="2147481527" r:id="rId16"/>
    <p:sldId id="2147480378" r:id="rId17"/>
    <p:sldId id="2147481529" r:id="rId18"/>
    <p:sldId id="2147481531" r:id="rId19"/>
    <p:sldId id="2147477975" r:id="rId20"/>
    <p:sldId id="2147477976" r:id="rId21"/>
    <p:sldId id="2147477977" r:id="rId22"/>
    <p:sldId id="2147481532" r:id="rId23"/>
    <p:sldId id="2147480307" r:id="rId24"/>
    <p:sldId id="2147481534" r:id="rId25"/>
    <p:sldId id="2147481533" r:id="rId26"/>
    <p:sldId id="2147481535" r:id="rId27"/>
    <p:sldId id="2147481536" r:id="rId28"/>
    <p:sldId id="2147481537" r:id="rId29"/>
    <p:sldId id="2147477978" r:id="rId30"/>
    <p:sldId id="2147477979" r:id="rId31"/>
    <p:sldId id="2147481542" r:id="rId32"/>
    <p:sldId id="2147481541" r:id="rId33"/>
    <p:sldId id="2147481543" r:id="rId34"/>
    <p:sldId id="2147481544" r:id="rId35"/>
    <p:sldId id="2147481545" r:id="rId36"/>
    <p:sldId id="2147481538" r:id="rId37"/>
    <p:sldId id="2147481539" r:id="rId38"/>
    <p:sldId id="2147481540" r:id="rId3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DM Pitch Deck" id="{FB6EE416-AF16-AF40-804B-633D4962DAEE}">
          <p14:sldIdLst>
            <p14:sldId id="2147479014"/>
            <p14:sldId id="2147477367"/>
            <p14:sldId id="2147481521"/>
            <p14:sldId id="2147481519"/>
            <p14:sldId id="2147481520"/>
            <p14:sldId id="2147481523"/>
            <p14:sldId id="2147481525"/>
            <p14:sldId id="2147481527"/>
            <p14:sldId id="2147480378"/>
            <p14:sldId id="2147481529"/>
            <p14:sldId id="2147481531"/>
            <p14:sldId id="2147477975"/>
            <p14:sldId id="2147477976"/>
            <p14:sldId id="2147477977"/>
            <p14:sldId id="2147481532"/>
            <p14:sldId id="2147480307"/>
            <p14:sldId id="2147481534"/>
            <p14:sldId id="2147481533"/>
            <p14:sldId id="2147481535"/>
            <p14:sldId id="2147481536"/>
            <p14:sldId id="2147481537"/>
            <p14:sldId id="2147477978"/>
            <p14:sldId id="2147477979"/>
            <p14:sldId id="2147481542"/>
            <p14:sldId id="2147481541"/>
            <p14:sldId id="2147481543"/>
            <p14:sldId id="2147481544"/>
            <p14:sldId id="2147481545"/>
            <p14:sldId id="2147481538"/>
            <p14:sldId id="2147481539"/>
            <p14:sldId id="2147481540"/>
          </p14:sldIdLst>
        </p14:section>
      </p14:sectionLst>
    </p:ex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BA4F0B-F78D-566E-2467-7D3AB4654378}" name="Anne Hurley" initials="AH" userId="S::anne.hurley@concentrix.com::fdf24b63-206c-4766-8b25-4d86764c12d4" providerId="AD"/>
  <p188:author id="{2EB8C614-5B20-36EA-8100-34CA2445B965}" name="Mason West" initials="MW" userId="S::mason.west@concentrix.com::030e7769-e393-46cc-b1e1-dc87e49f667f" providerId="AD"/>
  <p188:author id="{8C1EF930-1A84-F4D2-F345-372B0DF01785}" name="Katelyn Lennon" initials="KL" userId="Katelyn Lennon" providerId="None"/>
  <p188:author id="{C8C08B3E-6550-DF6B-5591-0B20AAAF0836}" name="Mekenna Eisert" initials="ME" userId="S::mekenna.eisert@concentrix.com::5939169d-24b9-4c7f-83e9-5a2d71981158" providerId="AD"/>
  <p188:author id="{6F4F0643-450F-958D-B2F0-94212CFE7B80}" name="Colin Mitchell" initials="CM" userId="Colin Mitchell" providerId="None"/>
  <p188:author id="{BADAE258-4981-633E-B041-D4DC4ACABAC7}" name="Anne Hurley" initials="AH" userId="Anne Hurley" providerId="None"/>
  <p188:author id="{FB5AF582-4D2E-2498-933F-295EB685C0DE}" name="Colin Mitchell" initials="CM" userId="S::colin.mitchell@concentrix.com::78250747-658f-478c-bd2d-324ebea1847d" providerId="AD"/>
  <p188:author id="{32D7A486-84CE-9080-B4BB-7FE5D4A72ED8}" name="Jeffrey Whang" initials="JW" userId="S::jeffrey.whang@concentrix.com::2ebfefbf-b557-4cc2-a6d3-a0cdc6621f9b" providerId="AD"/>
  <p188:author id="{A5A236D6-0AAA-3E30-DD1E-6935CB9F9E8D}" name="Decatur Macpherson" initials="DM" userId="S::dmacpherson@pkglobal.com::147f4171-e7a4-4d26-bbeb-63f149c1152d" providerId="AD"/>
  <p188:author id="{CD1ABDEE-4A45-0C89-2634-AFCCB069E2C7}" name="Nestor Pena Jr" initials="NPJ" userId="Nestor Pena Jr" providerId="None"/>
  <p188:author id="{065EACF0-B2E3-E0DB-2311-95516BFF157E}" name="Avery Hutcherson" initials="AH" userId="S::avery.hutcherson@concentrix.com::1e24a3f7-7678-4861-a5be-03da18140ce1" providerId="AD"/>
  <p188:author id="{902490F4-8100-B126-5DE5-A734B9411A5F}" name="Carlos Enrique Amaya Garcia" initials="CG" userId="S::carlosenrique.amayagarcia@concentrix.com::9f57bfaa-0d4f-40e1-858e-1591dc67c900" providerId="AD"/>
  <p188:author id="{19850DF8-191C-C828-D977-B0F74FA6D7FD}" name="Japna Singh-Kurtz" initials="JSK" userId="Japna Singh-Kurtz"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C7AA"/>
    <a:srgbClr val="F9F9F9"/>
    <a:srgbClr val="F4F4F4"/>
    <a:srgbClr val="A6A6A6"/>
    <a:srgbClr val="3A3A3A"/>
    <a:srgbClr val="117865"/>
    <a:srgbClr val="2AAC94"/>
    <a:srgbClr val="0078D4"/>
    <a:srgbClr val="702573"/>
    <a:srgbClr val="9EE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155711-9979-05EB-AC01-CDD4BE72D42F}" v="300" dt="2024-06-12T16:20:08.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8" autoAdjust="0"/>
    <p:restoredTop sz="66211" autoAdjust="0"/>
  </p:normalViewPr>
  <p:slideViewPr>
    <p:cSldViewPr snapToGrid="0">
      <p:cViewPr>
        <p:scale>
          <a:sx n="80" d="100"/>
          <a:sy n="80" d="100"/>
        </p:scale>
        <p:origin x="1464" y="40"/>
      </p:cViewPr>
      <p:guideLst>
        <p:guide orient="horz" pos="640"/>
        <p:guide pos="3840"/>
      </p:guideLst>
    </p:cSldViewPr>
  </p:slideViewPr>
  <p:outlineViewPr>
    <p:cViewPr>
      <p:scale>
        <a:sx n="33" d="100"/>
        <a:sy n="33" d="100"/>
      </p:scale>
      <p:origin x="0" y="-23852"/>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7/1/2024 8:29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‹Nº›</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7/1/2024 8:28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‹Nº›</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000" dirty="0">
                <a:effectLst/>
                <a:latin typeface="Segoe UI" panose="020B0502040204020203" pitchFamily="34" charset="0"/>
                <a:ea typeface="Calibri" panose="020F0502020204030204" pitchFamily="34" charset="0"/>
              </a:rPr>
              <a:t>El </a:t>
            </a:r>
            <a:r>
              <a:rPr lang="en-US" sz="1000" dirty="0" err="1">
                <a:effectLst/>
                <a:latin typeface="Segoe UI" panose="020B0502040204020203" pitchFamily="34" charset="0"/>
                <a:ea typeface="Calibri" panose="020F0502020204030204" pitchFamily="34" charset="0"/>
              </a:rPr>
              <a:t>propósito</a:t>
            </a:r>
            <a:r>
              <a:rPr lang="en-US" sz="1000" dirty="0">
                <a:effectLst/>
                <a:latin typeface="Segoe UI" panose="020B0502040204020203" pitchFamily="34" charset="0"/>
                <a:ea typeface="Calibri" panose="020F0502020204030204" pitchFamily="34" charset="0"/>
              </a:rPr>
              <a:t> de </a:t>
            </a:r>
            <a:r>
              <a:rPr lang="en-US" sz="1000" dirty="0" err="1">
                <a:effectLst/>
                <a:latin typeface="Segoe UI" panose="020B0502040204020203" pitchFamily="34" charset="0"/>
                <a:ea typeface="Calibri" panose="020F0502020204030204" pitchFamily="34" charset="0"/>
              </a:rPr>
              <a:t>esta</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presentación</a:t>
            </a:r>
            <a:r>
              <a:rPr lang="en-US" sz="1000" dirty="0">
                <a:effectLst/>
                <a:latin typeface="Segoe UI" panose="020B0502040204020203" pitchFamily="34" charset="0"/>
                <a:ea typeface="Calibri" panose="020F0502020204030204" pitchFamily="34" charset="0"/>
              </a:rPr>
              <a:t> es </a:t>
            </a:r>
            <a:r>
              <a:rPr lang="en-US" sz="1000" dirty="0" err="1">
                <a:effectLst/>
                <a:latin typeface="Segoe UI" panose="020B0502040204020203" pitchFamily="34" charset="0"/>
                <a:ea typeface="Calibri" panose="020F0502020204030204" pitchFamily="34" charset="0"/>
              </a:rPr>
              <a:t>proporcionarle</a:t>
            </a:r>
            <a:r>
              <a:rPr lang="en-US" sz="1000" dirty="0">
                <a:effectLst/>
                <a:latin typeface="Segoe UI" panose="020B0502040204020203" pitchFamily="34" charset="0"/>
                <a:ea typeface="Calibri" panose="020F0502020204030204" pitchFamily="34" charset="0"/>
              </a:rPr>
              <a:t> un </a:t>
            </a:r>
            <a:r>
              <a:rPr lang="en-US" sz="1000" dirty="0" err="1">
                <a:effectLst/>
                <a:latin typeface="Segoe UI" panose="020B0502040204020203" pitchFamily="34" charset="0"/>
                <a:ea typeface="Calibri" panose="020F0502020204030204" pitchFamily="34" charset="0"/>
              </a:rPr>
              <a:t>ejemplo</a:t>
            </a:r>
            <a:r>
              <a:rPr lang="en-US" sz="1000" dirty="0">
                <a:effectLst/>
                <a:latin typeface="Segoe UI" panose="020B0502040204020203" pitchFamily="34" charset="0"/>
                <a:ea typeface="Calibri" panose="020F0502020204030204" pitchFamily="34" charset="0"/>
              </a:rPr>
              <a:t> de la </a:t>
            </a:r>
            <a:r>
              <a:rPr lang="en-US" sz="1000" dirty="0" err="1">
                <a:effectLst/>
                <a:latin typeface="Segoe UI" panose="020B0502040204020203" pitchFamily="34" charset="0"/>
                <a:ea typeface="Calibri" panose="020F0502020204030204" pitchFamily="34" charset="0"/>
              </a:rPr>
              <a:t>mejor</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manera</a:t>
            </a:r>
            <a:r>
              <a:rPr lang="en-US" sz="1000" dirty="0">
                <a:effectLst/>
                <a:latin typeface="Segoe UI" panose="020B0502040204020203" pitchFamily="34" charset="0"/>
                <a:ea typeface="Calibri" panose="020F0502020204030204" pitchFamily="34" charset="0"/>
              </a:rPr>
              <a:t> de </a:t>
            </a:r>
            <a:r>
              <a:rPr lang="en-US" sz="1000" dirty="0" err="1">
                <a:effectLst/>
                <a:latin typeface="Segoe UI" panose="020B0502040204020203" pitchFamily="34" charset="0"/>
                <a:ea typeface="Calibri" panose="020F0502020204030204" pitchFamily="34" charset="0"/>
              </a:rPr>
              <a:t>presentar</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esto</a:t>
            </a:r>
            <a:r>
              <a:rPr lang="en-US" sz="1000" dirty="0">
                <a:effectLst/>
                <a:latin typeface="Segoe UI" panose="020B0502040204020203" pitchFamily="34" charset="0"/>
                <a:ea typeface="Calibri" panose="020F0502020204030204" pitchFamily="34" charset="0"/>
              </a:rPr>
              <a:t> a </a:t>
            </a:r>
            <a:r>
              <a:rPr lang="en-US" sz="1000" dirty="0" err="1">
                <a:effectLst/>
                <a:latin typeface="Segoe UI" panose="020B0502040204020203" pitchFamily="34" charset="0"/>
                <a:ea typeface="Calibri" panose="020F0502020204030204" pitchFamily="34" charset="0"/>
              </a:rPr>
              <a:t>una</a:t>
            </a:r>
            <a:r>
              <a:rPr lang="en-US" sz="1000" dirty="0">
                <a:effectLst/>
                <a:latin typeface="Segoe UI" panose="020B0502040204020203" pitchFamily="34" charset="0"/>
                <a:ea typeface="Calibri" panose="020F0502020204030204" pitchFamily="34" charset="0"/>
              </a:rPr>
              <a:t> audiencia </a:t>
            </a:r>
            <a:r>
              <a:rPr lang="en-US" sz="1000" dirty="0" err="1">
                <a:effectLst/>
                <a:latin typeface="Segoe UI" panose="020B0502040204020203" pitchFamily="34" charset="0"/>
                <a:ea typeface="Calibri" panose="020F0502020204030204" pitchFamily="34" charset="0"/>
              </a:rPr>
              <a:t>técnica</a:t>
            </a:r>
            <a:r>
              <a:rPr lang="en-US" sz="1000" dirty="0">
                <a:effectLst/>
                <a:latin typeface="Segoe UI" panose="020B0502040204020203" pitchFamily="34" charset="0"/>
                <a:ea typeface="Calibri" panose="020F0502020204030204" pitchFamily="34" charset="0"/>
              </a:rPr>
              <a:t>. Esta </a:t>
            </a:r>
            <a:r>
              <a:rPr lang="en-US" sz="1000" dirty="0" err="1">
                <a:effectLst/>
                <a:latin typeface="Segoe UI" panose="020B0502040204020203" pitchFamily="34" charset="0"/>
                <a:ea typeface="Calibri" panose="020F0502020204030204" pitchFamily="34" charset="0"/>
              </a:rPr>
              <a:t>plataforma</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orientada</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hacia</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el</a:t>
            </a:r>
            <a:r>
              <a:rPr lang="en-US" sz="1000" dirty="0">
                <a:effectLst/>
                <a:latin typeface="Segoe UI" panose="020B0502040204020203" pitchFamily="34" charset="0"/>
                <a:ea typeface="Calibri" panose="020F0502020204030204" pitchFamily="34" charset="0"/>
              </a:rPr>
              <a:t> exterior </a:t>
            </a:r>
            <a:r>
              <a:rPr lang="en-US" sz="1000" dirty="0" err="1">
                <a:effectLst/>
                <a:latin typeface="Segoe UI" panose="020B0502040204020203" pitchFamily="34" charset="0"/>
                <a:ea typeface="Calibri" panose="020F0502020204030204" pitchFamily="34" charset="0"/>
              </a:rPr>
              <a:t>está</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pensada</a:t>
            </a:r>
            <a:r>
              <a:rPr lang="en-US" sz="1000" dirty="0">
                <a:effectLst/>
                <a:latin typeface="Segoe UI" panose="020B0502040204020203" pitchFamily="34" charset="0"/>
                <a:ea typeface="Calibri" panose="020F0502020204030204" pitchFamily="34" charset="0"/>
              </a:rPr>
              <a:t> para </a:t>
            </a:r>
            <a:r>
              <a:rPr lang="en-US" sz="1000" dirty="0" err="1">
                <a:effectLst/>
                <a:latin typeface="Segoe UI" panose="020B0502040204020203" pitchFamily="34" charset="0"/>
                <a:ea typeface="Calibri" panose="020F0502020204030204" pitchFamily="34" charset="0"/>
              </a:rPr>
              <a:t>proporcionar</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información</a:t>
            </a:r>
            <a:r>
              <a:rPr lang="en-US" sz="1000" dirty="0">
                <a:effectLst/>
                <a:latin typeface="Segoe UI" panose="020B0502040204020203" pitchFamily="34" charset="0"/>
                <a:ea typeface="Calibri" panose="020F0502020204030204" pitchFamily="34" charset="0"/>
              </a:rPr>
              <a:t> general </a:t>
            </a:r>
            <a:r>
              <a:rPr lang="en-US" sz="1000" dirty="0" err="1">
                <a:effectLst/>
                <a:latin typeface="Segoe UI" panose="020B0502040204020203" pitchFamily="34" charset="0"/>
                <a:ea typeface="Calibri" panose="020F0502020204030204" pitchFamily="34" charset="0"/>
              </a:rPr>
              <a:t>sobre</a:t>
            </a:r>
            <a:r>
              <a:rPr lang="en-US" sz="1000" dirty="0">
                <a:effectLst/>
                <a:latin typeface="Segoe UI" panose="020B0502040204020203" pitchFamily="34" charset="0"/>
                <a:ea typeface="Calibri" panose="020F0502020204030204" pitchFamily="34" charset="0"/>
              </a:rPr>
              <a:t> la </a:t>
            </a:r>
            <a:r>
              <a:rPr lang="en-US" sz="1000" dirty="0" err="1">
                <a:effectLst/>
                <a:latin typeface="Segoe UI" panose="020B0502040204020203" pitchFamily="34" charset="0"/>
                <a:ea typeface="Calibri" panose="020F0502020204030204" pitchFamily="34" charset="0"/>
              </a:rPr>
              <a:t>nueva</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solución</a:t>
            </a:r>
            <a:r>
              <a:rPr lang="en-US" sz="1000" dirty="0">
                <a:effectLst/>
                <a:latin typeface="Segoe UI" panose="020B0502040204020203" pitchFamily="34" charset="0"/>
                <a:ea typeface="Calibri" panose="020F0502020204030204" pitchFamily="34" charset="0"/>
              </a:rPr>
              <a:t> de Microsoft Fabric. Para </a:t>
            </a:r>
            <a:r>
              <a:rPr lang="en-US" sz="1000" dirty="0" err="1">
                <a:effectLst/>
                <a:latin typeface="Segoe UI" panose="020B0502040204020203" pitchFamily="34" charset="0"/>
                <a:ea typeface="Calibri" panose="020F0502020204030204" pitchFamily="34" charset="0"/>
              </a:rPr>
              <a:t>su</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referencia</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cada</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diapositiva</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tiene</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notas</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completas</a:t>
            </a:r>
            <a:r>
              <a:rPr lang="en-US" sz="1000" dirty="0">
                <a:effectLst/>
                <a:latin typeface="Segoe UI" panose="020B0502040204020203" pitchFamily="34" charset="0"/>
                <a:ea typeface="Calibri" panose="020F0502020204030204" pitchFamily="34" charset="0"/>
              </a:rPr>
              <a:t> que </a:t>
            </a:r>
            <a:r>
              <a:rPr lang="en-US" sz="1000" dirty="0" err="1">
                <a:effectLst/>
                <a:latin typeface="Segoe UI" panose="020B0502040204020203" pitchFamily="34" charset="0"/>
                <a:ea typeface="Calibri" panose="020F0502020204030204" pitchFamily="34" charset="0"/>
              </a:rPr>
              <a:t>puede</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revisar</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más</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adelante</a:t>
            </a:r>
            <a:r>
              <a:rPr lang="en-US" sz="1000" dirty="0">
                <a:effectLst/>
                <a:latin typeface="Segoe UI" panose="020B0502040204020203" pitchFamily="34" charset="0"/>
                <a:ea typeface="Calibri" panose="020F0502020204030204" pitchFamily="34" charset="0"/>
              </a:rPr>
              <a:t>. Las </a:t>
            </a:r>
            <a:r>
              <a:rPr lang="en-US" sz="1000" dirty="0" err="1">
                <a:effectLst/>
                <a:latin typeface="Segoe UI" panose="020B0502040204020203" pitchFamily="34" charset="0"/>
                <a:ea typeface="Calibri" panose="020F0502020204030204" pitchFamily="34" charset="0"/>
              </a:rPr>
              <a:t>notas</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están</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pensadas</a:t>
            </a:r>
            <a:r>
              <a:rPr lang="en-US" sz="1000" dirty="0">
                <a:effectLst/>
                <a:latin typeface="Segoe UI" panose="020B0502040204020203" pitchFamily="34" charset="0"/>
                <a:ea typeface="Calibri" panose="020F0502020204030204" pitchFamily="34" charset="0"/>
              </a:rPr>
              <a:t> para </a:t>
            </a:r>
            <a:r>
              <a:rPr lang="en-US" sz="1000" dirty="0" err="1">
                <a:effectLst/>
                <a:latin typeface="Segoe UI" panose="020B0502040204020203" pitchFamily="34" charset="0"/>
                <a:ea typeface="Calibri" panose="020F0502020204030204" pitchFamily="34" charset="0"/>
              </a:rPr>
              <a:t>guiarte</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durante</a:t>
            </a:r>
            <a:r>
              <a:rPr lang="en-US" sz="1000" dirty="0">
                <a:effectLst/>
                <a:latin typeface="Segoe UI" panose="020B0502040204020203" pitchFamily="34" charset="0"/>
                <a:ea typeface="Calibri" panose="020F0502020204030204" pitchFamily="34" charset="0"/>
              </a:rPr>
              <a:t> las </a:t>
            </a:r>
            <a:r>
              <a:rPr lang="en-US" sz="1000" dirty="0" err="1">
                <a:effectLst/>
                <a:latin typeface="Segoe UI" panose="020B0502040204020203" pitchFamily="34" charset="0"/>
                <a:ea typeface="Calibri" panose="020F0502020204030204" pitchFamily="34" charset="0"/>
              </a:rPr>
              <a:t>conversaciones</a:t>
            </a:r>
            <a:r>
              <a:rPr lang="en-US" sz="1000" dirty="0">
                <a:effectLst/>
                <a:latin typeface="Segoe UI" panose="020B0502040204020203" pitchFamily="34" charset="0"/>
                <a:ea typeface="Calibri" panose="020F0502020204030204" pitchFamily="34" charset="0"/>
              </a:rPr>
              <a:t> con </a:t>
            </a:r>
            <a:r>
              <a:rPr lang="en-US" sz="1000" dirty="0" err="1">
                <a:effectLst/>
                <a:latin typeface="Segoe UI" panose="020B0502040204020203" pitchFamily="34" charset="0"/>
                <a:ea typeface="Calibri" panose="020F0502020204030204" pitchFamily="34" charset="0"/>
              </a:rPr>
              <a:t>los</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clientes</a:t>
            </a:r>
            <a:r>
              <a:rPr lang="en-US" sz="1000" dirty="0">
                <a:effectLst/>
                <a:latin typeface="Segoe UI" panose="020B0502040204020203" pitchFamily="34" charset="0"/>
                <a:ea typeface="Calibri" panose="020F0502020204030204" pitchFamily="34" charset="0"/>
              </a:rPr>
              <a:t>, para que </a:t>
            </a:r>
            <a:r>
              <a:rPr lang="en-US" sz="1000" dirty="0" err="1">
                <a:effectLst/>
                <a:latin typeface="Segoe UI" panose="020B0502040204020203" pitchFamily="34" charset="0"/>
                <a:ea typeface="Calibri" panose="020F0502020204030204" pitchFamily="34" charset="0"/>
              </a:rPr>
              <a:t>puedas</a:t>
            </a:r>
            <a:r>
              <a:rPr lang="en-US" sz="1000" dirty="0">
                <a:effectLst/>
                <a:latin typeface="Segoe UI" panose="020B0502040204020203" pitchFamily="34" charset="0"/>
                <a:ea typeface="Calibri" panose="020F0502020204030204" pitchFamily="34" charset="0"/>
              </a:rPr>
              <a:t> disponer de puntos de </a:t>
            </a:r>
            <a:r>
              <a:rPr lang="en-US" sz="1000" dirty="0" err="1">
                <a:effectLst/>
                <a:latin typeface="Segoe UI" panose="020B0502040204020203" pitchFamily="34" charset="0"/>
                <a:ea typeface="Calibri" panose="020F0502020204030204" pitchFamily="34" charset="0"/>
              </a:rPr>
              <a:t>conversación</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precisos</a:t>
            </a:r>
            <a:r>
              <a:rPr lang="en-US" sz="1000" dirty="0">
                <a:effectLst/>
                <a:latin typeface="Segoe UI" panose="020B0502040204020203" pitchFamily="34" charset="0"/>
                <a:ea typeface="Calibri" panose="020F0502020204030204" pitchFamily="34" charset="0"/>
              </a:rPr>
              <a:t> y </a:t>
            </a:r>
            <a:r>
              <a:rPr lang="en-US" sz="1000" dirty="0" err="1">
                <a:effectLst/>
                <a:latin typeface="Segoe UI" panose="020B0502040204020203" pitchFamily="34" charset="0"/>
                <a:ea typeface="Calibri" panose="020F0502020204030204" pitchFamily="34" charset="0"/>
              </a:rPr>
              <a:t>estadísticas</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relevantes</a:t>
            </a:r>
            <a:r>
              <a:rPr lang="en-US" sz="1000" dirty="0">
                <a:effectLst/>
                <a:latin typeface="Segoe UI" panose="020B0502040204020203" pitchFamily="34" charset="0"/>
                <a:ea typeface="Calibri" panose="020F0502020204030204" pitchFamily="34" charset="0"/>
              </a:rPr>
              <a:t>. En la </a:t>
            </a:r>
            <a:r>
              <a:rPr lang="en-US" sz="1000" dirty="0" err="1">
                <a:effectLst/>
                <a:latin typeface="Segoe UI" panose="020B0502040204020203" pitchFamily="34" charset="0"/>
                <a:ea typeface="Calibri" panose="020F0502020204030204" pitchFamily="34" charset="0"/>
              </a:rPr>
              <a:t>plataforma</a:t>
            </a:r>
            <a:r>
              <a:rPr lang="en-US" sz="1000" dirty="0">
                <a:effectLst/>
                <a:latin typeface="Segoe UI" panose="020B0502040204020203" pitchFamily="34" charset="0"/>
                <a:ea typeface="Calibri" panose="020F0502020204030204" pitchFamily="34" charset="0"/>
              </a:rPr>
              <a:t> se </a:t>
            </a:r>
            <a:r>
              <a:rPr lang="en-US" sz="1000" dirty="0" err="1">
                <a:effectLst/>
                <a:latin typeface="Segoe UI" panose="020B0502040204020203" pitchFamily="34" charset="0"/>
                <a:ea typeface="Calibri" panose="020F0502020204030204" pitchFamily="34" charset="0"/>
              </a:rPr>
              <a:t>incluyen</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casos</a:t>
            </a:r>
            <a:r>
              <a:rPr lang="en-US" sz="1000" dirty="0">
                <a:effectLst/>
                <a:latin typeface="Segoe UI" panose="020B0502040204020203" pitchFamily="34" charset="0"/>
                <a:ea typeface="Calibri" panose="020F0502020204030204" pitchFamily="34" charset="0"/>
              </a:rPr>
              <a:t> de </a:t>
            </a:r>
            <a:r>
              <a:rPr lang="en-US" sz="1000" dirty="0" err="1">
                <a:effectLst/>
                <a:latin typeface="Segoe UI" panose="020B0502040204020203" pitchFamily="34" charset="0"/>
                <a:ea typeface="Calibri" panose="020F0502020204030204" pitchFamily="34" charset="0"/>
              </a:rPr>
              <a:t>uso</a:t>
            </a:r>
            <a:r>
              <a:rPr lang="en-US" sz="1000" dirty="0">
                <a:effectLst/>
                <a:latin typeface="Segoe UI" panose="020B0502040204020203" pitchFamily="34" charset="0"/>
                <a:ea typeface="Calibri" panose="020F0502020204030204" pitchFamily="34" charset="0"/>
              </a:rPr>
              <a:t> y </a:t>
            </a:r>
            <a:r>
              <a:rPr lang="en-US" sz="1000" dirty="0" err="1">
                <a:effectLst/>
                <a:latin typeface="Segoe UI" panose="020B0502040204020203" pitchFamily="34" charset="0"/>
                <a:ea typeface="Calibri" panose="020F0502020204030204" pitchFamily="34" charset="0"/>
              </a:rPr>
              <a:t>características</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adicionales</a:t>
            </a:r>
            <a:r>
              <a:rPr lang="en-US" sz="1000" dirty="0">
                <a:effectLst/>
                <a:latin typeface="Segoe UI" panose="020B0502040204020203" pitchFamily="34" charset="0"/>
                <a:ea typeface="Calibri" panose="020F0502020204030204" pitchFamily="34" charset="0"/>
              </a:rPr>
              <a:t> de la </a:t>
            </a:r>
            <a:r>
              <a:rPr lang="en-US" sz="1000" dirty="0" err="1">
                <a:effectLst/>
                <a:latin typeface="Segoe UI" panose="020B0502040204020203" pitchFamily="34" charset="0"/>
                <a:ea typeface="Calibri" panose="020F0502020204030204" pitchFamily="34" charset="0"/>
              </a:rPr>
              <a:t>industria</a:t>
            </a:r>
            <a:r>
              <a:rPr lang="en-US" sz="1000" dirty="0">
                <a:effectLst/>
                <a:latin typeface="Segoe UI" panose="020B0502040204020203" pitchFamily="34" charset="0"/>
                <a:ea typeface="Calibri" panose="020F0502020204030204" pitchFamily="34" charset="0"/>
              </a:rPr>
              <a:t> que pronto </a:t>
            </a:r>
            <a:r>
              <a:rPr lang="en-US" sz="1000" dirty="0" err="1">
                <a:effectLst/>
                <a:latin typeface="Segoe UI" panose="020B0502040204020203" pitchFamily="34" charset="0"/>
                <a:ea typeface="Calibri" panose="020F0502020204030204" pitchFamily="34" charset="0"/>
              </a:rPr>
              <a:t>podrá</a:t>
            </a:r>
            <a:r>
              <a:rPr lang="en-US" sz="1000" dirty="0">
                <a:effectLst/>
                <a:latin typeface="Segoe UI" panose="020B0502040204020203" pitchFamily="34" charset="0"/>
                <a:ea typeface="Calibri" panose="020F0502020204030204" pitchFamily="34" charset="0"/>
              </a:rPr>
              <a:t> </a:t>
            </a:r>
            <a:r>
              <a:rPr lang="en-US" sz="1000" dirty="0" err="1">
                <a:effectLst/>
                <a:latin typeface="Segoe UI" panose="020B0502040204020203" pitchFamily="34" charset="0"/>
                <a:ea typeface="Calibri" panose="020F0502020204030204" pitchFamily="34" charset="0"/>
              </a:rPr>
              <a:t>aprovechar</a:t>
            </a:r>
            <a:r>
              <a:rPr lang="en-US" sz="1000" dirty="0">
                <a:effectLst/>
                <a:latin typeface="Segoe UI" panose="020B0502040204020203" pitchFamily="34" charset="0"/>
                <a:ea typeface="Calibri" panose="020F0502020204030204" pitchFamily="34" charset="0"/>
              </a:rPr>
              <a:t>.</a:t>
            </a:r>
            <a:endParaRPr lang="en-US" sz="1000"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7/1/2024 8:28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893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900" dirty="0">
                <a:effectLst/>
                <a:latin typeface="Segoe UI" panose="020B0502040204020203" pitchFamily="34" charset="0"/>
                <a:ea typeface="Times New Roman" panose="02020603050405020304" pitchFamily="18" charset="0"/>
              </a:rPr>
              <a:t>Microsoft Fabric </a:t>
            </a:r>
            <a:r>
              <a:rPr lang="en-US" sz="900" dirty="0" err="1">
                <a:effectLst/>
                <a:latin typeface="Segoe UI" panose="020B0502040204020203" pitchFamily="34" charset="0"/>
                <a:ea typeface="Times New Roman" panose="02020603050405020304" pitchFamily="18" charset="0"/>
              </a:rPr>
              <a:t>facilita</a:t>
            </a:r>
            <a:r>
              <a:rPr lang="en-US" sz="900" dirty="0">
                <a:effectLst/>
                <a:latin typeface="Segoe UI" panose="020B0502040204020203" pitchFamily="34" charset="0"/>
                <a:ea typeface="Times New Roman" panose="02020603050405020304" pitchFamily="18" charset="0"/>
              </a:rPr>
              <a:t> a </a:t>
            </a:r>
            <a:r>
              <a:rPr lang="en-US" sz="900" dirty="0" err="1">
                <a:effectLst/>
                <a:latin typeface="Segoe UI" panose="020B0502040204020203" pitchFamily="34" charset="0"/>
                <a:ea typeface="Times New Roman" panose="02020603050405020304" pitchFamily="18" charset="0"/>
              </a:rPr>
              <a:t>los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equipos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el</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cumplimiento</a:t>
            </a:r>
            <a:r>
              <a:rPr lang="en-US" sz="900" dirty="0">
                <a:effectLst/>
                <a:latin typeface="Segoe UI" panose="020B0502040204020203" pitchFamily="34" charset="0"/>
                <a:ea typeface="Times New Roman" panose="02020603050405020304" pitchFamily="18" charset="0"/>
              </a:rPr>
              <a:t> de sus </a:t>
            </a:r>
            <a:r>
              <a:rPr lang="en-US" sz="900" dirty="0" err="1">
                <a:effectLst/>
                <a:latin typeface="Segoe UI" panose="020B0502040204020203" pitchFamily="34" charset="0"/>
                <a:ea typeface="Times New Roman" panose="02020603050405020304" pitchFamily="18" charset="0"/>
              </a:rPr>
              <a:t>extensos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requisitos</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análisis</a:t>
            </a:r>
            <a:r>
              <a:rPr lang="en-US" sz="900" dirty="0">
                <a:effectLst/>
                <a:latin typeface="Segoe UI" panose="020B0502040204020203" pitchFamily="34" charset="0"/>
                <a:ea typeface="Times New Roman" panose="02020603050405020304" pitchFamily="18" charset="0"/>
              </a:rPr>
              <a:t> al </a:t>
            </a:r>
            <a:r>
              <a:rPr lang="en-US" sz="900" dirty="0" err="1">
                <a:effectLst/>
                <a:latin typeface="Segoe UI" panose="020B0502040204020203" pitchFamily="34" charset="0"/>
                <a:ea typeface="Times New Roman" panose="02020603050405020304" pitchFamily="18" charset="0"/>
              </a:rPr>
              <a:t>reunir</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herramientas</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integración</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datos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almacenamiento</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datos</a:t>
            </a:r>
            <a:r>
              <a:rPr lang="en-US" sz="900" dirty="0">
                <a:effectLst/>
                <a:latin typeface="Segoe UI" panose="020B0502040204020203" pitchFamily="34" charset="0"/>
                <a:ea typeface="Times New Roman" panose="02020603050405020304" pitchFamily="18" charset="0"/>
              </a:rPr>
              <a:t> e </a:t>
            </a:r>
            <a:r>
              <a:rPr lang="en-US" sz="900" dirty="0" err="1">
                <a:effectLst/>
                <a:latin typeface="Segoe UI" panose="020B0502040204020203" pitchFamily="34" charset="0"/>
                <a:ea typeface="Times New Roman" panose="02020603050405020304" pitchFamily="18" charset="0"/>
              </a:rPr>
              <a:t>inteligencia</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empresarial</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líderes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en</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su</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categoría</a:t>
            </a:r>
            <a:r>
              <a:rPr lang="en-US" sz="900" dirty="0">
                <a:effectLst/>
                <a:latin typeface="Segoe UI" panose="020B0502040204020203" pitchFamily="34" charset="0"/>
                <a:ea typeface="Times New Roman" panose="02020603050405020304" pitchFamily="18" charset="0"/>
              </a:rPr>
              <a:t> que </a:t>
            </a:r>
            <a:r>
              <a:rPr lang="en-US" sz="900" dirty="0" err="1">
                <a:effectLst/>
                <a:latin typeface="Segoe UI" panose="020B0502040204020203" pitchFamily="34" charset="0"/>
                <a:ea typeface="Times New Roman" panose="02020603050405020304" pitchFamily="18" charset="0"/>
              </a:rPr>
              <a:t>ya</a:t>
            </a:r>
            <a:r>
              <a:rPr lang="en-US" sz="900" dirty="0">
                <a:effectLst/>
                <a:latin typeface="Segoe UI" panose="020B0502040204020203" pitchFamily="34" charset="0"/>
                <a:ea typeface="Times New Roman" panose="02020603050405020304" pitchFamily="18" charset="0"/>
              </a:rPr>
              <a:t> se </a:t>
            </a:r>
            <a:r>
              <a:rPr lang="en-US" sz="900" dirty="0" err="1">
                <a:effectLst/>
                <a:latin typeface="Segoe UI" panose="020B0502040204020203" pitchFamily="34" charset="0"/>
                <a:ea typeface="Times New Roman" panose="02020603050405020304" pitchFamily="18" charset="0"/>
              </a:rPr>
              <a:t>están</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aprovechando</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dentro</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una</a:t>
            </a:r>
            <a:r>
              <a:rPr lang="en-US" sz="900" dirty="0">
                <a:effectLst/>
                <a:latin typeface="Segoe UI" panose="020B0502040204020203" pitchFamily="34" charset="0"/>
                <a:ea typeface="Times New Roman" panose="02020603050405020304" pitchFamily="18" charset="0"/>
              </a:rPr>
              <a:t> base </a:t>
            </a:r>
            <a:r>
              <a:rPr lang="en-US" sz="900" dirty="0" err="1">
                <a:effectLst/>
                <a:latin typeface="Segoe UI" panose="020B0502040204020203" pitchFamily="34" charset="0"/>
                <a:ea typeface="Times New Roman" panose="02020603050405020304" pitchFamily="18" charset="0"/>
              </a:rPr>
              <a:t>única</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abierta</a:t>
            </a:r>
            <a:r>
              <a:rPr lang="en-US" sz="900" dirty="0">
                <a:effectLst/>
                <a:latin typeface="Segoe UI" panose="020B0502040204020203" pitchFamily="34" charset="0"/>
                <a:ea typeface="Times New Roman" panose="02020603050405020304" pitchFamily="18" charset="0"/>
              </a:rPr>
              <a:t> y </a:t>
            </a:r>
            <a:r>
              <a:rPr lang="en-US" sz="900" dirty="0" err="1">
                <a:effectLst/>
                <a:latin typeface="Segoe UI" panose="020B0502040204020203" pitchFamily="34" charset="0"/>
                <a:ea typeface="Times New Roman" panose="02020603050405020304" pitchFamily="18" charset="0"/>
              </a:rPr>
              <a:t>centrada</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en</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el</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lago</a:t>
            </a:r>
            <a:r>
              <a:rPr lang="en-US" sz="900" dirty="0">
                <a:effectLst/>
                <a:latin typeface="Segoe UI" panose="020B0502040204020203" pitchFamily="34" charset="0"/>
                <a:ea typeface="Times New Roman" panose="02020603050405020304" pitchFamily="18" charset="0"/>
              </a:rPr>
              <a:t>. 
Una suite </a:t>
            </a:r>
            <a:r>
              <a:rPr lang="en-US" sz="900" dirty="0" err="1">
                <a:effectLst/>
                <a:latin typeface="Segoe UI" panose="020B0502040204020203" pitchFamily="34" charset="0"/>
                <a:ea typeface="Times New Roman" panose="02020603050405020304" pitchFamily="18" charset="0"/>
              </a:rPr>
              <a:t>integrada</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ayuda</a:t>
            </a:r>
            <a:r>
              <a:rPr lang="en-US" sz="900" dirty="0">
                <a:effectLst/>
                <a:latin typeface="Segoe UI" panose="020B0502040204020203" pitchFamily="34" charset="0"/>
                <a:ea typeface="Times New Roman" panose="02020603050405020304" pitchFamily="18" charset="0"/>
              </a:rPr>
              <a:t> a las </a:t>
            </a:r>
            <a:r>
              <a:rPr lang="en-US" sz="900" dirty="0" err="1">
                <a:effectLst/>
                <a:latin typeface="Segoe UI" panose="020B0502040204020203" pitchFamily="34" charset="0"/>
                <a:ea typeface="Times New Roman" panose="02020603050405020304" pitchFamily="18" charset="0"/>
              </a:rPr>
              <a:t>organizaciones</a:t>
            </a:r>
            <a:r>
              <a:rPr lang="en-US" sz="900" dirty="0">
                <a:effectLst/>
                <a:latin typeface="Segoe UI" panose="020B0502040204020203" pitchFamily="34" charset="0"/>
                <a:ea typeface="Times New Roman" panose="02020603050405020304" pitchFamily="18" charset="0"/>
              </a:rPr>
              <a:t> a </a:t>
            </a:r>
            <a:r>
              <a:rPr lang="en-US" sz="900" dirty="0" err="1">
                <a:effectLst/>
                <a:latin typeface="Segoe UI" panose="020B0502040204020203" pitchFamily="34" charset="0"/>
                <a:ea typeface="Times New Roman" panose="02020603050405020304" pitchFamily="18" charset="0"/>
              </a:rPr>
              <a:t>eliminar</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el</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elevado</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impuesto</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integración</a:t>
            </a:r>
            <a:r>
              <a:rPr lang="en-US" sz="900" dirty="0">
                <a:effectLst/>
                <a:latin typeface="Segoe UI" panose="020B0502040204020203" pitchFamily="34" charset="0"/>
                <a:ea typeface="Times New Roman" panose="02020603050405020304" pitchFamily="18" charset="0"/>
              </a:rPr>
              <a:t> que a menudo </a:t>
            </a:r>
            <a:r>
              <a:rPr lang="en-US" sz="900" dirty="0" err="1">
                <a:effectLst/>
                <a:latin typeface="Segoe UI" panose="020B0502040204020203" pitchFamily="34" charset="0"/>
                <a:ea typeface="Times New Roman" panose="02020603050405020304" pitchFamily="18" charset="0"/>
              </a:rPr>
              <a:t>conlleva</a:t>
            </a:r>
            <a:r>
              <a:rPr lang="en-US" sz="900" dirty="0">
                <a:effectLst/>
                <a:latin typeface="Segoe UI" panose="020B0502040204020203" pitchFamily="34" charset="0"/>
                <a:ea typeface="Times New Roman" panose="02020603050405020304" pitchFamily="18" charset="0"/>
              </a:rPr>
              <a:t> la </a:t>
            </a:r>
            <a:r>
              <a:rPr lang="en-US" sz="900" dirty="0" err="1">
                <a:effectLst/>
                <a:latin typeface="Segoe UI" panose="020B0502040204020203" pitchFamily="34" charset="0"/>
                <a:ea typeface="Times New Roman" panose="02020603050405020304" pitchFamily="18" charset="0"/>
              </a:rPr>
              <a:t>implementación</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nuevas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soluciones</a:t>
            </a:r>
            <a:r>
              <a:rPr lang="en-US" sz="900" dirty="0">
                <a:effectLst/>
                <a:latin typeface="Segoe UI" panose="020B0502040204020203" pitchFamily="34" charset="0"/>
                <a:ea typeface="Times New Roman" panose="02020603050405020304" pitchFamily="18" charset="0"/>
              </a:rPr>
              <a:t>. Los </a:t>
            </a:r>
            <a:r>
              <a:rPr lang="en-US" sz="900" dirty="0" err="1">
                <a:effectLst/>
                <a:latin typeface="Segoe UI" panose="020B0502040204020203" pitchFamily="34" charset="0"/>
                <a:ea typeface="Times New Roman" panose="02020603050405020304" pitchFamily="18" charset="0"/>
              </a:rPr>
              <a:t>usuarios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podrán</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crear</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soluciones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analíticas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más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rápido</a:t>
            </a:r>
            <a:r>
              <a:rPr lang="en-US" sz="900" dirty="0">
                <a:effectLst/>
                <a:latin typeface="Segoe UI" panose="020B0502040204020203" pitchFamily="34" charset="0"/>
                <a:ea typeface="Times New Roman" panose="02020603050405020304" pitchFamily="18" charset="0"/>
              </a:rPr>
              <a:t> que </a:t>
            </a:r>
            <a:r>
              <a:rPr lang="en-US" sz="900" dirty="0" err="1">
                <a:effectLst/>
                <a:latin typeface="Segoe UI" panose="020B0502040204020203" pitchFamily="34" charset="0"/>
                <a:ea typeface="Times New Roman" panose="02020603050405020304" pitchFamily="18" charset="0"/>
              </a:rPr>
              <a:t>nunca</a:t>
            </a:r>
            <a:r>
              <a:rPr lang="en-US" sz="900" dirty="0">
                <a:effectLst/>
                <a:latin typeface="Segoe UI" panose="020B0502040204020203" pitchFamily="34" charset="0"/>
                <a:ea typeface="Times New Roman" panose="02020603050405020304" pitchFamily="18" charset="0"/>
              </a:rPr>
              <a:t> gracias a </a:t>
            </a:r>
            <a:r>
              <a:rPr lang="en-US" sz="900" dirty="0" err="1">
                <a:effectLst/>
                <a:latin typeface="Segoe UI" panose="020B0502040204020203" pitchFamily="34" charset="0"/>
                <a:ea typeface="Times New Roman" panose="02020603050405020304" pitchFamily="18" charset="0"/>
              </a:rPr>
              <a:t>una</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configuración</a:t>
            </a:r>
            <a:r>
              <a:rPr lang="en-US" sz="900" dirty="0">
                <a:effectLst/>
                <a:latin typeface="Segoe UI" panose="020B0502040204020203" pitchFamily="34" charset="0"/>
                <a:ea typeface="Times New Roman" panose="02020603050405020304" pitchFamily="18" charset="0"/>
              </a:rPr>
              <a:t> e </a:t>
            </a:r>
            <a:r>
              <a:rPr lang="en-US" sz="900" dirty="0" err="1">
                <a:effectLst/>
                <a:latin typeface="Segoe UI" panose="020B0502040204020203" pitchFamily="34" charset="0"/>
                <a:ea typeface="Times New Roman" panose="02020603050405020304" pitchFamily="18" charset="0"/>
              </a:rPr>
              <a:t>implementación</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mínimas</a:t>
            </a:r>
            <a:r>
              <a:rPr lang="en-US" sz="900" dirty="0">
                <a:effectLst/>
                <a:latin typeface="Segoe UI" panose="020B0502040204020203" pitchFamily="34" charset="0"/>
                <a:ea typeface="Times New Roman" panose="02020603050405020304" pitchFamily="18" charset="0"/>
              </a:rPr>
              <a:t>.
Con Microsoft Fabric, es </a:t>
            </a:r>
            <a:r>
              <a:rPr lang="en-US" sz="900" dirty="0" err="1">
                <a:effectLst/>
                <a:latin typeface="Segoe UI" panose="020B0502040204020203" pitchFamily="34" charset="0"/>
                <a:ea typeface="Times New Roman" panose="02020603050405020304" pitchFamily="18" charset="0"/>
              </a:rPr>
              <a:t>más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fácil</a:t>
            </a:r>
            <a:r>
              <a:rPr lang="en-US" sz="900" dirty="0">
                <a:effectLst/>
                <a:latin typeface="Segoe UI" panose="020B0502040204020203" pitchFamily="34" charset="0"/>
                <a:ea typeface="Times New Roman" panose="02020603050405020304" pitchFamily="18" charset="0"/>
              </a:rPr>
              <a:t> que </a:t>
            </a:r>
            <a:r>
              <a:rPr lang="en-US" sz="900" dirty="0" err="1">
                <a:effectLst/>
                <a:latin typeface="Segoe UI" panose="020B0502040204020203" pitchFamily="34" charset="0"/>
                <a:ea typeface="Times New Roman" panose="02020603050405020304" pitchFamily="18" charset="0"/>
              </a:rPr>
              <a:t>nunca</a:t>
            </a:r>
            <a:r>
              <a:rPr lang="en-US" sz="900" dirty="0">
                <a:effectLst/>
                <a:latin typeface="Segoe UI" panose="020B0502040204020203" pitchFamily="34" charset="0"/>
                <a:ea typeface="Times New Roman" panose="02020603050405020304" pitchFamily="18" charset="0"/>
              </a:rPr>
              <a:t> para las </a:t>
            </a:r>
            <a:r>
              <a:rPr lang="en-US" sz="900" dirty="0" err="1">
                <a:effectLst/>
                <a:latin typeface="Segoe UI" panose="020B0502040204020203" pitchFamily="34" charset="0"/>
                <a:ea typeface="Times New Roman" panose="02020603050405020304" pitchFamily="18" charset="0"/>
              </a:rPr>
              <a:t>organizaciones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almacenar</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grandes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cantidades</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diferentes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tipos</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datos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en</a:t>
            </a:r>
            <a:r>
              <a:rPr lang="en-US" sz="900" dirty="0">
                <a:effectLst/>
                <a:latin typeface="Segoe UI" panose="020B0502040204020203" pitchFamily="34" charset="0"/>
                <a:ea typeface="Times New Roman" panose="02020603050405020304" pitchFamily="18" charset="0"/>
              </a:rPr>
              <a:t> un solo </a:t>
            </a:r>
            <a:r>
              <a:rPr lang="en-US" sz="900" dirty="0" err="1">
                <a:effectLst/>
                <a:latin typeface="Segoe UI" panose="020B0502040204020203" pitchFamily="34" charset="0"/>
                <a:ea typeface="Times New Roman" panose="02020603050405020304" pitchFamily="18" charset="0"/>
              </a:rPr>
              <a:t>lugar</a:t>
            </a:r>
            <a:r>
              <a:rPr lang="en-US" sz="900" dirty="0">
                <a:effectLst/>
                <a:latin typeface="Segoe UI" panose="020B0502040204020203" pitchFamily="34" charset="0"/>
                <a:ea typeface="Times New Roman" panose="02020603050405020304" pitchFamily="18" charset="0"/>
              </a:rPr>
              <a:t> con </a:t>
            </a:r>
            <a:r>
              <a:rPr lang="en-US" sz="900" dirty="0" err="1">
                <a:effectLst/>
                <a:latin typeface="Segoe UI" panose="020B0502040204020203" pitchFamily="34" charset="0"/>
                <a:ea typeface="Times New Roman" panose="02020603050405020304" pitchFamily="18" charset="0"/>
              </a:rPr>
              <a:t>OneLake</a:t>
            </a:r>
            <a:r>
              <a:rPr lang="en-US" sz="900" dirty="0">
                <a:effectLst/>
                <a:latin typeface="Segoe UI" panose="020B0502040204020203" pitchFamily="34" charset="0"/>
                <a:ea typeface="Times New Roman" panose="02020603050405020304" pitchFamily="18" charset="0"/>
              </a:rPr>
              <a:t>. A </a:t>
            </a:r>
            <a:r>
              <a:rPr lang="en-US" sz="900" dirty="0" err="1">
                <a:effectLst/>
                <a:latin typeface="Segoe UI" panose="020B0502040204020203" pitchFamily="34" charset="0"/>
                <a:ea typeface="Times New Roman" panose="02020603050405020304" pitchFamily="18" charset="0"/>
              </a:rPr>
              <a:t>partir</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ahí</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los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usuarios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empresariales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pueden</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impulsar</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una</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adopción</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generalizada</a:t>
            </a:r>
            <a:r>
              <a:rPr lang="en-US" sz="900" dirty="0">
                <a:effectLst/>
                <a:latin typeface="Segoe UI" panose="020B0502040204020203" pitchFamily="34" charset="0"/>
                <a:ea typeface="Times New Roman" panose="02020603050405020304" pitchFamily="18" charset="0"/>
              </a:rPr>
              <a:t> con </a:t>
            </a:r>
            <a:r>
              <a:rPr lang="en-US" sz="900" dirty="0" err="1">
                <a:effectLst/>
                <a:latin typeface="Segoe UI" panose="020B0502040204020203" pitchFamily="34" charset="0"/>
                <a:ea typeface="Times New Roman" panose="02020603050405020304" pitchFamily="18" charset="0"/>
              </a:rPr>
              <a:t>una</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experiencia</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registro</a:t>
            </a:r>
            <a:r>
              <a:rPr lang="en-US" sz="900" dirty="0">
                <a:effectLst/>
                <a:latin typeface="Segoe UI" panose="020B0502040204020203" pitchFamily="34" charset="0"/>
                <a:ea typeface="Times New Roman" panose="02020603050405020304" pitchFamily="18" charset="0"/>
              </a:rPr>
              <a:t> e </a:t>
            </a:r>
            <a:r>
              <a:rPr lang="en-US" sz="900" dirty="0" err="1">
                <a:effectLst/>
                <a:latin typeface="Segoe UI" panose="020B0502040204020203" pitchFamily="34" charset="0"/>
                <a:ea typeface="Times New Roman" panose="02020603050405020304" pitchFamily="18" charset="0"/>
              </a:rPr>
              <a:t>incorporación</a:t>
            </a:r>
            <a:r>
              <a:rPr lang="en-US" sz="900" dirty="0">
                <a:effectLst/>
                <a:latin typeface="Segoe UI" panose="020B0502040204020203" pitchFamily="34" charset="0"/>
                <a:ea typeface="Times New Roman" panose="02020603050405020304" pitchFamily="18" charset="0"/>
              </a:rPr>
              <a:t> perfecta. Tener </a:t>
            </a:r>
            <a:r>
              <a:rPr lang="en-US" sz="900" dirty="0" err="1">
                <a:effectLst/>
                <a:latin typeface="Segoe UI" panose="020B0502040204020203" pitchFamily="34" charset="0"/>
                <a:ea typeface="Times New Roman" panose="02020603050405020304" pitchFamily="18" charset="0"/>
              </a:rPr>
              <a:t>datos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conectados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en</a:t>
            </a:r>
            <a:r>
              <a:rPr lang="en-US" sz="900" dirty="0">
                <a:effectLst/>
                <a:latin typeface="Segoe UI" panose="020B0502040204020203" pitchFamily="34" charset="0"/>
                <a:ea typeface="Times New Roman" panose="02020603050405020304" pitchFamily="18" charset="0"/>
              </a:rPr>
              <a:t> un solo </a:t>
            </a:r>
            <a:r>
              <a:rPr lang="en-US" sz="900" dirty="0" err="1">
                <a:effectLst/>
                <a:latin typeface="Segoe UI" panose="020B0502040204020203" pitchFamily="34" charset="0"/>
                <a:ea typeface="Times New Roman" panose="02020603050405020304" pitchFamily="18" charset="0"/>
              </a:rPr>
              <a:t>lugar</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permite</a:t>
            </a:r>
            <a:r>
              <a:rPr lang="en-US" sz="900" dirty="0">
                <a:effectLst/>
                <a:latin typeface="Segoe UI" panose="020B0502040204020203" pitchFamily="34" charset="0"/>
                <a:ea typeface="Times New Roman" panose="02020603050405020304" pitchFamily="18" charset="0"/>
              </a:rPr>
              <a:t> a </a:t>
            </a:r>
            <a:r>
              <a:rPr lang="en-US" sz="900" dirty="0" err="1">
                <a:effectLst/>
                <a:latin typeface="Segoe UI" panose="020B0502040204020203" pitchFamily="34" charset="0"/>
                <a:ea typeface="Times New Roman" panose="02020603050405020304" pitchFamily="18" charset="0"/>
              </a:rPr>
              <a:t>todos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utilizar</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datos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precisos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certificados</a:t>
            </a:r>
            <a:r>
              <a:rPr lang="en-US" sz="900" dirty="0">
                <a:effectLst/>
                <a:latin typeface="Segoe UI" panose="020B0502040204020203" pitchFamily="34" charset="0"/>
                <a:ea typeface="Times New Roman" panose="02020603050405020304" pitchFamily="18" charset="0"/>
              </a:rPr>
              <a:t> y </a:t>
            </a:r>
            <a:r>
              <a:rPr lang="en-US" sz="900" dirty="0" err="1">
                <a:effectLst/>
                <a:latin typeface="Segoe UI" panose="020B0502040204020203" pitchFamily="34" charset="0"/>
                <a:ea typeface="Times New Roman" panose="02020603050405020304" pitchFamily="18" charset="0"/>
              </a:rPr>
              <a:t>en</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tiempo</a:t>
            </a:r>
            <a:r>
              <a:rPr lang="en-US" sz="900" dirty="0">
                <a:effectLst/>
                <a:latin typeface="Segoe UI" panose="020B0502040204020203" pitchFamily="34" charset="0"/>
                <a:ea typeface="Times New Roman" panose="02020603050405020304" pitchFamily="18" charset="0"/>
              </a:rPr>
              <a:t> real para </a:t>
            </a:r>
            <a:r>
              <a:rPr lang="en-US" sz="900" dirty="0" err="1">
                <a:effectLst/>
                <a:latin typeface="Segoe UI" panose="020B0502040204020203" pitchFamily="34" charset="0"/>
                <a:ea typeface="Times New Roman" panose="02020603050405020304" pitchFamily="18" charset="0"/>
              </a:rPr>
              <a:t>ofrecer</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información</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más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poderosa</a:t>
            </a:r>
            <a:r>
              <a:rPr lang="en-US" sz="900" dirty="0">
                <a:effectLst/>
                <a:latin typeface="Segoe UI" panose="020B0502040204020203" pitchFamily="34" charset="0"/>
                <a:ea typeface="Times New Roman" panose="02020603050405020304" pitchFamily="18" charset="0"/>
              </a:rPr>
              <a:t>.</a:t>
            </a:r>
            <a:endParaRPr lang="en-US" sz="900" dirty="0">
              <a:effectLst/>
              <a:latin typeface="Times New Roman" panose="02020603050405020304" pitchFamily="18" charset="0"/>
              <a:ea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4772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Segoe UI" panose="020B0502040204020203" pitchFamily="34" charset="0"/>
                <a:ea typeface="Times New Roman" panose="02020603050405020304" pitchFamily="18" charset="0"/>
              </a:rPr>
              <a:t>Al </a:t>
            </a:r>
            <a:r>
              <a:rPr lang="en-US" sz="1800" dirty="0" err="1">
                <a:effectLst/>
                <a:latin typeface="Segoe UI" panose="020B0502040204020203" pitchFamily="34" charset="0"/>
                <a:ea typeface="Times New Roman" panose="02020603050405020304" pitchFamily="18" charset="0"/>
              </a:rPr>
              <a:t>tener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una</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democratización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segura</a:t>
            </a:r>
            <a:r>
              <a:rPr lang="en-US" sz="1800" dirty="0">
                <a:effectLst/>
                <a:latin typeface="Segoe UI" panose="020B0502040204020203" pitchFamily="34" charset="0"/>
                <a:ea typeface="Times New Roman" panose="02020603050405020304" pitchFamily="18" charset="0"/>
              </a:rPr>
              <a:t> de la </a:t>
            </a:r>
            <a:r>
              <a:rPr lang="en-US" sz="1800" dirty="0" err="1">
                <a:effectLst/>
                <a:latin typeface="Segoe UI" panose="020B0502040204020203" pitchFamily="34" charset="0"/>
                <a:ea typeface="Times New Roman" panose="02020603050405020304" pitchFamily="18" charset="0"/>
              </a:rPr>
              <a:t>analítica</a:t>
            </a:r>
            <a:r>
              <a:rPr lang="en-US" sz="1800" dirty="0">
                <a:effectLst/>
                <a:latin typeface="Segoe UI" panose="020B0502040204020203" pitchFamily="34" charset="0"/>
                <a:ea typeface="Times New Roman" panose="02020603050405020304" pitchFamily="18" charset="0"/>
              </a:rPr>
              <a:t> al </a:t>
            </a:r>
            <a:r>
              <a:rPr lang="en-US" sz="1800" dirty="0" err="1">
                <a:effectLst/>
                <a:latin typeface="Segoe UI" panose="020B0502040204020203" pitchFamily="34" charset="0"/>
                <a:ea typeface="Times New Roman" panose="02020603050405020304" pitchFamily="18" charset="0"/>
              </a:rPr>
              <a:t>alcance</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su</a:t>
            </a:r>
            <a:r>
              <a:rPr lang="en-US" sz="1800" dirty="0">
                <a:effectLst/>
                <a:latin typeface="Segoe UI" panose="020B0502040204020203" pitchFamily="34" charset="0"/>
                <a:ea typeface="Times New Roman" panose="02020603050405020304" pitchFamily="18" charset="0"/>
              </a:rPr>
              <a:t> mano, </a:t>
            </a:r>
            <a:r>
              <a:rPr lang="en-US" sz="1800" dirty="0" err="1">
                <a:effectLst/>
                <a:latin typeface="Segoe UI" panose="020B0502040204020203" pitchFamily="34" charset="0"/>
                <a:ea typeface="Times New Roman" panose="02020603050405020304" pitchFamily="18" charset="0"/>
              </a:rPr>
              <a:t>establece</a:t>
            </a:r>
            <a:r>
              <a:rPr lang="en-US" sz="1800" dirty="0">
                <a:effectLst/>
                <a:latin typeface="Segoe UI" panose="020B0502040204020203" pitchFamily="34" charset="0"/>
                <a:ea typeface="Times New Roman" panose="02020603050405020304" pitchFamily="18" charset="0"/>
              </a:rPr>
              <a:t> un </a:t>
            </a:r>
            <a:r>
              <a:rPr lang="en-US" sz="1800" dirty="0" err="1">
                <a:effectLst/>
                <a:latin typeface="Segoe UI" panose="020B0502040204020203" pitchFamily="34" charset="0"/>
                <a:ea typeface="Times New Roman" panose="02020603050405020304" pitchFamily="18" charset="0"/>
              </a:rPr>
              <a:t>centro</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habilitación</a:t>
            </a:r>
            <a:r>
              <a:rPr lang="en-US" sz="1800" dirty="0">
                <a:effectLst/>
                <a:latin typeface="Segoe UI" panose="020B0502040204020203" pitchFamily="34" charset="0"/>
                <a:ea typeface="Times New Roman" panose="02020603050405020304" pitchFamily="18" charset="0"/>
              </a:rPr>
              <a:t> que </a:t>
            </a:r>
            <a:r>
              <a:rPr lang="en-US" sz="1800" dirty="0" err="1">
                <a:effectLst/>
                <a:latin typeface="Segoe UI" panose="020B0502040204020203" pitchFamily="34" charset="0"/>
                <a:ea typeface="Times New Roman" panose="02020603050405020304" pitchFamily="18" charset="0"/>
              </a:rPr>
              <a:t>permite</a:t>
            </a:r>
            <a:r>
              <a:rPr lang="en-US" sz="1800" dirty="0">
                <a:effectLst/>
                <a:latin typeface="Segoe UI" panose="020B0502040204020203" pitchFamily="34" charset="0"/>
                <a:ea typeface="Times New Roman" panose="02020603050405020304" pitchFamily="18" charset="0"/>
              </a:rPr>
              <a:t> a </a:t>
            </a:r>
            <a:r>
              <a:rPr lang="en-US" sz="1800" dirty="0" err="1">
                <a:effectLst/>
                <a:latin typeface="Segoe UI" panose="020B0502040204020203" pitchFamily="34" charset="0"/>
                <a:ea typeface="Times New Roman" panose="02020603050405020304" pitchFamily="18" charset="0"/>
              </a:rPr>
              <a:t>los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equipos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emplear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una</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amplia</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gama</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herramientas</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analítica</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fáciles</a:t>
            </a:r>
            <a:r>
              <a:rPr lang="en-US" sz="1800" dirty="0">
                <a:effectLst/>
                <a:latin typeface="Segoe UI" panose="020B0502040204020203" pitchFamily="34" charset="0"/>
                <a:ea typeface="Times New Roman" panose="02020603050405020304" pitchFamily="18" charset="0"/>
              </a:rPr>
              <a:t> de usar. </a:t>
            </a:r>
            <a:r>
              <a:rPr lang="en-US" sz="1800" dirty="0" err="1">
                <a:effectLst/>
                <a:latin typeface="Segoe UI" panose="020B0502040204020203" pitchFamily="34" charset="0"/>
                <a:ea typeface="Times New Roman" panose="02020603050405020304" pitchFamily="18" charset="0"/>
              </a:rPr>
              <a:t>Ahora</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todo</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el</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mundo</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tendrá</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acceso</a:t>
            </a:r>
            <a:r>
              <a:rPr lang="en-US" sz="1800" dirty="0">
                <a:effectLst/>
                <a:latin typeface="Segoe UI" panose="020B0502040204020203" pitchFamily="34" charset="0"/>
                <a:ea typeface="Times New Roman" panose="02020603050405020304" pitchFamily="18" charset="0"/>
              </a:rPr>
              <a:t> a </a:t>
            </a:r>
            <a:r>
              <a:rPr lang="en-US" sz="1800" dirty="0" err="1">
                <a:effectLst/>
                <a:latin typeface="Segoe UI" panose="020B0502040204020203" pitchFamily="34" charset="0"/>
                <a:ea typeface="Times New Roman" panose="02020603050405020304" pitchFamily="18" charset="0"/>
              </a:rPr>
              <a:t>artefactos</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servicios</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análisis</a:t>
            </a:r>
            <a:r>
              <a:rPr lang="en-US" sz="1800" dirty="0">
                <a:effectLst/>
                <a:latin typeface="Segoe UI" panose="020B0502040204020203" pitchFamily="34" charset="0"/>
                <a:ea typeface="Times New Roman" panose="02020603050405020304" pitchFamily="18" charset="0"/>
              </a:rPr>
              <a:t> que </a:t>
            </a:r>
            <a:r>
              <a:rPr lang="en-US" sz="1800" dirty="0" err="1">
                <a:effectLst/>
                <a:latin typeface="Segoe UI" panose="020B0502040204020203" pitchFamily="34" charset="0"/>
                <a:ea typeface="Times New Roman" panose="02020603050405020304" pitchFamily="18" charset="0"/>
              </a:rPr>
              <a:t>pueden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haber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existido</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anteriormente</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en</a:t>
            </a:r>
            <a:r>
              <a:rPr lang="en-US" sz="1800" dirty="0">
                <a:effectLst/>
                <a:latin typeface="Segoe UI" panose="020B0502040204020203" pitchFamily="34" charset="0"/>
                <a:ea typeface="Times New Roman" panose="02020603050405020304" pitchFamily="18" charset="0"/>
              </a:rPr>
              <a:t> silos para </a:t>
            </a:r>
            <a:r>
              <a:rPr lang="en-US" sz="1800" dirty="0" err="1">
                <a:effectLst/>
                <a:latin typeface="Segoe UI" panose="020B0502040204020203" pitchFamily="34" charset="0"/>
                <a:ea typeface="Times New Roman" panose="02020603050405020304" pitchFamily="18" charset="0"/>
              </a:rPr>
              <a:t>derivar</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distribuir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información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útil</a:t>
            </a:r>
            <a:r>
              <a:rPr lang="en-US" sz="1800" dirty="0">
                <a:effectLst/>
                <a:latin typeface="Segoe UI" panose="020B0502040204020203" pitchFamily="34" charset="0"/>
                <a:ea typeface="Times New Roman" panose="02020603050405020304" pitchFamily="18" charset="0"/>
              </a:rPr>
              <a:t>.
Los </a:t>
            </a:r>
            <a:r>
              <a:rPr lang="en-US" sz="1800" dirty="0" err="1">
                <a:effectLst/>
                <a:latin typeface="Segoe UI" panose="020B0502040204020203" pitchFamily="34" charset="0"/>
                <a:ea typeface="Times New Roman" panose="02020603050405020304" pitchFamily="18" charset="0"/>
              </a:rPr>
              <a:t>equipos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pueden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crear</a:t>
            </a:r>
            <a:r>
              <a:rPr lang="en-US" sz="1800" dirty="0">
                <a:effectLst/>
                <a:latin typeface="Segoe UI" panose="020B0502040204020203" pitchFamily="34" charset="0"/>
                <a:ea typeface="Times New Roman" panose="02020603050405020304" pitchFamily="18" charset="0"/>
              </a:rPr>
              <a:t> interfaces </a:t>
            </a:r>
            <a:r>
              <a:rPr lang="en-US" sz="1800" dirty="0" err="1">
                <a:effectLst/>
                <a:latin typeface="Segoe UI" panose="020B0502040204020203" pitchFamily="34" charset="0"/>
                <a:ea typeface="Times New Roman" panose="02020603050405020304" pitchFamily="18" charset="0"/>
              </a:rPr>
              <a:t>basadas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en</a:t>
            </a:r>
            <a:r>
              <a:rPr lang="en-US" sz="1800" dirty="0">
                <a:effectLst/>
                <a:latin typeface="Segoe UI" panose="020B0502040204020203" pitchFamily="34" charset="0"/>
                <a:ea typeface="Times New Roman" panose="02020603050405020304" pitchFamily="18" charset="0"/>
              </a:rPr>
              <a:t> roles </a:t>
            </a:r>
            <a:r>
              <a:rPr lang="en-US" sz="1800" dirty="0" err="1">
                <a:effectLst/>
                <a:latin typeface="Segoe UI" panose="020B0502040204020203" pitchFamily="34" charset="0"/>
                <a:ea typeface="Times New Roman" panose="02020603050405020304" pitchFamily="18" charset="0"/>
              </a:rPr>
              <a:t>dentro</a:t>
            </a:r>
            <a:r>
              <a:rPr lang="en-US" sz="1800" dirty="0">
                <a:effectLst/>
                <a:latin typeface="Segoe UI" panose="020B0502040204020203" pitchFamily="34" charset="0"/>
                <a:ea typeface="Times New Roman" panose="02020603050405020304" pitchFamily="18" charset="0"/>
              </a:rPr>
              <a:t> de un </a:t>
            </a:r>
            <a:r>
              <a:rPr lang="en-US" sz="1800" dirty="0" err="1">
                <a:effectLst/>
                <a:latin typeface="Segoe UI" panose="020B0502040204020203" pitchFamily="34" charset="0"/>
                <a:ea typeface="Times New Roman" panose="02020603050405020304" pitchFamily="18" charset="0"/>
              </a:rPr>
              <a:t>espacio</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trabajo</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compartido</a:t>
            </a:r>
            <a:r>
              <a:rPr lang="en-US" sz="1800" dirty="0">
                <a:effectLst/>
                <a:latin typeface="Segoe UI" panose="020B0502040204020203" pitchFamily="34" charset="0"/>
                <a:ea typeface="Times New Roman" panose="02020603050405020304" pitchFamily="18" charset="0"/>
              </a:rPr>
              <a:t> para </a:t>
            </a:r>
            <a:r>
              <a:rPr lang="en-US" sz="1800" dirty="0" err="1">
                <a:effectLst/>
                <a:latin typeface="Segoe UI" panose="020B0502040204020203" pitchFamily="34" charset="0"/>
                <a:ea typeface="Times New Roman" panose="02020603050405020304" pitchFamily="18" charset="0"/>
              </a:rPr>
              <a:t>permitir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una</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colaboración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más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eficiente</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Esto</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permite</a:t>
            </a:r>
            <a:r>
              <a:rPr lang="en-US" sz="1800" dirty="0">
                <a:effectLst/>
                <a:latin typeface="Segoe UI" panose="020B0502040204020203" pitchFamily="34" charset="0"/>
                <a:ea typeface="Times New Roman" panose="02020603050405020304" pitchFamily="18" charset="0"/>
              </a:rPr>
              <a:t> que </a:t>
            </a:r>
            <a:r>
              <a:rPr lang="en-US" sz="1800" dirty="0" err="1">
                <a:effectLst/>
                <a:latin typeface="Segoe UI" panose="020B0502040204020203" pitchFamily="34" charset="0"/>
                <a:ea typeface="Times New Roman" panose="02020603050405020304" pitchFamily="18" charset="0"/>
              </a:rPr>
              <a:t>los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analistas</a:t>
            </a:r>
            <a:r>
              <a:rPr lang="en-US" sz="1800" dirty="0">
                <a:effectLst/>
                <a:latin typeface="Segoe UI" panose="020B0502040204020203" pitchFamily="34" charset="0"/>
                <a:ea typeface="Times New Roman" panose="02020603050405020304" pitchFamily="18" charset="0"/>
              </a:rPr>
              <a:t> e </a:t>
            </a:r>
            <a:r>
              <a:rPr lang="en-US" sz="1800" dirty="0" err="1">
                <a:effectLst/>
                <a:latin typeface="Segoe UI" panose="020B0502040204020203" pitchFamily="34" charset="0"/>
                <a:ea typeface="Times New Roman" panose="02020603050405020304" pitchFamily="18" charset="0"/>
              </a:rPr>
              <a:t>ingenieros</a:t>
            </a:r>
            <a:r>
              <a:rPr lang="en-US" sz="1800" dirty="0">
                <a:effectLst/>
                <a:latin typeface="Segoe UI" panose="020B0502040204020203" pitchFamily="34" charset="0"/>
                <a:ea typeface="Times New Roman" panose="02020603050405020304" pitchFamily="18" charset="0"/>
              </a:rPr>
              <a:t> se </a:t>
            </a:r>
            <a:r>
              <a:rPr lang="en-US" sz="1800" dirty="0" err="1">
                <a:effectLst/>
                <a:latin typeface="Segoe UI" panose="020B0502040204020203" pitchFamily="34" charset="0"/>
                <a:ea typeface="Times New Roman" panose="02020603050405020304" pitchFamily="18" charset="0"/>
              </a:rPr>
              <a:t>liberen</a:t>
            </a:r>
            <a:r>
              <a:rPr lang="en-US" sz="1800" dirty="0">
                <a:effectLst/>
                <a:latin typeface="Segoe UI" panose="020B0502040204020203" pitchFamily="34" charset="0"/>
                <a:ea typeface="Times New Roman" panose="02020603050405020304" pitchFamily="18" charset="0"/>
              </a:rPr>
              <a:t> para </a:t>
            </a:r>
            <a:r>
              <a:rPr lang="en-US" sz="1800" dirty="0" err="1">
                <a:effectLst/>
                <a:latin typeface="Segoe UI" panose="020B0502040204020203" pitchFamily="34" charset="0"/>
                <a:ea typeface="Times New Roman" panose="02020603050405020304" pitchFamily="18" charset="0"/>
              </a:rPr>
              <a:t>actividades</a:t>
            </a:r>
            <a:r>
              <a:rPr lang="en-US" sz="1800" dirty="0">
                <a:effectLst/>
                <a:latin typeface="Segoe UI" panose="020B0502040204020203" pitchFamily="34" charset="0"/>
                <a:ea typeface="Times New Roman" panose="02020603050405020304" pitchFamily="18" charset="0"/>
              </a:rPr>
              <a:t> de mayor valor, </a:t>
            </a:r>
            <a:r>
              <a:rPr lang="en-US" sz="1800" dirty="0" err="1">
                <a:effectLst/>
                <a:latin typeface="Segoe UI" panose="020B0502040204020203" pitchFamily="34" charset="0"/>
                <a:ea typeface="Times New Roman" panose="02020603050405020304" pitchFamily="18" charset="0"/>
              </a:rPr>
              <a:t>todo</a:t>
            </a:r>
            <a:r>
              <a:rPr lang="en-US" sz="1800" dirty="0">
                <a:effectLst/>
                <a:latin typeface="Segoe UI" panose="020B0502040204020203" pitchFamily="34" charset="0"/>
                <a:ea typeface="Times New Roman" panose="02020603050405020304" pitchFamily="18" charset="0"/>
              </a:rPr>
              <a:t> gracias a la </a:t>
            </a:r>
            <a:r>
              <a:rPr lang="en-US" sz="1800" dirty="0" err="1">
                <a:effectLst/>
                <a:latin typeface="Segoe UI" panose="020B0502040204020203" pitchFamily="34" charset="0"/>
                <a:ea typeface="Times New Roman" panose="02020603050405020304" pitchFamily="18" charset="0"/>
              </a:rPr>
              <a:t>preparación</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el</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análisis</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datos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optimizados</a:t>
            </a:r>
            <a:r>
              <a:rPr lang="en-US" sz="1800" dirty="0">
                <a:effectLst/>
                <a:latin typeface="Segoe UI" panose="020B0502040204020203" pitchFamily="34" charset="0"/>
                <a:ea typeface="Times New Roman" panose="02020603050405020304" pitchFamily="18" charset="0"/>
              </a:rPr>
              <a:t>.
Los </a:t>
            </a:r>
            <a:r>
              <a:rPr lang="en-US" sz="1800" dirty="0" err="1">
                <a:effectLst/>
                <a:latin typeface="Segoe UI" panose="020B0502040204020203" pitchFamily="34" charset="0"/>
                <a:ea typeface="Times New Roman" panose="02020603050405020304" pitchFamily="18" charset="0"/>
              </a:rPr>
              <a:t>analistas</a:t>
            </a:r>
            <a:r>
              <a:rPr lang="en-US" sz="1800" dirty="0">
                <a:effectLst/>
                <a:latin typeface="Segoe UI" panose="020B0502040204020203" pitchFamily="34" charset="0"/>
                <a:ea typeface="Times New Roman" panose="02020603050405020304" pitchFamily="18" charset="0"/>
              </a:rPr>
              <a:t> e </a:t>
            </a:r>
            <a:r>
              <a:rPr lang="en-US" sz="1800" dirty="0" err="1">
                <a:effectLst/>
                <a:latin typeface="Segoe UI" panose="020B0502040204020203" pitchFamily="34" charset="0"/>
                <a:ea typeface="Times New Roman" panose="02020603050405020304" pitchFamily="18" charset="0"/>
              </a:rPr>
              <a:t>ingenieros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podrán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aprovechar</a:t>
            </a:r>
            <a:r>
              <a:rPr lang="en-US" sz="1800" dirty="0">
                <a:effectLst/>
                <a:latin typeface="Segoe UI" panose="020B0502040204020203" pitchFamily="34" charset="0"/>
                <a:ea typeface="Times New Roman" panose="02020603050405020304" pitchFamily="18" charset="0"/>
              </a:rPr>
              <a:t> sus </a:t>
            </a:r>
            <a:r>
              <a:rPr lang="en-US" sz="1800" dirty="0" err="1">
                <a:effectLst/>
                <a:latin typeface="Segoe UI" panose="020B0502040204020203" pitchFamily="34" charset="0"/>
                <a:ea typeface="Times New Roman" panose="02020603050405020304" pitchFamily="18" charset="0"/>
              </a:rPr>
              <a:t>mejores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habilidades</a:t>
            </a:r>
            <a:r>
              <a:rPr lang="en-US" sz="1800" dirty="0">
                <a:effectLst/>
                <a:latin typeface="Segoe UI" panose="020B0502040204020203" pitchFamily="34" charset="0"/>
                <a:ea typeface="Times New Roman" panose="02020603050405020304" pitchFamily="18" charset="0"/>
              </a:rPr>
              <a:t> al </a:t>
            </a:r>
            <a:r>
              <a:rPr lang="en-US" sz="1800" dirty="0" err="1">
                <a:effectLst/>
                <a:latin typeface="Segoe UI" panose="020B0502040204020203" pitchFamily="34" charset="0"/>
                <a:ea typeface="Times New Roman" panose="02020603050405020304" pitchFamily="18" charset="0"/>
              </a:rPr>
              <a:t>poder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utilizar</a:t>
            </a:r>
            <a:r>
              <a:rPr lang="en-US" sz="1800" dirty="0">
                <a:effectLst/>
                <a:latin typeface="Segoe UI" panose="020B0502040204020203" pitchFamily="34" charset="0"/>
                <a:ea typeface="Times New Roman" panose="02020603050405020304" pitchFamily="18" charset="0"/>
              </a:rPr>
              <a:t> las </a:t>
            </a:r>
            <a:r>
              <a:rPr lang="en-US" sz="1800" dirty="0" err="1">
                <a:effectLst/>
                <a:latin typeface="Segoe UI" panose="020B0502040204020203" pitchFamily="34" charset="0"/>
                <a:ea typeface="Times New Roman" panose="02020603050405020304" pitchFamily="18" charset="0"/>
              </a:rPr>
              <a:t>herramientas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los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lenguajes</a:t>
            </a:r>
            <a:r>
              <a:rPr lang="en-US" sz="1800" dirty="0">
                <a:effectLst/>
                <a:latin typeface="Segoe UI" panose="020B0502040204020203" pitchFamily="34" charset="0"/>
                <a:ea typeface="Times New Roman" panose="02020603050405020304" pitchFamily="18" charset="0"/>
              </a:rPr>
              <a:t> y las </a:t>
            </a:r>
            <a:r>
              <a:rPr lang="en-US" sz="1800" dirty="0" err="1">
                <a:effectLst/>
                <a:latin typeface="Segoe UI" panose="020B0502040204020203" pitchFamily="34" charset="0"/>
                <a:ea typeface="Times New Roman" panose="02020603050405020304" pitchFamily="18" charset="0"/>
              </a:rPr>
              <a:t>bibliotecas</a:t>
            </a:r>
            <a:r>
              <a:rPr lang="en-US" sz="1800" dirty="0">
                <a:effectLst/>
                <a:latin typeface="Segoe UI" panose="020B0502040204020203" pitchFamily="34" charset="0"/>
                <a:ea typeface="Times New Roman" panose="02020603050405020304" pitchFamily="18" charset="0"/>
              </a:rPr>
              <a:t> con </a:t>
            </a:r>
            <a:r>
              <a:rPr lang="en-US" sz="1800" dirty="0" err="1">
                <a:effectLst/>
                <a:latin typeface="Segoe UI" panose="020B0502040204020203" pitchFamily="34" charset="0"/>
                <a:ea typeface="Times New Roman" panose="02020603050405020304" pitchFamily="18" charset="0"/>
              </a:rPr>
              <a:t>los</a:t>
            </a:r>
            <a:r>
              <a:rPr lang="en-US" sz="1800" dirty="0">
                <a:effectLst/>
                <a:latin typeface="Segoe UI" panose="020B0502040204020203" pitchFamily="34" charset="0"/>
                <a:ea typeface="Times New Roman" panose="02020603050405020304" pitchFamily="18" charset="0"/>
              </a:rPr>
              <a:t> que </a:t>
            </a:r>
            <a:r>
              <a:rPr lang="en-US" sz="1800" dirty="0" err="1">
                <a:effectLst/>
                <a:latin typeface="Segoe UI" panose="020B0502040204020203" pitchFamily="34" charset="0"/>
                <a:ea typeface="Times New Roman" panose="02020603050405020304" pitchFamily="18" charset="0"/>
              </a:rPr>
              <a:t>estén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más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familiarizados</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cómodos</a:t>
            </a:r>
            <a:r>
              <a:rPr lang="en-US" sz="1800" dirty="0">
                <a:effectLst/>
                <a:latin typeface="Segoe UI" panose="020B0502040204020203" pitchFamily="34" charset="0"/>
                <a:ea typeface="Times New Roman" panose="02020603050405020304" pitchFamily="18" charset="0"/>
              </a:rPr>
              <a:t>. Es </a:t>
            </a:r>
            <a:r>
              <a:rPr lang="en-US" sz="1800" dirty="0" err="1">
                <a:effectLst/>
                <a:latin typeface="Segoe UI" panose="020B0502040204020203" pitchFamily="34" charset="0"/>
                <a:ea typeface="Times New Roman" panose="02020603050405020304" pitchFamily="18" charset="0"/>
              </a:rPr>
              <a:t>decir</a:t>
            </a:r>
            <a:r>
              <a:rPr lang="en-US" sz="1800" dirty="0">
                <a:effectLst/>
                <a:latin typeface="Segoe UI" panose="020B0502040204020203" pitchFamily="34" charset="0"/>
                <a:ea typeface="Times New Roman" panose="02020603050405020304" pitchFamily="18" charset="0"/>
              </a:rPr>
              <a:t>, Microsoft Fabric es compatible con T-SQL, Python, Scala, .NET, Spark SQL. </a:t>
            </a:r>
            <a:r>
              <a:rPr lang="en-US" sz="1800" dirty="0" err="1">
                <a:effectLst/>
                <a:latin typeface="Segoe UI" panose="020B0502040204020203" pitchFamily="34" charset="0"/>
                <a:ea typeface="Times New Roman" panose="02020603050405020304" pitchFamily="18" charset="0"/>
              </a:rPr>
              <a:t>Además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los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ingenieros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pueden</a:t>
            </a:r>
            <a:r>
              <a:rPr lang="en-US" sz="1800" dirty="0">
                <a:effectLst/>
                <a:latin typeface="Segoe UI" panose="020B0502040204020203" pitchFamily="34" charset="0"/>
                <a:ea typeface="Times New Roman" panose="02020603050405020304" pitchFamily="18" charset="0"/>
              </a:rPr>
              <a:t> usar </a:t>
            </a:r>
            <a:r>
              <a:rPr lang="en-US" sz="1800" dirty="0" err="1">
                <a:effectLst/>
                <a:latin typeface="Segoe UI" panose="020B0502040204020203" pitchFamily="34" charset="0"/>
                <a:ea typeface="Times New Roman" panose="02020603050405020304" pitchFamily="18" charset="0"/>
              </a:rPr>
              <a:t>cuadernos</a:t>
            </a:r>
            <a:r>
              <a:rPr lang="en-US" sz="1800" dirty="0">
                <a:effectLst/>
                <a:latin typeface="Segoe UI" panose="020B0502040204020203" pitchFamily="34" charset="0"/>
                <a:ea typeface="Times New Roman" panose="02020603050405020304" pitchFamily="18" charset="0"/>
              </a:rPr>
              <a:t> de Spark y </a:t>
            </a:r>
            <a:r>
              <a:rPr lang="en-US" sz="1800" dirty="0" err="1">
                <a:effectLst/>
                <a:latin typeface="Segoe UI" panose="020B0502040204020203" pitchFamily="34" charset="0"/>
                <a:ea typeface="Times New Roman" panose="02020603050405020304" pitchFamily="18" charset="0"/>
              </a:rPr>
              <a:t>Jupyter</a:t>
            </a:r>
            <a:r>
              <a:rPr lang="en-US" sz="1800" dirty="0">
                <a:effectLst/>
                <a:latin typeface="Segoe UI" panose="020B0502040204020203" pitchFamily="34" charset="0"/>
                <a:ea typeface="Times New Roman" panose="02020603050405020304" pitchFamily="18" charset="0"/>
              </a:rPr>
              <a:t> Notebook para </a:t>
            </a:r>
            <a:r>
              <a:rPr lang="en-US" sz="1800" dirty="0" err="1">
                <a:effectLst/>
                <a:latin typeface="Segoe UI" panose="020B0502040204020203" pitchFamily="34" charset="0"/>
                <a:ea typeface="Times New Roman" panose="02020603050405020304" pitchFamily="18" charset="0"/>
              </a:rPr>
              <a:t>procesar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datos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el</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lago</a:t>
            </a:r>
            <a:r>
              <a:rPr lang="en-US" sz="1800" dirty="0">
                <a:effectLst/>
                <a:latin typeface="Segoe UI" panose="020B0502040204020203" pitchFamily="34" charset="0"/>
                <a:ea typeface="Times New Roman" panose="02020603050405020304" pitchFamily="18" charset="0"/>
              </a:rPr>
              <a:t>. 
Todo </a:t>
            </a:r>
            <a:r>
              <a:rPr lang="en-US" sz="1800" dirty="0" err="1">
                <a:effectLst/>
                <a:latin typeface="Segoe UI" panose="020B0502040204020203" pitchFamily="34" charset="0"/>
                <a:ea typeface="Times New Roman" panose="02020603050405020304" pitchFamily="18" charset="0"/>
              </a:rPr>
              <a:t>esto</a:t>
            </a:r>
            <a:r>
              <a:rPr lang="en-US" sz="1800" dirty="0">
                <a:effectLst/>
                <a:latin typeface="Segoe UI" panose="020B0502040204020203" pitchFamily="34" charset="0"/>
                <a:ea typeface="Times New Roman" panose="02020603050405020304" pitchFamily="18" charset="0"/>
              </a:rPr>
              <a:t> se </a:t>
            </a:r>
            <a:r>
              <a:rPr lang="en-US" sz="1800" dirty="0" err="1">
                <a:effectLst/>
                <a:latin typeface="Segoe UI" panose="020B0502040204020203" pitchFamily="34" charset="0"/>
                <a:ea typeface="Times New Roman" panose="02020603050405020304" pitchFamily="18" charset="0"/>
              </a:rPr>
              <a:t>puede</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hacer</a:t>
            </a:r>
            <a:r>
              <a:rPr lang="en-US" sz="1800" dirty="0">
                <a:effectLst/>
                <a:latin typeface="Segoe UI" panose="020B0502040204020203" pitchFamily="34" charset="0"/>
                <a:ea typeface="Times New Roman" panose="02020603050405020304" pitchFamily="18" charset="0"/>
              </a:rPr>
              <a:t> sin </a:t>
            </a:r>
            <a:r>
              <a:rPr lang="en-US" sz="1800" dirty="0" err="1">
                <a:effectLst/>
                <a:latin typeface="Segoe UI" panose="020B0502040204020203" pitchFamily="34" charset="0"/>
                <a:ea typeface="Times New Roman" panose="02020603050405020304" pitchFamily="18" charset="0"/>
              </a:rPr>
              <a:t>comprometer</a:t>
            </a:r>
            <a:r>
              <a:rPr lang="en-US" sz="1800" dirty="0">
                <a:effectLst/>
                <a:latin typeface="Segoe UI" panose="020B0502040204020203" pitchFamily="34" charset="0"/>
                <a:ea typeface="Times New Roman" panose="02020603050405020304" pitchFamily="18" charset="0"/>
              </a:rPr>
              <a:t> la </a:t>
            </a:r>
            <a:r>
              <a:rPr lang="en-US" sz="1800" dirty="0" err="1">
                <a:effectLst/>
                <a:latin typeface="Segoe UI" panose="020B0502040204020203" pitchFamily="34" charset="0"/>
                <a:ea typeface="Times New Roman" panose="02020603050405020304" pitchFamily="18" charset="0"/>
              </a:rPr>
              <a:t>seguridad</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ya</a:t>
            </a:r>
            <a:r>
              <a:rPr lang="en-US" sz="1800" dirty="0">
                <a:effectLst/>
                <a:latin typeface="Segoe UI" panose="020B0502040204020203" pitchFamily="34" charset="0"/>
                <a:ea typeface="Times New Roman" panose="02020603050405020304" pitchFamily="18" charset="0"/>
              </a:rPr>
              <a:t> que </a:t>
            </a:r>
            <a:r>
              <a:rPr lang="en-US" sz="1800" dirty="0" err="1">
                <a:effectLst/>
                <a:latin typeface="Segoe UI" panose="020B0502040204020203" pitchFamily="34" charset="0"/>
                <a:ea typeface="Times New Roman" panose="02020603050405020304" pitchFamily="18" charset="0"/>
              </a:rPr>
              <a:t>los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equipos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pueden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crear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directivas</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acceso</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condicional</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aplicar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etiquetas</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confidencialidad</a:t>
            </a:r>
            <a:r>
              <a:rPr lang="en-US" sz="1800" dirty="0">
                <a:effectLst/>
                <a:latin typeface="Segoe UI" panose="020B0502040204020203" pitchFamily="34" charset="0"/>
                <a:ea typeface="Times New Roman" panose="02020603050405020304" pitchFamily="18" charset="0"/>
              </a:rPr>
              <a:t> de Microsoft Purview Information Protection a conjuntos de </a:t>
            </a:r>
            <a:r>
              <a:rPr lang="en-US" sz="1800" dirty="0" err="1">
                <a:effectLst/>
                <a:latin typeface="Segoe UI" panose="020B0502040204020203" pitchFamily="34" charset="0"/>
                <a:ea typeface="Times New Roman" panose="02020603050405020304" pitchFamily="18" charset="0"/>
              </a:rPr>
              <a:t>datos</a:t>
            </a:r>
            <a:r>
              <a:rPr lang="en-US" sz="1800" dirty="0">
                <a:effectLst/>
                <a:latin typeface="Segoe UI" panose="020B0502040204020203" pitchFamily="34" charset="0"/>
                <a:ea typeface="Times New Roman" panose="02020603050405020304" pitchFamily="18" charset="0"/>
              </a:rPr>
              <a:t> e </a:t>
            </a:r>
            <a:r>
              <a:rPr lang="en-US" sz="1800" dirty="0" err="1">
                <a:effectLst/>
                <a:latin typeface="Segoe UI" panose="020B0502040204020203" pitchFamily="34" charset="0"/>
                <a:ea typeface="Times New Roman" panose="02020603050405020304" pitchFamily="18" charset="0"/>
              </a:rPr>
              <a:t>informes</a:t>
            </a:r>
            <a:r>
              <a:rPr lang="en-US" sz="1800" dirty="0">
                <a:effectLst/>
                <a:latin typeface="Segoe UI" panose="020B0502040204020203" pitchFamily="34" charset="0"/>
                <a:ea typeface="Times New Roman" panose="02020603050405020304" pitchFamily="18" charset="0"/>
              </a:rPr>
              <a:t> para </a:t>
            </a:r>
            <a:r>
              <a:rPr lang="en-US" sz="1800" dirty="0" err="1">
                <a:effectLst/>
                <a:latin typeface="Segoe UI" panose="020B0502040204020203" pitchFamily="34" charset="0"/>
                <a:ea typeface="Times New Roman" panose="02020603050405020304" pitchFamily="18" charset="0"/>
              </a:rPr>
              <a:t>proteger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los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datos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confidenciales</a:t>
            </a:r>
            <a:r>
              <a:rPr lang="en-US" sz="1800" dirty="0">
                <a:effectLst/>
                <a:latin typeface="Segoe UI" panose="020B0502040204020203" pitchFamily="34" charset="0"/>
                <a:ea typeface="Times New Roman" panose="02020603050405020304" pitchFamily="18" charset="0"/>
              </a:rPr>
              <a:t>.</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74792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Segoe UI" panose="020B0502040204020203" pitchFamily="34" charset="0"/>
                <a:ea typeface="Times New Roman" panose="02020603050405020304" pitchFamily="18" charset="0"/>
              </a:rPr>
              <a:t>A </a:t>
            </a:r>
            <a:r>
              <a:rPr lang="en-US" sz="1800" dirty="0" err="1">
                <a:effectLst/>
                <a:latin typeface="Segoe UI" panose="020B0502040204020203" pitchFamily="34" charset="0"/>
                <a:ea typeface="Times New Roman" panose="02020603050405020304" pitchFamily="18" charset="0"/>
              </a:rPr>
              <a:t>diferencia</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muchas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otras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soluciones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el</a:t>
            </a:r>
            <a:r>
              <a:rPr lang="en-US" sz="1800" dirty="0">
                <a:effectLst/>
                <a:latin typeface="Segoe UI" panose="020B0502040204020203" pitchFamily="34" charset="0"/>
                <a:ea typeface="Times New Roman" panose="02020603050405020304" pitchFamily="18" charset="0"/>
              </a:rPr>
              <a:t> mercado actual, Microsoft Fabric le </a:t>
            </a:r>
            <a:r>
              <a:rPr lang="en-US" sz="1800" dirty="0" err="1">
                <a:effectLst/>
                <a:latin typeface="Segoe UI" panose="020B0502040204020203" pitchFamily="34" charset="0"/>
                <a:ea typeface="Times New Roman" panose="02020603050405020304" pitchFamily="18" charset="0"/>
              </a:rPr>
              <a:t>permitirá</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integrar</a:t>
            </a:r>
            <a:r>
              <a:rPr lang="en-US" sz="1800" dirty="0">
                <a:effectLst/>
                <a:latin typeface="Segoe UI" panose="020B0502040204020203" pitchFamily="34" charset="0"/>
                <a:ea typeface="Times New Roman" panose="02020603050405020304" pitchFamily="18" charset="0"/>
              </a:rPr>
              <a:t> sus </a:t>
            </a:r>
            <a:r>
              <a:rPr lang="en-US" sz="1800" dirty="0" err="1">
                <a:effectLst/>
                <a:latin typeface="Segoe UI" panose="020B0502040204020203" pitchFamily="34" charset="0"/>
                <a:ea typeface="Times New Roman" panose="02020603050405020304" pitchFamily="18" charset="0"/>
              </a:rPr>
              <a:t>servicios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una</a:t>
            </a:r>
            <a:r>
              <a:rPr lang="en-US" sz="1800" dirty="0">
                <a:effectLst/>
                <a:latin typeface="Segoe UI" panose="020B0502040204020203" pitchFamily="34" charset="0"/>
                <a:ea typeface="Times New Roman" panose="02020603050405020304" pitchFamily="18" charset="0"/>
              </a:rPr>
              <a:t> base </a:t>
            </a:r>
            <a:r>
              <a:rPr lang="en-US" sz="1800" dirty="0" err="1">
                <a:effectLst/>
                <a:latin typeface="Segoe UI" panose="020B0502040204020203" pitchFamily="34" charset="0"/>
                <a:ea typeface="Times New Roman" panose="02020603050405020304" pitchFamily="18" charset="0"/>
              </a:rPr>
              <a:t>abierta</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segura</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gobernada</a:t>
            </a:r>
            <a:r>
              <a:rPr lang="en-US" sz="1800" dirty="0">
                <a:effectLst/>
                <a:latin typeface="Segoe UI" panose="020B0502040204020203" pitchFamily="34" charset="0"/>
                <a:ea typeface="Times New Roman" panose="02020603050405020304" pitchFamily="18" charset="0"/>
              </a:rPr>
              <a:t>. 
Las </a:t>
            </a:r>
            <a:r>
              <a:rPr lang="en-US" sz="1800" dirty="0" err="1">
                <a:effectLst/>
                <a:latin typeface="Segoe UI" panose="020B0502040204020203" pitchFamily="34" charset="0"/>
                <a:ea typeface="Times New Roman" panose="02020603050405020304" pitchFamily="18" charset="0"/>
              </a:rPr>
              <a:t>organizaciones</a:t>
            </a:r>
            <a:r>
              <a:rPr lang="en-US" sz="1800" dirty="0">
                <a:effectLst/>
                <a:latin typeface="Segoe UI" panose="020B0502040204020203" pitchFamily="34" charset="0"/>
                <a:ea typeface="Times New Roman" panose="02020603050405020304" pitchFamily="18" charset="0"/>
              </a:rPr>
              <a:t> que </a:t>
            </a:r>
            <a:r>
              <a:rPr lang="en-US" sz="1800" dirty="0" err="1">
                <a:effectLst/>
                <a:latin typeface="Segoe UI" panose="020B0502040204020203" pitchFamily="34" charset="0"/>
                <a:ea typeface="Times New Roman" panose="02020603050405020304" pitchFamily="18" charset="0"/>
              </a:rPr>
              <a:t>adopten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este</a:t>
            </a:r>
            <a:r>
              <a:rPr lang="en-US" sz="1800" dirty="0">
                <a:effectLst/>
                <a:latin typeface="Segoe UI" panose="020B0502040204020203" pitchFamily="34" charset="0"/>
                <a:ea typeface="Times New Roman" panose="02020603050405020304" pitchFamily="18" charset="0"/>
              </a:rPr>
              <a:t> Microsoft Fabric </a:t>
            </a:r>
            <a:r>
              <a:rPr lang="en-US" sz="1800" dirty="0" err="1">
                <a:effectLst/>
                <a:latin typeface="Segoe UI" panose="020B0502040204020203" pitchFamily="34" charset="0"/>
                <a:ea typeface="Times New Roman" panose="02020603050405020304" pitchFamily="18" charset="0"/>
              </a:rPr>
              <a:t>podrán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obtener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visibilidad</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gobernanza</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completas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sobre</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todo</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su</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patrimonio</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análisis</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varios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orígenes</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datos</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conexiones</a:t>
            </a:r>
            <a:r>
              <a:rPr lang="en-US" sz="1800" dirty="0">
                <a:effectLst/>
                <a:latin typeface="Segoe UI" panose="020B0502040204020203" pitchFamily="34" charset="0"/>
                <a:ea typeface="Times New Roman" panose="02020603050405020304" pitchFamily="18" charset="0"/>
              </a:rPr>
              <a:t>, a la </a:t>
            </a:r>
            <a:r>
              <a:rPr lang="en-US" sz="1800" dirty="0" err="1">
                <a:effectLst/>
                <a:latin typeface="Segoe UI" panose="020B0502040204020203" pitchFamily="34" charset="0"/>
                <a:ea typeface="Times New Roman" panose="02020603050405020304" pitchFamily="18" charset="0"/>
              </a:rPr>
              <a:t>vez</a:t>
            </a:r>
            <a:r>
              <a:rPr lang="en-US" sz="1800" dirty="0">
                <a:effectLst/>
                <a:latin typeface="Segoe UI" panose="020B0502040204020203" pitchFamily="34" charset="0"/>
                <a:ea typeface="Times New Roman" panose="02020603050405020304" pitchFamily="18" charset="0"/>
              </a:rPr>
              <a:t> que </a:t>
            </a:r>
            <a:r>
              <a:rPr lang="en-US" sz="1800" dirty="0" err="1">
                <a:effectLst/>
                <a:latin typeface="Segoe UI" panose="020B0502040204020203" pitchFamily="34" charset="0"/>
                <a:ea typeface="Times New Roman" panose="02020603050405020304" pitchFamily="18" charset="0"/>
              </a:rPr>
              <a:t>seguirán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siendo</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seguras</a:t>
            </a:r>
            <a:r>
              <a:rPr lang="en-US" sz="1800" dirty="0">
                <a:effectLst/>
                <a:latin typeface="Segoe UI" panose="020B0502040204020203" pitchFamily="34" charset="0"/>
                <a:ea typeface="Times New Roman" panose="02020603050405020304" pitchFamily="18" charset="0"/>
              </a:rPr>
              <a:t> y compatibles.  
Microsoft Fabric </a:t>
            </a:r>
            <a:r>
              <a:rPr lang="en-US" sz="1800" dirty="0" err="1">
                <a:effectLst/>
                <a:latin typeface="Segoe UI" panose="020B0502040204020203" pitchFamily="34" charset="0"/>
                <a:ea typeface="Times New Roman" panose="02020603050405020304" pitchFamily="18" charset="0"/>
              </a:rPr>
              <a:t>también</a:t>
            </a:r>
            <a:r>
              <a:rPr lang="en-US" sz="1800" dirty="0">
                <a:effectLst/>
                <a:latin typeface="Segoe UI" panose="020B0502040204020203" pitchFamily="34" charset="0"/>
                <a:ea typeface="Times New Roman" panose="02020603050405020304" pitchFamily="18" charset="0"/>
              </a:rPr>
              <a:t> reduce </a:t>
            </a:r>
            <a:r>
              <a:rPr lang="en-US" sz="1800" dirty="0" err="1">
                <a:effectLst/>
                <a:latin typeface="Segoe UI" panose="020B0502040204020203" pitchFamily="34" charset="0"/>
                <a:ea typeface="Times New Roman" panose="02020603050405020304" pitchFamily="18" charset="0"/>
              </a:rPr>
              <a:t>el</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esfuerzo</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necesario</a:t>
            </a:r>
            <a:r>
              <a:rPr lang="en-US" sz="1800" dirty="0">
                <a:effectLst/>
                <a:latin typeface="Segoe UI" panose="020B0502040204020203" pitchFamily="34" charset="0"/>
                <a:ea typeface="Times New Roman" panose="02020603050405020304" pitchFamily="18" charset="0"/>
              </a:rPr>
              <a:t> para defender y </a:t>
            </a:r>
            <a:r>
              <a:rPr lang="en-US" sz="1800" dirty="0" err="1">
                <a:effectLst/>
                <a:latin typeface="Segoe UI" panose="020B0502040204020203" pitchFamily="34" charset="0"/>
                <a:ea typeface="Times New Roman" panose="02020603050405020304" pitchFamily="18" charset="0"/>
              </a:rPr>
              <a:t>controlar</a:t>
            </a:r>
            <a:r>
              <a:rPr lang="en-US" sz="1800" dirty="0">
                <a:effectLst/>
                <a:latin typeface="Segoe UI" panose="020B0502040204020203" pitchFamily="34" charset="0"/>
                <a:ea typeface="Times New Roman" panose="02020603050405020304" pitchFamily="18" charset="0"/>
              </a:rPr>
              <a:t> sus </a:t>
            </a:r>
            <a:r>
              <a:rPr lang="en-US" sz="1800" dirty="0" err="1">
                <a:effectLst/>
                <a:latin typeface="Segoe UI" panose="020B0502040204020203" pitchFamily="34" charset="0"/>
                <a:ea typeface="Times New Roman" panose="02020603050405020304" pitchFamily="18" charset="0"/>
              </a:rPr>
              <a:t>datos</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análisis</a:t>
            </a:r>
            <a:r>
              <a:rPr lang="en-US" sz="1800" dirty="0">
                <a:effectLst/>
                <a:latin typeface="Segoe UI" panose="020B0502040204020203" pitchFamily="34" charset="0"/>
                <a:ea typeface="Times New Roman" panose="02020603050405020304" pitchFamily="18" charset="0"/>
              </a:rPr>
              <a:t> al </a:t>
            </a:r>
            <a:r>
              <a:rPr lang="en-US" sz="1800" dirty="0" err="1">
                <a:effectLst/>
                <a:latin typeface="Segoe UI" panose="020B0502040204020203" pitchFamily="34" charset="0"/>
                <a:ea typeface="Times New Roman" panose="02020603050405020304" pitchFamily="18" charset="0"/>
              </a:rPr>
              <a:t>venir</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equipado</a:t>
            </a:r>
            <a:r>
              <a:rPr lang="en-US" sz="1800" dirty="0">
                <a:effectLst/>
                <a:latin typeface="Segoe UI" panose="020B0502040204020203" pitchFamily="34" charset="0"/>
                <a:ea typeface="Times New Roman" panose="02020603050405020304" pitchFamily="18" charset="0"/>
              </a:rPr>
              <a:t> con </a:t>
            </a:r>
            <a:r>
              <a:rPr lang="en-US" sz="1800" dirty="0" err="1">
                <a:effectLst/>
                <a:latin typeface="Segoe UI" panose="020B0502040204020203" pitchFamily="34" charset="0"/>
                <a:ea typeface="Times New Roman" panose="02020603050405020304" pitchFamily="18" charset="0"/>
              </a:rPr>
              <a:t>seguridad</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cumplimiento</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gobernanza</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listos</a:t>
            </a:r>
            <a:r>
              <a:rPr lang="en-US" sz="1800" dirty="0">
                <a:effectLst/>
                <a:latin typeface="Segoe UI" panose="020B0502040204020203" pitchFamily="34" charset="0"/>
                <a:ea typeface="Times New Roman" panose="02020603050405020304" pitchFamily="18" charset="0"/>
              </a:rPr>
              <a:t> para usar. </a:t>
            </a:r>
            <a:r>
              <a:rPr lang="en-US" sz="1800" dirty="0" err="1">
                <a:effectLst/>
                <a:latin typeface="Segoe UI" panose="020B0502040204020203" pitchFamily="34" charset="0"/>
                <a:ea typeface="Times New Roman" panose="02020603050405020304" pitchFamily="18" charset="0"/>
              </a:rPr>
              <a:t>Además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los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usuarios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pueden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mantener</a:t>
            </a:r>
            <a:r>
              <a:rPr lang="en-US" sz="1800" dirty="0">
                <a:effectLst/>
                <a:latin typeface="Segoe UI" panose="020B0502040204020203" pitchFamily="34" charset="0"/>
                <a:ea typeface="Times New Roman" panose="02020603050405020304" pitchFamily="18" charset="0"/>
              </a:rPr>
              <a:t> la </a:t>
            </a:r>
            <a:r>
              <a:rPr lang="en-US" sz="1800" dirty="0" err="1">
                <a:effectLst/>
                <a:latin typeface="Segoe UI" panose="020B0502040204020203" pitchFamily="34" charset="0"/>
                <a:ea typeface="Times New Roman" panose="02020603050405020304" pitchFamily="18" charset="0"/>
              </a:rPr>
              <a:t>flexibilidad</a:t>
            </a:r>
            <a:r>
              <a:rPr lang="en-US" sz="1800" dirty="0">
                <a:effectLst/>
                <a:latin typeface="Segoe UI" panose="020B0502040204020203" pitchFamily="34" charset="0"/>
                <a:ea typeface="Times New Roman" panose="02020603050405020304" pitchFamily="18" charset="0"/>
              </a:rPr>
              <a:t> de usar </a:t>
            </a:r>
            <a:r>
              <a:rPr lang="en-US" sz="1800" dirty="0" err="1">
                <a:effectLst/>
                <a:latin typeface="Segoe UI" panose="020B0502040204020203" pitchFamily="34" charset="0"/>
                <a:ea typeface="Times New Roman" panose="02020603050405020304" pitchFamily="18" charset="0"/>
              </a:rPr>
              <a:t>soluciones</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terceros</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otras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soluciones</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asociados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integrándolas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en</a:t>
            </a:r>
            <a:r>
              <a:rPr lang="en-US" sz="1800" dirty="0">
                <a:effectLst/>
                <a:latin typeface="Segoe UI" panose="020B0502040204020203" pitchFamily="34" charset="0"/>
                <a:ea typeface="Times New Roman" panose="02020603050405020304" pitchFamily="18" charset="0"/>
              </a:rPr>
              <a:t> Microsoft Fabric.
Y lo que es </a:t>
            </a:r>
            <a:r>
              <a:rPr lang="en-US" sz="1800" dirty="0" err="1">
                <a:effectLst/>
                <a:latin typeface="Segoe UI" panose="020B0502040204020203" pitchFamily="34" charset="0"/>
                <a:ea typeface="Times New Roman" panose="02020603050405020304" pitchFamily="18" charset="0"/>
              </a:rPr>
              <a:t>más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importante</a:t>
            </a:r>
            <a:r>
              <a:rPr lang="en-US" sz="1800" dirty="0">
                <a:effectLst/>
                <a:latin typeface="Segoe UI" panose="020B0502040204020203" pitchFamily="34" charset="0"/>
                <a:ea typeface="Times New Roman" panose="02020603050405020304" pitchFamily="18" charset="0"/>
              </a:rPr>
              <a:t>, las </a:t>
            </a:r>
            <a:r>
              <a:rPr lang="en-US" sz="1800" dirty="0" err="1">
                <a:effectLst/>
                <a:latin typeface="Segoe UI" panose="020B0502040204020203" pitchFamily="34" charset="0"/>
                <a:ea typeface="Times New Roman" panose="02020603050405020304" pitchFamily="18" charset="0"/>
              </a:rPr>
              <a:t>organizaciones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pueden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evitar</a:t>
            </a:r>
            <a:r>
              <a:rPr lang="en-US" sz="1800" dirty="0">
                <a:effectLst/>
                <a:latin typeface="Segoe UI" panose="020B0502040204020203" pitchFamily="34" charset="0"/>
                <a:ea typeface="Times New Roman" panose="02020603050405020304" pitchFamily="18" charset="0"/>
              </a:rPr>
              <a:t> que </a:t>
            </a:r>
            <a:r>
              <a:rPr lang="en-US" sz="1800" dirty="0" err="1">
                <a:effectLst/>
                <a:latin typeface="Segoe UI" panose="020B0502040204020203" pitchFamily="34" charset="0"/>
                <a:ea typeface="Times New Roman" panose="02020603050405020304" pitchFamily="18" charset="0"/>
              </a:rPr>
              <a:t>usuarios</a:t>
            </a:r>
            <a:r>
              <a:rPr lang="en-US" sz="1800" dirty="0">
                <a:effectLst/>
                <a:latin typeface="Segoe UI" panose="020B0502040204020203" pitchFamily="34" charset="0"/>
                <a:ea typeface="Times New Roman" panose="02020603050405020304" pitchFamily="18" charset="0"/>
              </a:rPr>
              <a:t> no </a:t>
            </a:r>
            <a:r>
              <a:rPr lang="en-US" sz="1800" dirty="0" err="1">
                <a:effectLst/>
                <a:latin typeface="Segoe UI" panose="020B0502040204020203" pitchFamily="34" charset="0"/>
                <a:ea typeface="Times New Roman" panose="02020603050405020304" pitchFamily="18" charset="0"/>
              </a:rPr>
              <a:t>autorizados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descubran</a:t>
            </a:r>
            <a:r>
              <a:rPr lang="en-US" sz="1800" dirty="0">
                <a:effectLst/>
                <a:latin typeface="Segoe UI" panose="020B0502040204020203" pitchFamily="34" charset="0"/>
                <a:ea typeface="Times New Roman" panose="02020603050405020304" pitchFamily="18" charset="0"/>
              </a:rPr>
              <a:t>, o </a:t>
            </a:r>
            <a:r>
              <a:rPr lang="en-US" sz="1800" dirty="0" err="1">
                <a:effectLst/>
                <a:latin typeface="Segoe UI" panose="020B0502040204020203" pitchFamily="34" charset="0"/>
                <a:ea typeface="Times New Roman" panose="02020603050405020304" pitchFamily="18" charset="0"/>
              </a:rPr>
              <a:t>incluso</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conozcan</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datos</a:t>
            </a:r>
            <a:r>
              <a:rPr lang="en-US" sz="1800" dirty="0">
                <a:effectLst/>
                <a:latin typeface="Segoe UI" panose="020B0502040204020203" pitchFamily="34" charset="0"/>
                <a:ea typeface="Times New Roman" panose="02020603050405020304" pitchFamily="18" charset="0"/>
              </a:rPr>
              <a:t> </a:t>
            </a:r>
            <a:r>
              <a:rPr lang="en-US" sz="1800" dirty="0" err="1">
                <a:effectLst/>
                <a:latin typeface="Segoe UI" panose="020B0502040204020203" pitchFamily="34" charset="0"/>
                <a:ea typeface="Times New Roman" panose="02020603050405020304" pitchFamily="18" charset="0"/>
              </a:rPr>
              <a:t>confidenciales</a:t>
            </a:r>
            <a:r>
              <a:rPr lang="en-US" sz="1800" dirty="0">
                <a:effectLst/>
                <a:latin typeface="Segoe UI" panose="020B0502040204020203" pitchFamily="34" charset="0"/>
                <a:ea typeface="Times New Roman" panose="02020603050405020304" pitchFamily="18" charset="0"/>
              </a:rPr>
              <a:t> con </a:t>
            </a:r>
            <a:r>
              <a:rPr lang="en-US" sz="1800" dirty="0" err="1">
                <a:effectLst/>
                <a:latin typeface="Segoe UI" panose="020B0502040204020203" pitchFamily="34" charset="0"/>
                <a:ea typeface="Times New Roman" panose="02020603050405020304" pitchFamily="18" charset="0"/>
              </a:rPr>
              <a:t>seguridad</a:t>
            </a:r>
            <a:r>
              <a:rPr lang="en-US" sz="1800" dirty="0">
                <a:effectLst/>
                <a:latin typeface="Segoe UI" panose="020B0502040204020203" pitchFamily="34" charset="0"/>
                <a:ea typeface="Times New Roman" panose="02020603050405020304" pitchFamily="18" charset="0"/>
              </a:rPr>
              <a:t> y </a:t>
            </a:r>
            <a:r>
              <a:rPr lang="en-US" sz="1800" dirty="0" err="1">
                <a:effectLst/>
                <a:latin typeface="Segoe UI" panose="020B0502040204020203" pitchFamily="34" charset="0"/>
                <a:ea typeface="Times New Roman" panose="02020603050405020304" pitchFamily="18" charset="0"/>
              </a:rPr>
              <a:t>cifrado</a:t>
            </a:r>
            <a:r>
              <a:rPr lang="en-US" sz="1800" dirty="0">
                <a:effectLst/>
                <a:latin typeface="Segoe UI" panose="020B0502040204020203" pitchFamily="34" charset="0"/>
                <a:ea typeface="Times New Roman" panose="02020603050405020304" pitchFamily="18" charset="0"/>
              </a:rPr>
              <a:t> a </a:t>
            </a:r>
            <a:r>
              <a:rPr lang="en-US" sz="1800" dirty="0" err="1">
                <a:effectLst/>
                <a:latin typeface="Segoe UI" panose="020B0502040204020203" pitchFamily="34" charset="0"/>
                <a:ea typeface="Times New Roman" panose="02020603050405020304" pitchFamily="18" charset="0"/>
              </a:rPr>
              <a:t>nivel</a:t>
            </a:r>
            <a:r>
              <a:rPr lang="en-US" sz="1800" dirty="0">
                <a:effectLst/>
                <a:latin typeface="Segoe UI" panose="020B0502040204020203" pitchFamily="34" charset="0"/>
                <a:ea typeface="Times New Roman" panose="02020603050405020304" pitchFamily="18" charset="0"/>
              </a:rPr>
              <a:t> de </a:t>
            </a:r>
            <a:r>
              <a:rPr lang="en-US" sz="1800" dirty="0" err="1">
                <a:effectLst/>
                <a:latin typeface="Segoe UI" panose="020B0502040204020203" pitchFamily="34" charset="0"/>
                <a:ea typeface="Times New Roman" panose="02020603050405020304" pitchFamily="18" charset="0"/>
              </a:rPr>
              <a:t>columna</a:t>
            </a:r>
            <a:r>
              <a:rPr lang="en-US" sz="1800" dirty="0">
                <a:effectLst/>
                <a:latin typeface="Segoe UI" panose="020B0502040204020203" pitchFamily="34" charset="0"/>
                <a:ea typeface="Times New Roman" panose="02020603050405020304" pitchFamily="18" charset="0"/>
              </a:rPr>
              <a:t> y de fila.</a:t>
            </a:r>
            <a:endParaRPr lang="en-US" sz="1800" dirty="0">
              <a:effectLst/>
              <a:latin typeface="Times New Roman" panose="02020603050405020304" pitchFamily="18" charset="0"/>
              <a:ea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24017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900" dirty="0" err="1">
                <a:solidFill>
                  <a:srgbClr val="000000"/>
                </a:solidFill>
                <a:effectLst/>
                <a:latin typeface="Segoe UI" panose="020B0502040204020203" pitchFamily="34" charset="0"/>
                <a:ea typeface="Times New Roman" panose="02020603050405020304" pitchFamily="18" charset="0"/>
              </a:rPr>
              <a:t>Ahora</a:t>
            </a:r>
            <a:r>
              <a:rPr lang="en-US" sz="900" dirty="0">
                <a:solidFill>
                  <a:srgbClr val="000000"/>
                </a:solidFill>
                <a:effectLst/>
                <a:latin typeface="Segoe UI" panose="020B0502040204020203" pitchFamily="34" charset="0"/>
                <a:ea typeface="Times New Roman" panose="02020603050405020304" pitchFamily="18" charset="0"/>
              </a:rPr>
              <a:t> que </a:t>
            </a:r>
            <a:r>
              <a:rPr lang="en-US" sz="900" dirty="0" err="1">
                <a:solidFill>
                  <a:srgbClr val="000000"/>
                </a:solidFill>
                <a:effectLst/>
                <a:latin typeface="Segoe UI" panose="020B0502040204020203" pitchFamily="34" charset="0"/>
                <a:ea typeface="Times New Roman" panose="02020603050405020304" pitchFamily="18" charset="0"/>
              </a:rPr>
              <a:t>hemos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cubierto</a:t>
            </a:r>
            <a:r>
              <a:rPr lang="en-US" sz="900" dirty="0">
                <a:solidFill>
                  <a:srgbClr val="000000"/>
                </a:solidFill>
                <a:effectLst/>
                <a:latin typeface="Segoe UI" panose="020B0502040204020203" pitchFamily="34" charset="0"/>
                <a:ea typeface="Times New Roman" panose="02020603050405020304" pitchFamily="18" charset="0"/>
              </a:rPr>
              <a:t> las </a:t>
            </a:r>
            <a:r>
              <a:rPr lang="en-US" sz="900" dirty="0" err="1">
                <a:solidFill>
                  <a:srgbClr val="000000"/>
                </a:solidFill>
                <a:effectLst/>
                <a:latin typeface="Segoe UI" panose="020B0502040204020203" pitchFamily="34" charset="0"/>
                <a:ea typeface="Times New Roman" panose="02020603050405020304" pitchFamily="18" charset="0"/>
              </a:rPr>
              <a:t>funcionalidades</a:t>
            </a:r>
            <a:r>
              <a:rPr lang="en-US" sz="900" dirty="0">
                <a:solidFill>
                  <a:srgbClr val="000000"/>
                </a:solidFill>
                <a:effectLst/>
                <a:latin typeface="Segoe UI" panose="020B0502040204020203" pitchFamily="34" charset="0"/>
                <a:ea typeface="Times New Roman" panose="02020603050405020304" pitchFamily="18" charset="0"/>
              </a:rPr>
              <a:t> de Microsoft Fabric, </a:t>
            </a:r>
            <a:r>
              <a:rPr lang="en-US" sz="900" dirty="0" err="1">
                <a:solidFill>
                  <a:srgbClr val="000000"/>
                </a:solidFill>
                <a:effectLst/>
                <a:latin typeface="Segoe UI" panose="020B0502040204020203" pitchFamily="34" charset="0"/>
                <a:ea typeface="Times New Roman" panose="02020603050405020304" pitchFamily="18" charset="0"/>
              </a:rPr>
              <a:t>profundicemos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en</a:t>
            </a:r>
            <a:r>
              <a:rPr lang="en-US" sz="900" dirty="0">
                <a:solidFill>
                  <a:srgbClr val="000000"/>
                </a:solidFill>
                <a:effectLst/>
                <a:latin typeface="Segoe UI" panose="020B0502040204020203" pitchFamily="34" charset="0"/>
                <a:ea typeface="Times New Roman" panose="02020603050405020304" pitchFamily="18" charset="0"/>
              </a:rPr>
              <a:t> la </a:t>
            </a:r>
            <a:r>
              <a:rPr lang="en-US" sz="900" dirty="0" err="1">
                <a:solidFill>
                  <a:srgbClr val="000000"/>
                </a:solidFill>
                <a:effectLst/>
                <a:latin typeface="Segoe UI" panose="020B0502040204020203" pitchFamily="34" charset="0"/>
                <a:ea typeface="Times New Roman" panose="02020603050405020304" pitchFamily="18" charset="0"/>
              </a:rPr>
              <a:t>arquitectura</a:t>
            </a:r>
            <a:r>
              <a:rPr lang="en-US" sz="900" dirty="0">
                <a:solidFill>
                  <a:srgbClr val="000000"/>
                </a:solidFill>
                <a:effectLst/>
                <a:latin typeface="Segoe UI" panose="020B0502040204020203" pitchFamily="34" charset="0"/>
                <a:ea typeface="Times New Roman" panose="02020603050405020304" pitchFamily="18" charset="0"/>
              </a:rPr>
              <a:t> de Microsoft Fabric </a:t>
            </a:r>
            <a:r>
              <a:rPr lang="en-US" sz="900" dirty="0" err="1">
                <a:solidFill>
                  <a:srgbClr val="000000"/>
                </a:solidFill>
                <a:effectLst/>
                <a:latin typeface="Segoe UI" panose="020B0502040204020203" pitchFamily="34" charset="0"/>
                <a:ea typeface="Times New Roman" panose="02020603050405020304" pitchFamily="18" charset="0"/>
              </a:rPr>
              <a:t>mostrando</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algunos</a:t>
            </a:r>
            <a:r>
              <a:rPr lang="en-US" sz="900" dirty="0">
                <a:solidFill>
                  <a:srgbClr val="000000"/>
                </a:solidFill>
                <a:effectLst/>
                <a:latin typeface="Segoe UI" panose="020B0502040204020203" pitchFamily="34" charset="0"/>
                <a:ea typeface="Times New Roman" panose="02020603050405020304" pitchFamily="18" charset="0"/>
              </a:rPr>
              <a:t> de </a:t>
            </a:r>
            <a:r>
              <a:rPr lang="en-US" sz="900" dirty="0" err="1">
                <a:solidFill>
                  <a:srgbClr val="000000"/>
                </a:solidFill>
                <a:effectLst/>
                <a:latin typeface="Segoe UI" panose="020B0502040204020203" pitchFamily="34" charset="0"/>
                <a:ea typeface="Times New Roman" panose="02020603050405020304" pitchFamily="18" charset="0"/>
              </a:rPr>
              <a:t>los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escenarios</a:t>
            </a:r>
            <a:r>
              <a:rPr lang="en-US" sz="900" dirty="0">
                <a:solidFill>
                  <a:srgbClr val="000000"/>
                </a:solidFill>
                <a:effectLst/>
                <a:latin typeface="Segoe UI" panose="020B0502040204020203" pitchFamily="34" charset="0"/>
                <a:ea typeface="Times New Roman" panose="02020603050405020304" pitchFamily="18" charset="0"/>
              </a:rPr>
              <a:t> de </a:t>
            </a:r>
            <a:r>
              <a:rPr lang="en-US" sz="900" dirty="0" err="1">
                <a:solidFill>
                  <a:srgbClr val="000000"/>
                </a:solidFill>
                <a:effectLst/>
                <a:latin typeface="Segoe UI" panose="020B0502040204020203" pitchFamily="34" charset="0"/>
                <a:ea typeface="Times New Roman" panose="02020603050405020304" pitchFamily="18" charset="0"/>
              </a:rPr>
              <a:t>análisis</a:t>
            </a:r>
            <a:r>
              <a:rPr lang="en-US" sz="900" dirty="0">
                <a:solidFill>
                  <a:srgbClr val="000000"/>
                </a:solidFill>
                <a:effectLst/>
                <a:latin typeface="Segoe UI" panose="020B0502040204020203" pitchFamily="34" charset="0"/>
                <a:ea typeface="Times New Roman" panose="02020603050405020304" pitchFamily="18" charset="0"/>
              </a:rPr>
              <a:t> de un </a:t>
            </a:r>
            <a:r>
              <a:rPr lang="en-US" sz="900" dirty="0" err="1">
                <a:solidFill>
                  <a:srgbClr val="000000"/>
                </a:solidFill>
                <a:effectLst/>
                <a:latin typeface="Segoe UI" panose="020B0502040204020203" pitchFamily="34" charset="0"/>
                <a:ea typeface="Times New Roman" panose="02020603050405020304" pitchFamily="18" charset="0"/>
              </a:rPr>
              <a:t>extremo</a:t>
            </a:r>
            <a:r>
              <a:rPr lang="en-US" sz="900" dirty="0">
                <a:solidFill>
                  <a:srgbClr val="000000"/>
                </a:solidFill>
                <a:effectLst/>
                <a:latin typeface="Segoe UI" panose="020B0502040204020203" pitchFamily="34" charset="0"/>
                <a:ea typeface="Times New Roman" panose="02020603050405020304" pitchFamily="18" charset="0"/>
              </a:rPr>
              <a:t> a </a:t>
            </a:r>
            <a:r>
              <a:rPr lang="en-US" sz="900" dirty="0" err="1">
                <a:solidFill>
                  <a:srgbClr val="000000"/>
                </a:solidFill>
                <a:effectLst/>
                <a:latin typeface="Segoe UI" panose="020B0502040204020203" pitchFamily="34" charset="0"/>
                <a:ea typeface="Times New Roman" panose="02020603050405020304" pitchFamily="18" charset="0"/>
              </a:rPr>
              <a:t>otro</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más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comunes</a:t>
            </a:r>
            <a:r>
              <a:rPr lang="en-US" sz="900" dirty="0">
                <a:solidFill>
                  <a:srgbClr val="000000"/>
                </a:solidFill>
                <a:effectLst/>
                <a:latin typeface="Segoe UI" panose="020B0502040204020203" pitchFamily="34" charset="0"/>
                <a:ea typeface="Times New Roman" panose="02020603050405020304" pitchFamily="18" charset="0"/>
              </a:rPr>
              <a:t> y </a:t>
            </a:r>
            <a:r>
              <a:rPr lang="en-US" sz="900" dirty="0" err="1">
                <a:solidFill>
                  <a:srgbClr val="000000"/>
                </a:solidFill>
                <a:effectLst/>
                <a:latin typeface="Segoe UI" panose="020B0502040204020203" pitchFamily="34" charset="0"/>
                <a:ea typeface="Times New Roman" panose="02020603050405020304" pitchFamily="18" charset="0"/>
              </a:rPr>
              <a:t>cómo</a:t>
            </a:r>
            <a:r>
              <a:rPr lang="en-US" sz="900" dirty="0">
                <a:solidFill>
                  <a:srgbClr val="000000"/>
                </a:solidFill>
                <a:effectLst/>
                <a:latin typeface="Segoe UI" panose="020B0502040204020203" pitchFamily="34" charset="0"/>
                <a:ea typeface="Times New Roman" panose="02020603050405020304" pitchFamily="18" charset="0"/>
              </a:rPr>
              <a:t> se </a:t>
            </a:r>
            <a:r>
              <a:rPr lang="en-US" sz="900" dirty="0" err="1">
                <a:solidFill>
                  <a:srgbClr val="000000"/>
                </a:solidFill>
                <a:effectLst/>
                <a:latin typeface="Segoe UI" panose="020B0502040204020203" pitchFamily="34" charset="0"/>
                <a:ea typeface="Times New Roman" panose="02020603050405020304" pitchFamily="18" charset="0"/>
              </a:rPr>
              <a:t>puede</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aplicar</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el</a:t>
            </a:r>
            <a:r>
              <a:rPr lang="en-US" sz="900" dirty="0">
                <a:solidFill>
                  <a:srgbClr val="000000"/>
                </a:solidFill>
                <a:effectLst/>
                <a:latin typeface="Segoe UI" panose="020B0502040204020203" pitchFamily="34" charset="0"/>
                <a:ea typeface="Times New Roman" panose="02020603050405020304" pitchFamily="18" charset="0"/>
              </a:rPr>
              <a:t> conjunto de </a:t>
            </a:r>
            <a:r>
              <a:rPr lang="en-US" sz="900" dirty="0" err="1">
                <a:solidFill>
                  <a:srgbClr val="000000"/>
                </a:solidFill>
                <a:effectLst/>
                <a:latin typeface="Segoe UI" panose="020B0502040204020203" pitchFamily="34" charset="0"/>
                <a:ea typeface="Times New Roman" panose="02020603050405020304" pitchFamily="18" charset="0"/>
              </a:rPr>
              <a:t>aplicaciones</a:t>
            </a:r>
            <a:r>
              <a:rPr lang="en-US" sz="900" dirty="0">
                <a:solidFill>
                  <a:srgbClr val="000000"/>
                </a:solidFill>
                <a:effectLst/>
                <a:latin typeface="Segoe UI" panose="020B0502040204020203" pitchFamily="34" charset="0"/>
                <a:ea typeface="Times New Roman" panose="02020603050405020304" pitchFamily="18" charset="0"/>
              </a:rPr>
              <a:t> a </a:t>
            </a:r>
            <a:r>
              <a:rPr lang="en-US" sz="900" dirty="0" err="1">
                <a:solidFill>
                  <a:srgbClr val="000000"/>
                </a:solidFill>
                <a:effectLst/>
                <a:latin typeface="Segoe UI" panose="020B0502040204020203" pitchFamily="34" charset="0"/>
                <a:ea typeface="Times New Roman" panose="02020603050405020304" pitchFamily="18" charset="0"/>
              </a:rPr>
              <a:t>cada</a:t>
            </a:r>
            <a:r>
              <a:rPr lang="en-US" sz="900" dirty="0">
                <a:solidFill>
                  <a:srgbClr val="000000"/>
                </a:solidFill>
                <a:effectLst/>
                <a:latin typeface="Segoe UI" panose="020B0502040204020203" pitchFamily="34" charset="0"/>
                <a:ea typeface="Times New Roman" panose="02020603050405020304" pitchFamily="18" charset="0"/>
              </a:rPr>
              <a:t> uno.</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14834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900" dirty="0">
                <a:effectLst/>
                <a:latin typeface="Segoe UI" panose="020B0502040204020203" pitchFamily="34" charset="0"/>
                <a:ea typeface="Times New Roman" panose="02020603050405020304" pitchFamily="18" charset="0"/>
              </a:rPr>
              <a:t>Microsoft Fabric </a:t>
            </a:r>
            <a:r>
              <a:rPr lang="en-US" sz="900" dirty="0" err="1">
                <a:effectLst/>
                <a:latin typeface="Segoe UI" panose="020B0502040204020203" pitchFamily="34" charset="0"/>
                <a:ea typeface="Times New Roman" panose="02020603050405020304" pitchFamily="18" charset="0"/>
              </a:rPr>
              <a:t>admite</a:t>
            </a:r>
            <a:r>
              <a:rPr lang="en-US" sz="900" dirty="0">
                <a:effectLst/>
                <a:latin typeface="Segoe UI" panose="020B0502040204020203" pitchFamily="34" charset="0"/>
                <a:ea typeface="Times New Roman" panose="02020603050405020304" pitchFamily="18" charset="0"/>
              </a:rPr>
              <a:t> cuatro </a:t>
            </a:r>
            <a:r>
              <a:rPr lang="en-US" sz="900" dirty="0" err="1">
                <a:effectLst/>
                <a:latin typeface="Segoe UI" panose="020B0502040204020203" pitchFamily="34" charset="0"/>
                <a:ea typeface="Times New Roman" panose="02020603050405020304" pitchFamily="18" charset="0"/>
              </a:rPr>
              <a:t>escenarios</a:t>
            </a:r>
            <a:r>
              <a:rPr lang="en-US" sz="900" dirty="0">
                <a:effectLst/>
                <a:latin typeface="Segoe UI" panose="020B0502040204020203" pitchFamily="34" charset="0"/>
                <a:ea typeface="Times New Roman" panose="02020603050405020304" pitchFamily="18" charset="0"/>
              </a:rPr>
              <a:t> </a:t>
            </a:r>
            <a:r>
              <a:rPr lang="en-US" sz="900" dirty="0" err="1">
                <a:effectLst/>
                <a:latin typeface="Segoe UI" panose="020B0502040204020203" pitchFamily="34" charset="0"/>
                <a:ea typeface="Times New Roman" panose="02020603050405020304" pitchFamily="18" charset="0"/>
              </a:rPr>
              <a:t>comunes</a:t>
            </a:r>
            <a:r>
              <a:rPr lang="en-US" sz="900" dirty="0">
                <a:effectLst/>
                <a:latin typeface="Segoe UI" panose="020B0502040204020203" pitchFamily="34" charset="0"/>
                <a:ea typeface="Times New Roman" panose="02020603050405020304" pitchFamily="18" charset="0"/>
              </a:rPr>
              <a:t> de </a:t>
            </a:r>
            <a:r>
              <a:rPr lang="en-US" sz="900" dirty="0" err="1">
                <a:effectLst/>
                <a:latin typeface="Segoe UI" panose="020B0502040204020203" pitchFamily="34" charset="0"/>
                <a:ea typeface="Times New Roman" panose="02020603050405020304" pitchFamily="18" charset="0"/>
              </a:rPr>
              <a:t>análisis</a:t>
            </a:r>
            <a:r>
              <a:rPr lang="en-US" sz="900" dirty="0">
                <a:effectLst/>
                <a:latin typeface="Segoe UI" panose="020B0502040204020203" pitchFamily="34" charset="0"/>
                <a:ea typeface="Times New Roman" panose="02020603050405020304" pitchFamily="18" charset="0"/>
              </a:rPr>
              <a:t> de un </a:t>
            </a:r>
            <a:r>
              <a:rPr lang="en-US" sz="900" dirty="0" err="1">
                <a:effectLst/>
                <a:latin typeface="Segoe UI" panose="020B0502040204020203" pitchFamily="34" charset="0"/>
                <a:ea typeface="Times New Roman" panose="02020603050405020304" pitchFamily="18" charset="0"/>
              </a:rPr>
              <a:t>extremo</a:t>
            </a:r>
            <a:r>
              <a:rPr lang="en-US" sz="900" dirty="0">
                <a:effectLst/>
                <a:latin typeface="Segoe UI" panose="020B0502040204020203" pitchFamily="34" charset="0"/>
                <a:ea typeface="Times New Roman" panose="02020603050405020304" pitchFamily="18" charset="0"/>
              </a:rPr>
              <a:t> a </a:t>
            </a:r>
            <a:r>
              <a:rPr lang="en-US" sz="900" dirty="0" err="1">
                <a:effectLst/>
                <a:latin typeface="Segoe UI" panose="020B0502040204020203" pitchFamily="34" charset="0"/>
                <a:ea typeface="Times New Roman" panose="02020603050405020304" pitchFamily="18" charset="0"/>
              </a:rPr>
              <a:t>otro</a:t>
            </a:r>
            <a:r>
              <a:rPr lang="en-US" sz="900" dirty="0">
                <a:effectLst/>
                <a:latin typeface="Segoe UI" panose="020B0502040204020203" pitchFamily="34" charset="0"/>
                <a:ea typeface="Times New Roman" panose="02020603050405020304" pitchFamily="18" charset="0"/>
              </a:rPr>
              <a:t>:</a:t>
            </a:r>
            <a:endParaRPr lang="en-US" sz="900" dirty="0">
              <a:effectLst/>
              <a:latin typeface="Times New Roman" panose="02020603050405020304" pitchFamily="18" charset="0"/>
              <a:ea typeface="Times New Roman" panose="02020603050405020304" pitchFamily="18" charset="0"/>
            </a:endParaRPr>
          </a:p>
          <a:p>
            <a:pPr marL="342900" marR="0" lvl="0" indent="-342900" algn="l">
              <a:spcBef>
                <a:spcPts val="0"/>
              </a:spcBef>
              <a:spcAft>
                <a:spcPts val="0"/>
              </a:spcAft>
              <a:buFont typeface="+mj-lt"/>
              <a:buAutoNum type="arabicPeriod"/>
            </a:pPr>
            <a:r>
              <a:rPr lang="en-US" sz="900" b="1" dirty="0">
                <a:solidFill>
                  <a:srgbClr val="000000"/>
                </a:solidFill>
                <a:effectLst/>
                <a:latin typeface="Segoe UI" panose="020B0502040204020203" pitchFamily="34" charset="0"/>
                <a:ea typeface="Times New Roman" panose="02020603050405020304" pitchFamily="18" charset="0"/>
              </a:rPr>
              <a:t>Lakehouse</a:t>
            </a:r>
            <a:endParaRPr lang="en-US" sz="900" dirty="0">
              <a:effectLst/>
              <a:latin typeface="Times New Roman" panose="02020603050405020304" pitchFamily="18" charset="0"/>
              <a:ea typeface="Times New Roman" panose="02020603050405020304" pitchFamily="18" charset="0"/>
            </a:endParaRPr>
          </a:p>
          <a:p>
            <a:pPr marL="342900" marR="0" lvl="0" indent="-342900" algn="l">
              <a:spcBef>
                <a:spcPts val="0"/>
              </a:spcBef>
              <a:spcAft>
                <a:spcPts val="0"/>
              </a:spcAft>
              <a:buFont typeface="+mj-lt"/>
              <a:buAutoNum type="arabicPeriod"/>
            </a:pPr>
            <a:r>
              <a:rPr lang="en-US" sz="900" b="1" dirty="0" err="1">
                <a:solidFill>
                  <a:srgbClr val="000000"/>
                </a:solidFill>
                <a:effectLst/>
                <a:latin typeface="Segoe UI" panose="020B0502040204020203" pitchFamily="34" charset="0"/>
                <a:ea typeface="Times New Roman" panose="02020603050405020304" pitchFamily="18" charset="0"/>
              </a:rPr>
              <a:t>Almacén</a:t>
            </a:r>
            <a:r>
              <a:rPr lang="en-US" sz="900" b="1" dirty="0">
                <a:solidFill>
                  <a:srgbClr val="000000"/>
                </a:solidFill>
                <a:effectLst/>
                <a:latin typeface="Segoe UI" panose="020B0502040204020203" pitchFamily="34" charset="0"/>
                <a:ea typeface="Times New Roman" panose="02020603050405020304" pitchFamily="18" charset="0"/>
              </a:rPr>
              <a:t> de </a:t>
            </a:r>
            <a:r>
              <a:rPr lang="en-US" sz="900" b="1" dirty="0" err="1">
                <a:solidFill>
                  <a:srgbClr val="000000"/>
                </a:solidFill>
                <a:effectLst/>
                <a:latin typeface="Segoe UI" panose="020B0502040204020203" pitchFamily="34" charset="0"/>
                <a:ea typeface="Times New Roman" panose="02020603050405020304" pitchFamily="18" charset="0"/>
              </a:rPr>
              <a:t>datos</a:t>
            </a:r>
            <a:r>
              <a:rPr lang="en-US" sz="900" b="1" dirty="0">
                <a:solidFill>
                  <a:srgbClr val="000000"/>
                </a:solidFill>
                <a:effectLst/>
                <a:latin typeface="Segoe UI" panose="020B0502040204020203" pitchFamily="34" charset="0"/>
                <a:ea typeface="Times New Roman" panose="02020603050405020304" pitchFamily="18" charset="0"/>
              </a:rPr>
              <a:t>
</a:t>
            </a:r>
            <a:r>
              <a:rPr lang="en-US" sz="900" b="1" dirty="0" err="1">
                <a:solidFill>
                  <a:srgbClr val="000000"/>
                </a:solidFill>
                <a:effectLst/>
                <a:latin typeface="Segoe UI" panose="020B0502040204020203" pitchFamily="34" charset="0"/>
                <a:ea typeface="Times New Roman" panose="02020603050405020304" pitchFamily="18" charset="0"/>
              </a:rPr>
              <a:t>Ciencia</a:t>
            </a:r>
            <a:r>
              <a:rPr lang="en-US" sz="900" b="1" dirty="0">
                <a:solidFill>
                  <a:srgbClr val="000000"/>
                </a:solidFill>
                <a:effectLst/>
                <a:latin typeface="Segoe UI" panose="020B0502040204020203" pitchFamily="34" charset="0"/>
                <a:ea typeface="Times New Roman" panose="02020603050405020304" pitchFamily="18" charset="0"/>
              </a:rPr>
              <a:t> de </a:t>
            </a:r>
            <a:r>
              <a:rPr lang="en-US" sz="900" b="1" dirty="0" err="1">
                <a:solidFill>
                  <a:srgbClr val="000000"/>
                </a:solidFill>
                <a:effectLst/>
                <a:latin typeface="Segoe UI" panose="020B0502040204020203" pitchFamily="34" charset="0"/>
                <a:ea typeface="Times New Roman" panose="02020603050405020304" pitchFamily="18" charset="0"/>
              </a:rPr>
              <a:t>datos</a:t>
            </a:r>
            <a:r>
              <a:rPr lang="en-US" sz="900" b="1" dirty="0">
                <a:solidFill>
                  <a:srgbClr val="000000"/>
                </a:solidFill>
                <a:effectLst/>
                <a:latin typeface="Segoe UI" panose="020B0502040204020203" pitchFamily="34" charset="0"/>
                <a:ea typeface="Times New Roman" panose="02020603050405020304" pitchFamily="18" charset="0"/>
              </a:rPr>
              <a:t>
</a:t>
            </a:r>
            <a:r>
              <a:rPr lang="en-US" sz="900" b="1" dirty="0" err="1">
                <a:solidFill>
                  <a:srgbClr val="000000"/>
                </a:solidFill>
                <a:effectLst/>
                <a:latin typeface="Segoe UI" panose="020B0502040204020203" pitchFamily="34" charset="0"/>
                <a:ea typeface="Times New Roman" panose="02020603050405020304" pitchFamily="18" charset="0"/>
              </a:rPr>
              <a:t>Análisis</a:t>
            </a:r>
            <a:r>
              <a:rPr lang="en-US" sz="900" b="1" dirty="0">
                <a:solidFill>
                  <a:srgbClr val="000000"/>
                </a:solidFill>
                <a:effectLst/>
                <a:latin typeface="Segoe UI" panose="020B0502040204020203" pitchFamily="34" charset="0"/>
                <a:ea typeface="Times New Roman" panose="02020603050405020304" pitchFamily="18" charset="0"/>
              </a:rPr>
              <a:t> </a:t>
            </a:r>
            <a:r>
              <a:rPr lang="en-US" sz="900" b="1" dirty="0" err="1">
                <a:solidFill>
                  <a:srgbClr val="000000"/>
                </a:solidFill>
                <a:effectLst/>
                <a:latin typeface="Segoe UI" panose="020B0502040204020203" pitchFamily="34" charset="0"/>
                <a:ea typeface="Times New Roman" panose="02020603050405020304" pitchFamily="18" charset="0"/>
              </a:rPr>
              <a:t>en</a:t>
            </a:r>
            <a:r>
              <a:rPr lang="en-US" sz="900" b="1" dirty="0">
                <a:solidFill>
                  <a:srgbClr val="000000"/>
                </a:solidFill>
                <a:effectLst/>
                <a:latin typeface="Segoe UI" panose="020B0502040204020203" pitchFamily="34" charset="0"/>
                <a:ea typeface="Times New Roman" panose="02020603050405020304" pitchFamily="18" charset="0"/>
              </a:rPr>
              <a:t> </a:t>
            </a:r>
            <a:r>
              <a:rPr lang="en-US" sz="900" b="1" dirty="0" err="1">
                <a:solidFill>
                  <a:srgbClr val="000000"/>
                </a:solidFill>
                <a:effectLst/>
                <a:latin typeface="Segoe UI" panose="020B0502040204020203" pitchFamily="34" charset="0"/>
                <a:ea typeface="Times New Roman" panose="02020603050405020304" pitchFamily="18" charset="0"/>
              </a:rPr>
              <a:t>tiempo</a:t>
            </a:r>
            <a:r>
              <a:rPr lang="en-US" sz="900" b="1" dirty="0">
                <a:solidFill>
                  <a:srgbClr val="000000"/>
                </a:solidFill>
                <a:effectLst/>
                <a:latin typeface="Segoe UI" panose="020B0502040204020203" pitchFamily="34" charset="0"/>
                <a:ea typeface="Times New Roman" panose="02020603050405020304" pitchFamily="18" charset="0"/>
              </a:rPr>
              <a:t> real</a:t>
            </a:r>
            <a:r>
              <a:rPr lang="en-US" sz="900" dirty="0">
                <a:solidFill>
                  <a:srgbClr val="000000"/>
                </a:solidFill>
                <a:effectLst/>
                <a:latin typeface="Segoe UI" panose="020B0502040204020203"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lgn="l">
              <a:spcBef>
                <a:spcPts val="0"/>
              </a:spcBef>
              <a:spcAft>
                <a:spcPts val="0"/>
              </a:spcAft>
            </a:pPr>
            <a:r>
              <a:rPr lang="en-US" sz="900" dirty="0" err="1">
                <a:solidFill>
                  <a:srgbClr val="000000"/>
                </a:solidFill>
                <a:effectLst/>
                <a:latin typeface="Segoe UI" panose="020B0502040204020203" pitchFamily="34" charset="0"/>
                <a:ea typeface="Times New Roman" panose="02020603050405020304" pitchFamily="18" charset="0"/>
              </a:rPr>
              <a:t>Tenga</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en</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cuenta</a:t>
            </a:r>
            <a:r>
              <a:rPr lang="en-US" sz="900" dirty="0">
                <a:solidFill>
                  <a:srgbClr val="000000"/>
                </a:solidFill>
                <a:effectLst/>
                <a:latin typeface="Segoe UI" panose="020B0502040204020203" pitchFamily="34" charset="0"/>
                <a:ea typeface="Times New Roman" panose="02020603050405020304" pitchFamily="18" charset="0"/>
              </a:rPr>
              <a:t> que, </a:t>
            </a:r>
            <a:r>
              <a:rPr lang="en-US" sz="900" dirty="0" err="1">
                <a:solidFill>
                  <a:srgbClr val="000000"/>
                </a:solidFill>
                <a:effectLst/>
                <a:latin typeface="Segoe UI" panose="020B0502040204020203" pitchFamily="34" charset="0"/>
                <a:ea typeface="Times New Roman" panose="02020603050405020304" pitchFamily="18" charset="0"/>
              </a:rPr>
              <a:t>aunque</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estos</a:t>
            </a:r>
            <a:r>
              <a:rPr lang="en-US" sz="900" dirty="0">
                <a:solidFill>
                  <a:srgbClr val="000000"/>
                </a:solidFill>
                <a:effectLst/>
                <a:latin typeface="Segoe UI" panose="020B0502040204020203" pitchFamily="34" charset="0"/>
                <a:ea typeface="Times New Roman" panose="02020603050405020304" pitchFamily="18" charset="0"/>
              </a:rPr>
              <a:t> son </a:t>
            </a:r>
            <a:r>
              <a:rPr lang="en-US" sz="900" dirty="0" err="1">
                <a:solidFill>
                  <a:srgbClr val="000000"/>
                </a:solidFill>
                <a:effectLst/>
                <a:latin typeface="Segoe UI" panose="020B0502040204020203" pitchFamily="34" charset="0"/>
                <a:ea typeface="Times New Roman" panose="02020603050405020304" pitchFamily="18" charset="0"/>
              </a:rPr>
              <a:t>los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escenarios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más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comunes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admitidos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por</a:t>
            </a:r>
            <a:r>
              <a:rPr lang="en-US" sz="900" dirty="0">
                <a:solidFill>
                  <a:srgbClr val="000000"/>
                </a:solidFill>
                <a:effectLst/>
                <a:latin typeface="Segoe UI" panose="020B0502040204020203" pitchFamily="34" charset="0"/>
                <a:ea typeface="Times New Roman" panose="02020603050405020304" pitchFamily="18" charset="0"/>
              </a:rPr>
              <a:t> Microsoft Fabric, hay </a:t>
            </a:r>
            <a:r>
              <a:rPr lang="en-US" sz="900" dirty="0" err="1">
                <a:solidFill>
                  <a:srgbClr val="000000"/>
                </a:solidFill>
                <a:effectLst/>
                <a:latin typeface="Segoe UI" panose="020B0502040204020203" pitchFamily="34" charset="0"/>
                <a:ea typeface="Times New Roman" panose="02020603050405020304" pitchFamily="18" charset="0"/>
              </a:rPr>
              <a:t>muchos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otros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por</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los</a:t>
            </a:r>
            <a:r>
              <a:rPr lang="en-US" sz="900" dirty="0">
                <a:solidFill>
                  <a:srgbClr val="000000"/>
                </a:solidFill>
                <a:effectLst/>
                <a:latin typeface="Segoe UI" panose="020B0502040204020203" pitchFamily="34" charset="0"/>
                <a:ea typeface="Times New Roman" panose="02020603050405020304" pitchFamily="18" charset="0"/>
              </a:rPr>
              <a:t> que </a:t>
            </a:r>
            <a:r>
              <a:rPr lang="en-US" sz="900" dirty="0" err="1">
                <a:solidFill>
                  <a:srgbClr val="000000"/>
                </a:solidFill>
                <a:effectLst/>
                <a:latin typeface="Segoe UI" panose="020B0502040204020203" pitchFamily="34" charset="0"/>
                <a:ea typeface="Times New Roman" panose="02020603050405020304" pitchFamily="18" charset="0"/>
              </a:rPr>
              <a:t>los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usuarios</a:t>
            </a:r>
            <a:r>
              <a:rPr lang="en-US" sz="900" dirty="0">
                <a:solidFill>
                  <a:srgbClr val="000000"/>
                </a:solidFill>
                <a:effectLst/>
                <a:latin typeface="Segoe UI" panose="020B0502040204020203" pitchFamily="34" charset="0"/>
                <a:ea typeface="Times New Roman" panose="02020603050405020304" pitchFamily="18" charset="0"/>
              </a:rPr>
              <a:t> finales </a:t>
            </a:r>
            <a:r>
              <a:rPr lang="en-US" sz="900" dirty="0" err="1">
                <a:solidFill>
                  <a:srgbClr val="000000"/>
                </a:solidFill>
                <a:effectLst/>
                <a:latin typeface="Segoe UI" panose="020B0502040204020203" pitchFamily="34" charset="0"/>
                <a:ea typeface="Times New Roman" panose="02020603050405020304" pitchFamily="18" charset="0"/>
              </a:rPr>
              <a:t>técnicos</a:t>
            </a:r>
            <a:r>
              <a:rPr lang="en-US" sz="900" dirty="0">
                <a:solidFill>
                  <a:srgbClr val="000000"/>
                </a:solidFill>
                <a:effectLst/>
                <a:latin typeface="Segoe UI" panose="020B0502040204020203" pitchFamily="34" charset="0"/>
                <a:ea typeface="Times New Roman" panose="02020603050405020304" pitchFamily="18" charset="0"/>
              </a:rPr>
              <a:t> y </a:t>
            </a:r>
            <a:r>
              <a:rPr lang="en-US" sz="900" dirty="0" err="1">
                <a:solidFill>
                  <a:srgbClr val="000000"/>
                </a:solidFill>
                <a:effectLst/>
                <a:latin typeface="Segoe UI" panose="020B0502040204020203" pitchFamily="34" charset="0"/>
                <a:ea typeface="Times New Roman" panose="02020603050405020304" pitchFamily="18" charset="0"/>
              </a:rPr>
              <a:t>empresariales</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pueden</a:t>
            </a:r>
            <a:r>
              <a:rPr lang="en-US" sz="900" dirty="0">
                <a:solidFill>
                  <a:srgbClr val="000000"/>
                </a:solidFill>
                <a:effectLst/>
                <a:latin typeface="Segoe UI" panose="020B0502040204020203" pitchFamily="34" charset="0"/>
                <a:ea typeface="Times New Roman" panose="02020603050405020304" pitchFamily="18" charset="0"/>
              </a:rPr>
              <a:t> </a:t>
            </a:r>
            <a:r>
              <a:rPr lang="en-US" sz="900" dirty="0" err="1">
                <a:solidFill>
                  <a:srgbClr val="000000"/>
                </a:solidFill>
                <a:effectLst/>
                <a:latin typeface="Segoe UI" panose="020B0502040204020203" pitchFamily="34" charset="0"/>
                <a:ea typeface="Times New Roman" panose="02020603050405020304" pitchFamily="18" charset="0"/>
              </a:rPr>
              <a:t>navegar</a:t>
            </a:r>
            <a:r>
              <a:rPr lang="en-US" sz="900" dirty="0">
                <a:solidFill>
                  <a:srgbClr val="000000"/>
                </a:solidFill>
                <a:effectLst/>
                <a:latin typeface="Segoe UI" panose="020B0502040204020203"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D32E9-684E-4390-8F5F-EA016EFE6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963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Escenarios de Análisis con Microsoft </a:t>
            </a:r>
            <a:r>
              <a:rPr lang="es-ES" b="1" dirty="0" err="1"/>
              <a:t>Fabric</a:t>
            </a:r>
            <a:r>
              <a:rPr lang="es-ES" b="1" dirty="0"/>
              <a:t>: </a:t>
            </a:r>
            <a:r>
              <a:rPr lang="es-ES" b="1" dirty="0" err="1"/>
              <a:t>Lakehouse</a:t>
            </a:r>
            <a:endParaRPr lang="es-ES" b="1" dirty="0"/>
          </a:p>
          <a:p>
            <a:endParaRPr lang="es-ES" b="1" dirty="0"/>
          </a:p>
          <a:p>
            <a:r>
              <a:rPr lang="es-ES" b="1" dirty="0"/>
              <a:t>Microsoft </a:t>
            </a:r>
            <a:r>
              <a:rPr lang="es-ES" b="1" dirty="0" err="1"/>
              <a:t>Fabric</a:t>
            </a:r>
            <a:r>
              <a:rPr lang="es-ES" b="1" dirty="0"/>
              <a:t> </a:t>
            </a:r>
            <a:r>
              <a:rPr lang="es-ES" b="1" dirty="0" err="1"/>
              <a:t>Lakehouse</a:t>
            </a:r>
            <a:r>
              <a:rPr lang="es-ES" b="1" dirty="0"/>
              <a:t>: Análisis Eficiente y Flexible</a:t>
            </a:r>
            <a:endParaRPr lang="es-ES" dirty="0"/>
          </a:p>
          <a:p>
            <a:endParaRPr lang="es-ES" b="1" dirty="0"/>
          </a:p>
          <a:p>
            <a:r>
              <a:rPr lang="es-ES" b="1" dirty="0"/>
              <a:t>Ingesta de Datos en </a:t>
            </a:r>
            <a:r>
              <a:rPr lang="es-ES" b="1" dirty="0" err="1"/>
              <a:t>OneLake</a:t>
            </a:r>
            <a:r>
              <a:rPr lang="es-ES" b="1" dirty="0"/>
              <a:t>:</a:t>
            </a:r>
            <a:r>
              <a:rPr lang="es-ES" dirty="0"/>
              <a:t> El escenario de análisis </a:t>
            </a:r>
            <a:r>
              <a:rPr lang="es-ES" dirty="0" err="1"/>
              <a:t>Lakehouse</a:t>
            </a:r>
            <a:r>
              <a:rPr lang="es-ES" dirty="0"/>
              <a:t> de Microsoft </a:t>
            </a:r>
            <a:r>
              <a:rPr lang="es-ES" dirty="0" err="1"/>
              <a:t>Fabric</a:t>
            </a:r>
            <a:r>
              <a:rPr lang="es-ES" dirty="0"/>
              <a:t> permite que los datos se ingieran en </a:t>
            </a:r>
            <a:r>
              <a:rPr lang="es-ES" dirty="0" err="1"/>
              <a:t>OneLake</a:t>
            </a:r>
            <a:r>
              <a:rPr lang="es-ES" dirty="0"/>
              <a:t> utilizando atajos a otros repositorios en la nube, pipelines y </a:t>
            </a:r>
            <a:r>
              <a:rPr lang="es-ES" dirty="0" err="1"/>
              <a:t>dataflows</a:t>
            </a:r>
            <a:r>
              <a:rPr lang="es-ES" dirty="0"/>
              <a:t>. Esto facilita que los usuarios finales puedan aprovechar datos provenientes de múltiples fuentes.</a:t>
            </a:r>
          </a:p>
          <a:p>
            <a:endParaRPr lang="es-ES" b="1" dirty="0"/>
          </a:p>
          <a:p>
            <a:r>
              <a:rPr lang="es-ES" b="1" dirty="0"/>
              <a:t>Transformación de Datos con Notebooks:</a:t>
            </a:r>
            <a:r>
              <a:rPr lang="es-ES" dirty="0"/>
              <a:t> Una vez que los datos se han importado a Microsoft </a:t>
            </a:r>
            <a:r>
              <a:rPr lang="es-ES" dirty="0" err="1"/>
              <a:t>Fabric</a:t>
            </a:r>
            <a:r>
              <a:rPr lang="es-ES" dirty="0"/>
              <a:t>, los usuarios pueden utilizar notebooks para transformar esos datos dentro de </a:t>
            </a:r>
            <a:r>
              <a:rPr lang="es-ES" dirty="0" err="1"/>
              <a:t>OneLake</a:t>
            </a:r>
            <a:r>
              <a:rPr lang="es-ES" dirty="0"/>
              <a:t>. Este proceso permite la limpieza, enriquecimiento y estructuración de los datos, que luego se almacenan en los </a:t>
            </a:r>
            <a:r>
              <a:rPr lang="es-ES" dirty="0" err="1"/>
              <a:t>Lakehouses</a:t>
            </a:r>
            <a:r>
              <a:rPr lang="es-ES" dirty="0"/>
              <a:t> con una estructura de medallón. La estructura de medallón organiza los datos en capas (bronce, plata y oro) para mejorar la calidad y accesibilidad progresiva de los datos.</a:t>
            </a:r>
          </a:p>
          <a:p>
            <a:endParaRPr lang="es-ES" b="1" dirty="0"/>
          </a:p>
          <a:p>
            <a:r>
              <a:rPr lang="es-ES" b="1" dirty="0"/>
              <a:t>Análisis y Visualización con </a:t>
            </a:r>
            <a:r>
              <a:rPr lang="es-ES" b="1" dirty="0" err="1"/>
              <a:t>Power</a:t>
            </a:r>
            <a:r>
              <a:rPr lang="es-ES" b="1" dirty="0"/>
              <a:t> BI:</a:t>
            </a:r>
            <a:r>
              <a:rPr lang="es-ES" dirty="0"/>
              <a:t> Desde el </a:t>
            </a:r>
            <a:r>
              <a:rPr lang="es-ES" dirty="0" err="1"/>
              <a:t>Lakehouse</a:t>
            </a:r>
            <a:r>
              <a:rPr lang="es-ES" dirty="0"/>
              <a:t>, los usuarios pueden comenzar a analizar y visualizar los datos utilizando </a:t>
            </a:r>
            <a:r>
              <a:rPr lang="es-ES" dirty="0" err="1"/>
              <a:t>Power</a:t>
            </a:r>
            <a:r>
              <a:rPr lang="es-ES" dirty="0"/>
              <a:t> BI. Con el modo </a:t>
            </a:r>
            <a:r>
              <a:rPr lang="es-ES" dirty="0" err="1"/>
              <a:t>see-through</a:t>
            </a:r>
            <a:r>
              <a:rPr lang="es-ES" dirty="0"/>
              <a:t>, los usuarios pueden explorar los datos directamente en su formato crudo o estructurado. Además, los </a:t>
            </a:r>
            <a:r>
              <a:rPr lang="es-ES" dirty="0" err="1"/>
              <a:t>endpoints</a:t>
            </a:r>
            <a:r>
              <a:rPr lang="es-ES" dirty="0"/>
              <a:t> SQL proporcionan una interfaz familiar para que los analistas de datos ejecuten consultas y generen informes detallados.</a:t>
            </a:r>
          </a:p>
          <a:p>
            <a:endParaRPr lang="es-ES" b="1" dirty="0"/>
          </a:p>
          <a:p>
            <a:r>
              <a:rPr lang="es-ES" b="1" dirty="0"/>
              <a:t>Ventajas del Escenario </a:t>
            </a:r>
            <a:r>
              <a:rPr lang="es-ES" b="1" dirty="0" err="1"/>
              <a:t>Lakehouse</a:t>
            </a:r>
            <a:r>
              <a:rPr lang="es-ES" b="1" dirty="0"/>
              <a:t>:</a:t>
            </a:r>
          </a:p>
          <a:p>
            <a:endParaRPr lang="es-ES" dirty="0"/>
          </a:p>
          <a:p>
            <a:pPr>
              <a:buFont typeface="+mj-lt"/>
              <a:buAutoNum type="arabicPeriod"/>
            </a:pPr>
            <a:r>
              <a:rPr lang="es-ES" b="1" dirty="0"/>
              <a:t>Integración de Múltiples Fuentes de Datos:</a:t>
            </a:r>
            <a:endParaRPr lang="es-ES" dirty="0"/>
          </a:p>
          <a:p>
            <a:pPr marL="742950" lvl="1" indent="-285750">
              <a:buFont typeface="+mj-lt"/>
              <a:buAutoNum type="arabicPeriod"/>
            </a:pPr>
            <a:r>
              <a:rPr lang="es-ES" dirty="0"/>
              <a:t>Facilita la ingesta de datos desde diversas fuentes en la nube, eliminando silos y centralizando la información en </a:t>
            </a:r>
            <a:r>
              <a:rPr lang="es-ES" dirty="0" err="1"/>
              <a:t>OneLake</a:t>
            </a:r>
            <a:r>
              <a:rPr lang="es-ES" dirty="0"/>
              <a:t>.</a:t>
            </a:r>
          </a:p>
          <a:p>
            <a:pPr marL="742950" lvl="1" indent="-285750">
              <a:buFont typeface="+mj-lt"/>
              <a:buAutoNum type="arabicPeriod"/>
            </a:pPr>
            <a:endParaRPr lang="es-ES" dirty="0"/>
          </a:p>
          <a:p>
            <a:pPr>
              <a:buFont typeface="+mj-lt"/>
              <a:buAutoNum type="arabicPeriod"/>
            </a:pPr>
            <a:r>
              <a:rPr lang="es-ES" b="1" dirty="0"/>
              <a:t>Transformación Eficiente de Datos:</a:t>
            </a:r>
            <a:endParaRPr lang="es-ES" dirty="0"/>
          </a:p>
          <a:p>
            <a:pPr marL="742950" lvl="1" indent="-285750">
              <a:buFont typeface="+mj-lt"/>
              <a:buAutoNum type="arabicPeriod"/>
            </a:pPr>
            <a:r>
              <a:rPr lang="es-ES" dirty="0"/>
              <a:t>Utiliza notebooks para realizar transformaciones avanzadas, garantizando que los datos sean precisos, limpios y estructurados adecuadamente para el análisis.</a:t>
            </a:r>
          </a:p>
          <a:p>
            <a:pPr marL="742950" lvl="1" indent="-285750">
              <a:buFont typeface="+mj-lt"/>
              <a:buAutoNum type="arabicPeriod"/>
            </a:pPr>
            <a:endParaRPr lang="es-ES" dirty="0"/>
          </a:p>
          <a:p>
            <a:pPr>
              <a:buFont typeface="+mj-lt"/>
              <a:buAutoNum type="arabicPeriod"/>
            </a:pPr>
            <a:r>
              <a:rPr lang="es-ES" b="1" dirty="0"/>
              <a:t>Estructura de Medallón:</a:t>
            </a:r>
            <a:endParaRPr lang="es-ES" dirty="0"/>
          </a:p>
          <a:p>
            <a:pPr marL="742950" lvl="1" indent="-285750">
              <a:buFont typeface="+mj-lt"/>
              <a:buAutoNum type="arabicPeriod"/>
            </a:pPr>
            <a:r>
              <a:rPr lang="es-ES" dirty="0"/>
              <a:t>Organiza los datos en capas de bronce, plata y oro, mejorando la calidad y accesibilidad de los datos a medida que avanzan a través del pipeline de análisis.</a:t>
            </a:r>
          </a:p>
          <a:p>
            <a:pPr marL="742950" lvl="1" indent="-285750">
              <a:buFont typeface="+mj-lt"/>
              <a:buAutoNum type="arabicPeriod"/>
            </a:pPr>
            <a:endParaRPr lang="es-ES" dirty="0"/>
          </a:p>
          <a:p>
            <a:pPr>
              <a:buFont typeface="+mj-lt"/>
              <a:buAutoNum type="arabicPeriod"/>
            </a:pPr>
            <a:r>
              <a:rPr lang="es-ES" b="1" dirty="0"/>
              <a:t>Análisis y Visualización Potentes:</a:t>
            </a:r>
            <a:endParaRPr lang="es-ES" dirty="0"/>
          </a:p>
          <a:p>
            <a:pPr marL="742950" lvl="1" indent="-285750">
              <a:buFont typeface="+mj-lt"/>
              <a:buAutoNum type="arabicPeriod"/>
            </a:pPr>
            <a:r>
              <a:rPr lang="es-ES" dirty="0"/>
              <a:t>Utiliza </a:t>
            </a:r>
            <a:r>
              <a:rPr lang="es-ES" dirty="0" err="1"/>
              <a:t>Power</a:t>
            </a:r>
            <a:r>
              <a:rPr lang="es-ES" dirty="0"/>
              <a:t> BI para visualizar los datos de manera interactiva y comprensible, permitiendo a los usuarios tomar decisiones informadas basadas en análisis precisos.</a:t>
            </a:r>
          </a:p>
          <a:p>
            <a:pPr marL="742950" lvl="1" indent="-285750">
              <a:buFont typeface="+mj-lt"/>
              <a:buAutoNum type="arabicPeriod"/>
            </a:pPr>
            <a:endParaRPr lang="es-ES" dirty="0"/>
          </a:p>
          <a:p>
            <a:pPr>
              <a:buFont typeface="+mj-lt"/>
              <a:buAutoNum type="arabicPeriod"/>
            </a:pPr>
            <a:r>
              <a:rPr lang="es-ES" b="1" dirty="0"/>
              <a:t>Facilidad de Uso y Acceso:</a:t>
            </a:r>
            <a:endParaRPr lang="es-ES" dirty="0"/>
          </a:p>
          <a:p>
            <a:pPr marL="742950" lvl="1" indent="-285750">
              <a:buFont typeface="+mj-lt"/>
              <a:buAutoNum type="arabicPeriod"/>
            </a:pPr>
            <a:r>
              <a:rPr lang="es-ES" dirty="0"/>
              <a:t>Los </a:t>
            </a:r>
            <a:r>
              <a:rPr lang="es-ES" dirty="0" err="1"/>
              <a:t>endpoints</a:t>
            </a:r>
            <a:r>
              <a:rPr lang="es-ES" dirty="0"/>
              <a:t> SQL y el modo </a:t>
            </a:r>
            <a:r>
              <a:rPr lang="es-ES" dirty="0" err="1"/>
              <a:t>see-through</a:t>
            </a:r>
            <a:r>
              <a:rPr lang="es-ES" dirty="0"/>
              <a:t> en </a:t>
            </a:r>
            <a:r>
              <a:rPr lang="es-ES" dirty="0" err="1"/>
              <a:t>Power</a:t>
            </a:r>
            <a:r>
              <a:rPr lang="es-ES" dirty="0"/>
              <a:t> BI ofrecen herramientas familiares y accesibles para los analistas, facilitando la adopción y el uso eficiente de la plataforma.</a:t>
            </a:r>
          </a:p>
          <a:p>
            <a:pPr marL="742950" lvl="1" indent="-285750">
              <a:buFont typeface="+mj-lt"/>
              <a:buAutoNum type="arabicPeriod"/>
            </a:pPr>
            <a:endParaRPr lang="es-ES" dirty="0"/>
          </a:p>
          <a:p>
            <a:r>
              <a:rPr lang="es-ES" b="1" dirty="0"/>
              <a:t>Resumen:</a:t>
            </a:r>
            <a:r>
              <a:rPr lang="es-ES" dirty="0"/>
              <a:t> El escenario de análisis </a:t>
            </a:r>
            <a:r>
              <a:rPr lang="es-ES" dirty="0" err="1"/>
              <a:t>Lakehouse</a:t>
            </a:r>
            <a:r>
              <a:rPr lang="es-ES" dirty="0"/>
              <a:t> en Microsoft </a:t>
            </a:r>
            <a:r>
              <a:rPr lang="es-ES" dirty="0" err="1"/>
              <a:t>Fabric</a:t>
            </a:r>
            <a:r>
              <a:rPr lang="es-ES" dirty="0"/>
              <a:t> proporciona una solución robusta y flexible para la ingesta, transformación y análisis de datos. Al centralizar los datos en </a:t>
            </a:r>
            <a:r>
              <a:rPr lang="es-ES" dirty="0" err="1"/>
              <a:t>OneLake</a:t>
            </a:r>
            <a:r>
              <a:rPr lang="es-ES" dirty="0"/>
              <a:t> y utilizar herramientas avanzadas como notebooks y </a:t>
            </a:r>
            <a:r>
              <a:rPr lang="es-ES" dirty="0" err="1"/>
              <a:t>Power</a:t>
            </a:r>
            <a:r>
              <a:rPr lang="es-ES" dirty="0"/>
              <a:t> BI, las organizaciones pueden maximizar el valor de sus datos, mejorar la toma de decisiones y acelerar la innovación.</a:t>
            </a:r>
          </a:p>
          <a:p>
            <a:r>
              <a:rPr lang="en-US" sz="1800" dirty="0">
                <a:solidFill>
                  <a:srgbClr val="000000"/>
                </a:solidFill>
                <a:effectLst/>
                <a:latin typeface="Segoe UI" panose="020B0502040204020203" pitchFamily="34" charset="0"/>
                <a:ea typeface="Times New Roman" panose="02020603050405020304" pitchFamily="18" charset="0"/>
              </a:rPr>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D32E9-684E-4390-8F5F-EA016EFE6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704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Microsoft </a:t>
            </a:r>
            <a:r>
              <a:rPr lang="es-ES" b="1" dirty="0" err="1"/>
              <a:t>Fabric</a:t>
            </a:r>
            <a:r>
              <a:rPr lang="es-ES" b="1" dirty="0"/>
              <a:t> Data </a:t>
            </a:r>
            <a:r>
              <a:rPr lang="es-ES" b="1" dirty="0" err="1"/>
              <a:t>Warehouse</a:t>
            </a:r>
            <a:r>
              <a:rPr lang="es-ES" b="1" dirty="0"/>
              <a:t>: Transformación y Análisis Centralizado</a:t>
            </a:r>
          </a:p>
          <a:p>
            <a:endParaRPr lang="es-ES" dirty="0"/>
          </a:p>
          <a:p>
            <a:r>
              <a:rPr lang="es-ES" b="1" dirty="0"/>
              <a:t>Ingesta de Datos desde Fuentes Existentes:</a:t>
            </a:r>
            <a:r>
              <a:rPr lang="es-ES" dirty="0"/>
              <a:t> El escenario de análisis Data </a:t>
            </a:r>
            <a:r>
              <a:rPr lang="es-ES" dirty="0" err="1"/>
              <a:t>Warehouse</a:t>
            </a:r>
            <a:r>
              <a:rPr lang="es-ES" dirty="0"/>
              <a:t> de Microsoft </a:t>
            </a:r>
            <a:r>
              <a:rPr lang="es-ES" dirty="0" err="1"/>
              <a:t>Fabric</a:t>
            </a:r>
            <a:r>
              <a:rPr lang="es-ES" dirty="0"/>
              <a:t> permite tomar fuentes de datos existentes que están montadas en la plataforma. Además, pipelines y </a:t>
            </a:r>
            <a:r>
              <a:rPr lang="es-ES" dirty="0" err="1"/>
              <a:t>dataflows</a:t>
            </a:r>
            <a:r>
              <a:rPr lang="es-ES" dirty="0"/>
              <a:t> pueden traer todos los datos adicionales necesarios para un análisis completo.</a:t>
            </a:r>
          </a:p>
          <a:p>
            <a:endParaRPr lang="es-ES" b="1" dirty="0"/>
          </a:p>
          <a:p>
            <a:r>
              <a:rPr lang="es-ES" b="1" dirty="0"/>
              <a:t>Definición y Almacenamiento de Procedimientos por Equipos de TI:</a:t>
            </a:r>
            <a:r>
              <a:rPr lang="es-ES" dirty="0"/>
              <a:t> Los equipos de TI pueden definir y almacenar procedimientos para transformar los datos. Estos procedimientos permiten la limpieza y estructuración de los datos, que se almacenan como archivos </a:t>
            </a:r>
            <a:r>
              <a:rPr lang="es-ES" dirty="0" err="1"/>
              <a:t>Parquet</a:t>
            </a:r>
            <a:r>
              <a:rPr lang="es-ES" dirty="0"/>
              <a:t>/Delta Lake en </a:t>
            </a:r>
            <a:r>
              <a:rPr lang="es-ES" dirty="0" err="1"/>
              <a:t>OneLake</a:t>
            </a:r>
            <a:r>
              <a:rPr lang="es-ES" dirty="0"/>
              <a:t>, garantizando eficiencia y escalabilidad.</a:t>
            </a:r>
          </a:p>
          <a:p>
            <a:endParaRPr lang="es-ES" b="1" dirty="0"/>
          </a:p>
          <a:p>
            <a:r>
              <a:rPr lang="es-ES" b="1" dirty="0"/>
              <a:t>Análisis y Visualización de Datos con </a:t>
            </a:r>
            <a:r>
              <a:rPr lang="es-ES" b="1" dirty="0" err="1"/>
              <a:t>Power</a:t>
            </a:r>
            <a:r>
              <a:rPr lang="es-ES" b="1" dirty="0"/>
              <a:t> BI:</a:t>
            </a:r>
            <a:r>
              <a:rPr lang="es-ES" dirty="0"/>
              <a:t> Desde </a:t>
            </a:r>
            <a:r>
              <a:rPr lang="es-ES" dirty="0" err="1"/>
              <a:t>OneLake</a:t>
            </a:r>
            <a:r>
              <a:rPr lang="es-ES" dirty="0"/>
              <a:t>, los usuarios empresariales pueden analizar y visualizar los datos utilizando </a:t>
            </a:r>
            <a:r>
              <a:rPr lang="es-ES" dirty="0" err="1"/>
              <a:t>Power</a:t>
            </a:r>
            <a:r>
              <a:rPr lang="es-ES" dirty="0"/>
              <a:t> BI. El modo </a:t>
            </a:r>
            <a:r>
              <a:rPr lang="es-ES" dirty="0" err="1"/>
              <a:t>see-through</a:t>
            </a:r>
            <a:r>
              <a:rPr lang="es-ES" dirty="0"/>
              <a:t> permite explorar los datos directamente en su formato crudo o estructurado, mientras que los </a:t>
            </a:r>
            <a:r>
              <a:rPr lang="es-ES" dirty="0" err="1"/>
              <a:t>endpoints</a:t>
            </a:r>
            <a:r>
              <a:rPr lang="es-ES" dirty="0"/>
              <a:t> SQL proporcionan una interfaz familiar para ejecutar consultas y generar informes detallados.</a:t>
            </a:r>
          </a:p>
          <a:p>
            <a:endParaRPr lang="es-ES" b="1" dirty="0"/>
          </a:p>
          <a:p>
            <a:r>
              <a:rPr lang="es-ES" b="1" dirty="0"/>
              <a:t>Puntos Clave del Escenario Data </a:t>
            </a:r>
            <a:r>
              <a:rPr lang="es-ES" b="1" dirty="0" err="1"/>
              <a:t>Warehouse</a:t>
            </a:r>
            <a:r>
              <a:rPr lang="es-ES" b="1" dirty="0"/>
              <a:t>:</a:t>
            </a:r>
          </a:p>
          <a:p>
            <a:endParaRPr lang="es-ES" dirty="0"/>
          </a:p>
          <a:p>
            <a:pPr>
              <a:buFont typeface="+mj-lt"/>
              <a:buAutoNum type="arabicPeriod"/>
            </a:pPr>
            <a:r>
              <a:rPr lang="es-ES" b="1" dirty="0"/>
              <a:t>Ingesta de Múltiples Fuentes de Datos:</a:t>
            </a:r>
            <a:endParaRPr lang="es-ES" dirty="0"/>
          </a:p>
          <a:p>
            <a:pPr marL="742950" lvl="1" indent="-285750">
              <a:buFont typeface="+mj-lt"/>
              <a:buAutoNum type="arabicPeriod"/>
            </a:pPr>
            <a:r>
              <a:rPr lang="es-ES" dirty="0"/>
              <a:t>Facilita la importación de datos desde diversas fuentes y sistemas, centralizando la información necesaria para un análisis integral.</a:t>
            </a:r>
          </a:p>
          <a:p>
            <a:pPr marL="742950" lvl="1" indent="-285750">
              <a:buFont typeface="+mj-lt"/>
              <a:buAutoNum type="arabicPeriod"/>
            </a:pPr>
            <a:endParaRPr lang="es-ES" dirty="0"/>
          </a:p>
          <a:p>
            <a:pPr>
              <a:buFont typeface="+mj-lt"/>
              <a:buAutoNum type="arabicPeriod"/>
            </a:pPr>
            <a:r>
              <a:rPr lang="es-ES" b="1" dirty="0"/>
              <a:t>Transformación Eficiente por Equipos de TI:</a:t>
            </a:r>
            <a:endParaRPr lang="es-ES" dirty="0"/>
          </a:p>
          <a:p>
            <a:pPr marL="742950" lvl="1" indent="-285750">
              <a:buFont typeface="+mj-lt"/>
              <a:buAutoNum type="arabicPeriod"/>
            </a:pPr>
            <a:r>
              <a:rPr lang="es-ES" dirty="0"/>
              <a:t>Permite a los equipos de TI definir y aplicar procedimientos de transformación, asegurando que los datos sean precisos, limpios y bien estructurados.</a:t>
            </a:r>
          </a:p>
          <a:p>
            <a:pPr marL="742950" lvl="1" indent="-285750">
              <a:buFont typeface="+mj-lt"/>
              <a:buAutoNum type="arabicPeriod"/>
            </a:pPr>
            <a:endParaRPr lang="es-ES" dirty="0"/>
          </a:p>
          <a:p>
            <a:pPr>
              <a:buFont typeface="+mj-lt"/>
              <a:buAutoNum type="arabicPeriod"/>
            </a:pPr>
            <a:r>
              <a:rPr lang="es-ES" b="1" dirty="0"/>
              <a:t>Almacenamiento Optimizado:</a:t>
            </a:r>
            <a:endParaRPr lang="es-ES" dirty="0"/>
          </a:p>
          <a:p>
            <a:pPr marL="742950" lvl="1" indent="-285750">
              <a:buFont typeface="+mj-lt"/>
              <a:buAutoNum type="arabicPeriod"/>
            </a:pPr>
            <a:r>
              <a:rPr lang="es-ES" dirty="0"/>
              <a:t>Los datos transformados se almacenan como archivos </a:t>
            </a:r>
            <a:r>
              <a:rPr lang="es-ES" dirty="0" err="1"/>
              <a:t>Parquet</a:t>
            </a:r>
            <a:r>
              <a:rPr lang="es-ES" dirty="0"/>
              <a:t>/Delta Lake en </a:t>
            </a:r>
            <a:r>
              <a:rPr lang="es-ES" dirty="0" err="1"/>
              <a:t>OneLake</a:t>
            </a:r>
            <a:r>
              <a:rPr lang="es-ES" dirty="0"/>
              <a:t>, mejorando la eficiencia y escalabilidad del almacenamiento de datos.</a:t>
            </a:r>
          </a:p>
          <a:p>
            <a:pPr marL="742950" lvl="1" indent="-285750">
              <a:buFont typeface="+mj-lt"/>
              <a:buAutoNum type="arabicPeriod"/>
            </a:pPr>
            <a:endParaRPr lang="es-ES" dirty="0"/>
          </a:p>
          <a:p>
            <a:pPr>
              <a:buFont typeface="+mj-lt"/>
              <a:buAutoNum type="arabicPeriod"/>
            </a:pPr>
            <a:r>
              <a:rPr lang="es-ES" b="1" dirty="0"/>
              <a:t>Análisis y Visualización Potentes:</a:t>
            </a:r>
            <a:endParaRPr lang="es-ES" dirty="0"/>
          </a:p>
          <a:p>
            <a:pPr marL="742950" lvl="1" indent="-285750">
              <a:buFont typeface="+mj-lt"/>
              <a:buAutoNum type="arabicPeriod"/>
            </a:pPr>
            <a:r>
              <a:rPr lang="es-ES" dirty="0"/>
              <a:t>Utiliza </a:t>
            </a:r>
            <a:r>
              <a:rPr lang="es-ES" dirty="0" err="1"/>
              <a:t>Power</a:t>
            </a:r>
            <a:r>
              <a:rPr lang="es-ES" dirty="0"/>
              <a:t> BI para visualizar y analizar los datos de manera interactiva, permitiendo a los usuarios empresariales tomar decisiones informadas basadas en análisis precisos.</a:t>
            </a:r>
          </a:p>
          <a:p>
            <a:pPr marL="742950" lvl="1" indent="-285750">
              <a:buFont typeface="+mj-lt"/>
              <a:buAutoNum type="arabicPeriod"/>
            </a:pPr>
            <a:endParaRPr lang="es-ES" dirty="0"/>
          </a:p>
          <a:p>
            <a:pPr>
              <a:buFont typeface="+mj-lt"/>
              <a:buAutoNum type="arabicPeriod"/>
            </a:pPr>
            <a:r>
              <a:rPr lang="es-ES" b="1" dirty="0"/>
              <a:t>Facilidad de Uso y Acceso:</a:t>
            </a:r>
            <a:endParaRPr lang="es-ES" dirty="0"/>
          </a:p>
          <a:p>
            <a:pPr marL="742950" lvl="1" indent="-285750">
              <a:buFont typeface="+mj-lt"/>
              <a:buAutoNum type="arabicPeriod"/>
            </a:pPr>
            <a:r>
              <a:rPr lang="es-ES" dirty="0"/>
              <a:t>Los </a:t>
            </a:r>
            <a:r>
              <a:rPr lang="es-ES" dirty="0" err="1"/>
              <a:t>endpoints</a:t>
            </a:r>
            <a:r>
              <a:rPr lang="es-ES" dirty="0"/>
              <a:t> SQL y el modo </a:t>
            </a:r>
            <a:r>
              <a:rPr lang="es-ES" dirty="0" err="1"/>
              <a:t>see-through</a:t>
            </a:r>
            <a:r>
              <a:rPr lang="es-ES" dirty="0"/>
              <a:t> en </a:t>
            </a:r>
            <a:r>
              <a:rPr lang="es-ES" dirty="0" err="1"/>
              <a:t>Power</a:t>
            </a:r>
            <a:r>
              <a:rPr lang="es-ES" dirty="0"/>
              <a:t> BI ofrecen herramientas familiares y accesibles para los analistas, facilitando la adopción y el uso eficiente de la plataforma.</a:t>
            </a:r>
          </a:p>
          <a:p>
            <a:pPr marL="742950" lvl="1" indent="-285750">
              <a:buFont typeface="+mj-lt"/>
              <a:buAutoNum type="arabicPeriod"/>
            </a:pPr>
            <a:endParaRPr lang="es-ES" dirty="0"/>
          </a:p>
          <a:p>
            <a:r>
              <a:rPr lang="es-ES" b="1" dirty="0"/>
              <a:t>Resumen:</a:t>
            </a:r>
            <a:r>
              <a:rPr lang="es-ES" dirty="0"/>
              <a:t> El escenario de análisis Data </a:t>
            </a:r>
            <a:r>
              <a:rPr lang="es-ES" dirty="0" err="1"/>
              <a:t>Warehouse</a:t>
            </a:r>
            <a:r>
              <a:rPr lang="es-ES" dirty="0"/>
              <a:t> en Microsoft </a:t>
            </a:r>
            <a:r>
              <a:rPr lang="es-ES" dirty="0" err="1"/>
              <a:t>Fabric</a:t>
            </a:r>
            <a:r>
              <a:rPr lang="es-ES" dirty="0"/>
              <a:t> proporciona una solución robusta y centralizada para la ingesta, transformación y análisis de datos. Al centralizar los datos en </a:t>
            </a:r>
            <a:r>
              <a:rPr lang="es-ES" dirty="0" err="1"/>
              <a:t>OneLake</a:t>
            </a:r>
            <a:r>
              <a:rPr lang="es-ES" dirty="0"/>
              <a:t> y utilizar herramientas avanzadas como </a:t>
            </a:r>
            <a:r>
              <a:rPr lang="es-ES" dirty="0" err="1"/>
              <a:t>Power</a:t>
            </a:r>
            <a:r>
              <a:rPr lang="es-ES" dirty="0"/>
              <a:t> BI, las organizaciones pueden maximizar el valor de sus datos, mejorar la toma de decisiones y acelerar la innovación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D32E9-684E-4390-8F5F-EA016EFE6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884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Microsoft </a:t>
            </a:r>
            <a:r>
              <a:rPr lang="es-ES" b="1" dirty="0" err="1"/>
              <a:t>Fabric</a:t>
            </a:r>
            <a:r>
              <a:rPr lang="es-ES" b="1" dirty="0"/>
              <a:t> Data </a:t>
            </a:r>
            <a:r>
              <a:rPr lang="es-ES" b="1" dirty="0" err="1"/>
              <a:t>Science</a:t>
            </a:r>
            <a:r>
              <a:rPr lang="es-ES" b="1" dirty="0"/>
              <a:t>: Análisis Avanzado y Modelos de Aprendizaje Automático</a:t>
            </a:r>
          </a:p>
          <a:p>
            <a:endParaRPr lang="es-ES" dirty="0"/>
          </a:p>
          <a:p>
            <a:r>
              <a:rPr lang="es-ES" b="1" dirty="0"/>
              <a:t>Ingesta de Datos Similar a </a:t>
            </a:r>
            <a:r>
              <a:rPr lang="es-ES" b="1" dirty="0" err="1"/>
              <a:t>Lakehouse</a:t>
            </a:r>
            <a:r>
              <a:rPr lang="es-ES" b="1" dirty="0"/>
              <a:t> y Data </a:t>
            </a:r>
            <a:r>
              <a:rPr lang="es-ES" b="1" dirty="0" err="1"/>
              <a:t>Warehouse</a:t>
            </a:r>
            <a:r>
              <a:rPr lang="es-ES" b="1" dirty="0"/>
              <a:t>:</a:t>
            </a:r>
            <a:r>
              <a:rPr lang="es-ES" dirty="0"/>
              <a:t> El escenario de análisis Data </a:t>
            </a:r>
            <a:r>
              <a:rPr lang="es-ES" dirty="0" err="1"/>
              <a:t>Science</a:t>
            </a:r>
            <a:r>
              <a:rPr lang="es-ES" dirty="0"/>
              <a:t> en Microsoft </a:t>
            </a:r>
            <a:r>
              <a:rPr lang="es-ES" dirty="0" err="1"/>
              <a:t>Fabric</a:t>
            </a:r>
            <a:r>
              <a:rPr lang="es-ES" dirty="0"/>
              <a:t> permite la ingesta de datos de manera similar a los caminos de </a:t>
            </a:r>
            <a:r>
              <a:rPr lang="es-ES" dirty="0" err="1"/>
              <a:t>Lakehouse</a:t>
            </a:r>
            <a:r>
              <a:rPr lang="es-ES" dirty="0"/>
              <a:t> y Data </a:t>
            </a:r>
            <a:r>
              <a:rPr lang="es-ES" dirty="0" err="1"/>
              <a:t>Warehouse</a:t>
            </a:r>
            <a:r>
              <a:rPr lang="es-ES" dirty="0"/>
              <a:t>. Los datos pueden ser importados desde diversas fuentes y sistemas, centralizando la información en </a:t>
            </a:r>
            <a:r>
              <a:rPr lang="es-ES" dirty="0" err="1"/>
              <a:t>OneLake</a:t>
            </a:r>
            <a:r>
              <a:rPr lang="es-ES" dirty="0"/>
              <a:t>.</a:t>
            </a:r>
          </a:p>
          <a:p>
            <a:endParaRPr lang="es-ES" b="1" dirty="0"/>
          </a:p>
          <a:p>
            <a:r>
              <a:rPr lang="es-ES" b="1" dirty="0"/>
              <a:t>Limpieza y Preparación de Datos con Notebooks:</a:t>
            </a:r>
            <a:r>
              <a:rPr lang="es-ES" dirty="0"/>
              <a:t> Una vez que los datos son ingeridos, se limpian y preparan utilizando notebooks. Este proceso garantiza que los datos sean precisos, consistentes y listos para el análisis. Los datos preparados se almacenan en el </a:t>
            </a:r>
            <a:r>
              <a:rPr lang="es-ES" dirty="0" err="1"/>
              <a:t>Lakehouse</a:t>
            </a:r>
            <a:r>
              <a:rPr lang="es-ES" dirty="0"/>
              <a:t> utilizando la estructura de medallón.</a:t>
            </a:r>
          </a:p>
          <a:p>
            <a:endParaRPr lang="es-ES" b="1" dirty="0"/>
          </a:p>
          <a:p>
            <a:r>
              <a:rPr lang="es-ES" b="1" dirty="0"/>
              <a:t>Entrenamiento y Prueba de Modelos de Aprendizaje Automático:</a:t>
            </a:r>
            <a:r>
              <a:rPr lang="es-ES" dirty="0"/>
              <a:t> Después de la limpieza y el almacenamiento, los modelos de aprendizaje automático pueden ser entrenados y probados directamente en el </a:t>
            </a:r>
            <a:r>
              <a:rPr lang="es-ES" dirty="0" err="1"/>
              <a:t>Lakehouse</a:t>
            </a:r>
            <a:r>
              <a:rPr lang="es-ES" dirty="0"/>
              <a:t>. Esto permite un ciclo de desarrollo de modelos eficiente y basado en datos de alta calidad.</a:t>
            </a:r>
          </a:p>
          <a:p>
            <a:endParaRPr lang="es-ES" b="1" dirty="0"/>
          </a:p>
          <a:p>
            <a:r>
              <a:rPr lang="es-ES" b="1" dirty="0"/>
              <a:t>Análisis y Visualización de Datos con </a:t>
            </a:r>
            <a:r>
              <a:rPr lang="es-ES" b="1" dirty="0" err="1"/>
              <a:t>Power</a:t>
            </a:r>
            <a:r>
              <a:rPr lang="es-ES" b="1" dirty="0"/>
              <a:t> BI:</a:t>
            </a:r>
            <a:r>
              <a:rPr lang="es-ES" dirty="0"/>
              <a:t> Al igual que en otros escenarios de análisis, los usuarios empresariales pueden analizar y visualizar los datos utilizando </a:t>
            </a:r>
            <a:r>
              <a:rPr lang="es-ES" dirty="0" err="1"/>
              <a:t>Power</a:t>
            </a:r>
            <a:r>
              <a:rPr lang="es-ES" dirty="0"/>
              <a:t> BI. El modo </a:t>
            </a:r>
            <a:r>
              <a:rPr lang="es-ES" dirty="0" err="1"/>
              <a:t>see-through</a:t>
            </a:r>
            <a:r>
              <a:rPr lang="es-ES" dirty="0"/>
              <a:t> permite explorar los datos en su formato crudo o estructurado, mientras que los </a:t>
            </a:r>
            <a:r>
              <a:rPr lang="es-ES" dirty="0" err="1"/>
              <a:t>endpoints</a:t>
            </a:r>
            <a:r>
              <a:rPr lang="es-ES" dirty="0"/>
              <a:t> SQL proporcionan una interfaz familiar para ejecutar consultas y generar informes detallados.</a:t>
            </a:r>
          </a:p>
          <a:p>
            <a:endParaRPr lang="es-ES" b="1" dirty="0"/>
          </a:p>
          <a:p>
            <a:r>
              <a:rPr lang="es-ES" b="1" dirty="0"/>
              <a:t>Puntos Clave del Escenario Data </a:t>
            </a:r>
            <a:r>
              <a:rPr lang="es-ES" b="1" dirty="0" err="1"/>
              <a:t>Science</a:t>
            </a:r>
            <a:r>
              <a:rPr lang="es-ES" b="1" dirty="0"/>
              <a:t>:</a:t>
            </a:r>
            <a:endParaRPr lang="es-ES" dirty="0"/>
          </a:p>
          <a:p>
            <a:pPr>
              <a:buFont typeface="+mj-lt"/>
              <a:buAutoNum type="arabicPeriod"/>
            </a:pPr>
            <a:r>
              <a:rPr lang="es-ES" b="1" dirty="0"/>
              <a:t>Ingesta de Datos Centralizada:</a:t>
            </a:r>
            <a:endParaRPr lang="es-ES" dirty="0"/>
          </a:p>
          <a:p>
            <a:pPr marL="742950" lvl="1" indent="-285750">
              <a:buFont typeface="+mj-lt"/>
              <a:buAutoNum type="arabicPeriod"/>
            </a:pPr>
            <a:r>
              <a:rPr lang="es-ES" dirty="0"/>
              <a:t>Facilita la importación de datos desde diversas fuentes y sistemas, centralizando la información necesaria para el análisis avanzado.</a:t>
            </a:r>
          </a:p>
          <a:p>
            <a:pPr marL="742950" lvl="1" indent="-285750">
              <a:buFont typeface="+mj-lt"/>
              <a:buAutoNum type="arabicPeriod"/>
            </a:pPr>
            <a:endParaRPr lang="es-ES" dirty="0"/>
          </a:p>
          <a:p>
            <a:pPr>
              <a:buFont typeface="+mj-lt"/>
              <a:buAutoNum type="arabicPeriod"/>
            </a:pPr>
            <a:r>
              <a:rPr lang="es-ES" b="1" dirty="0"/>
              <a:t>Limpieza y Preparación de Datos Eficiente:</a:t>
            </a:r>
            <a:endParaRPr lang="es-ES" dirty="0"/>
          </a:p>
          <a:p>
            <a:pPr marL="742950" lvl="1" indent="-285750">
              <a:buFont typeface="+mj-lt"/>
              <a:buAutoNum type="arabicPeriod"/>
            </a:pPr>
            <a:r>
              <a:rPr lang="es-ES" dirty="0"/>
              <a:t>Utiliza notebooks para limpiar y preparar los datos, asegurando precisión y consistencia, y almacenándolos en la estructura de medallón en el </a:t>
            </a:r>
            <a:r>
              <a:rPr lang="es-ES" dirty="0" err="1"/>
              <a:t>Lakehouse</a:t>
            </a:r>
            <a:r>
              <a:rPr lang="es-ES" dirty="0"/>
              <a:t>.</a:t>
            </a:r>
          </a:p>
          <a:p>
            <a:pPr marL="742950" lvl="1" indent="-285750">
              <a:buFont typeface="+mj-lt"/>
              <a:buAutoNum type="arabicPeriod"/>
            </a:pPr>
            <a:endParaRPr lang="es-ES" dirty="0"/>
          </a:p>
          <a:p>
            <a:pPr>
              <a:buFont typeface="+mj-lt"/>
              <a:buAutoNum type="arabicPeriod"/>
            </a:pPr>
            <a:r>
              <a:rPr lang="es-ES" b="1" dirty="0"/>
              <a:t>Entrenamiento y Prueba de Modelos:</a:t>
            </a:r>
            <a:endParaRPr lang="es-ES" dirty="0"/>
          </a:p>
          <a:p>
            <a:pPr marL="742950" lvl="1" indent="-285750">
              <a:buFont typeface="+mj-lt"/>
              <a:buAutoNum type="arabicPeriod"/>
            </a:pPr>
            <a:r>
              <a:rPr lang="es-ES" dirty="0"/>
              <a:t>Permite entrenar y probar modelos de aprendizaje automático directamente en el </a:t>
            </a:r>
            <a:r>
              <a:rPr lang="es-ES" dirty="0" err="1"/>
              <a:t>Lakehouse</a:t>
            </a:r>
            <a:r>
              <a:rPr lang="es-ES" dirty="0"/>
              <a:t>, optimizando el ciclo de desarrollo de modelos.</a:t>
            </a:r>
          </a:p>
          <a:p>
            <a:pPr marL="742950" lvl="1" indent="-285750">
              <a:buFont typeface="+mj-lt"/>
              <a:buAutoNum type="arabicPeriod"/>
            </a:pPr>
            <a:endParaRPr lang="es-ES" dirty="0"/>
          </a:p>
          <a:p>
            <a:pPr>
              <a:buFont typeface="+mj-lt"/>
              <a:buAutoNum type="arabicPeriod"/>
            </a:pPr>
            <a:r>
              <a:rPr lang="es-ES" b="1" dirty="0"/>
              <a:t>Análisis y Visualización Potentes:</a:t>
            </a:r>
            <a:endParaRPr lang="es-ES" dirty="0"/>
          </a:p>
          <a:p>
            <a:pPr marL="742950" lvl="1" indent="-285750">
              <a:buFont typeface="+mj-lt"/>
              <a:buAutoNum type="arabicPeriod"/>
            </a:pPr>
            <a:r>
              <a:rPr lang="es-ES" dirty="0"/>
              <a:t>Utiliza </a:t>
            </a:r>
            <a:r>
              <a:rPr lang="es-ES" dirty="0" err="1"/>
              <a:t>Power</a:t>
            </a:r>
            <a:r>
              <a:rPr lang="es-ES" dirty="0"/>
              <a:t> BI para visualizar y analizar los datos de manera interactiva, permitiendo a los usuarios empresariales tomar decisiones informadas basadas en análisis avanzados.</a:t>
            </a:r>
          </a:p>
          <a:p>
            <a:pPr marL="742950" lvl="1" indent="-285750">
              <a:buFont typeface="+mj-lt"/>
              <a:buAutoNum type="arabicPeriod"/>
            </a:pPr>
            <a:endParaRPr lang="es-ES" dirty="0"/>
          </a:p>
          <a:p>
            <a:pPr>
              <a:buFont typeface="+mj-lt"/>
              <a:buAutoNum type="arabicPeriod"/>
            </a:pPr>
            <a:r>
              <a:rPr lang="es-ES" b="1" dirty="0"/>
              <a:t>Facilidad de Uso y Acceso:</a:t>
            </a:r>
            <a:endParaRPr lang="es-ES" dirty="0"/>
          </a:p>
          <a:p>
            <a:pPr marL="742950" lvl="1" indent="-285750">
              <a:buFont typeface="+mj-lt"/>
              <a:buAutoNum type="arabicPeriod"/>
            </a:pPr>
            <a:r>
              <a:rPr lang="es-ES" dirty="0"/>
              <a:t>Los </a:t>
            </a:r>
            <a:r>
              <a:rPr lang="es-ES" dirty="0" err="1"/>
              <a:t>endpoints</a:t>
            </a:r>
            <a:r>
              <a:rPr lang="es-ES" dirty="0"/>
              <a:t> SQL y el modo </a:t>
            </a:r>
            <a:r>
              <a:rPr lang="es-ES" dirty="0" err="1"/>
              <a:t>see-through</a:t>
            </a:r>
            <a:r>
              <a:rPr lang="es-ES" dirty="0"/>
              <a:t> en </a:t>
            </a:r>
            <a:r>
              <a:rPr lang="es-ES" dirty="0" err="1"/>
              <a:t>Power</a:t>
            </a:r>
            <a:r>
              <a:rPr lang="es-ES" dirty="0"/>
              <a:t> BI ofrecen herramientas familiares y accesibles para los analistas, facilitando la adopción y el uso eficiente de la plataforma.</a:t>
            </a:r>
          </a:p>
          <a:p>
            <a:pPr marL="742950" lvl="1" indent="-285750">
              <a:buFont typeface="+mj-lt"/>
              <a:buAutoNum type="arabicPeriod"/>
            </a:pPr>
            <a:endParaRPr lang="es-ES" dirty="0"/>
          </a:p>
          <a:p>
            <a:r>
              <a:rPr lang="es-ES" b="1" dirty="0"/>
              <a:t>Resumen:</a:t>
            </a:r>
            <a:r>
              <a:rPr lang="es-ES" dirty="0"/>
              <a:t> El escenario de análisis Data </a:t>
            </a:r>
            <a:r>
              <a:rPr lang="es-ES" dirty="0" err="1"/>
              <a:t>Science</a:t>
            </a:r>
            <a:r>
              <a:rPr lang="es-ES" dirty="0"/>
              <a:t> en Microsoft </a:t>
            </a:r>
            <a:r>
              <a:rPr lang="es-ES" dirty="0" err="1"/>
              <a:t>Fabric</a:t>
            </a:r>
            <a:r>
              <a:rPr lang="es-ES" dirty="0"/>
              <a:t> proporciona una solución robusta y avanzada para la ingesta, limpieza, preparación y análisis de datos. Al centralizar los datos en </a:t>
            </a:r>
            <a:r>
              <a:rPr lang="es-ES" dirty="0" err="1"/>
              <a:t>OneLake</a:t>
            </a:r>
            <a:r>
              <a:rPr lang="es-ES" dirty="0"/>
              <a:t> y utilizar herramientas avanzadas como notebooks y </a:t>
            </a:r>
            <a:r>
              <a:rPr lang="es-ES" dirty="0" err="1"/>
              <a:t>Power</a:t>
            </a:r>
            <a:r>
              <a:rPr lang="es-ES" dirty="0"/>
              <a:t> BI, las organizaciones pueden maximizar el valor de sus datos, desarrollar modelos de aprendizaje automático eficientes y mejorar la toma de decisiones estratégicas.</a:t>
            </a:r>
          </a:p>
          <a:p>
            <a:pPr marL="0" marR="0">
              <a:spcBef>
                <a:spcPts val="0"/>
              </a:spcBef>
              <a:spcAft>
                <a:spcPts val="0"/>
              </a:spcAft>
            </a:pPr>
            <a:r>
              <a:rPr lang="en-US" sz="1800" dirty="0">
                <a:solidFill>
                  <a:srgbClr val="000000"/>
                </a:solidFill>
                <a:effectLst/>
                <a:latin typeface="Segoe UI" panose="020B0502040204020203"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D32E9-684E-4390-8F5F-EA016EFE6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345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Microsoft </a:t>
            </a:r>
            <a:r>
              <a:rPr lang="es-ES" dirty="0" err="1"/>
              <a:t>Fabric</a:t>
            </a:r>
            <a:r>
              <a:rPr lang="es-ES" dirty="0"/>
              <a:t> </a:t>
            </a:r>
            <a:r>
              <a:rPr lang="es-ES" dirty="0" err="1"/>
              <a:t>Streaming</a:t>
            </a:r>
            <a:r>
              <a:rPr lang="es-ES" dirty="0"/>
              <a:t> Data: Análisis en Tiempo Real</a:t>
            </a:r>
            <a:endParaRPr lang="es-ES" b="1" dirty="0"/>
          </a:p>
          <a:p>
            <a:endParaRPr lang="es-ES" b="1" dirty="0"/>
          </a:p>
          <a:p>
            <a:r>
              <a:rPr lang="es-ES" b="1" dirty="0"/>
              <a:t>Ingesta de Datos en Tiempo Real:</a:t>
            </a:r>
            <a:r>
              <a:rPr lang="es-ES" dirty="0"/>
              <a:t> A diferencia de los escenarios de análisis de Data </a:t>
            </a:r>
            <a:r>
              <a:rPr lang="es-ES" dirty="0" err="1"/>
              <a:t>Science</a:t>
            </a:r>
            <a:r>
              <a:rPr lang="es-ES" dirty="0"/>
              <a:t>, </a:t>
            </a:r>
            <a:r>
              <a:rPr lang="es-ES" dirty="0" err="1"/>
              <a:t>Lakehouse</a:t>
            </a:r>
            <a:r>
              <a:rPr lang="es-ES" dirty="0"/>
              <a:t> y Data </a:t>
            </a:r>
            <a:r>
              <a:rPr lang="es-ES" dirty="0" err="1"/>
              <a:t>Warehouse</a:t>
            </a:r>
            <a:r>
              <a:rPr lang="es-ES" dirty="0"/>
              <a:t>, los datos en </a:t>
            </a:r>
            <a:r>
              <a:rPr lang="es-ES" dirty="0" err="1"/>
              <a:t>streaming</a:t>
            </a:r>
            <a:r>
              <a:rPr lang="es-ES" dirty="0"/>
              <a:t> pueden ser ingeridos en Microsoft </a:t>
            </a:r>
            <a:r>
              <a:rPr lang="es-ES" dirty="0" err="1"/>
              <a:t>Fabric</a:t>
            </a:r>
            <a:r>
              <a:rPr lang="es-ES" dirty="0"/>
              <a:t> de varias maneras para lograr análisis en tiempo real. Los usuarios pueden aprovechar </a:t>
            </a:r>
            <a:r>
              <a:rPr lang="es-ES" dirty="0" err="1"/>
              <a:t>Event</a:t>
            </a:r>
            <a:r>
              <a:rPr lang="es-ES" dirty="0"/>
              <a:t> Hub, </a:t>
            </a:r>
            <a:r>
              <a:rPr lang="es-ES" dirty="0" err="1"/>
              <a:t>IoT</a:t>
            </a:r>
            <a:r>
              <a:rPr lang="es-ES" dirty="0"/>
              <a:t> Hub, pipelines, </a:t>
            </a:r>
            <a:r>
              <a:rPr lang="es-ES" dirty="0" err="1"/>
              <a:t>dataflows</a:t>
            </a:r>
            <a:r>
              <a:rPr lang="es-ES" dirty="0"/>
              <a:t>, notebooks o productos de código abierto como Kafka, </a:t>
            </a:r>
            <a:r>
              <a:rPr lang="es-ES" dirty="0" err="1"/>
              <a:t>Logstash</a:t>
            </a:r>
            <a:r>
              <a:rPr lang="es-ES" dirty="0"/>
              <a:t> y más.</a:t>
            </a:r>
          </a:p>
          <a:p>
            <a:endParaRPr lang="es-ES" b="1" dirty="0"/>
          </a:p>
          <a:p>
            <a:r>
              <a:rPr lang="es-ES" b="1" dirty="0"/>
              <a:t>Almacenamiento de Datos en </a:t>
            </a:r>
            <a:r>
              <a:rPr lang="es-ES" b="1" dirty="0" err="1"/>
              <a:t>Kusto</a:t>
            </a:r>
            <a:r>
              <a:rPr lang="es-ES" b="1" dirty="0"/>
              <a:t> DB y </a:t>
            </a:r>
            <a:r>
              <a:rPr lang="es-ES" b="1" dirty="0" err="1"/>
              <a:t>Lakehouse</a:t>
            </a:r>
            <a:r>
              <a:rPr lang="es-ES" b="1" dirty="0"/>
              <a:t>:</a:t>
            </a:r>
            <a:r>
              <a:rPr lang="es-ES" dirty="0"/>
              <a:t> Una vez que los datos en </a:t>
            </a:r>
            <a:r>
              <a:rPr lang="es-ES" dirty="0" err="1"/>
              <a:t>streaming</a:t>
            </a:r>
            <a:r>
              <a:rPr lang="es-ES" dirty="0"/>
              <a:t> son ingeridos en Microsoft </a:t>
            </a:r>
            <a:r>
              <a:rPr lang="es-ES" dirty="0" err="1"/>
              <a:t>Fabric</a:t>
            </a:r>
            <a:r>
              <a:rPr lang="es-ES" dirty="0"/>
              <a:t>, pueden ser almacenados en </a:t>
            </a:r>
            <a:r>
              <a:rPr lang="es-ES" dirty="0" err="1"/>
              <a:t>Kusto</a:t>
            </a:r>
            <a:r>
              <a:rPr lang="es-ES" dirty="0"/>
              <a:t> DB y reflejados en </a:t>
            </a:r>
            <a:r>
              <a:rPr lang="es-ES" dirty="0" err="1"/>
              <a:t>Lakehouse</a:t>
            </a:r>
            <a:r>
              <a:rPr lang="es-ES" dirty="0"/>
              <a:t>. Esto asegura que los datos en tiempo real estén disponibles para análisis inmediato y posterior procesamiento.</a:t>
            </a:r>
          </a:p>
          <a:p>
            <a:endParaRPr lang="es-ES" b="1" dirty="0"/>
          </a:p>
          <a:p>
            <a:r>
              <a:rPr lang="es-ES" b="1" dirty="0"/>
              <a:t>Entrenamiento y Prueba de Modelos de Aprendizaje Automático:</a:t>
            </a:r>
            <a:r>
              <a:rPr lang="es-ES" dirty="0"/>
              <a:t> Después de que los datos en </a:t>
            </a:r>
            <a:r>
              <a:rPr lang="es-ES" dirty="0" err="1"/>
              <a:t>streaming</a:t>
            </a:r>
            <a:r>
              <a:rPr lang="es-ES" dirty="0"/>
              <a:t> se han almacenado, los modelos de aprendizaje automático pueden ser entrenados y probados directamente en el </a:t>
            </a:r>
            <a:r>
              <a:rPr lang="es-ES" dirty="0" err="1"/>
              <a:t>Lakehouse</a:t>
            </a:r>
            <a:r>
              <a:rPr lang="es-ES" dirty="0"/>
              <a:t> mediante experimentos. Esto permite un análisis avanzado y desarrollo de modelos en tiempo real.</a:t>
            </a:r>
          </a:p>
          <a:p>
            <a:endParaRPr lang="es-ES" b="1" dirty="0"/>
          </a:p>
          <a:p>
            <a:r>
              <a:rPr lang="es-ES" b="1" dirty="0"/>
              <a:t>Análisis y Visualización de Datos con </a:t>
            </a:r>
            <a:r>
              <a:rPr lang="es-ES" b="1" dirty="0" err="1"/>
              <a:t>Power</a:t>
            </a:r>
            <a:r>
              <a:rPr lang="es-ES" b="1" dirty="0"/>
              <a:t> BI:</a:t>
            </a:r>
            <a:r>
              <a:rPr lang="es-ES" dirty="0"/>
              <a:t> Al igual que en otros escenarios de análisis, los usuarios empresariales pueden analizar y visualizar los datos en </a:t>
            </a:r>
            <a:r>
              <a:rPr lang="es-ES" dirty="0" err="1"/>
              <a:t>streaming</a:t>
            </a:r>
            <a:r>
              <a:rPr lang="es-ES" dirty="0"/>
              <a:t> utilizando </a:t>
            </a:r>
            <a:r>
              <a:rPr lang="es-ES" dirty="0" err="1"/>
              <a:t>Power</a:t>
            </a:r>
            <a:r>
              <a:rPr lang="es-ES" dirty="0"/>
              <a:t> BI. El modo </a:t>
            </a:r>
            <a:r>
              <a:rPr lang="es-ES" dirty="0" err="1"/>
              <a:t>see-through</a:t>
            </a:r>
            <a:r>
              <a:rPr lang="es-ES" dirty="0"/>
              <a:t> permite explorar los datos en su formato crudo o estructurado, mientras que los </a:t>
            </a:r>
            <a:r>
              <a:rPr lang="es-ES" dirty="0" err="1"/>
              <a:t>endpoints</a:t>
            </a:r>
            <a:r>
              <a:rPr lang="es-ES" dirty="0"/>
              <a:t> SQL proporcionan una interfaz familiar para ejecutar consultas y generar informes detallados. Además, los datos pueden ser expuestos a través de KQL o notebooks utilizando </a:t>
            </a:r>
            <a:r>
              <a:rPr lang="es-ES" dirty="0" err="1"/>
              <a:t>Spark</a:t>
            </a:r>
            <a:r>
              <a:rPr lang="es-ES" dirty="0"/>
              <a:t>.</a:t>
            </a:r>
          </a:p>
          <a:p>
            <a:endParaRPr lang="es-ES" b="1" dirty="0"/>
          </a:p>
          <a:p>
            <a:r>
              <a:rPr lang="es-ES" b="1" dirty="0"/>
              <a:t>Puntos Clave del Escenario </a:t>
            </a:r>
            <a:r>
              <a:rPr lang="es-ES" b="1" dirty="0" err="1"/>
              <a:t>Streaming</a:t>
            </a:r>
            <a:r>
              <a:rPr lang="es-ES" b="1" dirty="0"/>
              <a:t> Data:</a:t>
            </a:r>
          </a:p>
          <a:p>
            <a:endParaRPr lang="es-ES" dirty="0"/>
          </a:p>
          <a:p>
            <a:pPr>
              <a:buFont typeface="+mj-lt"/>
              <a:buAutoNum type="arabicPeriod"/>
            </a:pPr>
            <a:r>
              <a:rPr lang="es-ES" b="1" dirty="0"/>
              <a:t>Ingesta de Datos en Tiempo Real:</a:t>
            </a:r>
            <a:endParaRPr lang="es-ES" dirty="0"/>
          </a:p>
          <a:p>
            <a:pPr marL="742950" lvl="1" indent="-285750">
              <a:buFont typeface="+mj-lt"/>
              <a:buAutoNum type="arabicPeriod"/>
            </a:pPr>
            <a:r>
              <a:rPr lang="es-ES" dirty="0"/>
              <a:t>Facilita la importación de datos en </a:t>
            </a:r>
            <a:r>
              <a:rPr lang="es-ES" dirty="0" err="1"/>
              <a:t>streaming</a:t>
            </a:r>
            <a:r>
              <a:rPr lang="es-ES" dirty="0"/>
              <a:t> desde diversas fuentes utilizando </a:t>
            </a:r>
            <a:r>
              <a:rPr lang="es-ES" dirty="0" err="1"/>
              <a:t>Event</a:t>
            </a:r>
            <a:r>
              <a:rPr lang="es-ES" dirty="0"/>
              <a:t> Hub, </a:t>
            </a:r>
            <a:r>
              <a:rPr lang="es-ES" dirty="0" err="1"/>
              <a:t>IoT</a:t>
            </a:r>
            <a:r>
              <a:rPr lang="es-ES" dirty="0"/>
              <a:t> Hub, pipelines, </a:t>
            </a:r>
            <a:r>
              <a:rPr lang="es-ES" dirty="0" err="1"/>
              <a:t>dataflows</a:t>
            </a:r>
            <a:r>
              <a:rPr lang="es-ES" dirty="0"/>
              <a:t>, notebooks y productos de código abierto como Kafka y </a:t>
            </a:r>
            <a:r>
              <a:rPr lang="es-ES" dirty="0" err="1"/>
              <a:t>Logstash</a:t>
            </a:r>
            <a:r>
              <a:rPr lang="es-ES" dirty="0"/>
              <a:t>.</a:t>
            </a:r>
          </a:p>
          <a:p>
            <a:pPr marL="742950" lvl="1" indent="-285750">
              <a:buFont typeface="+mj-lt"/>
              <a:buAutoNum type="arabicPeriod"/>
            </a:pPr>
            <a:endParaRPr lang="es-ES" dirty="0"/>
          </a:p>
          <a:p>
            <a:pPr>
              <a:buFont typeface="+mj-lt"/>
              <a:buAutoNum type="arabicPeriod"/>
            </a:pPr>
            <a:r>
              <a:rPr lang="es-ES" b="1" dirty="0"/>
              <a:t>Almacenamiento Eficiente:</a:t>
            </a:r>
            <a:endParaRPr lang="es-ES" dirty="0"/>
          </a:p>
          <a:p>
            <a:pPr marL="742950" lvl="1" indent="-285750">
              <a:buFont typeface="+mj-lt"/>
              <a:buAutoNum type="arabicPeriod"/>
            </a:pPr>
            <a:r>
              <a:rPr lang="es-ES" dirty="0"/>
              <a:t>Los datos en </a:t>
            </a:r>
            <a:r>
              <a:rPr lang="es-ES" dirty="0" err="1"/>
              <a:t>streaming</a:t>
            </a:r>
            <a:r>
              <a:rPr lang="es-ES" dirty="0"/>
              <a:t> se almacenan en </a:t>
            </a:r>
            <a:r>
              <a:rPr lang="es-ES" dirty="0" err="1"/>
              <a:t>Kusto</a:t>
            </a:r>
            <a:r>
              <a:rPr lang="es-ES" dirty="0"/>
              <a:t> DB y se reflejan en </a:t>
            </a:r>
            <a:r>
              <a:rPr lang="es-ES" dirty="0" err="1"/>
              <a:t>Lakehouse</a:t>
            </a:r>
            <a:r>
              <a:rPr lang="es-ES" dirty="0"/>
              <a:t>, asegurando disponibilidad inmediata para el análisis y procesamiento.</a:t>
            </a:r>
          </a:p>
          <a:p>
            <a:pPr marL="742950" lvl="1" indent="-285750">
              <a:buFont typeface="+mj-lt"/>
              <a:buAutoNum type="arabicPeriod"/>
            </a:pPr>
            <a:endParaRPr lang="es-ES" dirty="0"/>
          </a:p>
          <a:p>
            <a:pPr>
              <a:buFont typeface="+mj-lt"/>
              <a:buAutoNum type="arabicPeriod"/>
            </a:pPr>
            <a:r>
              <a:rPr lang="es-ES" b="1" dirty="0"/>
              <a:t>Entrenamiento y Prueba de Modelos en Tiempo Real:</a:t>
            </a:r>
            <a:endParaRPr lang="es-ES" dirty="0"/>
          </a:p>
          <a:p>
            <a:pPr marL="742950" lvl="1" indent="-285750">
              <a:buFont typeface="+mj-lt"/>
              <a:buAutoNum type="arabicPeriod"/>
            </a:pPr>
            <a:r>
              <a:rPr lang="es-ES" dirty="0"/>
              <a:t>Permite entrenar y probar modelos de aprendizaje automático directamente en el </a:t>
            </a:r>
            <a:r>
              <a:rPr lang="es-ES" dirty="0" err="1"/>
              <a:t>Lakehouse</a:t>
            </a:r>
            <a:r>
              <a:rPr lang="es-ES" dirty="0"/>
              <a:t>, optimizando el desarrollo de modelos con datos en tiempo real.</a:t>
            </a:r>
          </a:p>
          <a:p>
            <a:pPr marL="742950" lvl="1" indent="-285750">
              <a:buFont typeface="+mj-lt"/>
              <a:buAutoNum type="arabicPeriod"/>
            </a:pPr>
            <a:endParaRPr lang="es-ES" dirty="0"/>
          </a:p>
          <a:p>
            <a:pPr>
              <a:buFont typeface="+mj-lt"/>
              <a:buAutoNum type="arabicPeriod"/>
            </a:pPr>
            <a:r>
              <a:rPr lang="es-ES" b="1" dirty="0"/>
              <a:t>Análisis y Visualización Potentes:</a:t>
            </a:r>
            <a:endParaRPr lang="es-ES" dirty="0"/>
          </a:p>
          <a:p>
            <a:pPr marL="742950" lvl="1" indent="-285750">
              <a:buFont typeface="+mj-lt"/>
              <a:buAutoNum type="arabicPeriod"/>
            </a:pPr>
            <a:r>
              <a:rPr lang="es-ES" dirty="0"/>
              <a:t>Utiliza </a:t>
            </a:r>
            <a:r>
              <a:rPr lang="es-ES" dirty="0" err="1"/>
              <a:t>Power</a:t>
            </a:r>
            <a:r>
              <a:rPr lang="es-ES" dirty="0"/>
              <a:t> BI para visualizar y analizar datos en </a:t>
            </a:r>
            <a:r>
              <a:rPr lang="es-ES" dirty="0" err="1"/>
              <a:t>streaming</a:t>
            </a:r>
            <a:r>
              <a:rPr lang="es-ES" dirty="0"/>
              <a:t> de manera interactiva, permitiendo a los usuarios empresariales tomar decisiones informadas basadas en análisis en tiempo real.</a:t>
            </a:r>
          </a:p>
          <a:p>
            <a:pPr marL="742950" lvl="1" indent="-285750">
              <a:buFont typeface="+mj-lt"/>
              <a:buAutoNum type="arabicPeriod"/>
            </a:pPr>
            <a:endParaRPr lang="es-ES" dirty="0"/>
          </a:p>
          <a:p>
            <a:pPr>
              <a:buFont typeface="+mj-lt"/>
              <a:buAutoNum type="arabicPeriod"/>
            </a:pPr>
            <a:r>
              <a:rPr lang="es-ES" b="1" dirty="0"/>
              <a:t>Flexibilidad en el Acceso a Datos:</a:t>
            </a:r>
            <a:endParaRPr lang="es-ES" dirty="0"/>
          </a:p>
          <a:p>
            <a:pPr marL="742950" lvl="1" indent="-285750">
              <a:buFont typeface="+mj-lt"/>
              <a:buAutoNum type="arabicPeriod"/>
            </a:pPr>
            <a:r>
              <a:rPr lang="es-ES" dirty="0"/>
              <a:t>Los datos en </a:t>
            </a:r>
            <a:r>
              <a:rPr lang="es-ES" dirty="0" err="1"/>
              <a:t>streaming</a:t>
            </a:r>
            <a:r>
              <a:rPr lang="es-ES" dirty="0"/>
              <a:t> pueden ser expuestos a través de KQL o notebooks utilizando </a:t>
            </a:r>
            <a:r>
              <a:rPr lang="es-ES" dirty="0" err="1"/>
              <a:t>Spark</a:t>
            </a:r>
            <a:r>
              <a:rPr lang="es-ES" dirty="0"/>
              <a:t>, ofreciendo múltiples opciones de acceso y análisis.</a:t>
            </a:r>
          </a:p>
          <a:p>
            <a:pPr marL="742950" lvl="1" indent="-285750">
              <a:buFont typeface="+mj-lt"/>
              <a:buAutoNum type="arabicPeriod"/>
            </a:pPr>
            <a:endParaRPr lang="es-ES" dirty="0"/>
          </a:p>
          <a:p>
            <a:r>
              <a:rPr lang="es-ES" b="1" dirty="0"/>
              <a:t>Resumen:</a:t>
            </a:r>
            <a:r>
              <a:rPr lang="es-ES" dirty="0"/>
              <a:t> El escenario de análisis </a:t>
            </a:r>
            <a:r>
              <a:rPr lang="es-ES" dirty="0" err="1"/>
              <a:t>Streaming</a:t>
            </a:r>
            <a:r>
              <a:rPr lang="es-ES" dirty="0"/>
              <a:t> Data en Microsoft </a:t>
            </a:r>
            <a:r>
              <a:rPr lang="es-ES" dirty="0" err="1"/>
              <a:t>Fabric</a:t>
            </a:r>
            <a:r>
              <a:rPr lang="es-ES" dirty="0"/>
              <a:t> proporciona una solución robusta y avanzada para la ingesta, almacenamiento, análisis y visualización de datos en tiempo real. Al centralizar los datos en </a:t>
            </a:r>
            <a:r>
              <a:rPr lang="es-ES" dirty="0" err="1"/>
              <a:t>Kusto</a:t>
            </a:r>
            <a:r>
              <a:rPr lang="es-ES" dirty="0"/>
              <a:t> DB y </a:t>
            </a:r>
            <a:r>
              <a:rPr lang="es-ES" dirty="0" err="1"/>
              <a:t>Lakehouse</a:t>
            </a:r>
            <a:r>
              <a:rPr lang="es-ES" dirty="0"/>
              <a:t> y utilizar herramientas avanzadas como </a:t>
            </a:r>
            <a:r>
              <a:rPr lang="es-ES" dirty="0" err="1"/>
              <a:t>Power</a:t>
            </a:r>
            <a:r>
              <a:rPr lang="es-ES" dirty="0"/>
              <a:t> BI, las organizaciones pueden maximizar el valor de sus datos en tiempo real, desarrollar modelos de aprendizaje automático eficientes y mejorar la toma de decisiones estratégicas.</a:t>
            </a: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D32E9-684E-4390-8F5F-EA016EFE6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25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Let’s take a deep dive into each capability of Microsoft Fabric.</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77687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50" dirty="0">
              <a:latin typeface="Segoe UI"/>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76ED5D2-EBED-6D40-A078-1BEA4DF0241A}"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2024-07-01 8:28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55325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Arial" panose="020B0604020202020204" pitchFamily="34" charset="0"/>
              </a:rPr>
              <a:t>With the disruption of the past few years, there is no secret that technology is a way of future-proofing for tomorrow. To remain resilient, organizations require trusted security and the ability to be agile, especially in today’s rapidly changing climate.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Arial" panose="020B0604020202020204" pitchFamily="34" charset="0"/>
              </a:rPr>
              <a:t>The new Microsoft Fabric solution combines Microsoft Fabric with the power of large language models to help accelerate your organization’s productivity. All of this is done without sacrificing security, as your data is stored encrypted on the cloud – and is not used to train the foundational AI models.</a:t>
            </a:r>
          </a:p>
          <a:p>
            <a:pPr marL="0" marR="0" algn="l">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Arial" panose="020B0604020202020204" pitchFamily="34" charset="0"/>
            </a:endParaRPr>
          </a:p>
          <a:p>
            <a:pPr marL="0" marR="0">
              <a:lnSpc>
                <a:spcPct val="107000"/>
              </a:lnSpc>
              <a:spcBef>
                <a:spcPts val="750"/>
              </a:spcBef>
              <a:spcAft>
                <a:spcPts val="750"/>
              </a:spcAft>
            </a:pPr>
            <a:r>
              <a:rPr lang="en-US" sz="1800" kern="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Microsoft Fabric is infused at every layer with experiences designed to help users get more done and unlock the full potential of their data. With Copilot in Fabric in every data experience, users can use conversational language to create dataflows and data pipelines, generate code and entire functions, build machine learning models, or visualize results with stunning Power BI reports at the speed of thought. </a:t>
            </a:r>
            <a:r>
              <a:rPr lang="en-US" sz="18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1800" kern="10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750"/>
              </a:spcBef>
              <a:spcAft>
                <a:spcPts val="750"/>
              </a:spcAft>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For example, when connecting to data, Copilot can turn words into dataflows and data pipelines to help users integrate data from anywhere. For users writing code, Copilot can automatically suggest code and entire functions in real-time in their editor. When creating machine learning models, Copilot can act as a guide to maximize the insights unlocked from data. And with Copilot in Power BI, users can simply describe the visuals and insights they’re looking for and Copilot will do the rest. Users can create and tailor reports in seconds, generate and edit DAX calculations, create narrative summaries, and ask questions about their data, all in conversational language. </a:t>
            </a:r>
          </a:p>
          <a:p>
            <a:pPr marL="0" marR="0">
              <a:spcBef>
                <a:spcPts val="0"/>
              </a:spcBef>
              <a:spcAft>
                <a:spcPts val="800"/>
              </a:spcAft>
            </a:pPr>
            <a:endParaRPr lang="en-US" sz="1800" kern="1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kern="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Customers can even create their own conversational language experiences that combine Azure Open AI models and their data and publish them as plug-ins. But for all these AI-powered experiences, our customer’s data always remains their data—it will never be used by Microsoft without consent. </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97055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00" dirty="0" err="1">
                <a:effectLst/>
                <a:latin typeface="Segoe UI" panose="020B0502040204020203" pitchFamily="34" charset="0"/>
                <a:ea typeface="Calibri" panose="020F0502020204030204" pitchFamily="34" charset="0"/>
                <a:cs typeface="Arial" panose="020B0604020202020204" pitchFamily="34" charset="0"/>
              </a:rPr>
              <a:t>Entendemos</a:t>
            </a:r>
            <a:r>
              <a:rPr lang="en-US" sz="900" dirty="0">
                <a:effectLst/>
                <a:latin typeface="Segoe UI" panose="020B0502040204020203" pitchFamily="34" charset="0"/>
                <a:ea typeface="Calibri" panose="020F0502020204030204" pitchFamily="34" charset="0"/>
                <a:cs typeface="Arial" panose="020B0604020202020204" pitchFamily="34" charset="0"/>
              </a:rPr>
              <a:t> que </a:t>
            </a:r>
            <a:r>
              <a:rPr lang="en-US" sz="900" dirty="0" err="1">
                <a:effectLst/>
                <a:latin typeface="Segoe UI" panose="020B0502040204020203" pitchFamily="34" charset="0"/>
                <a:ea typeface="Calibri" panose="020F0502020204030204" pitchFamily="34" charset="0"/>
                <a:cs typeface="Arial" panose="020B0604020202020204" pitchFamily="34" charset="0"/>
              </a:rPr>
              <a:t>muchas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empresas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tienen</a:t>
            </a:r>
            <a:r>
              <a:rPr lang="en-US" sz="900" dirty="0">
                <a:effectLst/>
                <a:latin typeface="Segoe UI" panose="020B0502040204020203" pitchFamily="34" charset="0"/>
                <a:ea typeface="Calibri" panose="020F0502020204030204" pitchFamily="34" charset="0"/>
                <a:cs typeface="Arial" panose="020B0604020202020204" pitchFamily="34" charset="0"/>
              </a:rPr>
              <a:t> la </a:t>
            </a:r>
            <a:r>
              <a:rPr lang="en-US" sz="900" dirty="0" err="1">
                <a:effectLst/>
                <a:latin typeface="Segoe UI" panose="020B0502040204020203" pitchFamily="34" charset="0"/>
                <a:ea typeface="Calibri" panose="020F0502020204030204" pitchFamily="34" charset="0"/>
                <a:cs typeface="Arial" panose="020B0604020202020204" pitchFamily="34" charset="0"/>
              </a:rPr>
              <a:t>tarea</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aprovechar</a:t>
            </a:r>
            <a:r>
              <a:rPr lang="en-US" sz="900" dirty="0">
                <a:effectLst/>
                <a:latin typeface="Segoe UI" panose="020B0502040204020203" pitchFamily="34" charset="0"/>
                <a:ea typeface="Calibri" panose="020F0502020204030204" pitchFamily="34" charset="0"/>
                <a:cs typeface="Arial" panose="020B0604020202020204" pitchFamily="34" charset="0"/>
              </a:rPr>
              <a:t> al </a:t>
            </a:r>
            <a:r>
              <a:rPr lang="en-US" sz="900" dirty="0" err="1">
                <a:effectLst/>
                <a:latin typeface="Segoe UI" panose="020B0502040204020203" pitchFamily="34" charset="0"/>
                <a:ea typeface="Calibri" panose="020F0502020204030204" pitchFamily="34" charset="0"/>
                <a:cs typeface="Arial" panose="020B0604020202020204" pitchFamily="34" charset="0"/>
              </a:rPr>
              <a:t>máximo</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los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recursos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limitados</a:t>
            </a:r>
            <a:r>
              <a:rPr lang="en-US" sz="900" dirty="0">
                <a:effectLst/>
                <a:latin typeface="Segoe UI" panose="020B0502040204020203" pitchFamily="34" charset="0"/>
                <a:ea typeface="Calibri" panose="020F0502020204030204" pitchFamily="34" charset="0"/>
                <a:cs typeface="Arial" panose="020B0604020202020204" pitchFamily="34" charset="0"/>
              </a:rPr>
              <a:t>. En </a:t>
            </a:r>
            <a:r>
              <a:rPr lang="en-US" sz="900" dirty="0" err="1">
                <a:effectLst/>
                <a:latin typeface="Segoe UI" panose="020B0502040204020203" pitchFamily="34" charset="0"/>
                <a:ea typeface="Calibri" panose="020F0502020204030204" pitchFamily="34" charset="0"/>
                <a:cs typeface="Arial" panose="020B0604020202020204" pitchFamily="34" charset="0"/>
              </a:rPr>
              <a:t>otras</a:t>
            </a:r>
            <a:r>
              <a:rPr lang="en-US" sz="900" dirty="0">
                <a:effectLst/>
                <a:latin typeface="Segoe UI" panose="020B0502040204020203" pitchFamily="34" charset="0"/>
                <a:ea typeface="Calibri" panose="020F0502020204030204" pitchFamily="34" charset="0"/>
                <a:cs typeface="Arial" panose="020B0604020202020204" pitchFamily="34" charset="0"/>
              </a:rPr>
              <a:t> palabras, </a:t>
            </a:r>
            <a:r>
              <a:rPr lang="en-US" sz="900" dirty="0" err="1">
                <a:effectLst/>
                <a:latin typeface="Segoe UI" panose="020B0502040204020203" pitchFamily="34" charset="0"/>
                <a:ea typeface="Calibri" panose="020F0502020204030204" pitchFamily="34" charset="0"/>
                <a:cs typeface="Arial" panose="020B0604020202020204" pitchFamily="34" charset="0"/>
              </a:rPr>
              <a:t>hacer</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más</a:t>
            </a:r>
            <a:r>
              <a:rPr lang="en-US" sz="900" dirty="0">
                <a:effectLst/>
                <a:latin typeface="Segoe UI" panose="020B0502040204020203" pitchFamily="34" charset="0"/>
                <a:ea typeface="Calibri" panose="020F0502020204030204" pitchFamily="34" charset="0"/>
                <a:cs typeface="Arial" panose="020B0604020202020204" pitchFamily="34" charset="0"/>
              </a:rPr>
              <a:t> con </a:t>
            </a:r>
            <a:r>
              <a:rPr lang="en-US" sz="900" dirty="0" err="1">
                <a:effectLst/>
                <a:latin typeface="Segoe UI" panose="020B0502040204020203" pitchFamily="34" charset="0"/>
                <a:ea typeface="Calibri" panose="020F0502020204030204" pitchFamily="34" charset="0"/>
                <a:cs typeface="Arial" panose="020B0604020202020204" pitchFamily="34" charset="0"/>
              </a:rPr>
              <a:t>menos</a:t>
            </a:r>
            <a:r>
              <a:rPr lang="en-US" sz="900" dirty="0">
                <a:effectLst/>
                <a:latin typeface="Segoe UI" panose="020B0502040204020203" pitchFamily="34" charset="0"/>
                <a:ea typeface="Calibri" panose="020F0502020204030204" pitchFamily="34" charset="0"/>
                <a:cs typeface="Arial" panose="020B0604020202020204" pitchFamily="34" charset="0"/>
              </a:rPr>
              <a:t>.
Microsoft Fabric </a:t>
            </a:r>
            <a:r>
              <a:rPr lang="en-US" sz="900" dirty="0" err="1">
                <a:effectLst/>
                <a:latin typeface="Segoe UI" panose="020B0502040204020203" pitchFamily="34" charset="0"/>
                <a:ea typeface="Calibri" panose="020F0502020204030204" pitchFamily="34" charset="0"/>
                <a:cs typeface="Arial" panose="020B0604020202020204" pitchFamily="34" charset="0"/>
              </a:rPr>
              <a:t>permite</a:t>
            </a:r>
            <a:r>
              <a:rPr lang="en-US" sz="900" dirty="0">
                <a:effectLst/>
                <a:latin typeface="Segoe UI" panose="020B0502040204020203" pitchFamily="34" charset="0"/>
                <a:ea typeface="Calibri" panose="020F0502020204030204" pitchFamily="34" charset="0"/>
                <a:cs typeface="Arial" panose="020B0604020202020204" pitchFamily="34" charset="0"/>
              </a:rPr>
              <a:t> a </a:t>
            </a:r>
            <a:r>
              <a:rPr lang="en-US" sz="900" dirty="0" err="1">
                <a:effectLst/>
                <a:latin typeface="Segoe UI" panose="020B0502040204020203" pitchFamily="34" charset="0"/>
                <a:ea typeface="Calibri" panose="020F0502020204030204" pitchFamily="34" charset="0"/>
                <a:cs typeface="Arial" panose="020B0604020202020204" pitchFamily="34" charset="0"/>
              </a:rPr>
              <a:t>los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clientes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maximizar</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el</a:t>
            </a:r>
            <a:r>
              <a:rPr lang="en-US" sz="900" dirty="0">
                <a:effectLst/>
                <a:latin typeface="Segoe UI" panose="020B0502040204020203" pitchFamily="34" charset="0"/>
                <a:ea typeface="Calibri" panose="020F0502020204030204" pitchFamily="34" charset="0"/>
                <a:cs typeface="Arial" panose="020B0604020202020204" pitchFamily="34" charset="0"/>
              </a:rPr>
              <a:t> valor de sus </a:t>
            </a:r>
            <a:r>
              <a:rPr lang="en-US" sz="900" dirty="0" err="1">
                <a:effectLst/>
                <a:latin typeface="Segoe UI" panose="020B0502040204020203" pitchFamily="34" charset="0"/>
                <a:ea typeface="Calibri" panose="020F0502020204030204" pitchFamily="34" charset="0"/>
                <a:cs typeface="Arial" panose="020B0604020202020204" pitchFamily="34" charset="0"/>
              </a:rPr>
              <a:t>inversiones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en</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tecnología</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mediante</a:t>
            </a:r>
            <a:r>
              <a:rPr lang="en-US" sz="900" dirty="0">
                <a:effectLst/>
                <a:latin typeface="Segoe UI" panose="020B0502040204020203" pitchFamily="34" charset="0"/>
                <a:ea typeface="Calibri" panose="020F0502020204030204" pitchFamily="34" charset="0"/>
                <a:cs typeface="Arial" panose="020B0604020202020204" pitchFamily="34" charset="0"/>
              </a:rPr>
              <a:t> la </a:t>
            </a:r>
            <a:r>
              <a:rPr lang="en-US" sz="900" dirty="0" err="1">
                <a:effectLst/>
                <a:latin typeface="Segoe UI" panose="020B0502040204020203" pitchFamily="34" charset="0"/>
                <a:ea typeface="Calibri" panose="020F0502020204030204" pitchFamily="34" charset="0"/>
                <a:cs typeface="Arial" panose="020B0604020202020204" pitchFamily="34" charset="0"/>
              </a:rPr>
              <a:t>generación</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economías</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escala</a:t>
            </a:r>
            <a:r>
              <a:rPr lang="en-US" sz="900" dirty="0">
                <a:effectLst/>
                <a:latin typeface="Segoe UI" panose="020B0502040204020203" pitchFamily="34" charset="0"/>
                <a:ea typeface="Calibri" panose="020F0502020204030204" pitchFamily="34" charset="0"/>
                <a:cs typeface="Arial" panose="020B0604020202020204" pitchFamily="34" charset="0"/>
              </a:rPr>
              <a:t> a </a:t>
            </a:r>
            <a:r>
              <a:rPr lang="en-US" sz="900" dirty="0" err="1">
                <a:effectLst/>
                <a:latin typeface="Segoe UI" panose="020B0502040204020203" pitchFamily="34" charset="0"/>
                <a:ea typeface="Calibri" panose="020F0502020204030204" pitchFamily="34" charset="0"/>
                <a:cs typeface="Arial" panose="020B0604020202020204" pitchFamily="34" charset="0"/>
              </a:rPr>
              <a:t>través</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Modelo</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precios</a:t>
            </a:r>
            <a:r>
              <a:rPr lang="en-US" sz="900" dirty="0">
                <a:effectLst/>
                <a:latin typeface="Segoe UI" panose="020B0502040204020203" pitchFamily="34" charset="0"/>
                <a:ea typeface="Calibri" panose="020F0502020204030204" pitchFamily="34" charset="0"/>
                <a:cs typeface="Arial" panose="020B0604020202020204" pitchFamily="34" charset="0"/>
              </a:rPr>
              <a:t> flexible y </a:t>
            </a:r>
            <a:r>
              <a:rPr lang="en-US" sz="900" dirty="0" err="1">
                <a:effectLst/>
                <a:latin typeface="Segoe UI" panose="020B0502040204020203" pitchFamily="34" charset="0"/>
                <a:ea typeface="Calibri" panose="020F0502020204030204" pitchFamily="34" charset="0"/>
                <a:cs typeface="Arial" panose="020B0604020202020204" pitchFamily="34" charset="0"/>
              </a:rPr>
              <a:t>transparente</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ayuda</a:t>
            </a:r>
            <a:r>
              <a:rPr lang="en-US" sz="900" dirty="0">
                <a:effectLst/>
                <a:latin typeface="Segoe UI" panose="020B0502040204020203" pitchFamily="34" charset="0"/>
                <a:ea typeface="Calibri" panose="020F0502020204030204" pitchFamily="34" charset="0"/>
                <a:cs typeface="Arial" panose="020B0604020202020204" pitchFamily="34" charset="0"/>
              </a:rPr>
              <a:t> a </a:t>
            </a:r>
            <a:r>
              <a:rPr lang="en-US" sz="900" dirty="0" err="1">
                <a:effectLst/>
                <a:latin typeface="Segoe UI" panose="020B0502040204020203" pitchFamily="34" charset="0"/>
                <a:ea typeface="Calibri" panose="020F0502020204030204" pitchFamily="34" charset="0"/>
                <a:cs typeface="Arial" panose="020B0604020202020204" pitchFamily="34" charset="0"/>
              </a:rPr>
              <a:t>comprender</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cuánto</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está</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gastando</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realmente</a:t>
            </a:r>
            <a:r>
              <a:rPr lang="en-US" sz="900" dirty="0">
                <a:effectLst/>
                <a:latin typeface="Segoe UI" panose="020B0502040204020203" pitchFamily="34" charset="0"/>
                <a:ea typeface="Calibri" panose="020F0502020204030204" pitchFamily="34" charset="0"/>
                <a:cs typeface="Arial" panose="020B0604020202020204" pitchFamily="34" charset="0"/>
              </a:rPr>
              <a:t> a </a:t>
            </a:r>
            <a:r>
              <a:rPr lang="en-US" sz="900" dirty="0" err="1">
                <a:effectLst/>
                <a:latin typeface="Segoe UI" panose="020B0502040204020203" pitchFamily="34" charset="0"/>
                <a:ea typeface="Calibri" panose="020F0502020204030204" pitchFamily="34" charset="0"/>
                <a:cs typeface="Arial" panose="020B0604020202020204" pitchFamily="34" charset="0"/>
              </a:rPr>
              <a:t>través</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una</a:t>
            </a:r>
            <a:r>
              <a:rPr lang="en-US" sz="900" dirty="0">
                <a:effectLst/>
                <a:latin typeface="Segoe UI" panose="020B0502040204020203" pitchFamily="34" charset="0"/>
                <a:ea typeface="Calibri" panose="020F0502020204030204" pitchFamily="34" charset="0"/>
                <a:cs typeface="Arial" panose="020B0604020202020204" pitchFamily="34" charset="0"/>
              </a:rPr>
              <a:t> sola factura y la </a:t>
            </a:r>
            <a:r>
              <a:rPr lang="en-US" sz="900" dirty="0" err="1">
                <a:effectLst/>
                <a:latin typeface="Segoe UI" panose="020B0502040204020203" pitchFamily="34" charset="0"/>
                <a:ea typeface="Calibri" panose="020F0502020204030204" pitchFamily="34" charset="0"/>
                <a:cs typeface="Arial" panose="020B0604020202020204" pitchFamily="34" charset="0"/>
              </a:rPr>
              <a:t>flexibilidad</a:t>
            </a:r>
            <a:r>
              <a:rPr lang="en-US" sz="900" dirty="0">
                <a:effectLst/>
                <a:latin typeface="Segoe UI" panose="020B0502040204020203" pitchFamily="34" charset="0"/>
                <a:ea typeface="Calibri" panose="020F0502020204030204" pitchFamily="34" charset="0"/>
                <a:cs typeface="Arial" panose="020B0604020202020204" pitchFamily="34" charset="0"/>
              </a:rPr>
              <a:t> para </a:t>
            </a:r>
            <a:r>
              <a:rPr lang="en-US" sz="900" dirty="0" err="1">
                <a:effectLst/>
                <a:latin typeface="Segoe UI" panose="020B0502040204020203" pitchFamily="34" charset="0"/>
                <a:ea typeface="Calibri" panose="020F0502020204030204" pitchFamily="34" charset="0"/>
                <a:cs typeface="Arial" panose="020B0604020202020204" pitchFamily="34" charset="0"/>
              </a:rPr>
              <a:t>ajustar</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los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recursos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Facilidad</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implementación</a:t>
            </a:r>
            <a:r>
              <a:rPr lang="en-US" sz="900" dirty="0">
                <a:effectLst/>
                <a:latin typeface="Segoe UI" panose="020B0502040204020203" pitchFamily="34" charset="0"/>
                <a:ea typeface="Calibri" panose="020F0502020204030204" pitchFamily="34" charset="0"/>
                <a:cs typeface="Arial" panose="020B0604020202020204" pitchFamily="34" charset="0"/>
              </a:rPr>
              <a:t> y </a:t>
            </a:r>
            <a:r>
              <a:rPr lang="en-US" sz="900" dirty="0" err="1">
                <a:effectLst/>
                <a:latin typeface="Segoe UI" panose="020B0502040204020203" pitchFamily="34" charset="0"/>
                <a:ea typeface="Calibri" panose="020F0502020204030204" pitchFamily="34" charset="0"/>
                <a:cs typeface="Arial" panose="020B0604020202020204" pitchFamily="34" charset="0"/>
              </a:rPr>
              <a:t>administración</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dedique</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menos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tiempo</a:t>
            </a:r>
            <a:r>
              <a:rPr lang="en-US" sz="900" dirty="0">
                <a:effectLst/>
                <a:latin typeface="Segoe UI" panose="020B0502040204020203" pitchFamily="34" charset="0"/>
                <a:ea typeface="Calibri" panose="020F0502020204030204" pitchFamily="34" charset="0"/>
                <a:cs typeface="Arial" panose="020B0604020202020204" pitchFamily="34" charset="0"/>
              </a:rPr>
              <a:t> a </a:t>
            </a:r>
            <a:r>
              <a:rPr lang="en-US" sz="900" dirty="0" err="1">
                <a:effectLst/>
                <a:latin typeface="Segoe UI" panose="020B0502040204020203" pitchFamily="34" charset="0"/>
                <a:ea typeface="Calibri" panose="020F0502020204030204" pitchFamily="34" charset="0"/>
                <a:cs typeface="Arial" panose="020B0604020202020204" pitchFamily="34" charset="0"/>
              </a:rPr>
              <a:t>tratar</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comprender</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implementar</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mantener</a:t>
            </a:r>
            <a:r>
              <a:rPr lang="en-US" sz="900" dirty="0">
                <a:effectLst/>
                <a:latin typeface="Segoe UI" panose="020B0502040204020203" pitchFamily="34" charset="0"/>
                <a:ea typeface="Calibri" panose="020F0502020204030204" pitchFamily="34" charset="0"/>
                <a:cs typeface="Arial" panose="020B0604020202020204" pitchFamily="34" charset="0"/>
              </a:rPr>
              <a:t> y </a:t>
            </a:r>
            <a:r>
              <a:rPr lang="en-US" sz="900" dirty="0" err="1">
                <a:effectLst/>
                <a:latin typeface="Segoe UI" panose="020B0502040204020203" pitchFamily="34" charset="0"/>
                <a:ea typeface="Calibri" panose="020F0502020204030204" pitchFamily="34" charset="0"/>
                <a:cs typeface="Arial" panose="020B0604020202020204" pitchFamily="34" charset="0"/>
              </a:rPr>
              <a:t>gobernar</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todo</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el</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patrimonio</a:t>
            </a:r>
            <a:r>
              <a:rPr lang="en-US" sz="900" dirty="0">
                <a:effectLst/>
                <a:latin typeface="Segoe UI" panose="020B0502040204020203" pitchFamily="34" charset="0"/>
                <a:ea typeface="Calibri" panose="020F0502020204030204" pitchFamily="34" charset="0"/>
                <a:cs typeface="Arial" panose="020B0604020202020204" pitchFamily="34" charset="0"/>
              </a:rPr>
              <a:t> gracias a la </a:t>
            </a:r>
            <a:r>
              <a:rPr lang="en-US" sz="900" dirty="0" err="1">
                <a:effectLst/>
                <a:latin typeface="Segoe UI" panose="020B0502040204020203" pitchFamily="34" charset="0"/>
                <a:ea typeface="Calibri" panose="020F0502020204030204" pitchFamily="34" charset="0"/>
                <a:cs typeface="Arial" panose="020B0604020202020204" pitchFamily="34" charset="0"/>
              </a:rPr>
              <a:t>solución</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basada</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en</a:t>
            </a:r>
            <a:r>
              <a:rPr lang="en-US" sz="900" dirty="0">
                <a:effectLst/>
                <a:latin typeface="Segoe UI" panose="020B0502040204020203" pitchFamily="34" charset="0"/>
                <a:ea typeface="Calibri" panose="020F0502020204030204" pitchFamily="34" charset="0"/>
                <a:cs typeface="Arial" panose="020B0604020202020204" pitchFamily="34" charset="0"/>
              </a:rPr>
              <a:t> SaaS
Datos y </a:t>
            </a:r>
            <a:r>
              <a:rPr lang="en-US" sz="900" dirty="0" err="1">
                <a:effectLst/>
                <a:latin typeface="Segoe UI" panose="020B0502040204020203" pitchFamily="34" charset="0"/>
                <a:ea typeface="Calibri" panose="020F0502020204030204" pitchFamily="34" charset="0"/>
                <a:cs typeface="Arial" panose="020B0604020202020204" pitchFamily="34" charset="0"/>
              </a:rPr>
              <a:t>análisis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seguros</a:t>
            </a:r>
            <a:r>
              <a:rPr lang="en-US" sz="900" dirty="0">
                <a:effectLst/>
                <a:latin typeface="Segoe UI" panose="020B0502040204020203" pitchFamily="34" charset="0"/>
                <a:ea typeface="Calibri" panose="020F0502020204030204" pitchFamily="34" charset="0"/>
                <a:cs typeface="Arial" panose="020B0604020202020204" pitchFamily="34" charset="0"/>
              </a:rPr>
              <a:t> y de </a:t>
            </a:r>
            <a:r>
              <a:rPr lang="en-US" sz="900" dirty="0" err="1">
                <a:effectLst/>
                <a:latin typeface="Segoe UI" panose="020B0502040204020203" pitchFamily="34" charset="0"/>
                <a:ea typeface="Calibri" panose="020F0502020204030204" pitchFamily="34" charset="0"/>
                <a:cs typeface="Arial" panose="020B0604020202020204" pitchFamily="34" charset="0"/>
              </a:rPr>
              <a:t>autoservicio</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obtenga</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rápidamente</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información</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respaldada</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por</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datos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impulsada</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por</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el</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aprendizaje</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automático</a:t>
            </a:r>
            <a:r>
              <a:rPr lang="en-US" sz="900" dirty="0">
                <a:effectLst/>
                <a:latin typeface="Segoe UI" panose="020B0502040204020203" pitchFamily="34" charset="0"/>
                <a:ea typeface="Calibri" panose="020F0502020204030204" pitchFamily="34" charset="0"/>
                <a:cs typeface="Arial" panose="020B0604020202020204" pitchFamily="34" charset="0"/>
              </a:rPr>
              <a:t> y la </a:t>
            </a:r>
            <a:r>
              <a:rPr lang="en-US" sz="900" dirty="0" err="1">
                <a:effectLst/>
                <a:latin typeface="Segoe UI" panose="020B0502040204020203" pitchFamily="34" charset="0"/>
                <a:ea typeface="Calibri" panose="020F0502020204030204" pitchFamily="34" charset="0"/>
                <a:cs typeface="Arial" panose="020B0604020202020204" pitchFamily="34" charset="0"/>
              </a:rPr>
              <a:t>inteligencia</a:t>
            </a:r>
            <a:r>
              <a:rPr lang="en-US" sz="900" dirty="0">
                <a:effectLst/>
                <a:latin typeface="Segoe UI" panose="020B0502040204020203" pitchFamily="34" charset="0"/>
                <a:ea typeface="Calibri" panose="020F0502020204030204" pitchFamily="34" charset="0"/>
                <a:cs typeface="Arial" panose="020B0604020202020204" pitchFamily="34" charset="0"/>
              </a:rPr>
              <a:t> artificial, y </a:t>
            </a:r>
            <a:r>
              <a:rPr lang="en-US" sz="900" dirty="0" err="1">
                <a:effectLst/>
                <a:latin typeface="Segoe UI" panose="020B0502040204020203" pitchFamily="34" charset="0"/>
                <a:ea typeface="Calibri" panose="020F0502020204030204" pitchFamily="34" charset="0"/>
                <a:cs typeface="Arial" panose="020B0604020202020204" pitchFamily="34" charset="0"/>
              </a:rPr>
              <a:t>acceda</a:t>
            </a:r>
            <a:r>
              <a:rPr lang="en-US" sz="900" dirty="0">
                <a:effectLst/>
                <a:latin typeface="Segoe UI" panose="020B0502040204020203" pitchFamily="34" charset="0"/>
                <a:ea typeface="Calibri" panose="020F0502020204030204" pitchFamily="34" charset="0"/>
                <a:cs typeface="Arial" panose="020B0604020202020204" pitchFamily="34" charset="0"/>
              </a:rPr>
              <a:t> a las </a:t>
            </a:r>
            <a:r>
              <a:rPr lang="en-US" sz="900" dirty="0" err="1">
                <a:effectLst/>
                <a:latin typeface="Segoe UI" panose="020B0502040204020203" pitchFamily="34" charset="0"/>
                <a:ea typeface="Calibri" panose="020F0502020204030204" pitchFamily="34" charset="0"/>
                <a:cs typeface="Arial" panose="020B0604020202020204" pitchFamily="34" charset="0"/>
              </a:rPr>
              <a:t>capacidades</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análisis</a:t>
            </a:r>
            <a:r>
              <a:rPr lang="en-US" sz="900" dirty="0">
                <a:effectLst/>
                <a:latin typeface="Segoe UI" panose="020B0502040204020203" pitchFamily="34" charset="0"/>
                <a:ea typeface="Calibri" panose="020F0502020204030204" pitchFamily="34" charset="0"/>
                <a:cs typeface="Arial" panose="020B0604020202020204" pitchFamily="34" charset="0"/>
              </a:rPr>
              <a:t> a </a:t>
            </a:r>
            <a:r>
              <a:rPr lang="en-US" sz="900" dirty="0" err="1">
                <a:effectLst/>
                <a:latin typeface="Segoe UI" panose="020B0502040204020203" pitchFamily="34" charset="0"/>
                <a:ea typeface="Calibri" panose="020F0502020204030204" pitchFamily="34" charset="0"/>
                <a:cs typeface="Arial" panose="020B0604020202020204" pitchFamily="34" charset="0"/>
              </a:rPr>
              <a:t>través</a:t>
            </a:r>
            <a:r>
              <a:rPr lang="en-US" sz="900" dirty="0">
                <a:effectLst/>
                <a:latin typeface="Segoe UI" panose="020B0502040204020203" pitchFamily="34" charset="0"/>
                <a:ea typeface="Calibri" panose="020F0502020204030204" pitchFamily="34" charset="0"/>
                <a:cs typeface="Arial" panose="020B0604020202020204" pitchFamily="34" charset="0"/>
              </a:rPr>
              <a:t> del </a:t>
            </a:r>
            <a:r>
              <a:rPr lang="en-US" sz="900" dirty="0" err="1">
                <a:effectLst/>
                <a:latin typeface="Segoe UI" panose="020B0502040204020203" pitchFamily="34" charset="0"/>
                <a:ea typeface="Calibri" panose="020F0502020204030204" pitchFamily="34" charset="0"/>
                <a:cs typeface="Arial" panose="020B0604020202020204" pitchFamily="34" charset="0"/>
              </a:rPr>
              <a:t>uso</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compartido</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seguro</a:t>
            </a:r>
            <a:r>
              <a:rPr lang="en-US" sz="900" dirty="0">
                <a:effectLst/>
                <a:latin typeface="Segoe UI" panose="020B0502040204020203" pitchFamily="34" charset="0"/>
                <a:ea typeface="Calibri" panose="020F0502020204030204" pitchFamily="34" charset="0"/>
                <a:cs typeface="Arial" panose="020B0604020202020204" pitchFamily="34" charset="0"/>
              </a:rPr>
              <a:t> y </a:t>
            </a:r>
            <a:r>
              <a:rPr lang="en-US" sz="900" dirty="0" err="1">
                <a:effectLst/>
                <a:latin typeface="Segoe UI" panose="020B0502040204020203" pitchFamily="34" charset="0"/>
                <a:ea typeface="Calibri" panose="020F0502020204030204" pitchFamily="34" charset="0"/>
                <a:cs typeface="Arial" panose="020B0604020202020204" pitchFamily="34" charset="0"/>
              </a:rPr>
              <a:t>fácil</a:t>
            </a:r>
            <a:r>
              <a:rPr lang="en-US" sz="900" dirty="0">
                <a:effectLst/>
                <a:latin typeface="Segoe UI" panose="020B0502040204020203" pitchFamily="34" charset="0"/>
                <a:ea typeface="Calibri" panose="020F0502020204030204" pitchFamily="34" charset="0"/>
                <a:cs typeface="Arial" panose="020B0604020202020204" pitchFamily="34" charset="0"/>
              </a:rPr>
              <a:t> de usar entre </a:t>
            </a:r>
            <a:r>
              <a:rPr lang="en-US" sz="900" dirty="0" err="1">
                <a:effectLst/>
                <a:latin typeface="Segoe UI" panose="020B0502040204020203" pitchFamily="34" charset="0"/>
                <a:ea typeface="Calibri" panose="020F0502020204030204" pitchFamily="34" charset="0"/>
                <a:cs typeface="Arial" panose="020B0604020202020204" pitchFamily="34" charset="0"/>
              </a:rPr>
              <a:t>todos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los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equipos</a:t>
            </a:r>
            <a:r>
              <a:rPr lang="en-US" sz="900" dirty="0">
                <a:effectLst/>
                <a:latin typeface="Segoe UI" panose="020B0502040204020203" pitchFamily="34" charset="0"/>
                <a:ea typeface="Calibri" panose="020F0502020204030204" pitchFamily="34" charset="0"/>
                <a:cs typeface="Arial" panose="020B0604020202020204" pitchFamily="34" charset="0"/>
              </a:rPr>
              <a:t> y </a:t>
            </a:r>
            <a:r>
              <a:rPr lang="en-US" sz="900" dirty="0" err="1">
                <a:effectLst/>
                <a:latin typeface="Segoe UI" panose="020B0502040204020203" pitchFamily="34" charset="0"/>
                <a:ea typeface="Calibri" panose="020F0502020204030204" pitchFamily="34" charset="0"/>
                <a:cs typeface="Arial" panose="020B0604020202020204" pitchFamily="34" charset="0"/>
              </a:rPr>
              <a:t>usuarios</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su</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organización</a:t>
            </a:r>
            <a:r>
              <a:rPr lang="en-US" sz="900" dirty="0">
                <a:effectLst/>
                <a:latin typeface="Segoe UI" panose="020B0502040204020203" pitchFamily="34" charset="0"/>
                <a:ea typeface="Calibri" panose="020F0502020204030204" pitchFamily="34" charset="0"/>
                <a:cs typeface="Arial" panose="020B0604020202020204" pitchFamily="34" charset="0"/>
              </a:rPr>
              <a:t>.</a:t>
            </a:r>
            <a:endParaRPr lang="en-US" sz="9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7477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cs typeface="Arial" panose="020B0604020202020204" pitchFamily="34" charset="0"/>
              </a:rPr>
              <a:t>The healthcare industry comes with many challenges, as it handles massive amounts of highly sensitive and regulated data. In addition to maintaining high levels of compliance and security, Microsoft Fabric allows for an improved patient experience by giving healthcare organizations access to structured and unstructured medical data in </a:t>
            </a:r>
            <a:r>
              <a:rPr lang="en-US" sz="900" dirty="0" err="1">
                <a:effectLst/>
                <a:latin typeface="Segoe UI" panose="020B0502040204020203" pitchFamily="34" charset="0"/>
                <a:ea typeface="Calibri" panose="020F0502020204030204" pitchFamily="34" charset="0"/>
                <a:cs typeface="Arial" panose="020B0604020202020204" pitchFamily="34" charset="0"/>
              </a:rPr>
              <a:t>OneLake</a:t>
            </a:r>
            <a:r>
              <a:rPr lang="en-US" sz="900" dirty="0">
                <a:effectLst/>
                <a:latin typeface="Segoe UI" panose="020B0502040204020203" pitchFamily="34" charset="0"/>
                <a:ea typeface="Calibri" panose="020F0502020204030204" pitchFamily="34" charset="0"/>
                <a:cs typeface="Arial" panose="020B0604020202020204" pitchFamily="34" charset="0"/>
              </a:rPr>
              <a:t>. Having a </a:t>
            </a:r>
            <a:r>
              <a:rPr lang="en-US" sz="900" dirty="0" err="1">
                <a:effectLst/>
                <a:latin typeface="Segoe UI" panose="020B0502040204020203" pitchFamily="34" charset="0"/>
                <a:ea typeface="Calibri" panose="020F0502020204030204" pitchFamily="34" charset="0"/>
                <a:cs typeface="Arial" panose="020B0604020202020204" pitchFamily="34" charset="0"/>
              </a:rPr>
              <a:t>lakehouse</a:t>
            </a:r>
            <a:r>
              <a:rPr lang="en-US" sz="900" dirty="0">
                <a:effectLst/>
                <a:latin typeface="Segoe UI" panose="020B0502040204020203" pitchFamily="34" charset="0"/>
                <a:ea typeface="Calibri" panose="020F0502020204030204" pitchFamily="34" charset="0"/>
                <a:cs typeface="Arial" panose="020B0604020202020204" pitchFamily="34" charset="0"/>
              </a:rPr>
              <a:t> foundation enables healthcare professionals to run analytics to identify patient needs in real-time.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cs typeface="Arial" panose="020B0604020202020204" pitchFamily="34" charset="0"/>
              </a:rPr>
              <a:t>Healthcare organizations can also leverage real-world data collected by clinical drug trials. By using machine learning and artificial intelligence, coupled with large sets of genomic and population data, healthcare professionals can gain new insights into drug efficacy. Healthcare providers will also be empowered to collaborate more closely by being able to share and access patient data and insights.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cs typeface="Arial" panose="020B0604020202020204" pitchFamily="34" charset="0"/>
              </a:rPr>
              <a:t>With Microsoft Fabric, healthcare can be reimagined by analyzing massive amounts of data at a faster pace than ever before. Paired with improved quality of insights, healthcare professionals are equipped to curate personalized treatment plans for all patients.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38808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The financial services industry (FSI) is heavily regulated and governed, which makes being backed by the security of a Microsoft product that much more important. With Microsoft Fabric, FSI professionals can access customer portfolio and market data with open and governed access controls. They can also strengthen risk prevention by leveraging scalable compute and analytics power modeling.</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b="1" dirty="0">
                <a:effectLst/>
                <a:latin typeface="Segoe UI" panose="020B0502040204020203" pitchFamily="34" charset="0"/>
                <a:ea typeface="Calibri" panose="020F0502020204030204" pitchFamily="34" charset="0"/>
                <a:cs typeface="Arial" panose="020B0604020202020204" pitchFamily="34" charset="0"/>
              </a:rPr>
              <a:t>Talk Track for Banking</a:t>
            </a:r>
            <a:r>
              <a:rPr lang="en-US" sz="900" dirty="0">
                <a:effectLst/>
                <a:latin typeface="Segoe UI" panose="020B0502040204020203" pitchFamily="34" charset="0"/>
                <a:ea typeface="Calibri" panose="020F0502020204030204" pitchFamily="34" charset="0"/>
                <a:cs typeface="Arial" panose="020B0604020202020204" pitchFamily="34" charset="0"/>
              </a:rPr>
              <a:t> – In the banking industry, organizations will be able to drive increased customer lifetime value and loyalty by providing a holistic view of the customer’s current financial state, allowing them to upsell or cross-sell products and services that best fit those individual customer needs.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b="1" dirty="0">
                <a:effectLst/>
                <a:latin typeface="Segoe UI" panose="020B0502040204020203" pitchFamily="34" charset="0"/>
                <a:ea typeface="Calibri" panose="020F0502020204030204" pitchFamily="34" charset="0"/>
                <a:cs typeface="Arial" panose="020B0604020202020204" pitchFamily="34" charset="0"/>
              </a:rPr>
              <a:t>Talk Track for Insurance</a:t>
            </a:r>
            <a:r>
              <a:rPr lang="en-US" sz="900" dirty="0">
                <a:effectLst/>
                <a:latin typeface="Segoe UI" panose="020B0502040204020203" pitchFamily="34" charset="0"/>
                <a:ea typeface="Calibri" panose="020F0502020204030204" pitchFamily="34" charset="0"/>
                <a:cs typeface="Arial" panose="020B0604020202020204" pitchFamily="34" charset="0"/>
              </a:rPr>
              <a:t> – In the insurance industry, organizations will be able to gain insights about customers by connecting internal and external data to provide custom solutions to the customer.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r>
              <a:rPr lang="en-US" sz="900" b="1" dirty="0">
                <a:effectLst/>
                <a:latin typeface="Segoe UI" panose="020B0502040204020203" pitchFamily="34" charset="0"/>
                <a:ea typeface="Calibri" panose="020F0502020204030204" pitchFamily="34" charset="0"/>
              </a:rPr>
              <a:t>Talk Track for Capital Markets</a:t>
            </a:r>
            <a:r>
              <a:rPr lang="en-US" sz="900" dirty="0">
                <a:effectLst/>
                <a:latin typeface="Segoe UI" panose="020B0502040204020203" pitchFamily="34" charset="0"/>
                <a:ea typeface="Calibri" panose="020F0502020204030204" pitchFamily="34" charset="0"/>
              </a:rPr>
              <a:t> – In capital markets, organizations can initiate more personalized client interactions by gaining more insights into a client's profitability and predictive analytics, enabling them to sell the right product at the right time to close more deals. </a:t>
            </a:r>
            <a:endParaRPr lang="en-US" sz="900"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6123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For most government agencies, data is scattered. Data cannot be accessed digitally, and it is not easily digestible. With Microsoft Fabric, customers will be able to collect and store data in one single location––and on the cloud.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Government agencies will now be able to combine research and data across the public health sector and use machine learning and artificial intelligence to identify health risks and trends.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In addition, governments can leverage data to drive improved urban planning by offering better services and experiences. Streaming data from IoT sensors and public utilities/transportation machinery can be ingested in </a:t>
            </a:r>
            <a:r>
              <a:rPr lang="en-US" sz="900" dirty="0" err="1">
                <a:effectLst/>
                <a:latin typeface="Segoe UI" panose="020B0502040204020203" pitchFamily="34" charset="0"/>
                <a:ea typeface="Calibri" panose="020F0502020204030204" pitchFamily="34" charset="0"/>
                <a:cs typeface="Arial" panose="020B0604020202020204" pitchFamily="34" charset="0"/>
              </a:rPr>
              <a:t>OneLake</a:t>
            </a:r>
            <a:r>
              <a:rPr lang="en-US" sz="900" dirty="0">
                <a:effectLst/>
                <a:latin typeface="Segoe UI" panose="020B0502040204020203" pitchFamily="34" charset="0"/>
                <a:ea typeface="Calibri" panose="020F0502020204030204" pitchFamily="34" charset="0"/>
                <a:cs typeface="Arial" panose="020B0604020202020204" pitchFamily="34" charset="0"/>
              </a:rPr>
              <a:t> with IoT Hub, for real-time analysis.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From a tax fraud prevention standpoint, governments will be able to develop advanced machine learning models to analyze large amounts of tax data being held in </a:t>
            </a:r>
            <a:r>
              <a:rPr lang="en-US" sz="900" dirty="0" err="1">
                <a:effectLst/>
                <a:latin typeface="Segoe UI" panose="020B0502040204020203" pitchFamily="34" charset="0"/>
                <a:ea typeface="Calibri" panose="020F0502020204030204" pitchFamily="34" charset="0"/>
                <a:cs typeface="Arial" panose="020B0604020202020204" pitchFamily="34" charset="0"/>
              </a:rPr>
              <a:t>OneLake</a:t>
            </a:r>
            <a:r>
              <a:rPr lang="en-US" sz="900" dirty="0">
                <a:effectLst/>
                <a:latin typeface="Segoe UI" panose="020B0502040204020203" pitchFamily="34" charset="0"/>
                <a:ea typeface="Calibri" panose="020F0502020204030204" pitchFamily="34" charset="0"/>
                <a:cs typeface="Arial" panose="020B0604020202020204" pitchFamily="34" charset="0"/>
              </a:rPr>
              <a:t> to identify and prevent tax fraud.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7484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Retailers face their own set of unique challenges when it comes to data. They often struggle with closing the gap between online and physical stores, integrating data in a meaningful way, and efficiently managing supply chains. With Microsoft Fabric, retailers can leverage real-time data to inform their merchandising strategy, leveraging customer data to learn what target audiences value and curating personalized experiences.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Retailers can also optimize digital spend by creating models that identify who and where to target buyers based on data trends. Tracking store activity by ingesting real-time data from in-store sensors and cameras will identify even more in-person areas for optimization.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Lastly, and most likely top-of-mind for many retailers, is being empowered to deliver an intelligent supply chain. By using data to anticipate customer demand on a local and global scale, retailers can get the right product, at the right price, to the right customer, at the right time––closing the gap between demand and fulfillment.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6495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With Microsoft Fabric, renewable energy providers can combine real-time data from wind turbines/solar panels, as well as customers, to identify future power demands through artificial intelligence and marching learning models. Energy providers will be able to collect large amounts of data from in-home systems and store it in </a:t>
            </a:r>
            <a:r>
              <a:rPr lang="en-US" sz="900" dirty="0" err="1">
                <a:effectLst/>
                <a:latin typeface="Segoe UI" panose="020B0502040204020203" pitchFamily="34" charset="0"/>
                <a:ea typeface="Calibri" panose="020F0502020204030204" pitchFamily="34" charset="0"/>
                <a:cs typeface="Arial" panose="020B0604020202020204" pitchFamily="34" charset="0"/>
              </a:rPr>
              <a:t>OneLake</a:t>
            </a:r>
            <a:r>
              <a:rPr lang="en-US" sz="900" dirty="0">
                <a:effectLst/>
                <a:latin typeface="Segoe UI" panose="020B0502040204020203" pitchFamily="34" charset="0"/>
                <a:ea typeface="Calibri" panose="020F0502020204030204" pitchFamily="34" charset="0"/>
                <a:cs typeface="Arial" panose="020B0604020202020204" pitchFamily="34" charset="0"/>
              </a:rPr>
              <a:t> for analysis.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Microsoft Fabric</a:t>
            </a:r>
            <a:r>
              <a:rPr lang="en-US" sz="900" dirty="0">
                <a:effectLst/>
                <a:latin typeface="Segoe UI" panose="020B0502040204020203" pitchFamily="34" charset="0"/>
                <a:ea typeface="Calibri" panose="020F0502020204030204" pitchFamily="34" charset="0"/>
                <a:cs typeface="Arial" panose="020B0604020202020204" pitchFamily="34" charset="0"/>
              </a:rPr>
              <a:t> will enable energy providers to get more out of their investments through IoT-enabled remote tracking to drive AI analytics for sustainable decision-making. Energy providers will also be able to collect real-time data in </a:t>
            </a:r>
            <a:r>
              <a:rPr lang="en-US" sz="900" dirty="0" err="1">
                <a:effectLst/>
                <a:latin typeface="Segoe UI" panose="020B0502040204020203" pitchFamily="34" charset="0"/>
                <a:ea typeface="Calibri" panose="020F0502020204030204" pitchFamily="34" charset="0"/>
                <a:cs typeface="Arial" panose="020B0604020202020204" pitchFamily="34" charset="0"/>
              </a:rPr>
              <a:t>OneLake</a:t>
            </a:r>
            <a:r>
              <a:rPr lang="en-US" sz="900" dirty="0">
                <a:effectLst/>
                <a:latin typeface="Segoe UI" panose="020B0502040204020203" pitchFamily="34" charset="0"/>
                <a:ea typeface="Calibri" panose="020F0502020204030204" pitchFamily="34" charset="0"/>
                <a:cs typeface="Arial" panose="020B0604020202020204" pitchFamily="34" charset="0"/>
              </a:rPr>
              <a:t> to improve efficacy of energy sources based on usage trends.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r>
              <a:rPr lang="en-US" sz="900" dirty="0">
                <a:effectLst/>
                <a:latin typeface="Segoe UI" panose="020B0502040204020203" pitchFamily="34" charset="0"/>
                <a:ea typeface="Calibri" panose="020F0502020204030204" pitchFamily="34" charset="0"/>
              </a:rPr>
              <a:t>Most importantly, energy providers can reimagine energy as we know it by identifying new business models through AI-driven analysis and real-time consumption/demand. </a:t>
            </a:r>
            <a:endParaRPr lang="en-US" sz="900"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6717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pesar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que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toma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decisiones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basada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datos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adopción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BI y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escala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son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necesidades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organizacionales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alta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prioridad</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no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siempre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se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satisfacen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Así</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es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como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Microsoft Fabric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puede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empezar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abordar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estos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desafíos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creación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una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fuente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verdad</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unificada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garantiza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que las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organizaciones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operen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forma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estandarizada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utilicen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mismos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datos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toda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organización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democratización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conocimientos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se ha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convertido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un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componente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cada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vez</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más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esencial</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toma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decisiones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Cuando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se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aprovecha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correctamente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permite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usuarios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finales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técnicos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empresariales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acceder,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interpretar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utilizar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información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relevante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para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una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toma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decisiones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mejor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más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informada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Todas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las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organizaciones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están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tratando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acelerar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el</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tiempo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creación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valor. Una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fuente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unificada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verdad</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junto con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información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democratizada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permite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usuarios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finales de las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empresas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tomar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decisiones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más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rápido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con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escala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solución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adecuada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también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puede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ayudar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optimizar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gobernanza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costos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asociados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con las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soluciones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datos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análisis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76ED5D2-EBED-6D40-A078-1BEA4DF0241A}"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2024-07-01 8:28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7482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lnSpc>
                <a:spcPct val="107000"/>
              </a:lnSpc>
              <a:spcBef>
                <a:spcPts val="0"/>
              </a:spcBef>
              <a:spcAft>
                <a:spcPts val="800"/>
              </a:spcAft>
              <a:buFontTx/>
              <a:buNone/>
            </a:pP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El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estado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actual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datos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analítica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inteligencia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empresarial</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puede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describirse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como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compartimentado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inaccesible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difícil</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extraer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información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útil</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costoso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supervisar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Mediante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el</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uso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tecnología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integral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datos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análisis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clientes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pueden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superar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desafíos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obtener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una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ventaja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competitiva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En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lugar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trabajar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con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datos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aislados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incompletos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una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única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plataforma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datos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análisis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puede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ayudar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integrar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unificar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datos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lo que se traduce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un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tiempo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más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rápido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para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obtener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información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Ahora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las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plataformas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tienden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 ser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naturaleza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técnica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requieren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habilidades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avanzadas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Una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plataforma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datos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análisis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fácil</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usar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mejora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accesibilidad</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para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usuarios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finales de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empresa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con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capacidad</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escalar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información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valiosa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toda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organización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Con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múltiples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plataformas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datos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análisis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uso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puede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resultar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integraciones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lentas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costosas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el</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mantenimiento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continuo del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sistema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heredado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Con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una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única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solución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basada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en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SaaS,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puede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ahorrar</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tiempo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costes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mediante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una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gestión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costes</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simplificada</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transparente</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y la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optimización</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del </a:t>
            </a:r>
            <a:r>
              <a:rPr lang="en-US" sz="900" dirty="0" err="1">
                <a:solidFill>
                  <a:srgbClr val="000000"/>
                </a:solidFill>
                <a:effectLst/>
                <a:latin typeface="Segoe UI" panose="020B0502040204020203" pitchFamily="34" charset="0"/>
                <a:ea typeface="Yu Mincho" panose="02020400000000000000" pitchFamily="18" charset="-128"/>
                <a:cs typeface="Arial" panose="020B0604020202020204" pitchFamily="34" charset="0"/>
              </a:rPr>
              <a:t>gasto</a:t>
            </a:r>
            <a:r>
              <a:rPr lang="en-US" sz="9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a:t>
            </a:r>
            <a:r>
              <a:rPr lang="en-US" sz="900" dirty="0">
                <a:effectLst/>
                <a:latin typeface="Segoe UI" panose="020B0502040204020203"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D32E9-684E-4390-8F5F-EA016EFE6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221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tabLst>
                <a:tab pos="457200" algn="l"/>
              </a:tabLst>
            </a:pPr>
            <a:r>
              <a:rPr lang="en-US" sz="900" dirty="0" err="1">
                <a:effectLst/>
                <a:latin typeface="Segoe UI" panose="020B0502040204020203" pitchFamily="34" charset="0"/>
                <a:ea typeface="Calibri" panose="020F0502020204030204" pitchFamily="34" charset="0"/>
                <a:cs typeface="Arial" panose="020B0604020202020204" pitchFamily="34" charset="0"/>
              </a:rPr>
              <a:t>Entonces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cómo</a:t>
            </a:r>
            <a:r>
              <a:rPr lang="en-US" sz="900" dirty="0">
                <a:effectLst/>
                <a:latin typeface="Segoe UI" panose="020B0502040204020203" pitchFamily="34" charset="0"/>
                <a:ea typeface="Calibri" panose="020F0502020204030204" pitchFamily="34" charset="0"/>
                <a:cs typeface="Arial" panose="020B0604020202020204" pitchFamily="34" charset="0"/>
              </a:rPr>
              <a:t> se </a:t>
            </a:r>
            <a:r>
              <a:rPr lang="en-US" sz="900" dirty="0" err="1">
                <a:effectLst/>
                <a:latin typeface="Segoe UI" panose="020B0502040204020203" pitchFamily="34" charset="0"/>
                <a:ea typeface="Calibri" panose="020F0502020204030204" pitchFamily="34" charset="0"/>
                <a:cs typeface="Arial" panose="020B0604020202020204" pitchFamily="34" charset="0"/>
              </a:rPr>
              <a:t>permiten</a:t>
            </a:r>
            <a:r>
              <a:rPr lang="en-US" sz="900" dirty="0">
                <a:effectLst/>
                <a:latin typeface="Segoe UI" panose="020B0502040204020203" pitchFamily="34" charset="0"/>
                <a:ea typeface="Calibri" panose="020F0502020204030204" pitchFamily="34" charset="0"/>
                <a:cs typeface="Arial" panose="020B0604020202020204" pitchFamily="34" charset="0"/>
              </a:rPr>
              <a:t> las </a:t>
            </a:r>
            <a:r>
              <a:rPr lang="en-US" sz="900" dirty="0" err="1">
                <a:effectLst/>
                <a:latin typeface="Segoe UI" panose="020B0502040204020203" pitchFamily="34" charset="0"/>
                <a:ea typeface="Calibri" panose="020F0502020204030204" pitchFamily="34" charset="0"/>
                <a:cs typeface="Arial" panose="020B0604020202020204" pitchFamily="34" charset="0"/>
              </a:rPr>
              <a:t>decisiones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basadas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en</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datos</a:t>
            </a:r>
            <a:r>
              <a:rPr lang="en-US" sz="900" dirty="0">
                <a:effectLst/>
                <a:latin typeface="Segoe UI" panose="020B0502040204020203" pitchFamily="34" charset="0"/>
                <a:ea typeface="Calibri" panose="020F0502020204030204" pitchFamily="34" charset="0"/>
                <a:cs typeface="Arial" panose="020B0604020202020204" pitchFamily="34" charset="0"/>
              </a:rPr>
              <a:t>, a </a:t>
            </a:r>
            <a:r>
              <a:rPr lang="en-US" sz="900" dirty="0" err="1">
                <a:effectLst/>
                <a:latin typeface="Segoe UI" panose="020B0502040204020203" pitchFamily="34" charset="0"/>
                <a:ea typeface="Calibri" panose="020F0502020204030204" pitchFamily="34" charset="0"/>
                <a:cs typeface="Arial" panose="020B0604020202020204" pitchFamily="34" charset="0"/>
              </a:rPr>
              <a:t>escala</a:t>
            </a:r>
            <a:r>
              <a:rPr lang="en-US" sz="900" dirty="0">
                <a:effectLst/>
                <a:latin typeface="Segoe UI" panose="020B0502040204020203" pitchFamily="34" charset="0"/>
                <a:ea typeface="Calibri" panose="020F0502020204030204" pitchFamily="34" charset="0"/>
                <a:cs typeface="Arial" panose="020B0604020202020204" pitchFamily="34" charset="0"/>
              </a:rPr>
              <a:t>, y se </a:t>
            </a:r>
            <a:r>
              <a:rPr lang="en-US" sz="900" dirty="0" err="1">
                <a:effectLst/>
                <a:latin typeface="Segoe UI" panose="020B0502040204020203" pitchFamily="34" charset="0"/>
                <a:ea typeface="Calibri" panose="020F0502020204030204" pitchFamily="34" charset="0"/>
                <a:cs typeface="Arial" panose="020B0604020202020204" pitchFamily="34" charset="0"/>
              </a:rPr>
              <a:t>integran</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en</a:t>
            </a:r>
            <a:r>
              <a:rPr lang="en-US" sz="900" dirty="0">
                <a:effectLst/>
                <a:latin typeface="Segoe UI" panose="020B0502040204020203" pitchFamily="34" charset="0"/>
                <a:ea typeface="Calibri" panose="020F0502020204030204" pitchFamily="34" charset="0"/>
                <a:cs typeface="Arial" panose="020B0604020202020204" pitchFamily="34" charset="0"/>
              </a:rPr>
              <a:t> la </a:t>
            </a:r>
            <a:r>
              <a:rPr lang="en-US" sz="900" dirty="0" err="1">
                <a:effectLst/>
                <a:latin typeface="Segoe UI" panose="020B0502040204020203" pitchFamily="34" charset="0"/>
                <a:ea typeface="Calibri" panose="020F0502020204030204" pitchFamily="34" charset="0"/>
                <a:cs typeface="Arial" panose="020B0604020202020204" pitchFamily="34" charset="0"/>
              </a:rPr>
              <a:t>estrategia</a:t>
            </a:r>
            <a:r>
              <a:rPr lang="en-US" sz="900" dirty="0">
                <a:effectLst/>
                <a:latin typeface="Segoe UI" panose="020B0502040204020203" pitchFamily="34" charset="0"/>
                <a:ea typeface="Calibri" panose="020F0502020204030204" pitchFamily="34" charset="0"/>
                <a:cs typeface="Arial" panose="020B0604020202020204" pitchFamily="34" charset="0"/>
              </a:rPr>
              <a:t> general?
Como </a:t>
            </a:r>
            <a:r>
              <a:rPr lang="en-US" sz="900" dirty="0" err="1">
                <a:effectLst/>
                <a:latin typeface="Segoe UI" panose="020B0502040204020203" pitchFamily="34" charset="0"/>
                <a:ea typeface="Calibri" panose="020F0502020204030204" pitchFamily="34" charset="0"/>
                <a:cs typeface="Arial" panose="020B0604020202020204" pitchFamily="34" charset="0"/>
              </a:rPr>
              <a:t>hemos</a:t>
            </a:r>
            <a:r>
              <a:rPr lang="en-US" sz="900" dirty="0">
                <a:effectLst/>
                <a:latin typeface="Segoe UI" panose="020B0502040204020203" pitchFamily="34" charset="0"/>
                <a:ea typeface="Calibri" panose="020F0502020204030204" pitchFamily="34" charset="0"/>
                <a:cs typeface="Arial" panose="020B0604020202020204" pitchFamily="34" charset="0"/>
              </a:rPr>
              <a:t> visto, la </a:t>
            </a:r>
            <a:r>
              <a:rPr lang="en-US" sz="900" dirty="0" err="1">
                <a:effectLst/>
                <a:latin typeface="Segoe UI" panose="020B0502040204020203" pitchFamily="34" charset="0"/>
                <a:ea typeface="Calibri" panose="020F0502020204030204" pitchFamily="34" charset="0"/>
                <a:cs typeface="Arial" panose="020B0604020202020204" pitchFamily="34" charset="0"/>
              </a:rPr>
              <a:t>investigación</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muestra</a:t>
            </a:r>
            <a:r>
              <a:rPr lang="en-US" sz="900" dirty="0">
                <a:effectLst/>
                <a:latin typeface="Segoe UI" panose="020B0502040204020203" pitchFamily="34" charset="0"/>
                <a:ea typeface="Calibri" panose="020F0502020204030204" pitchFamily="34" charset="0"/>
                <a:cs typeface="Arial" panose="020B0604020202020204" pitchFamily="34" charset="0"/>
              </a:rPr>
              <a:t> que la </a:t>
            </a:r>
            <a:r>
              <a:rPr lang="en-US" sz="900" dirty="0" err="1">
                <a:effectLst/>
                <a:latin typeface="Segoe UI" panose="020B0502040204020203" pitchFamily="34" charset="0"/>
                <a:ea typeface="Calibri" panose="020F0502020204030204" pitchFamily="34" charset="0"/>
                <a:cs typeface="Arial" panose="020B0604020202020204" pitchFamily="34" charset="0"/>
              </a:rPr>
              <a:t>integración</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exitosa</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datos</a:t>
            </a:r>
            <a:r>
              <a:rPr lang="en-US" sz="900" dirty="0">
                <a:effectLst/>
                <a:latin typeface="Segoe UI" panose="020B0502040204020203" pitchFamily="34" charset="0"/>
                <a:ea typeface="Calibri" panose="020F0502020204030204" pitchFamily="34" charset="0"/>
                <a:cs typeface="Arial" panose="020B0604020202020204" pitchFamily="34" charset="0"/>
              </a:rPr>
              <a:t> y </a:t>
            </a:r>
            <a:r>
              <a:rPr lang="en-US" sz="900" dirty="0" err="1">
                <a:effectLst/>
                <a:latin typeface="Segoe UI" panose="020B0502040204020203" pitchFamily="34" charset="0"/>
                <a:ea typeface="Calibri" panose="020F0502020204030204" pitchFamily="34" charset="0"/>
                <a:cs typeface="Arial" panose="020B0604020202020204" pitchFamily="34" charset="0"/>
              </a:rPr>
              <a:t>análisis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mejora</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el</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tiempo</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obtención</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información</a:t>
            </a:r>
            <a:r>
              <a:rPr lang="en-US" sz="900" dirty="0">
                <a:effectLst/>
                <a:latin typeface="Segoe UI" panose="020B0502040204020203" pitchFamily="34" charset="0"/>
                <a:ea typeface="Calibri" panose="020F0502020204030204" pitchFamily="34" charset="0"/>
                <a:cs typeface="Arial" panose="020B0604020202020204" pitchFamily="34" charset="0"/>
              </a:rPr>
              <a:t> y la </a:t>
            </a:r>
            <a:r>
              <a:rPr lang="en-US" sz="900" dirty="0" err="1">
                <a:effectLst/>
                <a:latin typeface="Segoe UI" panose="020B0502040204020203" pitchFamily="34" charset="0"/>
                <a:ea typeface="Calibri" panose="020F0502020204030204" pitchFamily="34" charset="0"/>
                <a:cs typeface="Arial" panose="020B0604020202020204" pitchFamily="34" charset="0"/>
              </a:rPr>
              <a:t>obtención</a:t>
            </a:r>
            <a:r>
              <a:rPr lang="en-US" sz="900" dirty="0">
                <a:effectLst/>
                <a:latin typeface="Segoe UI" panose="020B0502040204020203" pitchFamily="34" charset="0"/>
                <a:ea typeface="Calibri" panose="020F0502020204030204" pitchFamily="34" charset="0"/>
                <a:cs typeface="Arial" panose="020B0604020202020204" pitchFamily="34" charset="0"/>
              </a:rPr>
              <a:t> de valor </a:t>
            </a:r>
            <a:r>
              <a:rPr lang="en-US" sz="900" dirty="0" err="1">
                <a:effectLst/>
                <a:latin typeface="Segoe UI" panose="020B0502040204020203" pitchFamily="34" charset="0"/>
                <a:ea typeface="Calibri" panose="020F0502020204030204" pitchFamily="34" charset="0"/>
                <a:cs typeface="Arial" panose="020B0604020202020204" pitchFamily="34" charset="0"/>
              </a:rPr>
              <a:t>más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rápido</a:t>
            </a:r>
            <a:r>
              <a:rPr lang="en-US" sz="900" dirty="0">
                <a:effectLst/>
                <a:latin typeface="Segoe UI" panose="020B0502040204020203" pitchFamily="34" charset="0"/>
                <a:ea typeface="Calibri" panose="020F0502020204030204" pitchFamily="34" charset="0"/>
                <a:cs typeface="Arial" panose="020B0604020202020204" pitchFamily="34" charset="0"/>
              </a:rPr>
              <a:t>. Un </a:t>
            </a:r>
            <a:r>
              <a:rPr lang="en-US" sz="900" dirty="0" err="1">
                <a:effectLst/>
                <a:latin typeface="Segoe UI" panose="020B0502040204020203" pitchFamily="34" charset="0"/>
                <a:ea typeface="Calibri" panose="020F0502020204030204" pitchFamily="34" charset="0"/>
                <a:cs typeface="Arial" panose="020B0604020202020204" pitchFamily="34" charset="0"/>
              </a:rPr>
              <a:t>ecosistema</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completo</a:t>
            </a:r>
            <a:r>
              <a:rPr lang="en-US" sz="900" dirty="0">
                <a:effectLst/>
                <a:latin typeface="Segoe UI" panose="020B0502040204020203" pitchFamily="34" charset="0"/>
                <a:ea typeface="Calibri" panose="020F0502020204030204" pitchFamily="34" charset="0"/>
                <a:cs typeface="Arial" panose="020B0604020202020204" pitchFamily="34" charset="0"/>
              </a:rPr>
              <a:t> y </a:t>
            </a:r>
            <a:r>
              <a:rPr lang="en-US" sz="900" dirty="0" err="1">
                <a:effectLst/>
                <a:latin typeface="Segoe UI" panose="020B0502040204020203" pitchFamily="34" charset="0"/>
                <a:ea typeface="Calibri" panose="020F0502020204030204" pitchFamily="34" charset="0"/>
                <a:cs typeface="Arial" panose="020B0604020202020204" pitchFamily="34" charset="0"/>
              </a:rPr>
              <a:t>unificado</a:t>
            </a:r>
            <a:r>
              <a:rPr lang="en-US" sz="900" dirty="0">
                <a:effectLst/>
                <a:latin typeface="Segoe UI" panose="020B0502040204020203" pitchFamily="34" charset="0"/>
                <a:ea typeface="Calibri" panose="020F0502020204030204" pitchFamily="34" charset="0"/>
                <a:cs typeface="Arial" panose="020B0604020202020204" pitchFamily="34" charset="0"/>
              </a:rPr>
              <a:t> que </a:t>
            </a:r>
            <a:r>
              <a:rPr lang="en-US" sz="900" dirty="0" err="1">
                <a:effectLst/>
                <a:latin typeface="Segoe UI" panose="020B0502040204020203" pitchFamily="34" charset="0"/>
                <a:ea typeface="Calibri" panose="020F0502020204030204" pitchFamily="34" charset="0"/>
                <a:cs typeface="Arial" panose="020B0604020202020204" pitchFamily="34" charset="0"/>
              </a:rPr>
              <a:t>aproveche</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el</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aprendizaje</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automático</a:t>
            </a:r>
            <a:r>
              <a:rPr lang="en-US" sz="900" dirty="0">
                <a:effectLst/>
                <a:latin typeface="Segoe UI" panose="020B0502040204020203" pitchFamily="34" charset="0"/>
                <a:ea typeface="Calibri" panose="020F0502020204030204" pitchFamily="34" charset="0"/>
                <a:cs typeface="Arial" panose="020B0604020202020204" pitchFamily="34" charset="0"/>
              </a:rPr>
              <a:t> y la </a:t>
            </a:r>
            <a:r>
              <a:rPr lang="en-US" sz="900" dirty="0" err="1">
                <a:effectLst/>
                <a:latin typeface="Segoe UI" panose="020B0502040204020203" pitchFamily="34" charset="0"/>
                <a:ea typeface="Calibri" panose="020F0502020204030204" pitchFamily="34" charset="0"/>
                <a:cs typeface="Arial" panose="020B0604020202020204" pitchFamily="34" charset="0"/>
              </a:rPr>
              <a:t>inteligencia</a:t>
            </a:r>
            <a:r>
              <a:rPr lang="en-US" sz="900" dirty="0">
                <a:effectLst/>
                <a:latin typeface="Segoe UI" panose="020B0502040204020203" pitchFamily="34" charset="0"/>
                <a:ea typeface="Calibri" panose="020F0502020204030204" pitchFamily="34" charset="0"/>
                <a:cs typeface="Arial" panose="020B0604020202020204" pitchFamily="34" charset="0"/>
              </a:rPr>
              <a:t> artificial es clave para que </a:t>
            </a:r>
            <a:r>
              <a:rPr lang="en-US" sz="900" dirty="0" err="1">
                <a:effectLst/>
                <a:latin typeface="Segoe UI" panose="020B0502040204020203" pitchFamily="34" charset="0"/>
                <a:ea typeface="Calibri" panose="020F0502020204030204" pitchFamily="34" charset="0"/>
                <a:cs typeface="Arial" panose="020B0604020202020204" pitchFamily="34" charset="0"/>
              </a:rPr>
              <a:t>todas</a:t>
            </a:r>
            <a:r>
              <a:rPr lang="en-US" sz="900" dirty="0">
                <a:effectLst/>
                <a:latin typeface="Segoe UI" panose="020B0502040204020203" pitchFamily="34" charset="0"/>
                <a:ea typeface="Calibri" panose="020F0502020204030204" pitchFamily="34" charset="0"/>
                <a:cs typeface="Arial" panose="020B0604020202020204" pitchFamily="34" charset="0"/>
              </a:rPr>
              <a:t> las </a:t>
            </a:r>
            <a:r>
              <a:rPr lang="en-US" sz="900" dirty="0" err="1">
                <a:effectLst/>
                <a:latin typeface="Segoe UI" panose="020B0502040204020203" pitchFamily="34" charset="0"/>
                <a:ea typeface="Calibri" panose="020F0502020204030204" pitchFamily="34" charset="0"/>
                <a:cs typeface="Arial" panose="020B0604020202020204" pitchFamily="34" charset="0"/>
              </a:rPr>
              <a:t>organizaciones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logren</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el</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éxito</a:t>
            </a:r>
            <a:r>
              <a:rPr lang="en-US" sz="900" dirty="0">
                <a:effectLst/>
                <a:latin typeface="Segoe UI" panose="020B0502040204020203" pitchFamily="34" charset="0"/>
                <a:ea typeface="Calibri" panose="020F0502020204030204" pitchFamily="34" charset="0"/>
                <a:cs typeface="Arial" panose="020B0604020202020204" pitchFamily="34" charset="0"/>
              </a:rPr>
              <a:t> y la </a:t>
            </a:r>
            <a:r>
              <a:rPr lang="en-US" sz="900" dirty="0" err="1">
                <a:effectLst/>
                <a:latin typeface="Segoe UI" panose="020B0502040204020203" pitchFamily="34" charset="0"/>
                <a:ea typeface="Calibri" panose="020F0502020204030204" pitchFamily="34" charset="0"/>
                <a:cs typeface="Arial" panose="020B0604020202020204" pitchFamily="34" charset="0"/>
              </a:rPr>
              <a:t>modernización</a:t>
            </a:r>
            <a:r>
              <a:rPr lang="en-US" sz="900" dirty="0">
                <a:effectLst/>
                <a:latin typeface="Segoe UI" panose="020B0502040204020203" pitchFamily="34" charset="0"/>
                <a:ea typeface="Calibri" panose="020F0502020204030204" pitchFamily="34" charset="0"/>
                <a:cs typeface="Arial" panose="020B0604020202020204" pitchFamily="34" charset="0"/>
              </a:rPr>
              <a:t> de </a:t>
            </a:r>
            <a:r>
              <a:rPr lang="en-US" sz="900" dirty="0" err="1">
                <a:effectLst/>
                <a:latin typeface="Segoe UI" panose="020B0502040204020203" pitchFamily="34" charset="0"/>
                <a:ea typeface="Calibri" panose="020F0502020204030204" pitchFamily="34" charset="0"/>
                <a:cs typeface="Arial" panose="020B0604020202020204" pitchFamily="34" charset="0"/>
              </a:rPr>
              <a:t>los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datos</a:t>
            </a:r>
            <a:r>
              <a:rPr lang="en-US" sz="900" dirty="0">
                <a:effectLst/>
                <a:latin typeface="Segoe UI" panose="020B0502040204020203" pitchFamily="34" charset="0"/>
                <a:ea typeface="Calibri" panose="020F0502020204030204" pitchFamily="34" charset="0"/>
                <a:cs typeface="Arial" panose="020B0604020202020204" pitchFamily="34" charset="0"/>
              </a:rPr>
              <a:t>.</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57966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tabLst>
                <a:tab pos="457200" algn="l"/>
              </a:tabLst>
            </a:pPr>
            <a:r>
              <a:rPr lang="en-US" sz="800" dirty="0">
                <a:effectLst/>
                <a:latin typeface="Segoe UI" panose="020B0502040204020203" pitchFamily="34" charset="0"/>
                <a:ea typeface="Times New Roman" panose="02020603050405020304" pitchFamily="18" charset="0"/>
              </a:rPr>
              <a:t>Microsoft Fabric </a:t>
            </a:r>
            <a:r>
              <a:rPr lang="en-US" sz="800" dirty="0" err="1">
                <a:effectLst/>
                <a:latin typeface="Segoe UI" panose="020B0502040204020203" pitchFamily="34" charset="0"/>
                <a:ea typeface="Times New Roman" panose="02020603050405020304" pitchFamily="18" charset="0"/>
              </a:rPr>
              <a:t>proporciona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una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ventanilla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única</a:t>
            </a:r>
            <a:r>
              <a:rPr lang="en-US" sz="800" dirty="0">
                <a:effectLst/>
                <a:latin typeface="Segoe UI" panose="020B0502040204020203" pitchFamily="34" charset="0"/>
                <a:ea typeface="Times New Roman" panose="02020603050405020304" pitchFamily="18" charset="0"/>
              </a:rPr>
              <a:t> para las </a:t>
            </a:r>
            <a:r>
              <a:rPr lang="en-US" sz="800" dirty="0" err="1">
                <a:effectLst/>
                <a:latin typeface="Segoe UI" panose="020B0502040204020203" pitchFamily="34" charset="0"/>
                <a:ea typeface="Times New Roman" panose="02020603050405020304" pitchFamily="18" charset="0"/>
              </a:rPr>
              <a:t>necesidades</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integración</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ingeniería</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análisis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en</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tiempo</a:t>
            </a:r>
            <a:r>
              <a:rPr lang="en-US" sz="800" dirty="0">
                <a:effectLst/>
                <a:latin typeface="Segoe UI" panose="020B0502040204020203" pitchFamily="34" charset="0"/>
                <a:ea typeface="Times New Roman" panose="02020603050405020304" pitchFamily="18" charset="0"/>
              </a:rPr>
              <a:t> real, </a:t>
            </a:r>
            <a:r>
              <a:rPr lang="en-US" sz="800" dirty="0" err="1">
                <a:effectLst/>
                <a:latin typeface="Segoe UI" panose="020B0502040204020203" pitchFamily="34" charset="0"/>
                <a:ea typeface="Times New Roman" panose="02020603050405020304" pitchFamily="18" charset="0"/>
              </a:rPr>
              <a:t>ciencia</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e </a:t>
            </a:r>
            <a:r>
              <a:rPr lang="en-US" sz="800" dirty="0" err="1">
                <a:effectLst/>
                <a:latin typeface="Segoe UI" panose="020B0502040204020203" pitchFamily="34" charset="0"/>
                <a:ea typeface="Times New Roman" panose="02020603050405020304" pitchFamily="18" charset="0"/>
              </a:rPr>
              <a:t>inteligencia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empresarial</a:t>
            </a:r>
            <a:r>
              <a:rPr lang="en-US" sz="800" dirty="0">
                <a:effectLst/>
                <a:latin typeface="Segoe UI" panose="020B0502040204020203" pitchFamily="34" charset="0"/>
                <a:ea typeface="Times New Roman" panose="02020603050405020304" pitchFamily="18" charset="0"/>
              </a:rPr>
              <a:t> sin </a:t>
            </a:r>
            <a:r>
              <a:rPr lang="en-US" sz="800" dirty="0" err="1">
                <a:effectLst/>
                <a:latin typeface="Segoe UI" panose="020B0502040204020203" pitchFamily="34" charset="0"/>
                <a:ea typeface="Times New Roman" panose="02020603050405020304" pitchFamily="18" charset="0"/>
              </a:rPr>
              <a:t>comprometer</a:t>
            </a:r>
            <a:r>
              <a:rPr lang="en-US" sz="800" dirty="0">
                <a:effectLst/>
                <a:latin typeface="Segoe UI" panose="020B0502040204020203" pitchFamily="34" charset="0"/>
                <a:ea typeface="Times New Roman" panose="02020603050405020304" pitchFamily="18" charset="0"/>
              </a:rPr>
              <a:t> la </a:t>
            </a:r>
            <a:r>
              <a:rPr lang="en-US" sz="800" dirty="0" err="1">
                <a:effectLst/>
                <a:latin typeface="Segoe UI" panose="020B0502040204020203" pitchFamily="34" charset="0"/>
                <a:ea typeface="Times New Roman" panose="02020603050405020304" pitchFamily="18" charset="0"/>
              </a:rPr>
              <a:t>privacidad</a:t>
            </a:r>
            <a:r>
              <a:rPr lang="en-US" sz="800" dirty="0">
                <a:effectLst/>
                <a:latin typeface="Segoe UI" panose="020B0502040204020203" pitchFamily="34" charset="0"/>
                <a:ea typeface="Times New Roman" panose="02020603050405020304" pitchFamily="18" charset="0"/>
              </a:rPr>
              <a:t> y la </a:t>
            </a:r>
            <a:r>
              <a:rPr lang="en-US" sz="800" dirty="0" err="1">
                <a:effectLst/>
                <a:latin typeface="Segoe UI" panose="020B0502040204020203" pitchFamily="34" charset="0"/>
                <a:ea typeface="Times New Roman" panose="02020603050405020304" pitchFamily="18" charset="0"/>
              </a:rPr>
              <a:t>seguridad</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los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Al </a:t>
            </a:r>
            <a:r>
              <a:rPr lang="en-US" sz="800" dirty="0" err="1">
                <a:effectLst/>
                <a:latin typeface="Segoe UI" panose="020B0502040204020203" pitchFamily="34" charset="0"/>
                <a:ea typeface="Times New Roman" panose="02020603050405020304" pitchFamily="18" charset="0"/>
              </a:rPr>
              <a:t>unirse</a:t>
            </a:r>
            <a:r>
              <a:rPr lang="en-US" sz="800" dirty="0">
                <a:effectLst/>
                <a:latin typeface="Segoe UI" panose="020B0502040204020203" pitchFamily="34" charset="0"/>
                <a:ea typeface="Times New Roman" panose="02020603050405020304" pitchFamily="18" charset="0"/>
              </a:rPr>
              <a:t> a las </a:t>
            </a:r>
            <a:r>
              <a:rPr lang="en-US" sz="800" dirty="0" err="1">
                <a:effectLst/>
                <a:latin typeface="Segoe UI" panose="020B0502040204020203" pitchFamily="34" charset="0"/>
                <a:ea typeface="Times New Roman" panose="02020603050405020304" pitchFamily="18" charset="0"/>
              </a:rPr>
              <a:t>principales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empresas</a:t>
            </a:r>
            <a:r>
              <a:rPr lang="en-US" sz="800" dirty="0">
                <a:effectLst/>
                <a:latin typeface="Segoe UI" panose="020B0502040204020203" pitchFamily="34" charset="0"/>
                <a:ea typeface="Times New Roman" panose="02020603050405020304" pitchFamily="18" charset="0"/>
              </a:rPr>
              <a:t> que </a:t>
            </a:r>
            <a:r>
              <a:rPr lang="en-US" sz="800" dirty="0" err="1">
                <a:effectLst/>
                <a:latin typeface="Segoe UI" panose="020B0502040204020203" pitchFamily="34" charset="0"/>
                <a:ea typeface="Times New Roman" panose="02020603050405020304" pitchFamily="18" charset="0"/>
              </a:rPr>
              <a:t>usan</a:t>
            </a:r>
            <a:r>
              <a:rPr lang="en-US" sz="800" dirty="0">
                <a:effectLst/>
                <a:latin typeface="Segoe UI" panose="020B0502040204020203" pitchFamily="34" charset="0"/>
                <a:ea typeface="Times New Roman" panose="02020603050405020304" pitchFamily="18" charset="0"/>
              </a:rPr>
              <a:t> Microsoft Fabric, </a:t>
            </a:r>
            <a:r>
              <a:rPr lang="en-US" sz="800" dirty="0" err="1">
                <a:effectLst/>
                <a:latin typeface="Segoe UI" panose="020B0502040204020203" pitchFamily="34" charset="0"/>
                <a:ea typeface="Times New Roman" panose="02020603050405020304" pitchFamily="18" charset="0"/>
              </a:rPr>
              <a:t>permitirá</a:t>
            </a:r>
            <a:r>
              <a:rPr lang="en-US" sz="800" dirty="0">
                <a:effectLst/>
                <a:latin typeface="Segoe UI" panose="020B0502040204020203" pitchFamily="34" charset="0"/>
                <a:ea typeface="Times New Roman" panose="02020603050405020304" pitchFamily="18" charset="0"/>
              </a:rPr>
              <a:t> que </a:t>
            </a:r>
            <a:r>
              <a:rPr lang="en-US" sz="800" dirty="0" err="1">
                <a:effectLst/>
                <a:latin typeface="Segoe UI" panose="020B0502040204020203" pitchFamily="34" charset="0"/>
                <a:ea typeface="Times New Roman" panose="02020603050405020304" pitchFamily="18" charset="0"/>
              </a:rPr>
              <a:t>los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equipos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experimenten</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una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solución</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única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altamente</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integrada</a:t>
            </a:r>
            <a:r>
              <a:rPr lang="en-US" sz="800" dirty="0">
                <a:effectLst/>
                <a:latin typeface="Segoe UI" panose="020B0502040204020203" pitchFamily="34" charset="0"/>
                <a:ea typeface="Times New Roman" panose="02020603050405020304" pitchFamily="18" charset="0"/>
              </a:rPr>
              <a:t> y de un </a:t>
            </a:r>
            <a:r>
              <a:rPr lang="en-US" sz="800" dirty="0" err="1">
                <a:effectLst/>
                <a:latin typeface="Segoe UI" panose="020B0502040204020203" pitchFamily="34" charset="0"/>
                <a:ea typeface="Times New Roman" panose="02020603050405020304" pitchFamily="18" charset="0"/>
              </a:rPr>
              <a:t>extremo</a:t>
            </a:r>
            <a:r>
              <a:rPr lang="en-US" sz="800" dirty="0">
                <a:effectLst/>
                <a:latin typeface="Segoe UI" panose="020B0502040204020203" pitchFamily="34" charset="0"/>
                <a:ea typeface="Times New Roman" panose="02020603050405020304" pitchFamily="18" charset="0"/>
              </a:rPr>
              <a:t> a </a:t>
            </a:r>
            <a:r>
              <a:rPr lang="en-US" sz="800" dirty="0" err="1">
                <a:effectLst/>
                <a:latin typeface="Segoe UI" panose="020B0502040204020203" pitchFamily="34" charset="0"/>
                <a:ea typeface="Times New Roman" panose="02020603050405020304" pitchFamily="18" charset="0"/>
              </a:rPr>
              <a:t>otro</a:t>
            </a:r>
            <a:r>
              <a:rPr lang="en-US" sz="800" dirty="0">
                <a:effectLst/>
                <a:latin typeface="Segoe UI" panose="020B0502040204020203" pitchFamily="34" charset="0"/>
                <a:ea typeface="Times New Roman" panose="02020603050405020304" pitchFamily="18" charset="0"/>
              </a:rPr>
              <a:t> que es </a:t>
            </a:r>
            <a:r>
              <a:rPr lang="en-US" sz="800" dirty="0" err="1">
                <a:effectLst/>
                <a:latin typeface="Segoe UI" panose="020B0502040204020203" pitchFamily="34" charset="0"/>
                <a:ea typeface="Times New Roman" panose="02020603050405020304" pitchFamily="18" charset="0"/>
              </a:rPr>
              <a:t>fácil</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entender</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incorporar</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crear</a:t>
            </a:r>
            <a:r>
              <a:rPr lang="en-US" sz="800" dirty="0">
                <a:effectLst/>
                <a:latin typeface="Segoe UI" panose="020B0502040204020203" pitchFamily="34" charset="0"/>
                <a:ea typeface="Times New Roman" panose="02020603050405020304" pitchFamily="18" charset="0"/>
              </a:rPr>
              <a:t> y </a:t>
            </a:r>
            <a:r>
              <a:rPr lang="en-US" sz="800" dirty="0" err="1">
                <a:effectLst/>
                <a:latin typeface="Segoe UI" panose="020B0502040204020203" pitchFamily="34" charset="0"/>
                <a:ea typeface="Times New Roman" panose="02020603050405020304" pitchFamily="18" charset="0"/>
              </a:rPr>
              <a:t>operar</a:t>
            </a:r>
            <a:r>
              <a:rPr lang="en-US" sz="800" dirty="0">
                <a:effectLst/>
                <a:latin typeface="Segoe UI" panose="020B0502040204020203" pitchFamily="34" charset="0"/>
                <a:ea typeface="Times New Roman" panose="02020603050405020304" pitchFamily="18" charset="0"/>
              </a:rPr>
              <a:t>. 
Con </a:t>
            </a:r>
            <a:r>
              <a:rPr lang="en-US" sz="800" dirty="0" err="1">
                <a:effectLst/>
                <a:latin typeface="Segoe UI" panose="020B0502040204020203" pitchFamily="34" charset="0"/>
                <a:ea typeface="Times New Roman" panose="02020603050405020304" pitchFamily="18" charset="0"/>
              </a:rPr>
              <a:t>esta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solución</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ya</a:t>
            </a:r>
            <a:r>
              <a:rPr lang="en-US" sz="800" dirty="0">
                <a:effectLst/>
                <a:latin typeface="Segoe UI" panose="020B0502040204020203" pitchFamily="34" charset="0"/>
                <a:ea typeface="Times New Roman" panose="02020603050405020304" pitchFamily="18" charset="0"/>
              </a:rPr>
              <a:t> no </a:t>
            </a:r>
            <a:r>
              <a:rPr lang="en-US" sz="800" dirty="0" err="1">
                <a:effectLst/>
                <a:latin typeface="Segoe UI" panose="020B0502040204020203" pitchFamily="34" charset="0"/>
                <a:ea typeface="Times New Roman" panose="02020603050405020304" pitchFamily="18" charset="0"/>
              </a:rPr>
              <a:t>tendrá</a:t>
            </a:r>
            <a:r>
              <a:rPr lang="en-US" sz="800" dirty="0">
                <a:effectLst/>
                <a:latin typeface="Segoe UI" panose="020B0502040204020203" pitchFamily="34" charset="0"/>
                <a:ea typeface="Times New Roman" panose="02020603050405020304" pitchFamily="18" charset="0"/>
              </a:rPr>
              <a:t> que </a:t>
            </a:r>
            <a:r>
              <a:rPr lang="en-US" sz="800" dirty="0" err="1">
                <a:effectLst/>
                <a:latin typeface="Segoe UI" panose="020B0502040204020203" pitchFamily="34" charset="0"/>
                <a:ea typeface="Times New Roman" panose="02020603050405020304" pitchFamily="18" charset="0"/>
              </a:rPr>
              <a:t>unir</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múltiples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soluciones</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análisis</a:t>
            </a:r>
            <a:r>
              <a:rPr lang="en-US" sz="800" dirty="0">
                <a:effectLst/>
                <a:latin typeface="Segoe UI" panose="020B0502040204020203" pitchFamily="34" charset="0"/>
                <a:ea typeface="Times New Roman" panose="02020603050405020304" pitchFamily="18" charset="0"/>
              </a:rPr>
              <a:t> y BI para </a:t>
            </a:r>
            <a:r>
              <a:rPr lang="en-US" sz="800" dirty="0" err="1">
                <a:effectLst/>
                <a:latin typeface="Segoe UI" panose="020B0502040204020203" pitchFamily="34" charset="0"/>
                <a:ea typeface="Times New Roman" panose="02020603050405020304" pitchFamily="18" charset="0"/>
              </a:rPr>
              <a:t>obtener</a:t>
            </a:r>
            <a:r>
              <a:rPr lang="en-US" sz="800" dirty="0">
                <a:effectLst/>
                <a:latin typeface="Segoe UI" panose="020B0502040204020203" pitchFamily="34" charset="0"/>
                <a:ea typeface="Times New Roman" panose="02020603050405020304" pitchFamily="18" charset="0"/>
              </a:rPr>
              <a:t> las </a:t>
            </a:r>
            <a:r>
              <a:rPr lang="en-US" sz="800" dirty="0" err="1">
                <a:effectLst/>
                <a:latin typeface="Segoe UI" panose="020B0502040204020203" pitchFamily="34" charset="0"/>
                <a:ea typeface="Times New Roman" panose="02020603050405020304" pitchFamily="18" charset="0"/>
              </a:rPr>
              <a:t>respuestas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comerciales</a:t>
            </a:r>
            <a:r>
              <a:rPr lang="en-US" sz="800" dirty="0">
                <a:effectLst/>
                <a:latin typeface="Segoe UI" panose="020B0502040204020203" pitchFamily="34" charset="0"/>
                <a:ea typeface="Times New Roman" panose="02020603050405020304" pitchFamily="18" charset="0"/>
              </a:rPr>
              <a:t> que </a:t>
            </a:r>
            <a:r>
              <a:rPr lang="en-US" sz="800" dirty="0" err="1">
                <a:effectLst/>
                <a:latin typeface="Segoe UI" panose="020B0502040204020203" pitchFamily="34" charset="0"/>
                <a:ea typeface="Times New Roman" panose="02020603050405020304" pitchFamily="18" charset="0"/>
              </a:rPr>
              <a:t>necesita</a:t>
            </a:r>
            <a:r>
              <a:rPr lang="en-US" sz="800" dirty="0">
                <a:effectLst/>
                <a:latin typeface="Segoe UI" panose="020B0502040204020203" pitchFamily="34" charset="0"/>
                <a:ea typeface="Times New Roman" panose="02020603050405020304" pitchFamily="18" charset="0"/>
              </a:rPr>
              <a:t>. Con </a:t>
            </a:r>
            <a:r>
              <a:rPr lang="en-US" sz="800" dirty="0" err="1">
                <a:effectLst/>
                <a:latin typeface="Segoe UI" panose="020B0502040204020203" pitchFamily="34" charset="0"/>
                <a:ea typeface="Times New Roman" panose="02020603050405020304" pitchFamily="18" charset="0"/>
              </a:rPr>
              <a:t>esta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solución</a:t>
            </a:r>
            <a:r>
              <a:rPr lang="en-US" sz="800" dirty="0">
                <a:effectLst/>
                <a:latin typeface="Segoe UI" panose="020B0502040204020203" pitchFamily="34" charset="0"/>
                <a:ea typeface="Times New Roman" panose="02020603050405020304" pitchFamily="18" charset="0"/>
              </a:rPr>
              <a:t> SaaS </a:t>
            </a:r>
            <a:r>
              <a:rPr lang="en-US" sz="800" dirty="0" err="1">
                <a:effectLst/>
                <a:latin typeface="Segoe UI" panose="020B0502040204020203" pitchFamily="34" charset="0"/>
                <a:ea typeface="Times New Roman" panose="02020603050405020304" pitchFamily="18" charset="0"/>
              </a:rPr>
              <a:t>unificada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tendrá</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una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única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fuente</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información</a:t>
            </a:r>
            <a:r>
              <a:rPr lang="en-US" sz="800" dirty="0">
                <a:effectLst/>
                <a:latin typeface="Segoe UI" panose="020B0502040204020203" pitchFamily="34" charset="0"/>
                <a:ea typeface="Times New Roman" panose="02020603050405020304" pitchFamily="18" charset="0"/>
              </a:rPr>
              <a:t> para </a:t>
            </a:r>
            <a:r>
              <a:rPr lang="en-US" sz="800" dirty="0" err="1">
                <a:effectLst/>
                <a:latin typeface="Segoe UI" panose="020B0502040204020203" pitchFamily="34" charset="0"/>
                <a:ea typeface="Times New Roman" panose="02020603050405020304" pitchFamily="18" charset="0"/>
              </a:rPr>
              <a:t>todos</a:t>
            </a:r>
            <a:r>
              <a:rPr lang="en-US" sz="800" dirty="0">
                <a:effectLst/>
                <a:latin typeface="Segoe UI" panose="020B0502040204020203" pitchFamily="34" charset="0"/>
                <a:ea typeface="Times New Roman" panose="02020603050405020304" pitchFamily="18" charset="0"/>
              </a:rPr>
              <a:t> sus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y </a:t>
            </a:r>
            <a:r>
              <a:rPr lang="en-US" sz="800" dirty="0" err="1">
                <a:effectLst/>
                <a:latin typeface="Segoe UI" panose="020B0502040204020203" pitchFamily="34" charset="0"/>
                <a:ea typeface="Times New Roman" panose="02020603050405020304" pitchFamily="18" charset="0"/>
              </a:rPr>
              <a:t>análisis</a:t>
            </a:r>
            <a:r>
              <a:rPr lang="en-US" sz="800" dirty="0">
                <a:effectLst/>
                <a:latin typeface="Segoe UI" panose="020B0502040204020203" pitchFamily="34" charset="0"/>
                <a:ea typeface="Times New Roman" panose="02020603050405020304" pitchFamily="18" charset="0"/>
              </a:rPr>
              <a:t>, lo que le </a:t>
            </a:r>
            <a:r>
              <a:rPr lang="en-US" sz="800" dirty="0" err="1">
                <a:effectLst/>
                <a:latin typeface="Segoe UI" panose="020B0502040204020203" pitchFamily="34" charset="0"/>
                <a:ea typeface="Times New Roman" panose="02020603050405020304" pitchFamily="18" charset="0"/>
              </a:rPr>
              <a:t>permitirá</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obtener</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información</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segura</a:t>
            </a:r>
            <a:r>
              <a:rPr lang="en-US" sz="800" dirty="0">
                <a:effectLst/>
                <a:latin typeface="Segoe UI" panose="020B0502040204020203" pitchFamily="34" charset="0"/>
                <a:ea typeface="Times New Roman" panose="02020603050405020304" pitchFamily="18" charset="0"/>
              </a:rPr>
              <a:t> y </a:t>
            </a:r>
            <a:r>
              <a:rPr lang="en-US" sz="800" dirty="0" err="1">
                <a:effectLst/>
                <a:latin typeface="Segoe UI" panose="020B0502040204020203" pitchFamily="34" charset="0"/>
                <a:ea typeface="Times New Roman" panose="02020603050405020304" pitchFamily="18" charset="0"/>
              </a:rPr>
              <a:t>democratizada</a:t>
            </a:r>
            <a:r>
              <a:rPr lang="en-US" sz="800" dirty="0">
                <a:effectLst/>
                <a:latin typeface="Segoe UI" panose="020B0502040204020203" pitchFamily="34" charset="0"/>
                <a:ea typeface="Times New Roman" panose="02020603050405020304" pitchFamily="18" charset="0"/>
              </a:rPr>
              <a:t>. Al </a:t>
            </a:r>
            <a:r>
              <a:rPr lang="en-US" sz="800" dirty="0" err="1">
                <a:effectLst/>
                <a:latin typeface="Segoe UI" panose="020B0502040204020203" pitchFamily="34" charset="0"/>
                <a:ea typeface="Times New Roman" panose="02020603050405020304" pitchFamily="18" charset="0"/>
              </a:rPr>
              <a:t>aprovechar</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esta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potente</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solución</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abierta</a:t>
            </a:r>
            <a:r>
              <a:rPr lang="en-US" sz="800" dirty="0">
                <a:effectLst/>
                <a:latin typeface="Segoe UI" panose="020B0502040204020203" pitchFamily="34" charset="0"/>
                <a:ea typeface="Times New Roman" panose="02020603050405020304" pitchFamily="18" charset="0"/>
              </a:rPr>
              <a:t> y </a:t>
            </a:r>
            <a:r>
              <a:rPr lang="en-US" sz="800" dirty="0" err="1">
                <a:effectLst/>
                <a:latin typeface="Segoe UI" panose="020B0502040204020203" pitchFamily="34" charset="0"/>
                <a:ea typeface="Times New Roman" panose="02020603050405020304" pitchFamily="18" charset="0"/>
              </a:rPr>
              <a:t>escalable</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acelerará</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el</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tiempo</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creación</a:t>
            </a:r>
            <a:r>
              <a:rPr lang="en-US" sz="800" dirty="0">
                <a:effectLst/>
                <a:latin typeface="Segoe UI" panose="020B0502040204020203" pitchFamily="34" charset="0"/>
                <a:ea typeface="Times New Roman" panose="02020603050405020304" pitchFamily="18" charset="0"/>
              </a:rPr>
              <a:t> de valor a </a:t>
            </a:r>
            <a:r>
              <a:rPr lang="en-US" sz="800" dirty="0" err="1">
                <a:effectLst/>
                <a:latin typeface="Segoe UI" panose="020B0502040204020203" pitchFamily="34" charset="0"/>
                <a:ea typeface="Times New Roman" panose="02020603050405020304" pitchFamily="18" charset="0"/>
              </a:rPr>
              <a:t>través</a:t>
            </a:r>
            <a:r>
              <a:rPr lang="en-US" sz="800" dirty="0">
                <a:effectLst/>
                <a:latin typeface="Segoe UI" panose="020B0502040204020203" pitchFamily="34" charset="0"/>
                <a:ea typeface="Times New Roman" panose="02020603050405020304" pitchFamily="18" charset="0"/>
              </a:rPr>
              <a:t> de la </a:t>
            </a:r>
            <a:r>
              <a:rPr lang="en-US" sz="800" dirty="0" err="1">
                <a:effectLst/>
                <a:latin typeface="Segoe UI" panose="020B0502040204020203" pitchFamily="34" charset="0"/>
                <a:ea typeface="Times New Roman" panose="02020603050405020304" pitchFamily="18" charset="0"/>
              </a:rPr>
              <a:t>gestión</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costos</a:t>
            </a:r>
            <a:r>
              <a:rPr lang="en-US" sz="800" dirty="0">
                <a:effectLst/>
                <a:latin typeface="Segoe UI" panose="020B0502040204020203" pitchFamily="34" charset="0"/>
                <a:ea typeface="Times New Roman" panose="02020603050405020304" pitchFamily="18" charset="0"/>
              </a:rPr>
              <a:t> y la </a:t>
            </a:r>
            <a:r>
              <a:rPr lang="en-US" sz="800" dirty="0" err="1">
                <a:effectLst/>
                <a:latin typeface="Segoe UI" panose="020B0502040204020203" pitchFamily="34" charset="0"/>
                <a:ea typeface="Times New Roman" panose="02020603050405020304" pitchFamily="18" charset="0"/>
              </a:rPr>
              <a:t>optimización</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gastos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aprovechando</a:t>
            </a:r>
            <a:r>
              <a:rPr lang="en-US" sz="800" dirty="0">
                <a:effectLst/>
                <a:latin typeface="Segoe UI" panose="020B0502040204020203" pitchFamily="34" charset="0"/>
                <a:ea typeface="Times New Roman" panose="02020603050405020304" pitchFamily="18" charset="0"/>
              </a:rPr>
              <a:t> al </a:t>
            </a:r>
            <a:r>
              <a:rPr lang="en-US" sz="800" dirty="0" err="1">
                <a:effectLst/>
                <a:latin typeface="Segoe UI" panose="020B0502040204020203" pitchFamily="34" charset="0"/>
                <a:ea typeface="Times New Roman" panose="02020603050405020304" pitchFamily="18" charset="0"/>
              </a:rPr>
              <a:t>máximo</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su</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inversión</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en</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Desde</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el</a:t>
            </a:r>
            <a:r>
              <a:rPr lang="en-US" sz="800" dirty="0">
                <a:effectLst/>
                <a:latin typeface="Segoe UI" panose="020B0502040204020203" pitchFamily="34" charset="0"/>
                <a:ea typeface="Times New Roman" panose="02020603050405020304" pitchFamily="18" charset="0"/>
              </a:rPr>
              <a:t> punto de vista de la </a:t>
            </a:r>
            <a:r>
              <a:rPr lang="en-US" sz="800" dirty="0" err="1">
                <a:effectLst/>
                <a:latin typeface="Segoe UI" panose="020B0502040204020203" pitchFamily="34" charset="0"/>
                <a:ea typeface="Times New Roman" panose="02020603050405020304" pitchFamily="18" charset="0"/>
              </a:rPr>
              <a:t>integración</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Microsoft Fabric </a:t>
            </a:r>
            <a:r>
              <a:rPr lang="en-US" sz="800" dirty="0" err="1">
                <a:effectLst/>
                <a:latin typeface="Segoe UI" panose="020B0502040204020203" pitchFamily="34" charset="0"/>
                <a:ea typeface="Times New Roman" panose="02020603050405020304" pitchFamily="18" charset="0"/>
              </a:rPr>
              <a:t>ofrece</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una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migración</a:t>
            </a:r>
            <a:r>
              <a:rPr lang="en-US" sz="800" dirty="0">
                <a:effectLst/>
                <a:latin typeface="Segoe UI" panose="020B0502040204020203" pitchFamily="34" charset="0"/>
                <a:ea typeface="Times New Roman" panose="02020603050405020304" pitchFamily="18" charset="0"/>
              </a:rPr>
              <a:t> e </a:t>
            </a:r>
            <a:r>
              <a:rPr lang="en-US" sz="800" dirty="0" err="1">
                <a:effectLst/>
                <a:latin typeface="Segoe UI" panose="020B0502040204020203" pitchFamily="34" charset="0"/>
                <a:ea typeface="Times New Roman" panose="02020603050405020304" pitchFamily="18" charset="0"/>
              </a:rPr>
              <a:t>integración</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completas</a:t>
            </a:r>
            <a:r>
              <a:rPr lang="en-US" sz="800" dirty="0">
                <a:effectLst/>
                <a:latin typeface="Segoe UI" panose="020B0502040204020203" pitchFamily="34" charset="0"/>
                <a:ea typeface="Times New Roman" panose="02020603050405020304" pitchFamily="18" charset="0"/>
              </a:rPr>
              <a:t> para </a:t>
            </a:r>
            <a:r>
              <a:rPr lang="en-US" sz="800" dirty="0" err="1">
                <a:effectLst/>
                <a:latin typeface="Segoe UI" panose="020B0502040204020203" pitchFamily="34" charset="0"/>
                <a:ea typeface="Times New Roman" panose="02020603050405020304" pitchFamily="18" charset="0"/>
              </a:rPr>
              <a:t>permitir</a:t>
            </a:r>
            <a:r>
              <a:rPr lang="en-US" sz="800" dirty="0">
                <a:effectLst/>
                <a:latin typeface="Segoe UI" panose="020B0502040204020203" pitchFamily="34" charset="0"/>
                <a:ea typeface="Times New Roman" panose="02020603050405020304" pitchFamily="18" charset="0"/>
              </a:rPr>
              <a:t> un </a:t>
            </a:r>
            <a:r>
              <a:rPr lang="en-US" sz="800" dirty="0" err="1">
                <a:effectLst/>
                <a:latin typeface="Segoe UI" panose="020B0502040204020203" pitchFamily="34" charset="0"/>
                <a:ea typeface="Times New Roman" panose="02020603050405020304" pitchFamily="18" charset="0"/>
              </a:rPr>
              <a:t>patrón</a:t>
            </a:r>
            <a:r>
              <a:rPr lang="en-US" sz="800" dirty="0">
                <a:effectLst/>
                <a:latin typeface="Segoe UI" panose="020B0502040204020203" pitchFamily="34" charset="0"/>
                <a:ea typeface="Times New Roman" panose="02020603050405020304" pitchFamily="18" charset="0"/>
              </a:rPr>
              <a:t> que </a:t>
            </a:r>
            <a:r>
              <a:rPr lang="en-US" sz="800" dirty="0" err="1">
                <a:effectLst/>
                <a:latin typeface="Segoe UI" panose="020B0502040204020203" pitchFamily="34" charset="0"/>
                <a:ea typeface="Times New Roman" panose="02020603050405020304" pitchFamily="18" charset="0"/>
              </a:rPr>
              <a:t>prioriza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el</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lago</a:t>
            </a:r>
            <a:r>
              <a:rPr lang="en-US" sz="800" dirty="0">
                <a:effectLst/>
                <a:latin typeface="Segoe UI" panose="020B0502040204020203" pitchFamily="34" charset="0"/>
                <a:ea typeface="Times New Roman" panose="02020603050405020304" pitchFamily="18" charset="0"/>
              </a:rPr>
              <a:t>. Los </a:t>
            </a:r>
            <a:r>
              <a:rPr lang="en-US" sz="800" dirty="0" err="1">
                <a:effectLst/>
                <a:latin typeface="Segoe UI" panose="020B0502040204020203" pitchFamily="34" charset="0"/>
                <a:ea typeface="Times New Roman" panose="02020603050405020304" pitchFamily="18" charset="0"/>
              </a:rPr>
              <a:t>conectores</a:t>
            </a:r>
            <a:r>
              <a:rPr lang="en-US" sz="800" dirty="0">
                <a:effectLst/>
                <a:latin typeface="Segoe UI" panose="020B0502040204020203" pitchFamily="34" charset="0"/>
                <a:ea typeface="Times New Roman" panose="02020603050405020304" pitchFamily="18" charset="0"/>
              </a:rPr>
              <a:t> de Azure Data Factory </a:t>
            </a:r>
            <a:r>
              <a:rPr lang="en-US" sz="800" dirty="0" err="1">
                <a:effectLst/>
                <a:latin typeface="Segoe UI" panose="020B0502040204020203" pitchFamily="34" charset="0"/>
                <a:ea typeface="Times New Roman" panose="02020603050405020304" pitchFamily="18" charset="0"/>
              </a:rPr>
              <a:t>permiten</a:t>
            </a:r>
            <a:r>
              <a:rPr lang="en-US" sz="800" dirty="0">
                <a:effectLst/>
                <a:latin typeface="Segoe UI" panose="020B0502040204020203" pitchFamily="34" charset="0"/>
                <a:ea typeface="Times New Roman" panose="02020603050405020304" pitchFamily="18" charset="0"/>
              </a:rPr>
              <a:t> la </a:t>
            </a:r>
            <a:r>
              <a:rPr lang="en-US" sz="800" dirty="0" err="1">
                <a:effectLst/>
                <a:latin typeface="Segoe UI" panose="020B0502040204020203" pitchFamily="34" charset="0"/>
                <a:ea typeface="Times New Roman" panose="02020603050405020304" pitchFamily="18" charset="0"/>
              </a:rPr>
              <a:t>integración</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mientras</a:t>
            </a:r>
            <a:r>
              <a:rPr lang="en-US" sz="800" dirty="0">
                <a:effectLst/>
                <a:latin typeface="Segoe UI" panose="020B0502040204020203" pitchFamily="34" charset="0"/>
                <a:ea typeface="Times New Roman" panose="02020603050405020304" pitchFamily="18" charset="0"/>
              </a:rPr>
              <a:t> que </a:t>
            </a:r>
            <a:r>
              <a:rPr lang="en-US" sz="800" dirty="0" err="1">
                <a:effectLst/>
                <a:latin typeface="Segoe UI" panose="020B0502040204020203" pitchFamily="34" charset="0"/>
                <a:ea typeface="Times New Roman" panose="02020603050405020304" pitchFamily="18" charset="0"/>
              </a:rPr>
              <a:t>los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conectores</a:t>
            </a:r>
            <a:r>
              <a:rPr lang="en-US" sz="800" dirty="0">
                <a:effectLst/>
                <a:latin typeface="Segoe UI" panose="020B0502040204020203" pitchFamily="34" charset="0"/>
                <a:ea typeface="Times New Roman" panose="02020603050405020304" pitchFamily="18" charset="0"/>
              </a:rPr>
              <a:t> de Azure Synapse Link </a:t>
            </a:r>
            <a:r>
              <a:rPr lang="en-US" sz="800" dirty="0" err="1">
                <a:effectLst/>
                <a:latin typeface="Segoe UI" panose="020B0502040204020203" pitchFamily="34" charset="0"/>
                <a:ea typeface="Times New Roman" panose="02020603050405020304" pitchFamily="18" charset="0"/>
              </a:rPr>
              <a:t>permiten</a:t>
            </a:r>
            <a:r>
              <a:rPr lang="en-US" sz="800" dirty="0">
                <a:effectLst/>
                <a:latin typeface="Segoe UI" panose="020B0502040204020203" pitchFamily="34" charset="0"/>
                <a:ea typeface="Times New Roman" panose="02020603050405020304" pitchFamily="18" charset="0"/>
              </a:rPr>
              <a:t> la </a:t>
            </a:r>
            <a:r>
              <a:rPr lang="en-US" sz="800" dirty="0" err="1">
                <a:effectLst/>
                <a:latin typeface="Segoe UI" panose="020B0502040204020203" pitchFamily="34" charset="0"/>
                <a:ea typeface="Times New Roman" panose="02020603050405020304" pitchFamily="18" charset="0"/>
              </a:rPr>
              <a:t>integración</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"sin </a:t>
            </a:r>
            <a:r>
              <a:rPr lang="en-US" sz="800" dirty="0" err="1">
                <a:effectLst/>
                <a:latin typeface="Segoe UI" panose="020B0502040204020203" pitchFamily="34" charset="0"/>
                <a:ea typeface="Times New Roman" panose="02020603050405020304" pitchFamily="18" charset="0"/>
              </a:rPr>
              <a:t>código</a:t>
            </a:r>
            <a:r>
              <a:rPr lang="en-US" sz="800" dirty="0">
                <a:effectLst/>
                <a:latin typeface="Segoe UI" panose="020B0502040204020203" pitchFamily="34" charset="0"/>
                <a:ea typeface="Times New Roman" panose="02020603050405020304" pitchFamily="18" charset="0"/>
              </a:rPr>
              <a:t>" y "</a:t>
            </a:r>
            <a:r>
              <a:rPr lang="en-US" sz="800" dirty="0" err="1">
                <a:effectLst/>
                <a:latin typeface="Segoe UI" panose="020B0502040204020203" pitchFamily="34" charset="0"/>
                <a:ea typeface="Times New Roman" panose="02020603050405020304" pitchFamily="18" charset="0"/>
              </a:rPr>
              <a:t>siempre</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sincronizada</a:t>
            </a:r>
            <a:r>
              <a:rPr lang="en-US" sz="800" dirty="0">
                <a:effectLst/>
                <a:latin typeface="Segoe UI" panose="020B0502040204020203" pitchFamily="34" charset="0"/>
                <a:ea typeface="Times New Roman" panose="02020603050405020304" pitchFamily="18" charset="0"/>
              </a:rPr>
              <a:t>" para las bases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operativas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Desde</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el</a:t>
            </a:r>
            <a:r>
              <a:rPr lang="en-US" sz="800" dirty="0">
                <a:effectLst/>
                <a:latin typeface="Segoe UI" panose="020B0502040204020203" pitchFamily="34" charset="0"/>
                <a:ea typeface="Times New Roman" panose="02020603050405020304" pitchFamily="18" charset="0"/>
              </a:rPr>
              <a:t> punto de vista de la </a:t>
            </a:r>
            <a:r>
              <a:rPr lang="en-US" sz="800" dirty="0" err="1">
                <a:effectLst/>
                <a:latin typeface="Segoe UI" panose="020B0502040204020203" pitchFamily="34" charset="0"/>
                <a:ea typeface="Times New Roman" panose="02020603050405020304" pitchFamily="18" charset="0"/>
              </a:rPr>
              <a:t>organización</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Microsoft Fabric </a:t>
            </a:r>
            <a:r>
              <a:rPr lang="en-US" sz="800" dirty="0" err="1">
                <a:effectLst/>
                <a:latin typeface="Segoe UI" panose="020B0502040204020203" pitchFamily="34" charset="0"/>
                <a:ea typeface="Times New Roman" panose="02020603050405020304" pitchFamily="18" charset="0"/>
              </a:rPr>
              <a:t>aprovecha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OneLake</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esto</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garantiza</a:t>
            </a:r>
            <a:r>
              <a:rPr lang="en-US" sz="800" dirty="0">
                <a:effectLst/>
                <a:latin typeface="Segoe UI" panose="020B0502040204020203" pitchFamily="34" charset="0"/>
                <a:ea typeface="Times New Roman" panose="02020603050405020304" pitchFamily="18" charset="0"/>
              </a:rPr>
              <a:t> que </a:t>
            </a:r>
            <a:r>
              <a:rPr lang="en-US" sz="800" dirty="0" err="1">
                <a:effectLst/>
                <a:latin typeface="Segoe UI" panose="020B0502040204020203" pitchFamily="34" charset="0"/>
                <a:ea typeface="Times New Roman" panose="02020603050405020304" pitchFamily="18" charset="0"/>
              </a:rPr>
              <a:t>todos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los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se </a:t>
            </a:r>
            <a:r>
              <a:rPr lang="en-US" sz="800" dirty="0" err="1">
                <a:effectLst/>
                <a:latin typeface="Segoe UI" panose="020B0502040204020203" pitchFamily="34" charset="0"/>
                <a:ea typeface="Times New Roman" panose="02020603050405020304" pitchFamily="18" charset="0"/>
              </a:rPr>
              <a:t>ingieran</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en</a:t>
            </a:r>
            <a:r>
              <a:rPr lang="en-US" sz="800" dirty="0">
                <a:effectLst/>
                <a:latin typeface="Segoe UI" panose="020B0502040204020203" pitchFamily="34" charset="0"/>
                <a:ea typeface="Times New Roman" panose="02020603050405020304" pitchFamily="18" charset="0"/>
              </a:rPr>
              <a:t> un </a:t>
            </a:r>
            <a:r>
              <a:rPr lang="en-US" sz="800" dirty="0" err="1">
                <a:effectLst/>
                <a:latin typeface="Segoe UI" panose="020B0502040204020203" pitchFamily="34" charset="0"/>
                <a:ea typeface="Times New Roman" panose="02020603050405020304" pitchFamily="18" charset="0"/>
              </a:rPr>
              <a:t>lago</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datos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en</a:t>
            </a:r>
            <a:r>
              <a:rPr lang="en-US" sz="800" dirty="0">
                <a:effectLst/>
                <a:latin typeface="Segoe UI" panose="020B0502040204020203" pitchFamily="34" charset="0"/>
                <a:ea typeface="Times New Roman" panose="02020603050405020304" pitchFamily="18" charset="0"/>
              </a:rPr>
              <a:t> Azure Data Storage Gen, un </a:t>
            </a:r>
            <a:r>
              <a:rPr lang="en-US" sz="800" dirty="0" err="1">
                <a:effectLst/>
                <a:latin typeface="Segoe UI" panose="020B0502040204020203" pitchFamily="34" charset="0"/>
                <a:ea typeface="Times New Roman" panose="02020603050405020304" pitchFamily="18" charset="0"/>
              </a:rPr>
              <a:t>servicio</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almacenamiento</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optimizado</a:t>
            </a:r>
            <a:r>
              <a:rPr lang="en-US" sz="800" dirty="0">
                <a:effectLst/>
                <a:latin typeface="Segoe UI" panose="020B0502040204020203" pitchFamily="34" charset="0"/>
                <a:ea typeface="Times New Roman" panose="02020603050405020304" pitchFamily="18" charset="0"/>
              </a:rPr>
              <a:t> para </a:t>
            </a:r>
            <a:r>
              <a:rPr lang="en-US" sz="800" dirty="0" err="1">
                <a:effectLst/>
                <a:latin typeface="Segoe UI" panose="020B0502040204020203" pitchFamily="34" charset="0"/>
                <a:ea typeface="Times New Roman" panose="02020603050405020304" pitchFamily="18" charset="0"/>
              </a:rPr>
              <a:t>el</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costo</a:t>
            </a:r>
            <a:r>
              <a:rPr lang="en-US" sz="800" dirty="0">
                <a:effectLst/>
                <a:latin typeface="Segoe UI" panose="020B0502040204020203" pitchFamily="34" charset="0"/>
                <a:ea typeface="Times New Roman" panose="02020603050405020304" pitchFamily="18" charset="0"/>
              </a:rPr>
              <a:t> y </a:t>
            </a:r>
            <a:r>
              <a:rPr lang="en-US" sz="800" dirty="0" err="1">
                <a:effectLst/>
                <a:latin typeface="Segoe UI" panose="020B0502040204020203" pitchFamily="34" charset="0"/>
                <a:ea typeface="Times New Roman" panose="02020603050405020304" pitchFamily="18" charset="0"/>
              </a:rPr>
              <a:t>el</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rendimiento</a:t>
            </a:r>
            <a:r>
              <a:rPr lang="en-US" sz="800" dirty="0">
                <a:effectLst/>
                <a:latin typeface="Segoe UI" panose="020B0502040204020203" pitchFamily="34" charset="0"/>
                <a:ea typeface="Times New Roman" panose="02020603050405020304" pitchFamily="18" charset="0"/>
              </a:rPr>
              <a:t>, para las cargas de </a:t>
            </a:r>
            <a:r>
              <a:rPr lang="en-US" sz="800" dirty="0" err="1">
                <a:effectLst/>
                <a:latin typeface="Segoe UI" panose="020B0502040204020203" pitchFamily="34" charset="0"/>
                <a:ea typeface="Times New Roman" panose="02020603050405020304" pitchFamily="18" charset="0"/>
              </a:rPr>
              <a:t>trabajo</a:t>
            </a:r>
            <a:r>
              <a:rPr lang="en-US" sz="800" dirty="0">
                <a:effectLst/>
                <a:latin typeface="Segoe UI" panose="020B0502040204020203" pitchFamily="34" charset="0"/>
                <a:ea typeface="Times New Roman" panose="02020603050405020304" pitchFamily="18" charset="0"/>
              </a:rPr>
              <a:t> de </a:t>
            </a:r>
            <a:r>
              <a:rPr lang="en-US" sz="800" dirty="0" err="1">
                <a:effectLst/>
                <a:latin typeface="Segoe UI" panose="020B0502040204020203" pitchFamily="34" charset="0"/>
                <a:ea typeface="Times New Roman" panose="02020603050405020304" pitchFamily="18" charset="0"/>
              </a:rPr>
              <a:t>inteligencia</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empresarial</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aprendizaje</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automático</a:t>
            </a:r>
            <a:r>
              <a:rPr lang="en-US" sz="800" dirty="0">
                <a:effectLst/>
                <a:latin typeface="Segoe UI" panose="020B0502040204020203" pitchFamily="34" charset="0"/>
                <a:ea typeface="Times New Roman" panose="02020603050405020304" pitchFamily="18" charset="0"/>
              </a:rPr>
              <a:t> e </a:t>
            </a:r>
            <a:r>
              <a:rPr lang="en-US" sz="800" dirty="0" err="1">
                <a:effectLst/>
                <a:latin typeface="Segoe UI" panose="020B0502040204020203" pitchFamily="34" charset="0"/>
                <a:ea typeface="Times New Roman" panose="02020603050405020304" pitchFamily="18" charset="0"/>
              </a:rPr>
              <a:t>inteligencia</a:t>
            </a:r>
            <a:r>
              <a:rPr lang="en-US" sz="800" dirty="0">
                <a:effectLst/>
                <a:latin typeface="Segoe UI" panose="020B0502040204020203" pitchFamily="34" charset="0"/>
                <a:ea typeface="Times New Roman" panose="02020603050405020304" pitchFamily="18" charset="0"/>
              </a:rPr>
              <a:t> artificial </a:t>
            </a:r>
            <a:r>
              <a:rPr lang="en-US" sz="800" dirty="0" err="1">
                <a:effectLst/>
                <a:latin typeface="Segoe UI" panose="020B0502040204020203" pitchFamily="34" charset="0"/>
                <a:ea typeface="Times New Roman" panose="02020603050405020304" pitchFamily="18" charset="0"/>
              </a:rPr>
              <a:t>más</a:t>
            </a:r>
            <a:r>
              <a:rPr lang="en-US" sz="800" dirty="0">
                <a:effectLst/>
                <a:latin typeface="Segoe UI" panose="020B0502040204020203" pitchFamily="34" charset="0"/>
                <a:ea typeface="Times New Roman" panose="02020603050405020304" pitchFamily="18" charset="0"/>
              </a:rPr>
              <a:t> </a:t>
            </a:r>
            <a:r>
              <a:rPr lang="en-US" sz="800" dirty="0" err="1">
                <a:effectLst/>
                <a:latin typeface="Segoe UI" panose="020B0502040204020203" pitchFamily="34" charset="0"/>
                <a:ea typeface="Times New Roman" panose="02020603050405020304" pitchFamily="18" charset="0"/>
              </a:rPr>
              <a:t>exigentes</a:t>
            </a:r>
            <a:r>
              <a:rPr lang="en-US" sz="800" dirty="0">
                <a:effectLst/>
                <a:latin typeface="Segoe UI" panose="020B0502040204020203" pitchFamily="34" charset="0"/>
                <a:ea typeface="Times New Roman" panose="02020603050405020304" pitchFamily="18" charset="0"/>
              </a:rPr>
              <a:t>.</a:t>
            </a:r>
            <a:r>
              <a:rPr lang="en-US" sz="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US" sz="1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En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cuanto</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 la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analítica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los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científicos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datos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pueden</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llevar</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sus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marcos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informáticos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lenguajes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tiempos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ejecución</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y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herramientas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preferidos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al data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lakehouse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y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mejorar</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aún</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más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los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datos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través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técnicas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estadísticas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y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ingeniería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características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Cuando</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se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trata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inteligencia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empresarial</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Microsoft Intelligent Data Platform (MIDP)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ofrece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las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mejores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soluciones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integradas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su</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clase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para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democratizar</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manera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responsable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la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inteligencia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empresarial</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con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herramientas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y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experiencias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autoservicio</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para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analistas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datos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y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ciudadanos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datos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Y,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por</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último</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desde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el</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punto de vista de la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gobernanza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Microsoft Purview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proporciona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una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solución</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gobernanza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panel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único</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para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ayudar</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examinar</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y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administrar</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eficazmente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el</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patrimonio</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datos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incluso</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medida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que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crece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y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escala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Adopte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el</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poder</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la IA con Copilot y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eleve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su</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toma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decisiones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basada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en</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datos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nuevas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alturas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Copilot para Microsoft Fabric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transforma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la forma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en</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que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trabaja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con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los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datos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lo que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hace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que sea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más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fácil</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rápido</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y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eficiente</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aprovechar</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todo</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el</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potencial</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su</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ecosistema</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a:t>
            </a:r>
            <a:r>
              <a:rPr lang="en-US" sz="100" b="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datos</a:t>
            </a:r>
            <a:r>
              <a:rPr lang="en-US" sz="100" b="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a:t>
            </a:r>
            <a:endParaRPr lang="en-US" b="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75694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Introducción</a:t>
            </a:r>
            <a:r>
              <a:rPr lang="en-US" b="1" dirty="0"/>
              <a:t> a Microsoft Fabric</a:t>
            </a:r>
          </a:p>
          <a:p>
            <a:r>
              <a:rPr lang="en-US" dirty="0"/>
              <a:t>Microsoft Fabric </a:t>
            </a:r>
            <a:r>
              <a:rPr lang="en-US" dirty="0" err="1"/>
              <a:t>combina</a:t>
            </a:r>
            <a:r>
              <a:rPr lang="en-US" dirty="0"/>
              <a:t> Data Factory, Synapse Analytics, Data Explorer y Power BI </a:t>
            </a:r>
            <a:r>
              <a:rPr lang="en-US" dirty="0" err="1"/>
              <a:t>en</a:t>
            </a:r>
            <a:r>
              <a:rPr lang="en-US" dirty="0"/>
              <a:t> </a:t>
            </a:r>
            <a:r>
              <a:rPr lang="en-US" dirty="0" err="1"/>
              <a:t>una</a:t>
            </a:r>
            <a:r>
              <a:rPr lang="en-US" dirty="0"/>
              <a:t> </a:t>
            </a:r>
            <a:r>
              <a:rPr lang="en-US" dirty="0" err="1"/>
              <a:t>única</a:t>
            </a:r>
            <a:r>
              <a:rPr lang="en-US" dirty="0"/>
              <a:t> </a:t>
            </a:r>
            <a:r>
              <a:rPr lang="en-US" dirty="0" err="1"/>
              <a:t>experiencia</a:t>
            </a:r>
            <a:r>
              <a:rPr lang="en-US" dirty="0"/>
              <a:t> </a:t>
            </a:r>
            <a:r>
              <a:rPr lang="en-US" dirty="0" err="1"/>
              <a:t>unificada</a:t>
            </a:r>
            <a:r>
              <a:rPr lang="en-US" dirty="0"/>
              <a:t> </a:t>
            </a:r>
            <a:r>
              <a:rPr lang="en-US" dirty="0" err="1"/>
              <a:t>basada</a:t>
            </a:r>
            <a:r>
              <a:rPr lang="en-US" dirty="0"/>
              <a:t> </a:t>
            </a:r>
            <a:r>
              <a:rPr lang="en-US" dirty="0" err="1"/>
              <a:t>en</a:t>
            </a:r>
            <a:r>
              <a:rPr lang="en-US" dirty="0"/>
              <a:t> la </a:t>
            </a:r>
            <a:r>
              <a:rPr lang="en-US" dirty="0" err="1"/>
              <a:t>nube</a:t>
            </a:r>
            <a:r>
              <a:rPr lang="en-US" dirty="0"/>
              <a:t>. Esta </a:t>
            </a:r>
            <a:r>
              <a:rPr lang="en-US" dirty="0" err="1"/>
              <a:t>plataforma</a:t>
            </a:r>
            <a:r>
              <a:rPr lang="en-US" dirty="0"/>
              <a:t> integral </a:t>
            </a:r>
            <a:r>
              <a:rPr lang="en-US" dirty="0" err="1"/>
              <a:t>proporciona</a:t>
            </a:r>
            <a:r>
              <a:rPr lang="en-US" dirty="0"/>
              <a:t> </a:t>
            </a:r>
            <a:r>
              <a:rPr lang="en-US" dirty="0" err="1"/>
              <a:t>una</a:t>
            </a:r>
            <a:r>
              <a:rPr lang="en-US" dirty="0"/>
              <a:t> base de data </a:t>
            </a:r>
            <a:r>
              <a:rPr lang="en-US" dirty="0" err="1"/>
              <a:t>lakehouse</a:t>
            </a:r>
            <a:r>
              <a:rPr lang="en-US" dirty="0"/>
              <a:t> </a:t>
            </a:r>
            <a:r>
              <a:rPr lang="en-US" dirty="0" err="1"/>
              <a:t>abierta</a:t>
            </a:r>
            <a:r>
              <a:rPr lang="en-US" dirty="0"/>
              <a:t> y </a:t>
            </a:r>
            <a:r>
              <a:rPr lang="en-US" dirty="0" err="1"/>
              <a:t>gobernada</a:t>
            </a:r>
            <a:r>
              <a:rPr lang="en-US" dirty="0"/>
              <a:t> que es rentable y </a:t>
            </a:r>
            <a:r>
              <a:rPr lang="en-US" dirty="0" err="1"/>
              <a:t>optimizada</a:t>
            </a:r>
            <a:r>
              <a:rPr lang="en-US" dirty="0"/>
              <a:t> para </a:t>
            </a:r>
            <a:r>
              <a:rPr lang="en-US" dirty="0" err="1"/>
              <a:t>el</a:t>
            </a:r>
            <a:r>
              <a:rPr lang="en-US" dirty="0"/>
              <a:t> </a:t>
            </a:r>
            <a:r>
              <a:rPr lang="en-US" dirty="0" err="1"/>
              <a:t>rendimiento</a:t>
            </a:r>
            <a:r>
              <a:rPr lang="en-US" dirty="0"/>
              <a:t>. Es compatible con cargas de </a:t>
            </a:r>
            <a:r>
              <a:rPr lang="en-US" dirty="0" err="1"/>
              <a:t>trabajo</a:t>
            </a:r>
            <a:r>
              <a:rPr lang="en-US" dirty="0"/>
              <a:t> de </a:t>
            </a:r>
            <a:r>
              <a:rPr lang="en-US" dirty="0" err="1"/>
              <a:t>inteligencia</a:t>
            </a:r>
            <a:r>
              <a:rPr lang="en-US" dirty="0"/>
              <a:t> </a:t>
            </a:r>
            <a:r>
              <a:rPr lang="en-US" dirty="0" err="1"/>
              <a:t>empresarial</a:t>
            </a:r>
            <a:r>
              <a:rPr lang="en-US" dirty="0"/>
              <a:t>, </a:t>
            </a:r>
            <a:r>
              <a:rPr lang="en-US" dirty="0" err="1"/>
              <a:t>aprendizaje</a:t>
            </a:r>
            <a:r>
              <a:rPr lang="en-US" dirty="0"/>
              <a:t> </a:t>
            </a:r>
            <a:r>
              <a:rPr lang="en-US" dirty="0" err="1"/>
              <a:t>automático</a:t>
            </a:r>
            <a:r>
              <a:rPr lang="en-US" dirty="0"/>
              <a:t> e IA a </a:t>
            </a:r>
            <a:r>
              <a:rPr lang="en-US" dirty="0" err="1"/>
              <a:t>cualquier</a:t>
            </a:r>
            <a:r>
              <a:rPr lang="en-US" dirty="0"/>
              <a:t> </a:t>
            </a:r>
            <a:r>
              <a:rPr lang="en-US" dirty="0" err="1"/>
              <a:t>escala</a:t>
            </a:r>
            <a:r>
              <a:rPr lang="en-US" dirty="0"/>
              <a:t>, lo que la </a:t>
            </a:r>
            <a:r>
              <a:rPr lang="en-US" dirty="0" err="1"/>
              <a:t>convierte</a:t>
            </a:r>
            <a:r>
              <a:rPr lang="en-US" dirty="0"/>
              <a:t> </a:t>
            </a:r>
            <a:r>
              <a:rPr lang="en-US" dirty="0" err="1"/>
              <a:t>en</a:t>
            </a:r>
            <a:r>
              <a:rPr lang="en-US" dirty="0"/>
              <a:t> </a:t>
            </a:r>
            <a:r>
              <a:rPr lang="en-US" dirty="0" err="1"/>
              <a:t>una</a:t>
            </a:r>
            <a:r>
              <a:rPr lang="en-US" dirty="0"/>
              <a:t> </a:t>
            </a:r>
            <a:r>
              <a:rPr lang="en-US" dirty="0" err="1"/>
              <a:t>solución</a:t>
            </a:r>
            <a:r>
              <a:rPr lang="en-US" dirty="0"/>
              <a:t> ideal tanto para </a:t>
            </a:r>
            <a:r>
              <a:rPr lang="en-US" dirty="0" err="1"/>
              <a:t>migrar</a:t>
            </a:r>
            <a:r>
              <a:rPr lang="en-US" dirty="0"/>
              <a:t> </a:t>
            </a:r>
            <a:r>
              <a:rPr lang="en-US" dirty="0" err="1"/>
              <a:t>como</a:t>
            </a:r>
            <a:r>
              <a:rPr lang="en-US" dirty="0"/>
              <a:t> para </a:t>
            </a:r>
            <a:r>
              <a:rPr lang="en-US" dirty="0" err="1"/>
              <a:t>modernizar</a:t>
            </a:r>
            <a:r>
              <a:rPr lang="en-US" dirty="0"/>
              <a:t> las </a:t>
            </a:r>
            <a:r>
              <a:rPr lang="en-US" dirty="0" err="1"/>
              <a:t>soluciones</a:t>
            </a:r>
            <a:r>
              <a:rPr lang="en-US" dirty="0"/>
              <a:t> de </a:t>
            </a:r>
            <a:r>
              <a:rPr lang="en-US" dirty="0" err="1"/>
              <a:t>análisis</a:t>
            </a:r>
            <a:r>
              <a:rPr lang="en-US" dirty="0"/>
              <a:t> </a:t>
            </a:r>
            <a:r>
              <a:rPr lang="en-US" dirty="0" err="1"/>
              <a:t>existentes</a:t>
            </a:r>
            <a:r>
              <a:rPr lang="en-US" dirty="0"/>
              <a:t>, </a:t>
            </a:r>
            <a:r>
              <a:rPr lang="en-US" dirty="0" err="1"/>
              <a:t>ya</a:t>
            </a:r>
            <a:r>
              <a:rPr lang="en-US" dirty="0"/>
              <a:t> sea que se </a:t>
            </a:r>
            <a:r>
              <a:rPr lang="en-US" dirty="0" err="1"/>
              <a:t>trate</a:t>
            </a:r>
            <a:r>
              <a:rPr lang="en-US" dirty="0"/>
              <a:t> de </a:t>
            </a:r>
            <a:r>
              <a:rPr lang="en-US" dirty="0" err="1"/>
              <a:t>dispositivos</a:t>
            </a:r>
            <a:r>
              <a:rPr lang="en-US" dirty="0"/>
              <a:t> de </a:t>
            </a:r>
            <a:r>
              <a:rPr lang="en-US" dirty="0" err="1"/>
              <a:t>datos</a:t>
            </a:r>
            <a:r>
              <a:rPr lang="en-US" dirty="0"/>
              <a:t> o </a:t>
            </a:r>
            <a:r>
              <a:rPr lang="en-US" dirty="0" err="1"/>
              <a:t>almacenes</a:t>
            </a:r>
            <a:r>
              <a:rPr lang="en-US" dirty="0"/>
              <a:t> de </a:t>
            </a:r>
            <a:r>
              <a:rPr lang="en-US" dirty="0" err="1"/>
              <a:t>datos</a:t>
            </a:r>
            <a:r>
              <a:rPr lang="en-US" dirty="0"/>
              <a:t> </a:t>
            </a:r>
            <a:r>
              <a:rPr lang="en-US" dirty="0" err="1"/>
              <a:t>tradicionales</a:t>
            </a:r>
            <a:r>
              <a:rPr lang="en-US" dirty="0"/>
              <a:t>.</a:t>
            </a:r>
          </a:p>
          <a:p>
            <a:endParaRPr lang="en-US" dirty="0"/>
          </a:p>
          <a:p>
            <a:r>
              <a:rPr lang="en-US" b="1" dirty="0" err="1"/>
              <a:t>Principales</a:t>
            </a:r>
            <a:r>
              <a:rPr lang="en-US" b="1" dirty="0"/>
              <a:t> </a:t>
            </a:r>
            <a:r>
              <a:rPr lang="en-US" b="1" dirty="0" err="1"/>
              <a:t>ventajas</a:t>
            </a:r>
            <a:r>
              <a:rPr lang="en-US" b="1" dirty="0"/>
              <a:t> de Microsoft Fabric</a:t>
            </a:r>
          </a:p>
          <a:p>
            <a:pPr>
              <a:buFont typeface="+mj-lt"/>
              <a:buAutoNum type="arabicPeriod"/>
            </a:pPr>
            <a:r>
              <a:rPr lang="en-US" b="1" dirty="0"/>
              <a:t> </a:t>
            </a:r>
            <a:r>
              <a:rPr lang="en-US" b="1" dirty="0" err="1"/>
              <a:t>Experiencia</a:t>
            </a:r>
            <a:r>
              <a:rPr lang="en-US" b="1" dirty="0"/>
              <a:t> </a:t>
            </a:r>
            <a:r>
              <a:rPr lang="en-US" b="1" dirty="0" err="1"/>
              <a:t>unificada</a:t>
            </a:r>
            <a:r>
              <a:rPr lang="en-US" b="1" dirty="0"/>
              <a:t>:</a:t>
            </a:r>
            <a:endParaRPr lang="en-US" dirty="0"/>
          </a:p>
          <a:p>
            <a:pPr marL="742950" lvl="1" indent="-285750">
              <a:buFont typeface="+mj-lt"/>
              <a:buAutoNum type="arabicPeriod"/>
            </a:pPr>
            <a:r>
              <a:rPr lang="en-US" b="1" dirty="0" err="1"/>
              <a:t>Integración</a:t>
            </a:r>
            <a:r>
              <a:rPr lang="en-US" b="1" dirty="0"/>
              <a:t>: </a:t>
            </a:r>
            <a:r>
              <a:rPr lang="en-US" b="1" dirty="0" err="1"/>
              <a:t>combina</a:t>
            </a:r>
            <a:r>
              <a:rPr lang="en-US" b="1" dirty="0"/>
              <a:t> Data Factory, Synapse Analytics, Data Explorer y Power BI.</a:t>
            </a:r>
          </a:p>
          <a:p>
            <a:pPr marL="742950" lvl="1" indent="-285750">
              <a:buFont typeface="+mj-lt"/>
              <a:buAutoNum type="arabicPeriod"/>
            </a:pPr>
            <a:r>
              <a:rPr lang="en-US" b="1" dirty="0"/>
              <a:t>Plataforma </a:t>
            </a:r>
            <a:r>
              <a:rPr lang="en-US" b="1" dirty="0" err="1"/>
              <a:t>única</a:t>
            </a:r>
            <a:r>
              <a:rPr lang="en-US" b="1" dirty="0"/>
              <a:t>: </a:t>
            </a:r>
            <a:r>
              <a:rPr lang="en-US" b="1" dirty="0" err="1"/>
              <a:t>Ofrece</a:t>
            </a:r>
            <a:r>
              <a:rPr lang="en-US" b="1" dirty="0"/>
              <a:t> </a:t>
            </a:r>
            <a:r>
              <a:rPr lang="en-US" b="1" dirty="0" err="1"/>
              <a:t>una</a:t>
            </a:r>
            <a:r>
              <a:rPr lang="en-US" b="1" dirty="0"/>
              <a:t> </a:t>
            </a:r>
            <a:r>
              <a:rPr lang="en-US" b="1" dirty="0" err="1"/>
              <a:t>experiencia</a:t>
            </a:r>
            <a:r>
              <a:rPr lang="en-US" b="1" dirty="0"/>
              <a:t> de </a:t>
            </a:r>
            <a:r>
              <a:rPr lang="en-US" b="1" dirty="0" err="1"/>
              <a:t>usuario</a:t>
            </a:r>
            <a:r>
              <a:rPr lang="en-US" b="1" dirty="0"/>
              <a:t> </a:t>
            </a:r>
            <a:r>
              <a:rPr lang="en-US" b="1" dirty="0" err="1"/>
              <a:t>fluida</a:t>
            </a:r>
            <a:r>
              <a:rPr lang="en-US" b="1" dirty="0"/>
              <a:t> y </a:t>
            </a:r>
            <a:r>
              <a:rPr lang="en-US" b="1" dirty="0" err="1"/>
              <a:t>cohesiva</a:t>
            </a:r>
            <a:r>
              <a:rPr lang="en-US" b="1" dirty="0"/>
              <a:t>.</a:t>
            </a:r>
          </a:p>
          <a:p>
            <a:pPr marL="742950" lvl="1" indent="-285750">
              <a:buFont typeface="+mj-lt"/>
              <a:buAutoNum type="arabicPeriod"/>
            </a:pPr>
            <a:endParaRPr lang="en-US" dirty="0"/>
          </a:p>
          <a:p>
            <a:pPr>
              <a:buFont typeface="+mj-lt"/>
              <a:buAutoNum type="arabicPeriod"/>
            </a:pPr>
            <a:r>
              <a:rPr lang="en-US" b="1" dirty="0"/>
              <a:t> Rentable y </a:t>
            </a:r>
            <a:r>
              <a:rPr lang="en-US" b="1" dirty="0" err="1"/>
              <a:t>optimizado</a:t>
            </a:r>
            <a:r>
              <a:rPr lang="en-US" b="1" dirty="0"/>
              <a:t> para </a:t>
            </a:r>
            <a:r>
              <a:rPr lang="en-US" b="1" dirty="0" err="1"/>
              <a:t>el</a:t>
            </a:r>
            <a:r>
              <a:rPr lang="en-US" b="1" dirty="0"/>
              <a:t> </a:t>
            </a:r>
            <a:r>
              <a:rPr lang="en-US" b="1" dirty="0" err="1"/>
              <a:t>rendimiento</a:t>
            </a:r>
            <a:r>
              <a:rPr lang="en-US" b="1" dirty="0"/>
              <a:t>:</a:t>
            </a:r>
            <a:endParaRPr lang="en-US" dirty="0"/>
          </a:p>
          <a:p>
            <a:pPr marL="742950" lvl="1" indent="-285750">
              <a:buFont typeface="+mj-lt"/>
              <a:buAutoNum type="arabicPeriod"/>
            </a:pPr>
            <a:r>
              <a:rPr lang="en-US" b="1" dirty="0"/>
              <a:t>Data Lakehouse Foundation: </a:t>
            </a:r>
            <a:r>
              <a:rPr lang="en-US" b="1" dirty="0" err="1"/>
              <a:t>Garantiza</a:t>
            </a:r>
            <a:r>
              <a:rPr lang="en-US" b="1" dirty="0"/>
              <a:t> un </a:t>
            </a:r>
            <a:r>
              <a:rPr lang="en-US" b="1" dirty="0" err="1"/>
              <a:t>almacenamiento</a:t>
            </a:r>
            <a:r>
              <a:rPr lang="en-US" b="1" dirty="0"/>
              <a:t> y </a:t>
            </a:r>
            <a:r>
              <a:rPr lang="en-US" b="1" dirty="0" err="1"/>
              <a:t>procesamiento</a:t>
            </a:r>
            <a:r>
              <a:rPr lang="en-US" b="1" dirty="0"/>
              <a:t> </a:t>
            </a:r>
            <a:r>
              <a:rPr lang="en-US" b="1" dirty="0" err="1"/>
              <a:t>eficientes</a:t>
            </a:r>
            <a:r>
              <a:rPr lang="en-US" b="1" dirty="0"/>
              <a:t>.</a:t>
            </a:r>
            <a:endParaRPr lang="en-US" dirty="0"/>
          </a:p>
          <a:p>
            <a:pPr marL="742950" lvl="1" indent="-285750">
              <a:buFont typeface="+mj-lt"/>
              <a:buAutoNum type="arabicPeriod"/>
            </a:pPr>
            <a:r>
              <a:rPr lang="en-US" b="1" dirty="0" err="1"/>
              <a:t>Escalabilidad</a:t>
            </a:r>
            <a:r>
              <a:rPr lang="en-US" b="1" dirty="0"/>
              <a:t>: </a:t>
            </a:r>
            <a:r>
              <a:rPr lang="en-US" b="1" dirty="0" err="1"/>
              <a:t>admite</a:t>
            </a:r>
            <a:r>
              <a:rPr lang="en-US" b="1" dirty="0"/>
              <a:t> cargas de </a:t>
            </a:r>
            <a:r>
              <a:rPr lang="en-US" b="1" dirty="0" err="1"/>
              <a:t>trabajo</a:t>
            </a:r>
            <a:r>
              <a:rPr lang="en-US" b="1" dirty="0"/>
              <a:t> de IA y </a:t>
            </a:r>
            <a:r>
              <a:rPr lang="en-US" b="1" dirty="0" err="1"/>
              <a:t>análisis</a:t>
            </a:r>
            <a:r>
              <a:rPr lang="en-US" b="1" dirty="0"/>
              <a:t> a gran </a:t>
            </a:r>
            <a:r>
              <a:rPr lang="en-US" b="1" dirty="0" err="1"/>
              <a:t>escala</a:t>
            </a:r>
            <a:r>
              <a:rPr lang="en-US" b="1" dirty="0"/>
              <a:t>.</a:t>
            </a:r>
          </a:p>
          <a:p>
            <a:pPr marL="742950" lvl="1" indent="-285750">
              <a:buFont typeface="+mj-lt"/>
              <a:buAutoNum type="arabicPeriod"/>
            </a:pPr>
            <a:endParaRPr lang="en-US" dirty="0"/>
          </a:p>
          <a:p>
            <a:pPr>
              <a:buFont typeface="+mj-lt"/>
              <a:buAutoNum type="arabicPeriod"/>
            </a:pPr>
            <a:r>
              <a:rPr lang="en-US" b="1" dirty="0"/>
              <a:t> </a:t>
            </a:r>
            <a:r>
              <a:rPr lang="en-US" b="1" dirty="0" err="1"/>
              <a:t>Seguridad</a:t>
            </a:r>
            <a:r>
              <a:rPr lang="en-US" b="1" dirty="0"/>
              <a:t> y </a:t>
            </a:r>
            <a:r>
              <a:rPr lang="en-US" b="1" dirty="0" err="1"/>
              <a:t>gobernanza</a:t>
            </a:r>
            <a:r>
              <a:rPr lang="en-US" b="1" dirty="0"/>
              <a:t> </a:t>
            </a:r>
            <a:r>
              <a:rPr lang="en-US" b="1" dirty="0" err="1"/>
              <a:t>mejoradas</a:t>
            </a:r>
            <a:r>
              <a:rPr lang="en-US" b="1" dirty="0"/>
              <a:t>:</a:t>
            </a:r>
            <a:endParaRPr lang="en-US" dirty="0"/>
          </a:p>
          <a:p>
            <a:pPr marL="742950" lvl="1" indent="-285750">
              <a:buFont typeface="+mj-lt"/>
              <a:buAutoNum type="arabicPeriod"/>
            </a:pPr>
            <a:r>
              <a:rPr lang="en-US" b="1" dirty="0" err="1"/>
              <a:t>Capacidades</a:t>
            </a:r>
            <a:r>
              <a:rPr lang="en-US" b="1" dirty="0"/>
              <a:t> </a:t>
            </a:r>
            <a:r>
              <a:rPr lang="en-US" b="1" dirty="0" err="1"/>
              <a:t>integradas</a:t>
            </a:r>
            <a:r>
              <a:rPr lang="en-US" b="1" dirty="0"/>
              <a:t>: </a:t>
            </a:r>
            <a:r>
              <a:rPr lang="en-US" b="1" dirty="0" err="1"/>
              <a:t>garantiza</a:t>
            </a:r>
            <a:r>
              <a:rPr lang="en-US" b="1" dirty="0"/>
              <a:t> la </a:t>
            </a:r>
            <a:r>
              <a:rPr lang="en-US" b="1" dirty="0" err="1"/>
              <a:t>privacidad</a:t>
            </a:r>
            <a:r>
              <a:rPr lang="en-US" b="1" dirty="0"/>
              <a:t> y la </a:t>
            </a:r>
            <a:r>
              <a:rPr lang="en-US" b="1" dirty="0" err="1"/>
              <a:t>protección</a:t>
            </a:r>
            <a:r>
              <a:rPr lang="en-US" b="1" dirty="0"/>
              <a:t> de </a:t>
            </a:r>
            <a:r>
              <a:rPr lang="en-US" b="1" dirty="0" err="1"/>
              <a:t>los</a:t>
            </a:r>
            <a:r>
              <a:rPr lang="en-US" b="1" dirty="0"/>
              <a:t> </a:t>
            </a:r>
            <a:r>
              <a:rPr lang="en-US" b="1" dirty="0" err="1"/>
              <a:t>datos</a:t>
            </a:r>
            <a:r>
              <a:rPr lang="en-US" b="1" dirty="0"/>
              <a:t>.</a:t>
            </a:r>
            <a:endParaRPr lang="en-US" dirty="0"/>
          </a:p>
          <a:p>
            <a:pPr marL="742950" lvl="1" indent="-285750">
              <a:buFont typeface="+mj-lt"/>
              <a:buAutoNum type="arabicPeriod"/>
            </a:pPr>
            <a:r>
              <a:rPr lang="en-US" b="1" dirty="0" err="1"/>
              <a:t>Cumplimiento</a:t>
            </a:r>
            <a:r>
              <a:rPr lang="en-US" b="1" dirty="0"/>
              <a:t>: </a:t>
            </a:r>
            <a:r>
              <a:rPr lang="en-US" b="1" dirty="0" err="1"/>
              <a:t>Cumple</a:t>
            </a:r>
            <a:r>
              <a:rPr lang="en-US" b="1" dirty="0"/>
              <a:t> con </a:t>
            </a:r>
            <a:r>
              <a:rPr lang="en-US" b="1" dirty="0" err="1"/>
              <a:t>los</a:t>
            </a:r>
            <a:r>
              <a:rPr lang="en-US" b="1" dirty="0"/>
              <a:t> </a:t>
            </a:r>
            <a:r>
              <a:rPr lang="en-US" b="1" dirty="0" err="1"/>
              <a:t>estándares</a:t>
            </a:r>
            <a:r>
              <a:rPr lang="en-US" b="1" dirty="0"/>
              <a:t> de la </a:t>
            </a:r>
            <a:r>
              <a:rPr lang="en-US" b="1" dirty="0" err="1"/>
              <a:t>industria</a:t>
            </a:r>
            <a:r>
              <a:rPr lang="en-US" b="1" dirty="0"/>
              <a:t> para la </a:t>
            </a:r>
            <a:r>
              <a:rPr lang="en-US" b="1" dirty="0" err="1"/>
              <a:t>gobernanza</a:t>
            </a:r>
            <a:r>
              <a:rPr lang="en-US" b="1" dirty="0"/>
              <a:t> de </a:t>
            </a:r>
            <a:r>
              <a:rPr lang="en-US" b="1" dirty="0" err="1"/>
              <a:t>datos</a:t>
            </a:r>
            <a:r>
              <a:rPr lang="en-US" b="1" dirty="0"/>
              <a:t>.</a:t>
            </a:r>
            <a:endParaRPr lang="en-US" dirty="0"/>
          </a:p>
          <a:p>
            <a:pPr>
              <a:buFont typeface="+mj-lt"/>
              <a:buAutoNum type="arabicPeriod"/>
            </a:pPr>
            <a:r>
              <a:rPr lang="en-US" b="1" dirty="0"/>
              <a:t> </a:t>
            </a:r>
            <a:r>
              <a:rPr lang="en-US" b="1" dirty="0" err="1"/>
              <a:t>Migración</a:t>
            </a:r>
            <a:r>
              <a:rPr lang="en-US" b="1" dirty="0"/>
              <a:t> y </a:t>
            </a:r>
            <a:r>
              <a:rPr lang="en-US" b="1" dirty="0" err="1"/>
              <a:t>Modernización</a:t>
            </a:r>
            <a:r>
              <a:rPr lang="en-US" b="1" dirty="0"/>
              <a:t>:</a:t>
            </a:r>
            <a:endParaRPr lang="en-US" dirty="0"/>
          </a:p>
          <a:p>
            <a:pPr marL="742950" lvl="1" indent="-285750">
              <a:buFont typeface="+mj-lt"/>
              <a:buAutoNum type="arabicPeriod"/>
            </a:pPr>
            <a:r>
              <a:rPr lang="en-US" b="1" dirty="0" err="1"/>
              <a:t>Sistemas</a:t>
            </a:r>
            <a:r>
              <a:rPr lang="en-US" b="1" dirty="0"/>
              <a:t> </a:t>
            </a:r>
            <a:r>
              <a:rPr lang="en-US" b="1" dirty="0" err="1"/>
              <a:t>heredados</a:t>
            </a:r>
            <a:r>
              <a:rPr lang="en-US" b="1" dirty="0"/>
              <a:t>: </a:t>
            </a:r>
            <a:r>
              <a:rPr lang="en-US" b="1" dirty="0" err="1"/>
              <a:t>Facilita</a:t>
            </a:r>
            <a:r>
              <a:rPr lang="en-US" b="1" dirty="0"/>
              <a:t> la </a:t>
            </a:r>
            <a:r>
              <a:rPr lang="en-US" b="1" dirty="0" err="1"/>
              <a:t>transición</a:t>
            </a:r>
            <a:r>
              <a:rPr lang="en-US" b="1" dirty="0"/>
              <a:t> de </a:t>
            </a:r>
            <a:r>
              <a:rPr lang="en-US" b="1" dirty="0" err="1"/>
              <a:t>los</a:t>
            </a:r>
            <a:r>
              <a:rPr lang="en-US" b="1" dirty="0"/>
              <a:t> </a:t>
            </a:r>
            <a:r>
              <a:rPr lang="en-US" b="1" dirty="0" err="1"/>
              <a:t>almacenes</a:t>
            </a:r>
            <a:r>
              <a:rPr lang="en-US" b="1" dirty="0"/>
              <a:t> de </a:t>
            </a:r>
            <a:r>
              <a:rPr lang="en-US" b="1" dirty="0" err="1"/>
              <a:t>datos</a:t>
            </a:r>
            <a:r>
              <a:rPr lang="en-US" b="1" dirty="0"/>
              <a:t> </a:t>
            </a:r>
            <a:r>
              <a:rPr lang="en-US" b="1" dirty="0" err="1"/>
              <a:t>tradicionales</a:t>
            </a:r>
            <a:r>
              <a:rPr lang="en-US" b="1" dirty="0"/>
              <a:t>.</a:t>
            </a:r>
            <a:endParaRPr lang="en-US" dirty="0"/>
          </a:p>
          <a:p>
            <a:pPr marL="742950" lvl="1" indent="-285750">
              <a:buFont typeface="+mj-lt"/>
              <a:buAutoNum type="arabicPeriod"/>
            </a:pPr>
            <a:r>
              <a:rPr lang="en-US" b="1" dirty="0" err="1"/>
              <a:t>Analítica</a:t>
            </a:r>
            <a:r>
              <a:rPr lang="en-US" b="1" dirty="0"/>
              <a:t> </a:t>
            </a:r>
            <a:r>
              <a:rPr lang="en-US" b="1" dirty="0" err="1"/>
              <a:t>moderna</a:t>
            </a:r>
            <a:r>
              <a:rPr lang="en-US" b="1" dirty="0"/>
              <a:t>: </a:t>
            </a:r>
            <a:r>
              <a:rPr lang="en-US" b="1" dirty="0" err="1"/>
              <a:t>Aprovecha</a:t>
            </a:r>
            <a:r>
              <a:rPr lang="en-US" b="1" dirty="0"/>
              <a:t> las </a:t>
            </a:r>
            <a:r>
              <a:rPr lang="en-US" b="1" dirty="0" err="1"/>
              <a:t>capacidades</a:t>
            </a:r>
            <a:r>
              <a:rPr lang="en-US" b="1" dirty="0"/>
              <a:t> </a:t>
            </a:r>
            <a:r>
              <a:rPr lang="en-US" b="1" dirty="0" err="1"/>
              <a:t>avanzadas</a:t>
            </a:r>
            <a:r>
              <a:rPr lang="en-US" b="1" dirty="0"/>
              <a:t> de </a:t>
            </a:r>
            <a:r>
              <a:rPr lang="en-US" b="1" dirty="0" err="1"/>
              <a:t>analítica</a:t>
            </a:r>
            <a:r>
              <a:rPr lang="en-US" b="1" dirty="0"/>
              <a:t> e </a:t>
            </a:r>
            <a:r>
              <a:rPr lang="en-US" b="1" dirty="0" err="1"/>
              <a:t>inteligencia</a:t>
            </a:r>
            <a:r>
              <a:rPr lang="en-US" b="1" dirty="0"/>
              <a:t> artificial.</a:t>
            </a:r>
          </a:p>
          <a:p>
            <a:pPr marL="742950" lvl="1" indent="-285750">
              <a:buFont typeface="+mj-lt"/>
              <a:buAutoNum type="arabicPeriod"/>
            </a:pPr>
            <a:endParaRPr lang="en-US" dirty="0"/>
          </a:p>
          <a:p>
            <a:r>
              <a:rPr lang="en-US" b="1" dirty="0"/>
              <a:t>Talk Tracks</a:t>
            </a:r>
          </a:p>
          <a:p>
            <a:endParaRPr lang="en-US" b="1" dirty="0"/>
          </a:p>
          <a:p>
            <a:r>
              <a:rPr lang="en-US" b="1" dirty="0"/>
              <a:t>Para </a:t>
            </a:r>
            <a:r>
              <a:rPr lang="en-US" b="1" dirty="0" err="1"/>
              <a:t>clientes</a:t>
            </a:r>
            <a:r>
              <a:rPr lang="en-US" b="1" dirty="0"/>
              <a:t> de </a:t>
            </a:r>
            <a:r>
              <a:rPr lang="en-US" b="1" dirty="0" err="1"/>
              <a:t>análisis</a:t>
            </a:r>
            <a:r>
              <a:rPr lang="en-US" b="1" dirty="0"/>
              <a:t> </a:t>
            </a:r>
            <a:r>
              <a:rPr lang="en-US" b="1" dirty="0" err="1"/>
              <a:t>totalmente</a:t>
            </a:r>
            <a:r>
              <a:rPr lang="en-US" b="1" dirty="0"/>
              <a:t> </a:t>
            </a:r>
            <a:r>
              <a:rPr lang="en-US" b="1" dirty="0" err="1"/>
              <a:t>nuevos</a:t>
            </a:r>
            <a:r>
              <a:rPr lang="en-US" b="1" dirty="0"/>
              <a:t>/</a:t>
            </a:r>
            <a:r>
              <a:rPr lang="en-US" b="1" dirty="0" err="1"/>
              <a:t>en</a:t>
            </a:r>
            <a:r>
              <a:rPr lang="en-US" b="1" dirty="0"/>
              <a:t> </a:t>
            </a:r>
            <a:r>
              <a:rPr lang="en-US" b="1" dirty="0" err="1"/>
              <a:t>crecimiento</a:t>
            </a:r>
            <a:endParaRPr lang="en-US" b="1" dirty="0"/>
          </a:p>
          <a:p>
            <a:pPr>
              <a:buFont typeface="Arial" panose="020B0604020202020204" pitchFamily="34" charset="0"/>
              <a:buChar char="•"/>
            </a:pPr>
            <a:r>
              <a:rPr lang="en-US" b="0" dirty="0"/>
              <a:t> </a:t>
            </a:r>
            <a:r>
              <a:rPr lang="en-US" b="0" dirty="0" err="1"/>
              <a:t>Implementación</a:t>
            </a:r>
            <a:r>
              <a:rPr lang="en-US" b="0" dirty="0"/>
              <a:t> </a:t>
            </a:r>
            <a:r>
              <a:rPr lang="en-US" b="0" dirty="0" err="1"/>
              <a:t>acelerada</a:t>
            </a:r>
            <a:r>
              <a:rPr lang="en-US" b="0" dirty="0"/>
              <a:t>:</a:t>
            </a:r>
          </a:p>
          <a:p>
            <a:pPr marL="742950" lvl="1" indent="-285750">
              <a:buFont typeface="Arial" panose="020B0604020202020204" pitchFamily="34" charset="0"/>
              <a:buChar char="•"/>
            </a:pPr>
            <a:r>
              <a:rPr lang="en-US" b="0" dirty="0" err="1"/>
              <a:t>Entorno</a:t>
            </a:r>
            <a:r>
              <a:rPr lang="en-US" b="0" dirty="0"/>
              <a:t> SaaS: </a:t>
            </a:r>
            <a:r>
              <a:rPr lang="en-US" b="0" dirty="0" err="1"/>
              <a:t>Simplifica</a:t>
            </a:r>
            <a:r>
              <a:rPr lang="en-US" b="0" dirty="0"/>
              <a:t> la </a:t>
            </a:r>
            <a:r>
              <a:rPr lang="en-US" b="0" dirty="0" err="1"/>
              <a:t>implementación</a:t>
            </a:r>
            <a:r>
              <a:rPr lang="en-US" b="0" dirty="0"/>
              <a:t> de </a:t>
            </a:r>
            <a:r>
              <a:rPr lang="en-US" b="0" dirty="0" err="1"/>
              <a:t>análisis</a:t>
            </a:r>
            <a:r>
              <a:rPr lang="en-US" b="0" dirty="0"/>
              <a:t> de </a:t>
            </a:r>
            <a:r>
              <a:rPr lang="en-US" b="0" dirty="0" err="1"/>
              <a:t>extremo</a:t>
            </a:r>
            <a:r>
              <a:rPr lang="en-US" b="0" dirty="0"/>
              <a:t> a </a:t>
            </a:r>
            <a:r>
              <a:rPr lang="en-US" b="0" dirty="0" err="1"/>
              <a:t>extremo</a:t>
            </a:r>
            <a:r>
              <a:rPr lang="en-US" b="0" dirty="0"/>
              <a:t>.</a:t>
            </a:r>
          </a:p>
          <a:p>
            <a:pPr marL="742950" lvl="1" indent="-285750">
              <a:buFont typeface="Arial" panose="020B0604020202020204" pitchFamily="34" charset="0"/>
              <a:buChar char="•"/>
            </a:pPr>
            <a:r>
              <a:rPr lang="en-US" b="0" dirty="0" err="1"/>
              <a:t>Inicio</a:t>
            </a:r>
            <a:r>
              <a:rPr lang="en-US" b="0" dirty="0"/>
              <a:t> </a:t>
            </a:r>
            <a:r>
              <a:rPr lang="en-US" b="0" dirty="0" err="1"/>
              <a:t>rápido</a:t>
            </a:r>
            <a:r>
              <a:rPr lang="en-US" b="0" dirty="0"/>
              <a:t>: </a:t>
            </a:r>
            <a:r>
              <a:rPr lang="en-US" b="0" dirty="0" err="1"/>
              <a:t>Póngase</a:t>
            </a:r>
            <a:r>
              <a:rPr lang="en-US" b="0" dirty="0"/>
              <a:t> </a:t>
            </a:r>
            <a:r>
              <a:rPr lang="en-US" b="0" dirty="0" err="1"/>
              <a:t>en</a:t>
            </a:r>
            <a:r>
              <a:rPr lang="en-US" b="0" dirty="0"/>
              <a:t> </a:t>
            </a:r>
            <a:r>
              <a:rPr lang="en-US" b="0" dirty="0" err="1"/>
              <a:t>marcha</a:t>
            </a:r>
            <a:r>
              <a:rPr lang="en-US" b="0" dirty="0"/>
              <a:t> </a:t>
            </a:r>
            <a:r>
              <a:rPr lang="en-US" b="0" dirty="0" err="1"/>
              <a:t>rápidamente</a:t>
            </a:r>
            <a:r>
              <a:rPr lang="en-US" b="0" dirty="0"/>
              <a:t> con </a:t>
            </a:r>
            <a:r>
              <a:rPr lang="en-US" b="0" dirty="0" err="1"/>
              <a:t>una</a:t>
            </a:r>
            <a:r>
              <a:rPr lang="en-US" b="0" dirty="0"/>
              <a:t> </a:t>
            </a:r>
            <a:r>
              <a:rPr lang="en-US" b="0" dirty="0" err="1"/>
              <a:t>configuración</a:t>
            </a:r>
            <a:r>
              <a:rPr lang="en-US" b="0" dirty="0"/>
              <a:t> </a:t>
            </a:r>
            <a:r>
              <a:rPr lang="en-US" b="0" dirty="0" err="1"/>
              <a:t>mínima</a:t>
            </a:r>
            <a:r>
              <a:rPr lang="en-US" b="0" dirty="0"/>
              <a:t>.</a:t>
            </a:r>
          </a:p>
          <a:p>
            <a:pPr>
              <a:buFont typeface="Arial" panose="020B0604020202020204" pitchFamily="34" charset="0"/>
              <a:buChar char="•"/>
            </a:pPr>
            <a:r>
              <a:rPr lang="en-US" b="1" dirty="0"/>
              <a:t> </a:t>
            </a:r>
            <a:r>
              <a:rPr lang="en-US" b="0" dirty="0" err="1"/>
              <a:t>Seguridad</a:t>
            </a:r>
            <a:r>
              <a:rPr lang="en-US" b="0" dirty="0"/>
              <a:t> y </a:t>
            </a:r>
            <a:r>
              <a:rPr lang="en-US" b="0" dirty="0" err="1"/>
              <a:t>gobernanza</a:t>
            </a:r>
            <a:r>
              <a:rPr lang="en-US" b="0" dirty="0"/>
              <a:t>:</a:t>
            </a:r>
          </a:p>
          <a:p>
            <a:pPr>
              <a:buFont typeface="Arial" panose="020B0604020202020204" pitchFamily="34" charset="0"/>
              <a:buChar char="•"/>
            </a:pPr>
            <a:endParaRPr lang="en-US" b="0" dirty="0"/>
          </a:p>
          <a:p>
            <a:pPr marL="742950" lvl="1" indent="-285750">
              <a:buFont typeface="Arial" panose="020B0604020202020204" pitchFamily="34" charset="0"/>
              <a:buChar char="•"/>
            </a:pPr>
            <a:r>
              <a:rPr lang="en-US" b="0" dirty="0" err="1"/>
              <a:t>Protecciones</a:t>
            </a:r>
            <a:r>
              <a:rPr lang="en-US" b="0" dirty="0"/>
              <a:t> </a:t>
            </a:r>
            <a:r>
              <a:rPr lang="en-US" b="0" dirty="0" err="1"/>
              <a:t>integradas</a:t>
            </a:r>
            <a:r>
              <a:rPr lang="en-US" b="0" dirty="0"/>
              <a:t>: </a:t>
            </a:r>
            <a:r>
              <a:rPr lang="en-US" b="0" dirty="0" err="1"/>
              <a:t>asegúrese</a:t>
            </a:r>
            <a:r>
              <a:rPr lang="en-US" b="0" dirty="0"/>
              <a:t> de que sus </a:t>
            </a:r>
            <a:r>
              <a:rPr lang="en-US" b="0" dirty="0" err="1"/>
              <a:t>datos</a:t>
            </a:r>
            <a:r>
              <a:rPr lang="en-US" b="0" dirty="0"/>
              <a:t> e </a:t>
            </a:r>
            <a:r>
              <a:rPr lang="en-US" b="0" dirty="0" err="1"/>
              <a:t>información</a:t>
            </a:r>
            <a:r>
              <a:rPr lang="en-US" b="0" dirty="0"/>
              <a:t> </a:t>
            </a:r>
            <a:r>
              <a:rPr lang="en-US" b="0" dirty="0" err="1"/>
              <a:t>estén</a:t>
            </a:r>
            <a:r>
              <a:rPr lang="en-US" b="0" dirty="0"/>
              <a:t> </a:t>
            </a:r>
            <a:r>
              <a:rPr lang="en-US" b="0" dirty="0" err="1"/>
              <a:t>seguros</a:t>
            </a:r>
            <a:r>
              <a:rPr lang="en-US" b="0" dirty="0"/>
              <a:t> </a:t>
            </a:r>
            <a:r>
              <a:rPr lang="en-US" b="0" dirty="0" err="1"/>
              <a:t>desde</a:t>
            </a:r>
            <a:r>
              <a:rPr lang="en-US" b="0" dirty="0"/>
              <a:t> </a:t>
            </a:r>
            <a:r>
              <a:rPr lang="en-US" b="0" dirty="0" err="1"/>
              <a:t>el</a:t>
            </a:r>
            <a:r>
              <a:rPr lang="en-US" b="0" dirty="0"/>
              <a:t> principio.</a:t>
            </a:r>
          </a:p>
          <a:p>
            <a:pPr marL="742950" lvl="1" indent="-285750">
              <a:buFont typeface="Arial" panose="020B0604020202020204" pitchFamily="34" charset="0"/>
              <a:buChar char="•"/>
            </a:pPr>
            <a:r>
              <a:rPr lang="en-US" b="0" dirty="0" err="1"/>
              <a:t>Listo</a:t>
            </a:r>
            <a:r>
              <a:rPr lang="en-US" b="0" dirty="0"/>
              <a:t> para </a:t>
            </a:r>
            <a:r>
              <a:rPr lang="en-US" b="0" dirty="0" err="1"/>
              <a:t>el</a:t>
            </a:r>
            <a:r>
              <a:rPr lang="en-US" b="0" dirty="0"/>
              <a:t> </a:t>
            </a:r>
            <a:r>
              <a:rPr lang="en-US" b="0" dirty="0" err="1"/>
              <a:t>cumplimiento</a:t>
            </a:r>
            <a:r>
              <a:rPr lang="en-US" b="0" dirty="0"/>
              <a:t>: se </a:t>
            </a:r>
            <a:r>
              <a:rPr lang="en-US" b="0" dirty="0" err="1"/>
              <a:t>adhiere</a:t>
            </a:r>
            <a:r>
              <a:rPr lang="en-US" b="0" dirty="0"/>
              <a:t> a </a:t>
            </a:r>
            <a:r>
              <a:rPr lang="en-US" b="0" dirty="0" err="1"/>
              <a:t>los</a:t>
            </a:r>
            <a:r>
              <a:rPr lang="en-US" b="0" dirty="0"/>
              <a:t> </a:t>
            </a:r>
            <a:r>
              <a:rPr lang="en-US" b="0" dirty="0" err="1"/>
              <a:t>requisitos</a:t>
            </a:r>
            <a:r>
              <a:rPr lang="en-US" b="0" dirty="0"/>
              <a:t> </a:t>
            </a:r>
            <a:r>
              <a:rPr lang="en-US" b="0" dirty="0" err="1"/>
              <a:t>reglamentarios</a:t>
            </a:r>
            <a:r>
              <a:rPr lang="en-US" b="0" dirty="0"/>
              <a:t>, lo que </a:t>
            </a:r>
            <a:r>
              <a:rPr lang="en-US" b="0" dirty="0" err="1"/>
              <a:t>brinda</a:t>
            </a:r>
            <a:r>
              <a:rPr lang="en-US" b="0" dirty="0"/>
              <a:t> </a:t>
            </a:r>
            <a:r>
              <a:rPr lang="en-US" b="0" dirty="0" err="1"/>
              <a:t>tranquilidad</a:t>
            </a:r>
            <a:r>
              <a:rPr lang="en-US" b="0" dirty="0"/>
              <a:t>.</a:t>
            </a:r>
            <a:endParaRPr lang="en-US" b="1" dirty="0"/>
          </a:p>
          <a:p>
            <a:endParaRPr lang="en-US" b="1" dirty="0"/>
          </a:p>
          <a:p>
            <a:r>
              <a:rPr lang="en-US" b="1" dirty="0"/>
              <a:t>For Existing Synapse Customers</a:t>
            </a:r>
          </a:p>
          <a:p>
            <a:pPr>
              <a:buFont typeface="Arial" panose="020B0604020202020204" pitchFamily="34" charset="0"/>
              <a:buChar char="•"/>
            </a:pPr>
            <a:r>
              <a:rPr lang="en-US" b="0" dirty="0" err="1"/>
              <a:t>Evolución</a:t>
            </a:r>
            <a:r>
              <a:rPr lang="en-US" b="0" dirty="0"/>
              <a:t> de la </a:t>
            </a:r>
            <a:r>
              <a:rPr lang="en-US" b="0" dirty="0" err="1"/>
              <a:t>sinapsis</a:t>
            </a:r>
            <a:r>
              <a:rPr lang="en-US" b="0" dirty="0"/>
              <a:t>:</a:t>
            </a:r>
          </a:p>
          <a:p>
            <a:pPr marL="742950" lvl="1" indent="-285750">
              <a:buFont typeface="Arial" panose="020B0604020202020204" pitchFamily="34" charset="0"/>
              <a:buChar char="•"/>
            </a:pPr>
            <a:r>
              <a:rPr lang="en-US" b="0" dirty="0" err="1"/>
              <a:t>Capacidades</a:t>
            </a:r>
            <a:r>
              <a:rPr lang="en-US" b="0" dirty="0"/>
              <a:t> </a:t>
            </a:r>
            <a:r>
              <a:rPr lang="en-US" b="0" dirty="0" err="1"/>
              <a:t>mejoradas</a:t>
            </a:r>
            <a:r>
              <a:rPr lang="en-US" b="0" dirty="0"/>
              <a:t>: </a:t>
            </a:r>
            <a:r>
              <a:rPr lang="en-US" b="0" dirty="0" err="1"/>
              <a:t>disfrute</a:t>
            </a:r>
            <a:r>
              <a:rPr lang="en-US" b="0" dirty="0"/>
              <a:t> de las </a:t>
            </a:r>
            <a:r>
              <a:rPr lang="en-US" b="0" dirty="0" err="1"/>
              <a:t>ventajas</a:t>
            </a:r>
            <a:r>
              <a:rPr lang="en-US" b="0" dirty="0"/>
              <a:t> de Synapse </a:t>
            </a:r>
            <a:r>
              <a:rPr lang="en-US" b="0" dirty="0" err="1"/>
              <a:t>en</a:t>
            </a:r>
            <a:r>
              <a:rPr lang="en-US" b="0" dirty="0"/>
              <a:t> </a:t>
            </a:r>
            <a:r>
              <a:rPr lang="en-US" b="0" dirty="0" err="1"/>
              <a:t>una</a:t>
            </a:r>
            <a:r>
              <a:rPr lang="en-US" b="0" dirty="0"/>
              <a:t> </a:t>
            </a:r>
            <a:r>
              <a:rPr lang="en-US" b="0" dirty="0" err="1"/>
              <a:t>solución</a:t>
            </a:r>
            <a:r>
              <a:rPr lang="en-US" b="0" dirty="0"/>
              <a:t> SaaS </a:t>
            </a:r>
            <a:r>
              <a:rPr lang="en-US" b="0" dirty="0" err="1"/>
              <a:t>más</a:t>
            </a:r>
            <a:r>
              <a:rPr lang="en-US" b="0" dirty="0"/>
              <a:t> </a:t>
            </a:r>
            <a:r>
              <a:rPr lang="en-US" b="0" dirty="0" err="1"/>
              <a:t>fácil</a:t>
            </a:r>
            <a:r>
              <a:rPr lang="en-US" b="0" dirty="0"/>
              <a:t> de usar.</a:t>
            </a:r>
          </a:p>
          <a:p>
            <a:pPr marL="742950" lvl="1" indent="-285750">
              <a:buFont typeface="Arial" panose="020B0604020202020204" pitchFamily="34" charset="0"/>
              <a:buChar char="•"/>
            </a:pPr>
            <a:r>
              <a:rPr lang="en-US" b="0" dirty="0" err="1"/>
              <a:t>Transición</a:t>
            </a:r>
            <a:r>
              <a:rPr lang="en-US" b="0" dirty="0"/>
              <a:t> sin </a:t>
            </a:r>
            <a:r>
              <a:rPr lang="en-US" b="0" dirty="0" err="1"/>
              <a:t>problemas</a:t>
            </a:r>
            <a:r>
              <a:rPr lang="en-US" b="0" dirty="0"/>
              <a:t>: conserve las </a:t>
            </a:r>
            <a:r>
              <a:rPr lang="en-US" b="0" dirty="0" err="1"/>
              <a:t>funcionalidades</a:t>
            </a:r>
            <a:r>
              <a:rPr lang="en-US" b="0" dirty="0"/>
              <a:t> </a:t>
            </a:r>
            <a:r>
              <a:rPr lang="en-US" b="0" dirty="0" err="1"/>
              <a:t>existentes</a:t>
            </a:r>
            <a:r>
              <a:rPr lang="en-US" b="0" dirty="0"/>
              <a:t> </a:t>
            </a:r>
            <a:r>
              <a:rPr lang="en-US" b="0" dirty="0" err="1"/>
              <a:t>mientras</a:t>
            </a:r>
            <a:r>
              <a:rPr lang="en-US" b="0" dirty="0"/>
              <a:t> </a:t>
            </a:r>
            <a:r>
              <a:rPr lang="en-US" b="0" dirty="0" err="1"/>
              <a:t>adopta</a:t>
            </a:r>
            <a:r>
              <a:rPr lang="en-US" b="0" dirty="0"/>
              <a:t> </a:t>
            </a:r>
            <a:r>
              <a:rPr lang="en-US" b="0" dirty="0" err="1"/>
              <a:t>nuevas</a:t>
            </a:r>
            <a:r>
              <a:rPr lang="en-US" b="0" dirty="0"/>
              <a:t> </a:t>
            </a:r>
            <a:r>
              <a:rPr lang="en-US" b="0" dirty="0" err="1"/>
              <a:t>características</a:t>
            </a:r>
            <a:r>
              <a:rPr lang="en-US" b="0" dirty="0"/>
              <a:t>.</a:t>
            </a:r>
          </a:p>
          <a:p>
            <a:pPr>
              <a:buFont typeface="Arial" panose="020B0604020202020204" pitchFamily="34" charset="0"/>
              <a:buChar char="•"/>
            </a:pPr>
            <a:r>
              <a:rPr lang="en-US" b="0" dirty="0" err="1"/>
              <a:t>Integración</a:t>
            </a:r>
            <a:r>
              <a:rPr lang="en-US" b="0" dirty="0"/>
              <a:t> de Power BI:</a:t>
            </a:r>
          </a:p>
          <a:p>
            <a:pPr marL="742950" lvl="1" indent="-285750">
              <a:buFont typeface="Arial" panose="020B0604020202020204" pitchFamily="34" charset="0"/>
              <a:buChar char="•"/>
            </a:pPr>
            <a:r>
              <a:rPr lang="en-US" b="0" dirty="0" err="1"/>
              <a:t>Información</a:t>
            </a:r>
            <a:r>
              <a:rPr lang="en-US" b="0" dirty="0"/>
              <a:t> </a:t>
            </a:r>
            <a:r>
              <a:rPr lang="en-US" b="0" dirty="0" err="1"/>
              <a:t>democratizada</a:t>
            </a:r>
            <a:r>
              <a:rPr lang="en-US" b="0" dirty="0"/>
              <a:t>: </a:t>
            </a:r>
            <a:r>
              <a:rPr lang="en-US" b="0" dirty="0" err="1"/>
              <a:t>Capacite</a:t>
            </a:r>
            <a:r>
              <a:rPr lang="en-US" b="0" dirty="0"/>
              <a:t> a </a:t>
            </a:r>
            <a:r>
              <a:rPr lang="en-US" b="0" dirty="0" err="1"/>
              <a:t>todos</a:t>
            </a:r>
            <a:r>
              <a:rPr lang="en-US" b="0" dirty="0"/>
              <a:t> </a:t>
            </a:r>
            <a:r>
              <a:rPr lang="en-US" b="0" dirty="0" err="1"/>
              <a:t>los</a:t>
            </a:r>
            <a:r>
              <a:rPr lang="en-US" b="0" dirty="0"/>
              <a:t> </a:t>
            </a:r>
            <a:r>
              <a:rPr lang="en-US" b="0" dirty="0" err="1"/>
              <a:t>usuarios</a:t>
            </a:r>
            <a:r>
              <a:rPr lang="en-US" b="0" dirty="0"/>
              <a:t> para </a:t>
            </a:r>
            <a:r>
              <a:rPr lang="en-US" b="0" dirty="0" err="1"/>
              <a:t>crear</a:t>
            </a:r>
            <a:r>
              <a:rPr lang="en-US" b="0" dirty="0"/>
              <a:t> </a:t>
            </a:r>
            <a:r>
              <a:rPr lang="en-US" b="0" dirty="0" err="1"/>
              <a:t>informes</a:t>
            </a:r>
            <a:r>
              <a:rPr lang="en-US" b="0" dirty="0"/>
              <a:t> </a:t>
            </a:r>
            <a:r>
              <a:rPr lang="en-US" b="0" dirty="0" err="1"/>
              <a:t>interactivos</a:t>
            </a:r>
            <a:r>
              <a:rPr lang="en-US" b="0" dirty="0"/>
              <a:t> y </a:t>
            </a:r>
            <a:r>
              <a:rPr lang="en-US" b="0" dirty="0" err="1"/>
              <a:t>tomar</a:t>
            </a:r>
            <a:r>
              <a:rPr lang="en-US" b="0" dirty="0"/>
              <a:t> </a:t>
            </a:r>
            <a:r>
              <a:rPr lang="en-US" b="0" dirty="0" err="1"/>
              <a:t>decisiones</a:t>
            </a:r>
            <a:r>
              <a:rPr lang="en-US" b="0" dirty="0"/>
              <a:t> </a:t>
            </a:r>
            <a:r>
              <a:rPr lang="en-US" b="0" dirty="0" err="1"/>
              <a:t>basadas</a:t>
            </a:r>
            <a:r>
              <a:rPr lang="en-US" b="0" dirty="0"/>
              <a:t> </a:t>
            </a:r>
            <a:r>
              <a:rPr lang="en-US" b="0" dirty="0" err="1"/>
              <a:t>en</a:t>
            </a:r>
            <a:r>
              <a:rPr lang="en-US" b="0" dirty="0"/>
              <a:t> </a:t>
            </a:r>
            <a:r>
              <a:rPr lang="en-US" b="0" dirty="0" err="1"/>
              <a:t>datos</a:t>
            </a:r>
            <a:r>
              <a:rPr lang="en-US" b="0" dirty="0"/>
              <a:t>.</a:t>
            </a:r>
          </a:p>
          <a:p>
            <a:pPr marL="742950" lvl="1" indent="-285750">
              <a:buFont typeface="Arial" panose="020B0604020202020204" pitchFamily="34" charset="0"/>
              <a:buChar char="•"/>
            </a:pPr>
            <a:r>
              <a:rPr lang="en-US" b="0" dirty="0" err="1"/>
              <a:t>Análisis</a:t>
            </a:r>
            <a:r>
              <a:rPr lang="en-US" b="0" dirty="0"/>
              <a:t> </a:t>
            </a:r>
            <a:r>
              <a:rPr lang="en-US" b="0" dirty="0" err="1"/>
              <a:t>unificado</a:t>
            </a:r>
            <a:r>
              <a:rPr lang="en-US" b="0" dirty="0"/>
              <a:t>: combine </a:t>
            </a:r>
            <a:r>
              <a:rPr lang="en-US" b="0" dirty="0" err="1"/>
              <a:t>fuentes</a:t>
            </a:r>
            <a:r>
              <a:rPr lang="en-US" b="0" dirty="0"/>
              <a:t> de </a:t>
            </a:r>
            <a:r>
              <a:rPr lang="en-US" b="0" dirty="0" err="1"/>
              <a:t>datos</a:t>
            </a:r>
            <a:r>
              <a:rPr lang="en-US" b="0" dirty="0"/>
              <a:t> para </a:t>
            </a:r>
            <a:r>
              <a:rPr lang="en-US" b="0" dirty="0" err="1"/>
              <a:t>obtener</a:t>
            </a:r>
            <a:r>
              <a:rPr lang="en-US" b="0" dirty="0"/>
              <a:t> </a:t>
            </a:r>
            <a:r>
              <a:rPr lang="en-US" b="0" dirty="0" err="1"/>
              <a:t>una</a:t>
            </a:r>
            <a:r>
              <a:rPr lang="en-US" b="0" dirty="0"/>
              <a:t> </a:t>
            </a:r>
            <a:r>
              <a:rPr lang="en-US" b="0" dirty="0" err="1"/>
              <a:t>única</a:t>
            </a:r>
            <a:r>
              <a:rPr lang="en-US" b="0" dirty="0"/>
              <a:t> </a:t>
            </a:r>
            <a:r>
              <a:rPr lang="en-US" b="0" dirty="0" err="1"/>
              <a:t>fuente</a:t>
            </a:r>
            <a:r>
              <a:rPr lang="en-US" b="0" dirty="0"/>
              <a:t> de </a:t>
            </a:r>
            <a:r>
              <a:rPr lang="en-US" b="0" dirty="0" err="1"/>
              <a:t>información</a:t>
            </a:r>
            <a:r>
              <a:rPr lang="en-US" b="0" dirty="0"/>
              <a:t>.</a:t>
            </a:r>
            <a:endParaRPr lang="en-US" b="1" dirty="0"/>
          </a:p>
          <a:p>
            <a:r>
              <a:rPr lang="en-US" b="1" dirty="0"/>
              <a:t>Para </a:t>
            </a:r>
            <a:r>
              <a:rPr lang="en-US" b="1" dirty="0" err="1"/>
              <a:t>clientes</a:t>
            </a:r>
            <a:r>
              <a:rPr lang="en-US" b="1" dirty="0"/>
              <a:t> </a:t>
            </a:r>
            <a:r>
              <a:rPr lang="en-US" b="1" dirty="0" err="1"/>
              <a:t>existentes</a:t>
            </a:r>
            <a:r>
              <a:rPr lang="en-US" b="1" dirty="0"/>
              <a:t> de Power BI</a:t>
            </a:r>
          </a:p>
          <a:p>
            <a:endParaRPr lang="en-US" b="1" dirty="0"/>
          </a:p>
          <a:p>
            <a:pPr>
              <a:buFont typeface="Arial" panose="020B0604020202020204" pitchFamily="34" charset="0"/>
              <a:buChar char="•"/>
            </a:pPr>
            <a:r>
              <a:rPr lang="en-US" b="0" dirty="0" err="1"/>
              <a:t>Acceso</a:t>
            </a:r>
            <a:r>
              <a:rPr lang="en-US" b="0" dirty="0"/>
              <a:t> a </a:t>
            </a:r>
            <a:r>
              <a:rPr lang="en-US" b="0" dirty="0" err="1"/>
              <a:t>nuevas</a:t>
            </a:r>
            <a:r>
              <a:rPr lang="en-US" b="0" dirty="0"/>
              <a:t> </a:t>
            </a:r>
            <a:r>
              <a:rPr lang="en-US" b="0" dirty="0" err="1"/>
              <a:t>herramientas</a:t>
            </a:r>
            <a:r>
              <a:rPr lang="en-US" b="0" dirty="0"/>
              <a:t>:</a:t>
            </a:r>
          </a:p>
          <a:p>
            <a:pPr marL="742950" lvl="1" indent="-285750">
              <a:buFont typeface="Arial" panose="020B0604020202020204" pitchFamily="34" charset="0"/>
              <a:buChar char="•"/>
            </a:pPr>
            <a:r>
              <a:rPr lang="en-US" b="0" dirty="0" err="1"/>
              <a:t>Funcionalidad</a:t>
            </a:r>
            <a:r>
              <a:rPr lang="en-US" b="0" dirty="0"/>
              <a:t> </a:t>
            </a:r>
            <a:r>
              <a:rPr lang="en-US" b="0" dirty="0" err="1"/>
              <a:t>ampliada</a:t>
            </a:r>
            <a:r>
              <a:rPr lang="en-US" b="0" dirty="0"/>
              <a:t>: </a:t>
            </a:r>
            <a:r>
              <a:rPr lang="en-US" b="0" dirty="0" err="1"/>
              <a:t>integre</a:t>
            </a:r>
            <a:r>
              <a:rPr lang="en-US" b="0" dirty="0"/>
              <a:t> Azure Synapse y </a:t>
            </a:r>
            <a:r>
              <a:rPr lang="en-US" b="0" dirty="0" err="1"/>
              <a:t>otras</a:t>
            </a:r>
            <a:r>
              <a:rPr lang="en-US" b="0" dirty="0"/>
              <a:t> </a:t>
            </a:r>
            <a:r>
              <a:rPr lang="en-US" b="0" dirty="0" err="1"/>
              <a:t>herramientas</a:t>
            </a:r>
            <a:r>
              <a:rPr lang="en-US" b="0" dirty="0"/>
              <a:t> de </a:t>
            </a:r>
            <a:r>
              <a:rPr lang="en-US" b="0" dirty="0" err="1"/>
              <a:t>datos</a:t>
            </a:r>
            <a:r>
              <a:rPr lang="en-US" b="0" dirty="0"/>
              <a:t> </a:t>
            </a:r>
            <a:r>
              <a:rPr lang="en-US" b="0" dirty="0" err="1"/>
              <a:t>eficaces</a:t>
            </a:r>
            <a:r>
              <a:rPr lang="en-US" b="0" dirty="0"/>
              <a:t> </a:t>
            </a:r>
            <a:r>
              <a:rPr lang="en-US" b="0" dirty="0" err="1"/>
              <a:t>en</a:t>
            </a:r>
            <a:r>
              <a:rPr lang="en-US" b="0" dirty="0"/>
              <a:t> </a:t>
            </a:r>
            <a:r>
              <a:rPr lang="en-US" b="0" dirty="0" err="1"/>
              <a:t>el</a:t>
            </a:r>
            <a:r>
              <a:rPr lang="en-US" b="0" dirty="0"/>
              <a:t> </a:t>
            </a:r>
            <a:r>
              <a:rPr lang="en-US" b="0" dirty="0" err="1"/>
              <a:t>entorno</a:t>
            </a:r>
            <a:r>
              <a:rPr lang="en-US" b="0" dirty="0"/>
              <a:t> familiar de Power BI.</a:t>
            </a:r>
          </a:p>
          <a:p>
            <a:pPr marL="742950" lvl="1" indent="-285750">
              <a:buFont typeface="Arial" panose="020B0604020202020204" pitchFamily="34" charset="0"/>
              <a:buChar char="•"/>
            </a:pPr>
            <a:r>
              <a:rPr lang="en-US" b="0" dirty="0" err="1"/>
              <a:t>Análisis</a:t>
            </a:r>
            <a:r>
              <a:rPr lang="en-US" b="0" dirty="0"/>
              <a:t> integral: </a:t>
            </a:r>
            <a:r>
              <a:rPr lang="en-US" b="0" dirty="0" err="1"/>
              <a:t>mejore</a:t>
            </a:r>
            <a:r>
              <a:rPr lang="en-US" b="0" dirty="0"/>
              <a:t> sus </a:t>
            </a:r>
            <a:r>
              <a:rPr lang="en-US" b="0" dirty="0" err="1"/>
              <a:t>capacidades</a:t>
            </a:r>
            <a:r>
              <a:rPr lang="en-US" b="0" dirty="0"/>
              <a:t> de </a:t>
            </a:r>
            <a:r>
              <a:rPr lang="en-US" b="0" dirty="0" err="1"/>
              <a:t>datos</a:t>
            </a:r>
            <a:r>
              <a:rPr lang="en-US" b="0" dirty="0"/>
              <a:t> con </a:t>
            </a:r>
            <a:r>
              <a:rPr lang="en-US" b="0" dirty="0" err="1"/>
              <a:t>análisis</a:t>
            </a:r>
            <a:r>
              <a:rPr lang="en-US" b="0" dirty="0"/>
              <a:t> </a:t>
            </a:r>
            <a:r>
              <a:rPr lang="en-US" b="0" dirty="0" err="1"/>
              <a:t>avanzados</a:t>
            </a:r>
            <a:r>
              <a:rPr lang="en-US" b="0" dirty="0"/>
              <a:t>.</a:t>
            </a:r>
          </a:p>
          <a:p>
            <a:pPr>
              <a:buFont typeface="Arial" panose="020B0604020202020204" pitchFamily="34" charset="0"/>
              <a:buChar char="•"/>
            </a:pPr>
            <a:r>
              <a:rPr lang="en-US" b="0" dirty="0" err="1"/>
              <a:t>Entorno</a:t>
            </a:r>
            <a:r>
              <a:rPr lang="en-US" b="0" dirty="0"/>
              <a:t> de </a:t>
            </a:r>
            <a:r>
              <a:rPr lang="en-US" b="0" dirty="0" err="1"/>
              <a:t>datos</a:t>
            </a:r>
            <a:r>
              <a:rPr lang="en-US" b="0" dirty="0"/>
              <a:t> </a:t>
            </a:r>
            <a:r>
              <a:rPr lang="en-US" b="0" dirty="0" err="1"/>
              <a:t>unificado</a:t>
            </a:r>
            <a:r>
              <a:rPr lang="en-US" b="0" dirty="0"/>
              <a:t>:</a:t>
            </a:r>
          </a:p>
          <a:p>
            <a:pPr marL="742950" lvl="1" indent="-285750">
              <a:buFont typeface="Arial" panose="020B0604020202020204" pitchFamily="34" charset="0"/>
              <a:buChar char="•"/>
            </a:pPr>
            <a:r>
              <a:rPr lang="en-US" b="0" dirty="0" err="1"/>
              <a:t>Información</a:t>
            </a:r>
            <a:r>
              <a:rPr lang="en-US" b="0" dirty="0"/>
              <a:t> </a:t>
            </a:r>
            <a:r>
              <a:rPr lang="en-US" b="0" dirty="0" err="1"/>
              <a:t>coherente</a:t>
            </a:r>
            <a:r>
              <a:rPr lang="en-US" b="0" dirty="0"/>
              <a:t>: </a:t>
            </a:r>
            <a:r>
              <a:rPr lang="en-US" b="0" dirty="0" err="1"/>
              <a:t>establezca</a:t>
            </a:r>
            <a:r>
              <a:rPr lang="en-US" b="0" dirty="0"/>
              <a:t> </a:t>
            </a:r>
            <a:r>
              <a:rPr lang="en-US" b="0" dirty="0" err="1"/>
              <a:t>una</a:t>
            </a:r>
            <a:r>
              <a:rPr lang="en-US" b="0" dirty="0"/>
              <a:t> </a:t>
            </a:r>
            <a:r>
              <a:rPr lang="en-US" b="0" dirty="0" err="1"/>
              <a:t>única</a:t>
            </a:r>
            <a:r>
              <a:rPr lang="en-US" b="0" dirty="0"/>
              <a:t> </a:t>
            </a:r>
            <a:r>
              <a:rPr lang="en-US" b="0" dirty="0" err="1"/>
              <a:t>fuente</a:t>
            </a:r>
            <a:r>
              <a:rPr lang="en-US" b="0" dirty="0"/>
              <a:t> de </a:t>
            </a:r>
            <a:r>
              <a:rPr lang="en-US" b="0" dirty="0" err="1"/>
              <a:t>verdad</a:t>
            </a:r>
            <a:r>
              <a:rPr lang="en-US" b="0" dirty="0"/>
              <a:t> para </a:t>
            </a:r>
            <a:r>
              <a:rPr lang="en-US" b="0" dirty="0" err="1"/>
              <a:t>todos</a:t>
            </a:r>
            <a:r>
              <a:rPr lang="en-US" b="0" dirty="0"/>
              <a:t> </a:t>
            </a:r>
            <a:r>
              <a:rPr lang="en-US" b="0" dirty="0" err="1"/>
              <a:t>los</a:t>
            </a:r>
            <a:r>
              <a:rPr lang="en-US" b="0" dirty="0"/>
              <a:t> </a:t>
            </a:r>
            <a:r>
              <a:rPr lang="en-US" b="0" dirty="0" err="1"/>
              <a:t>datos</a:t>
            </a:r>
            <a:r>
              <a:rPr lang="en-US" b="0" dirty="0"/>
              <a:t>.</a:t>
            </a:r>
          </a:p>
          <a:p>
            <a:pPr marL="742950" lvl="1" indent="-285750">
              <a:buFont typeface="Arial" panose="020B0604020202020204" pitchFamily="34" charset="0"/>
              <a:buChar char="•"/>
            </a:pPr>
            <a:r>
              <a:rPr lang="en-US" b="0" dirty="0" err="1"/>
              <a:t>Seguridad</a:t>
            </a:r>
            <a:r>
              <a:rPr lang="en-US" b="0" dirty="0"/>
              <a:t> </a:t>
            </a:r>
            <a:r>
              <a:rPr lang="en-US" b="0" dirty="0" err="1"/>
              <a:t>mejorada</a:t>
            </a:r>
            <a:r>
              <a:rPr lang="en-US" b="0" dirty="0"/>
              <a:t>: </a:t>
            </a:r>
            <a:r>
              <a:rPr lang="en-US" b="0" dirty="0" err="1"/>
              <a:t>benefíciese</a:t>
            </a:r>
            <a:r>
              <a:rPr lang="en-US" b="0" dirty="0"/>
              <a:t> de la </a:t>
            </a:r>
            <a:r>
              <a:rPr lang="en-US" b="0" dirty="0" err="1"/>
              <a:t>seguridad</a:t>
            </a:r>
            <a:r>
              <a:rPr lang="en-US" b="0" dirty="0"/>
              <a:t> y la </a:t>
            </a:r>
            <a:r>
              <a:rPr lang="en-US" b="0" dirty="0" err="1"/>
              <a:t>gobernanza</a:t>
            </a:r>
            <a:r>
              <a:rPr lang="en-US" b="0" dirty="0"/>
              <a:t> </a:t>
            </a:r>
            <a:r>
              <a:rPr lang="en-US" b="0" dirty="0" err="1"/>
              <a:t>integradas</a:t>
            </a:r>
            <a:r>
              <a:rPr lang="en-US" b="0" dirty="0"/>
              <a:t> de </a:t>
            </a:r>
            <a:r>
              <a:rPr lang="en-US" b="0" dirty="0" err="1"/>
              <a:t>una</a:t>
            </a:r>
            <a:r>
              <a:rPr lang="en-US" b="0" dirty="0"/>
              <a:t> </a:t>
            </a:r>
            <a:r>
              <a:rPr lang="en-US" b="0" dirty="0" err="1"/>
              <a:t>plataforma</a:t>
            </a:r>
            <a:r>
              <a:rPr lang="en-US" b="0" dirty="0"/>
              <a:t> </a:t>
            </a:r>
            <a:r>
              <a:rPr lang="en-US" b="0" dirty="0" err="1"/>
              <a:t>unificada</a:t>
            </a:r>
            <a:r>
              <a:rPr lang="en-US" b="0" dirty="0"/>
              <a:t>.</a:t>
            </a:r>
            <a:endParaRPr lang="en-US" dirty="0"/>
          </a:p>
          <a:p>
            <a:endParaRPr lang="en-US" dirty="0"/>
          </a:p>
          <a:p>
            <a:r>
              <a:rPr lang="en-US" dirty="0"/>
              <a:t>Microsoft Fabric </a:t>
            </a:r>
            <a:r>
              <a:rPr lang="en-US" dirty="0" err="1"/>
              <a:t>revoluciona</a:t>
            </a:r>
            <a:r>
              <a:rPr lang="en-US" dirty="0"/>
              <a:t> la forma </a:t>
            </a:r>
            <a:r>
              <a:rPr lang="en-US" dirty="0" err="1"/>
              <a:t>en</a:t>
            </a:r>
            <a:r>
              <a:rPr lang="en-US" dirty="0"/>
              <a:t> que las </a:t>
            </a:r>
            <a:r>
              <a:rPr lang="en-US" dirty="0" err="1"/>
              <a:t>organizaciones</a:t>
            </a:r>
            <a:r>
              <a:rPr lang="en-US" dirty="0"/>
              <a:t> </a:t>
            </a:r>
            <a:r>
              <a:rPr lang="en-US" dirty="0" err="1"/>
              <a:t>manejan</a:t>
            </a:r>
            <a:r>
              <a:rPr lang="en-US" dirty="0"/>
              <a:t> </a:t>
            </a:r>
            <a:r>
              <a:rPr lang="en-US" dirty="0" err="1"/>
              <a:t>los</a:t>
            </a:r>
            <a:r>
              <a:rPr lang="en-US" dirty="0"/>
              <a:t> </a:t>
            </a:r>
            <a:r>
              <a:rPr lang="en-US" dirty="0" err="1"/>
              <a:t>datos</a:t>
            </a:r>
            <a:r>
              <a:rPr lang="en-US" dirty="0"/>
              <a:t> </a:t>
            </a:r>
            <a:r>
              <a:rPr lang="en-US" dirty="0" err="1"/>
              <a:t>mediante</a:t>
            </a:r>
            <a:r>
              <a:rPr lang="en-US" dirty="0"/>
              <a:t> la </a:t>
            </a:r>
            <a:r>
              <a:rPr lang="en-US" dirty="0" err="1"/>
              <a:t>integración</a:t>
            </a:r>
            <a:r>
              <a:rPr lang="en-US" dirty="0"/>
              <a:t> de </a:t>
            </a:r>
            <a:r>
              <a:rPr lang="en-US" dirty="0" err="1"/>
              <a:t>herramientas</a:t>
            </a:r>
            <a:r>
              <a:rPr lang="en-US" dirty="0"/>
              <a:t> de </a:t>
            </a:r>
            <a:r>
              <a:rPr lang="en-US" dirty="0" err="1"/>
              <a:t>análisis</a:t>
            </a:r>
            <a:r>
              <a:rPr lang="en-US" dirty="0"/>
              <a:t> clave </a:t>
            </a:r>
            <a:r>
              <a:rPr lang="en-US" dirty="0" err="1"/>
              <a:t>en</a:t>
            </a:r>
            <a:r>
              <a:rPr lang="en-US" dirty="0"/>
              <a:t> </a:t>
            </a:r>
            <a:r>
              <a:rPr lang="en-US" dirty="0" err="1"/>
              <a:t>una</a:t>
            </a:r>
            <a:r>
              <a:rPr lang="en-US" dirty="0"/>
              <a:t> </a:t>
            </a:r>
            <a:r>
              <a:rPr lang="en-US" dirty="0" err="1"/>
              <a:t>plataforma</a:t>
            </a:r>
            <a:r>
              <a:rPr lang="en-US" dirty="0"/>
              <a:t> </a:t>
            </a:r>
            <a:r>
              <a:rPr lang="en-US" dirty="0" err="1"/>
              <a:t>unificada</a:t>
            </a:r>
            <a:r>
              <a:rPr lang="en-US" dirty="0"/>
              <a:t> </a:t>
            </a:r>
            <a:r>
              <a:rPr lang="en-US" dirty="0" err="1"/>
              <a:t>basada</a:t>
            </a:r>
            <a:r>
              <a:rPr lang="en-US" dirty="0"/>
              <a:t> </a:t>
            </a:r>
            <a:r>
              <a:rPr lang="en-US" dirty="0" err="1"/>
              <a:t>en</a:t>
            </a:r>
            <a:r>
              <a:rPr lang="en-US" dirty="0"/>
              <a:t> la </a:t>
            </a:r>
            <a:r>
              <a:rPr lang="en-US" dirty="0" err="1"/>
              <a:t>nube</a:t>
            </a:r>
            <a:r>
              <a:rPr lang="en-US" dirty="0"/>
              <a:t>. </a:t>
            </a:r>
            <a:r>
              <a:rPr lang="en-US" dirty="0" err="1"/>
              <a:t>Ofrece</a:t>
            </a:r>
            <a:r>
              <a:rPr lang="en-US" dirty="0"/>
              <a:t> un </a:t>
            </a:r>
            <a:r>
              <a:rPr lang="en-US" dirty="0" err="1"/>
              <a:t>rendimiento</a:t>
            </a:r>
            <a:r>
              <a:rPr lang="en-US" dirty="0"/>
              <a:t>, </a:t>
            </a:r>
            <a:r>
              <a:rPr lang="en-US" dirty="0" err="1"/>
              <a:t>escalabilidad</a:t>
            </a:r>
            <a:r>
              <a:rPr lang="en-US" dirty="0"/>
              <a:t> y </a:t>
            </a:r>
            <a:r>
              <a:rPr lang="en-US" dirty="0" err="1"/>
              <a:t>seguridad</a:t>
            </a:r>
            <a:r>
              <a:rPr lang="en-US" dirty="0"/>
              <a:t> </a:t>
            </a:r>
            <a:r>
              <a:rPr lang="en-US" dirty="0" err="1"/>
              <a:t>mejorados</a:t>
            </a:r>
            <a:r>
              <a:rPr lang="en-US" dirty="0"/>
              <a:t>, lo que </a:t>
            </a:r>
            <a:r>
              <a:rPr lang="en-US" dirty="0" err="1"/>
              <a:t>garantiza</a:t>
            </a:r>
            <a:r>
              <a:rPr lang="en-US" dirty="0"/>
              <a:t> que sus </a:t>
            </a:r>
            <a:r>
              <a:rPr lang="en-US" dirty="0" err="1"/>
              <a:t>datos</a:t>
            </a:r>
            <a:r>
              <a:rPr lang="en-US" dirty="0"/>
              <a:t> e </a:t>
            </a:r>
            <a:r>
              <a:rPr lang="en-US" dirty="0" err="1"/>
              <a:t>información</a:t>
            </a:r>
            <a:r>
              <a:rPr lang="en-US" dirty="0"/>
              <a:t> </a:t>
            </a:r>
            <a:r>
              <a:rPr lang="en-US" dirty="0" err="1"/>
              <a:t>estén</a:t>
            </a:r>
            <a:r>
              <a:rPr lang="en-US" dirty="0"/>
              <a:t> </a:t>
            </a:r>
            <a:r>
              <a:rPr lang="en-US" dirty="0" err="1"/>
              <a:t>siempre</a:t>
            </a:r>
            <a:r>
              <a:rPr lang="en-US" dirty="0"/>
              <a:t> </a:t>
            </a:r>
            <a:r>
              <a:rPr lang="en-US" dirty="0" err="1"/>
              <a:t>protegidos</a:t>
            </a:r>
            <a:r>
              <a:rPr lang="en-US" dirty="0"/>
              <a:t>. Tanto </a:t>
            </a:r>
            <a:r>
              <a:rPr lang="en-US" dirty="0" err="1"/>
              <a:t>si</a:t>
            </a:r>
            <a:r>
              <a:rPr lang="en-US" dirty="0"/>
              <a:t> es un </a:t>
            </a:r>
            <a:r>
              <a:rPr lang="en-US" dirty="0" err="1"/>
              <a:t>cliente</a:t>
            </a:r>
            <a:r>
              <a:rPr lang="en-US" dirty="0"/>
              <a:t> de </a:t>
            </a:r>
            <a:r>
              <a:rPr lang="en-US" dirty="0" err="1"/>
              <a:t>análisis</a:t>
            </a:r>
            <a:r>
              <a:rPr lang="en-US" dirty="0"/>
              <a:t> </a:t>
            </a:r>
            <a:r>
              <a:rPr lang="en-US" dirty="0" err="1"/>
              <a:t>en</a:t>
            </a:r>
            <a:r>
              <a:rPr lang="en-US" dirty="0"/>
              <a:t> </a:t>
            </a:r>
            <a:r>
              <a:rPr lang="en-US" dirty="0" err="1"/>
              <a:t>crecimiento</a:t>
            </a:r>
            <a:r>
              <a:rPr lang="en-US" dirty="0"/>
              <a:t> </a:t>
            </a:r>
            <a:r>
              <a:rPr lang="en-US" dirty="0" err="1"/>
              <a:t>como</a:t>
            </a:r>
            <a:r>
              <a:rPr lang="en-US" dirty="0"/>
              <a:t> </a:t>
            </a:r>
            <a:r>
              <a:rPr lang="en-US" dirty="0" err="1"/>
              <a:t>si</a:t>
            </a:r>
            <a:r>
              <a:rPr lang="en-US" dirty="0"/>
              <a:t> </a:t>
            </a:r>
            <a:r>
              <a:rPr lang="en-US" dirty="0" err="1"/>
              <a:t>ya</a:t>
            </a:r>
            <a:r>
              <a:rPr lang="en-US" dirty="0"/>
              <a:t> es un </a:t>
            </a:r>
            <a:r>
              <a:rPr lang="en-US" dirty="0" err="1"/>
              <a:t>usuario</a:t>
            </a:r>
            <a:r>
              <a:rPr lang="en-US" dirty="0"/>
              <a:t> de Synapse o Power BI, Microsoft Fabric </a:t>
            </a:r>
            <a:r>
              <a:rPr lang="en-US" dirty="0" err="1"/>
              <a:t>proporciona</a:t>
            </a:r>
            <a:r>
              <a:rPr lang="en-US" dirty="0"/>
              <a:t> las </a:t>
            </a:r>
            <a:r>
              <a:rPr lang="en-US" dirty="0" err="1"/>
              <a:t>herramientas</a:t>
            </a:r>
            <a:r>
              <a:rPr lang="en-US" dirty="0"/>
              <a:t> y </a:t>
            </a:r>
            <a:r>
              <a:rPr lang="en-US" dirty="0" err="1"/>
              <a:t>funcionalidades</a:t>
            </a:r>
            <a:r>
              <a:rPr lang="en-US" dirty="0"/>
              <a:t> </a:t>
            </a:r>
            <a:r>
              <a:rPr lang="en-US" dirty="0" err="1"/>
              <a:t>necesarias</a:t>
            </a:r>
            <a:r>
              <a:rPr lang="en-US" dirty="0"/>
              <a:t> para </a:t>
            </a:r>
            <a:r>
              <a:rPr lang="en-US" dirty="0" err="1"/>
              <a:t>tomar</a:t>
            </a:r>
            <a:r>
              <a:rPr lang="en-US" dirty="0"/>
              <a:t> </a:t>
            </a:r>
            <a:r>
              <a:rPr lang="en-US" dirty="0" err="1"/>
              <a:t>decisiones</a:t>
            </a:r>
            <a:r>
              <a:rPr lang="en-US" dirty="0"/>
              <a:t> </a:t>
            </a:r>
            <a:r>
              <a:rPr lang="en-US" dirty="0" err="1"/>
              <a:t>más</a:t>
            </a:r>
            <a:r>
              <a:rPr lang="en-US" dirty="0"/>
              <a:t> </a:t>
            </a:r>
            <a:r>
              <a:rPr lang="en-US" dirty="0" err="1"/>
              <a:t>precisas</a:t>
            </a:r>
            <a:r>
              <a:rPr lang="en-US" dirty="0"/>
              <a:t> y </a:t>
            </a:r>
            <a:r>
              <a:rPr lang="en-US" dirty="0" err="1"/>
              <a:t>basadas</a:t>
            </a:r>
            <a:r>
              <a:rPr lang="en-US" dirty="0"/>
              <a:t> </a:t>
            </a:r>
            <a:r>
              <a:rPr lang="en-US" dirty="0" err="1"/>
              <a:t>en</a:t>
            </a:r>
            <a:r>
              <a:rPr lang="en-US" dirty="0"/>
              <a:t> </a:t>
            </a:r>
            <a:r>
              <a:rPr lang="en-US" dirty="0" err="1"/>
              <a:t>datos</a:t>
            </a:r>
            <a:r>
              <a:rPr lang="en-US" dirty="0"/>
              <a:t> </a:t>
            </a:r>
            <a:r>
              <a:rPr lang="en-US" dirty="0" err="1"/>
              <a:t>en</a:t>
            </a:r>
            <a:r>
              <a:rPr lang="en-US" dirty="0"/>
              <a:t> </a:t>
            </a:r>
            <a:r>
              <a:rPr lang="en-US" dirty="0" err="1"/>
              <a:t>toda</a:t>
            </a:r>
            <a:r>
              <a:rPr lang="en-US" dirty="0"/>
              <a:t> la </a:t>
            </a:r>
            <a:r>
              <a:rPr lang="en-US" dirty="0" err="1"/>
              <a:t>organización</a:t>
            </a:r>
            <a:r>
              <a:rPr lang="en-US" dirty="0"/>
              <a:t>.</a:t>
            </a:r>
            <a:endParaRPr lang="en-US" sz="800" dirty="0">
              <a:solidFill>
                <a:srgbClr val="000000"/>
              </a:solidFill>
              <a:latin typeface="Segoe UI"/>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EF7FEB2-C603-8B40-9FCD-FDDC87FF0CA4}"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2024-07-01 8:28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642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900" dirty="0" err="1">
                <a:effectLst/>
                <a:latin typeface="Segoe UI" panose="020B0502040204020203" pitchFamily="34" charset="0"/>
                <a:ea typeface="Calibri" panose="020F0502020204030204" pitchFamily="34" charset="0"/>
                <a:cs typeface="Arial" panose="020B0604020202020204" pitchFamily="34" charset="0"/>
              </a:rPr>
              <a:t>Profundicemos</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en</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cada</a:t>
            </a:r>
            <a:r>
              <a:rPr lang="en-US" sz="900" dirty="0">
                <a:effectLst/>
                <a:latin typeface="Segoe UI" panose="020B0502040204020203" pitchFamily="34" charset="0"/>
                <a:ea typeface="Calibri" panose="020F0502020204030204" pitchFamily="34" charset="0"/>
                <a:cs typeface="Arial" panose="020B0604020202020204" pitchFamily="34" charset="0"/>
              </a:rPr>
              <a:t> </a:t>
            </a:r>
            <a:r>
              <a:rPr lang="en-US" sz="900" dirty="0" err="1">
                <a:effectLst/>
                <a:latin typeface="Segoe UI" panose="020B0502040204020203" pitchFamily="34" charset="0"/>
                <a:ea typeface="Calibri" panose="020F0502020204030204" pitchFamily="34" charset="0"/>
                <a:cs typeface="Arial" panose="020B0604020202020204" pitchFamily="34" charset="0"/>
              </a:rPr>
              <a:t>funcionalidad</a:t>
            </a:r>
            <a:r>
              <a:rPr lang="en-US" sz="900" dirty="0">
                <a:effectLst/>
                <a:latin typeface="Segoe UI" panose="020B0502040204020203" pitchFamily="34" charset="0"/>
                <a:ea typeface="Calibri" panose="020F0502020204030204" pitchFamily="34" charset="0"/>
                <a:cs typeface="Arial" panose="020B0604020202020204" pitchFamily="34" charset="0"/>
              </a:rPr>
              <a:t> de Microsoft Fabric.</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5750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err="1"/>
              <a:t>Resultados</a:t>
            </a:r>
            <a:r>
              <a:rPr lang="en-US" sz="900" b="1" dirty="0"/>
              <a:t> clave </a:t>
            </a:r>
            <a:r>
              <a:rPr lang="en-US" sz="900" b="1" dirty="0" err="1"/>
              <a:t>impulsados</a:t>
            </a:r>
            <a:r>
              <a:rPr lang="en-US" sz="900" b="1" dirty="0"/>
              <a:t> </a:t>
            </a:r>
            <a:r>
              <a:rPr lang="en-US" sz="900" b="1" dirty="0" err="1"/>
              <a:t>por</a:t>
            </a:r>
            <a:r>
              <a:rPr lang="en-US" sz="900" b="1" dirty="0"/>
              <a:t> Microsoft Fabric</a:t>
            </a:r>
          </a:p>
          <a:p>
            <a:r>
              <a:rPr lang="en-US" sz="900" b="1" dirty="0"/>
              <a:t>1. Lake-Centric and Open</a:t>
            </a:r>
            <a:endParaRPr lang="en-US" sz="900" dirty="0"/>
          </a:p>
          <a:p>
            <a:pPr marL="571500" indent="-571500">
              <a:buFont typeface="Arial" panose="020B0604020202020204" pitchFamily="34" charset="0"/>
              <a:buChar char="•"/>
            </a:pPr>
            <a:r>
              <a:rPr lang="en-US" sz="900" b="1" dirty="0"/>
              <a:t>Fuente </a:t>
            </a:r>
            <a:r>
              <a:rPr lang="en-US" sz="900" b="1" dirty="0" err="1"/>
              <a:t>unificada</a:t>
            </a:r>
            <a:r>
              <a:rPr lang="en-US" sz="900" b="1" dirty="0"/>
              <a:t> de </a:t>
            </a:r>
            <a:r>
              <a:rPr lang="en-US" sz="900" b="1" dirty="0" err="1"/>
              <a:t>verdad</a:t>
            </a:r>
            <a:r>
              <a:rPr lang="en-US" sz="900" b="1" dirty="0"/>
              <a:t>: Microsoft Fabric </a:t>
            </a:r>
            <a:r>
              <a:rPr lang="en-US" sz="900" b="1" dirty="0" err="1"/>
              <a:t>establece</a:t>
            </a:r>
            <a:r>
              <a:rPr lang="en-US" sz="900" b="1" dirty="0"/>
              <a:t> un </a:t>
            </a:r>
            <a:r>
              <a:rPr lang="en-US" sz="900" b="1" dirty="0" err="1"/>
              <a:t>lago</a:t>
            </a:r>
            <a:r>
              <a:rPr lang="en-US" sz="900" b="1" dirty="0"/>
              <a:t> de </a:t>
            </a:r>
            <a:r>
              <a:rPr lang="en-US" sz="900" b="1" dirty="0" err="1"/>
              <a:t>datos</a:t>
            </a:r>
            <a:r>
              <a:rPr lang="en-US" sz="900" b="1" dirty="0"/>
              <a:t> </a:t>
            </a:r>
            <a:r>
              <a:rPr lang="en-US" sz="900" b="1" dirty="0" err="1"/>
              <a:t>centralizado</a:t>
            </a:r>
            <a:r>
              <a:rPr lang="en-US" sz="900" b="1" dirty="0"/>
              <a:t> y </a:t>
            </a:r>
            <a:r>
              <a:rPr lang="en-US" sz="900" b="1" dirty="0" err="1"/>
              <a:t>gobernado</a:t>
            </a:r>
            <a:r>
              <a:rPr lang="en-US" sz="900" b="1" dirty="0"/>
              <a:t> que </a:t>
            </a:r>
            <a:r>
              <a:rPr lang="en-US" sz="900" b="1" dirty="0" err="1"/>
              <a:t>sirve</a:t>
            </a:r>
            <a:r>
              <a:rPr lang="en-US" sz="900" b="1" dirty="0"/>
              <a:t> </a:t>
            </a:r>
            <a:r>
              <a:rPr lang="en-US" sz="900" b="1" dirty="0" err="1"/>
              <a:t>como</a:t>
            </a:r>
            <a:r>
              <a:rPr lang="en-US" sz="900" b="1" dirty="0"/>
              <a:t> </a:t>
            </a:r>
            <a:r>
              <a:rPr lang="en-US" sz="900" b="1" dirty="0" err="1"/>
              <a:t>único</a:t>
            </a:r>
            <a:r>
              <a:rPr lang="en-US" sz="900" b="1" dirty="0"/>
              <a:t> </a:t>
            </a:r>
            <a:r>
              <a:rPr lang="en-US" sz="900" b="1" dirty="0" err="1"/>
              <a:t>origen</a:t>
            </a:r>
            <a:r>
              <a:rPr lang="en-US" sz="900" b="1" dirty="0"/>
              <a:t> de </a:t>
            </a:r>
            <a:r>
              <a:rPr lang="en-US" sz="900" b="1" dirty="0" err="1"/>
              <a:t>verdad</a:t>
            </a:r>
            <a:r>
              <a:rPr lang="en-US" sz="900" b="1" dirty="0"/>
              <a:t> para </a:t>
            </a:r>
            <a:r>
              <a:rPr lang="en-US" sz="900" b="1" dirty="0" err="1"/>
              <a:t>su</a:t>
            </a:r>
            <a:r>
              <a:rPr lang="en-US" sz="900" b="1" dirty="0"/>
              <a:t> </a:t>
            </a:r>
            <a:r>
              <a:rPr lang="en-US" sz="900" b="1" dirty="0" err="1"/>
              <a:t>organización</a:t>
            </a:r>
            <a:r>
              <a:rPr lang="en-US" sz="900" b="1" dirty="0"/>
              <a:t>. Este </a:t>
            </a:r>
            <a:r>
              <a:rPr lang="en-US" sz="900" b="1" dirty="0" err="1"/>
              <a:t>enfoque</a:t>
            </a:r>
            <a:r>
              <a:rPr lang="en-US" sz="900" b="1" dirty="0"/>
              <a:t> </a:t>
            </a:r>
            <a:r>
              <a:rPr lang="en-US" sz="900" b="1" dirty="0" err="1"/>
              <a:t>unificado</a:t>
            </a:r>
            <a:r>
              <a:rPr lang="en-US" sz="900" b="1" dirty="0"/>
              <a:t> </a:t>
            </a:r>
            <a:r>
              <a:rPr lang="en-US" sz="900" b="1" dirty="0" err="1"/>
              <a:t>garantiza</a:t>
            </a:r>
            <a:r>
              <a:rPr lang="en-US" sz="900" b="1" dirty="0"/>
              <a:t> que </a:t>
            </a:r>
            <a:r>
              <a:rPr lang="en-US" sz="900" b="1" dirty="0" err="1"/>
              <a:t>todos</a:t>
            </a:r>
            <a:r>
              <a:rPr lang="en-US" sz="900" b="1" dirty="0"/>
              <a:t> </a:t>
            </a:r>
            <a:r>
              <a:rPr lang="en-US" sz="900" b="1" dirty="0" err="1"/>
              <a:t>los</a:t>
            </a:r>
            <a:r>
              <a:rPr lang="en-US" sz="900" b="1" dirty="0"/>
              <a:t> </a:t>
            </a:r>
            <a:r>
              <a:rPr lang="en-US" sz="900" b="1" dirty="0" err="1"/>
              <a:t>equipos</a:t>
            </a:r>
            <a:r>
              <a:rPr lang="en-US" sz="900" b="1" dirty="0"/>
              <a:t> </a:t>
            </a:r>
            <a:r>
              <a:rPr lang="en-US" sz="900" b="1" dirty="0" err="1"/>
              <a:t>tengan</a:t>
            </a:r>
            <a:r>
              <a:rPr lang="en-US" sz="900" b="1" dirty="0"/>
              <a:t> </a:t>
            </a:r>
            <a:r>
              <a:rPr lang="en-US" sz="900" b="1" dirty="0" err="1"/>
              <a:t>acceso</a:t>
            </a:r>
            <a:r>
              <a:rPr lang="en-US" sz="900" b="1" dirty="0"/>
              <a:t> a </a:t>
            </a:r>
            <a:r>
              <a:rPr lang="en-US" sz="900" b="1" dirty="0" err="1"/>
              <a:t>datos</a:t>
            </a:r>
            <a:r>
              <a:rPr lang="en-US" sz="900" b="1" dirty="0"/>
              <a:t> </a:t>
            </a:r>
            <a:r>
              <a:rPr lang="en-US" sz="900" b="1" dirty="0" err="1"/>
              <a:t>coherentes</a:t>
            </a:r>
            <a:r>
              <a:rPr lang="en-US" sz="900" b="1" dirty="0"/>
              <a:t> y </a:t>
            </a:r>
            <a:r>
              <a:rPr lang="en-US" sz="900" b="1" dirty="0" err="1"/>
              <a:t>precisos</a:t>
            </a:r>
            <a:r>
              <a:rPr lang="en-US" sz="900" b="1" dirty="0"/>
              <a:t>, lo que </a:t>
            </a:r>
            <a:r>
              <a:rPr lang="en-US" sz="900" b="1" dirty="0" err="1"/>
              <a:t>fomenta</a:t>
            </a:r>
            <a:r>
              <a:rPr lang="en-US" sz="900" b="1" dirty="0"/>
              <a:t> </a:t>
            </a:r>
            <a:r>
              <a:rPr lang="en-US" sz="900" b="1" dirty="0" err="1"/>
              <a:t>una</a:t>
            </a:r>
            <a:r>
              <a:rPr lang="en-US" sz="900" b="1" dirty="0"/>
              <a:t> </a:t>
            </a:r>
            <a:r>
              <a:rPr lang="en-US" sz="900" b="1" dirty="0" err="1"/>
              <a:t>mejor</a:t>
            </a:r>
            <a:r>
              <a:rPr lang="en-US" sz="900" b="1" dirty="0"/>
              <a:t> </a:t>
            </a:r>
            <a:r>
              <a:rPr lang="en-US" sz="900" b="1" dirty="0" err="1"/>
              <a:t>alineación</a:t>
            </a:r>
            <a:r>
              <a:rPr lang="en-US" sz="900" b="1" dirty="0"/>
              <a:t> y </a:t>
            </a:r>
            <a:r>
              <a:rPr lang="en-US" sz="900" b="1" dirty="0" err="1"/>
              <a:t>colaboración</a:t>
            </a:r>
            <a:r>
              <a:rPr lang="en-US" sz="900" b="1" dirty="0"/>
              <a:t>.</a:t>
            </a:r>
          </a:p>
          <a:p>
            <a:pPr marL="571500" indent="-571500">
              <a:buFont typeface="Arial" panose="020B0604020202020204" pitchFamily="34" charset="0"/>
              <a:buChar char="•"/>
            </a:pPr>
            <a:r>
              <a:rPr lang="en-US" sz="900" b="1" dirty="0" err="1"/>
              <a:t>Experiencia</a:t>
            </a:r>
            <a:r>
              <a:rPr lang="en-US" sz="900" b="1" dirty="0"/>
              <a:t> SaaS </a:t>
            </a:r>
            <a:r>
              <a:rPr lang="en-US" sz="900" b="1" dirty="0" err="1"/>
              <a:t>simplificada</a:t>
            </a:r>
            <a:r>
              <a:rPr lang="en-US" sz="900" b="1" dirty="0"/>
              <a:t>: La </a:t>
            </a:r>
            <a:r>
              <a:rPr lang="en-US" sz="900" b="1" dirty="0" err="1"/>
              <a:t>plataforma</a:t>
            </a:r>
            <a:r>
              <a:rPr lang="en-US" sz="900" b="1" dirty="0"/>
              <a:t> </a:t>
            </a:r>
            <a:r>
              <a:rPr lang="en-US" sz="900" b="1" dirty="0" err="1"/>
              <a:t>ofrece</a:t>
            </a:r>
            <a:r>
              <a:rPr lang="en-US" sz="900" b="1" dirty="0"/>
              <a:t> </a:t>
            </a:r>
            <a:r>
              <a:rPr lang="en-US" sz="900" b="1" dirty="0" err="1"/>
              <a:t>una</a:t>
            </a:r>
            <a:r>
              <a:rPr lang="en-US" sz="900" b="1" dirty="0"/>
              <a:t> </a:t>
            </a:r>
            <a:r>
              <a:rPr lang="en-US" sz="900" b="1" dirty="0" err="1"/>
              <a:t>experiencia</a:t>
            </a:r>
            <a:r>
              <a:rPr lang="en-US" sz="900" b="1" dirty="0"/>
              <a:t> </a:t>
            </a:r>
            <a:r>
              <a:rPr lang="en-US" sz="900" b="1" dirty="0" err="1"/>
              <a:t>optimizada</a:t>
            </a:r>
            <a:r>
              <a:rPr lang="en-US" sz="900" b="1" dirty="0"/>
              <a:t> de software </a:t>
            </a:r>
            <a:r>
              <a:rPr lang="en-US" sz="900" b="1" dirty="0" err="1"/>
              <a:t>como</a:t>
            </a:r>
            <a:r>
              <a:rPr lang="en-US" sz="900" b="1" dirty="0"/>
              <a:t> </a:t>
            </a:r>
            <a:r>
              <a:rPr lang="en-US" sz="900" b="1" dirty="0" err="1"/>
              <a:t>servicio</a:t>
            </a:r>
            <a:r>
              <a:rPr lang="en-US" sz="900" b="1" dirty="0"/>
              <a:t> (SaaS), lo que </a:t>
            </a:r>
            <a:r>
              <a:rPr lang="en-US" sz="900" b="1" dirty="0" err="1"/>
              <a:t>facilita</a:t>
            </a:r>
            <a:r>
              <a:rPr lang="en-US" sz="900" b="1" dirty="0"/>
              <a:t> </a:t>
            </a:r>
            <a:r>
              <a:rPr lang="en-US" sz="900" b="1" dirty="0" err="1"/>
              <a:t>su</a:t>
            </a:r>
            <a:r>
              <a:rPr lang="en-US" sz="900" b="1" dirty="0"/>
              <a:t> </a:t>
            </a:r>
            <a:r>
              <a:rPr lang="en-US" sz="900" b="1" dirty="0" err="1"/>
              <a:t>integración</a:t>
            </a:r>
            <a:r>
              <a:rPr lang="en-US" sz="900" b="1" dirty="0"/>
              <a:t> y </a:t>
            </a:r>
            <a:r>
              <a:rPr lang="en-US" sz="900" b="1" dirty="0" err="1"/>
              <a:t>gestión</a:t>
            </a:r>
            <a:r>
              <a:rPr lang="en-US" sz="900" b="1" dirty="0"/>
              <a:t>. Al </a:t>
            </a:r>
            <a:r>
              <a:rPr lang="en-US" sz="900" b="1" dirty="0" err="1"/>
              <a:t>aprovechar</a:t>
            </a:r>
            <a:r>
              <a:rPr lang="en-US" sz="900" b="1" dirty="0"/>
              <a:t> </a:t>
            </a:r>
            <a:r>
              <a:rPr lang="en-US" sz="900" b="1" dirty="0" err="1"/>
              <a:t>una</a:t>
            </a:r>
            <a:r>
              <a:rPr lang="en-US" sz="900" b="1" dirty="0"/>
              <a:t> </a:t>
            </a:r>
            <a:r>
              <a:rPr lang="en-US" sz="900" b="1" dirty="0" err="1"/>
              <a:t>arquitectura</a:t>
            </a:r>
            <a:r>
              <a:rPr lang="en-US" sz="900" b="1" dirty="0"/>
              <a:t> de </a:t>
            </a:r>
            <a:r>
              <a:rPr lang="en-US" sz="900" b="1" dirty="0" err="1"/>
              <a:t>datos</a:t>
            </a:r>
            <a:r>
              <a:rPr lang="en-US" sz="900" b="1" dirty="0"/>
              <a:t> </a:t>
            </a:r>
            <a:r>
              <a:rPr lang="en-US" sz="900" b="1" dirty="0" err="1"/>
              <a:t>abiertos</a:t>
            </a:r>
            <a:r>
              <a:rPr lang="en-US" sz="900" b="1" dirty="0"/>
              <a:t>, Microsoft Fabric </a:t>
            </a:r>
            <a:r>
              <a:rPr lang="en-US" sz="900" b="1" dirty="0" err="1"/>
              <a:t>permite</a:t>
            </a:r>
            <a:r>
              <a:rPr lang="en-US" sz="900" b="1" dirty="0"/>
              <a:t> </a:t>
            </a:r>
            <a:r>
              <a:rPr lang="en-US" sz="900" b="1" dirty="0" err="1"/>
              <a:t>una</a:t>
            </a:r>
            <a:r>
              <a:rPr lang="en-US" sz="900" b="1" dirty="0"/>
              <a:t> </a:t>
            </a:r>
            <a:r>
              <a:rPr lang="en-US" sz="900" b="1" dirty="0" err="1"/>
              <a:t>integración</a:t>
            </a:r>
            <a:r>
              <a:rPr lang="en-US" sz="900" b="1" dirty="0"/>
              <a:t> de </a:t>
            </a:r>
            <a:r>
              <a:rPr lang="en-US" sz="900" b="1" dirty="0" err="1"/>
              <a:t>datos</a:t>
            </a:r>
            <a:r>
              <a:rPr lang="en-US" sz="900" b="1" dirty="0"/>
              <a:t> e </a:t>
            </a:r>
            <a:r>
              <a:rPr lang="en-US" sz="900" b="1" dirty="0" err="1"/>
              <a:t>interoperabilidad</a:t>
            </a:r>
            <a:r>
              <a:rPr lang="en-US" sz="900" b="1" dirty="0"/>
              <a:t> perfectas con </a:t>
            </a:r>
            <a:r>
              <a:rPr lang="en-US" sz="900" b="1" dirty="0" err="1"/>
              <a:t>otras</a:t>
            </a:r>
            <a:r>
              <a:rPr lang="en-US" sz="900" b="1" dirty="0"/>
              <a:t> </a:t>
            </a:r>
            <a:r>
              <a:rPr lang="en-US" sz="900" b="1" dirty="0" err="1"/>
              <a:t>herramientas</a:t>
            </a:r>
            <a:r>
              <a:rPr lang="en-US" sz="900" b="1" dirty="0"/>
              <a:t> y </a:t>
            </a:r>
            <a:r>
              <a:rPr lang="en-US" sz="900" b="1" dirty="0" err="1"/>
              <a:t>sistemas</a:t>
            </a:r>
            <a:r>
              <a:rPr lang="en-US" sz="900" b="1" dirty="0"/>
              <a:t>.</a:t>
            </a:r>
          </a:p>
          <a:p>
            <a:pPr marL="571500" indent="-571500">
              <a:buFont typeface="Arial" panose="020B0604020202020204" pitchFamily="34" charset="0"/>
              <a:buChar char="•"/>
            </a:pPr>
            <a:r>
              <a:rPr lang="en-US" sz="900" b="1" dirty="0"/>
              <a:t>2. Centro de </a:t>
            </a:r>
            <a:r>
              <a:rPr lang="en-US" sz="900" b="1" dirty="0" err="1"/>
              <a:t>habilitación</a:t>
            </a:r>
            <a:r>
              <a:rPr lang="en-US" sz="900" b="1" dirty="0"/>
              <a:t> para </a:t>
            </a:r>
            <a:r>
              <a:rPr lang="en-US" sz="900" b="1" dirty="0" err="1"/>
              <a:t>cada</a:t>
            </a:r>
            <a:r>
              <a:rPr lang="en-US" sz="900" b="1" dirty="0"/>
              <a:t> </a:t>
            </a:r>
            <a:r>
              <a:rPr lang="en-US" sz="900" b="1" dirty="0" err="1"/>
              <a:t>usuario</a:t>
            </a:r>
            <a:r>
              <a:rPr lang="en-US" sz="900" b="1" dirty="0"/>
              <a:t>
</a:t>
            </a:r>
            <a:r>
              <a:rPr lang="en-US" sz="900" b="1" dirty="0" err="1"/>
              <a:t>Democratización</a:t>
            </a:r>
            <a:r>
              <a:rPr lang="en-US" sz="900" b="1" dirty="0"/>
              <a:t> </a:t>
            </a:r>
            <a:r>
              <a:rPr lang="en-US" sz="900" b="1" dirty="0" err="1"/>
              <a:t>segura</a:t>
            </a:r>
            <a:r>
              <a:rPr lang="en-US" sz="900" b="1" dirty="0"/>
              <a:t> del </a:t>
            </a:r>
            <a:r>
              <a:rPr lang="en-US" sz="900" b="1" dirty="0" err="1"/>
              <a:t>análisis</a:t>
            </a:r>
            <a:r>
              <a:rPr lang="en-US" sz="900" b="1" dirty="0"/>
              <a:t>: Microsoft Fabric </a:t>
            </a:r>
            <a:r>
              <a:rPr lang="en-US" sz="900" b="1" dirty="0" err="1"/>
              <a:t>permite</a:t>
            </a:r>
            <a:r>
              <a:rPr lang="en-US" sz="900" b="1" dirty="0"/>
              <a:t> a </a:t>
            </a:r>
            <a:r>
              <a:rPr lang="en-US" sz="900" b="1" dirty="0" err="1"/>
              <a:t>todos</a:t>
            </a:r>
            <a:r>
              <a:rPr lang="en-US" sz="900" b="1" dirty="0"/>
              <a:t> </a:t>
            </a:r>
            <a:r>
              <a:rPr lang="en-US" sz="900" b="1" dirty="0" err="1"/>
              <a:t>los</a:t>
            </a:r>
            <a:r>
              <a:rPr lang="en-US" sz="900" b="1" dirty="0"/>
              <a:t> </a:t>
            </a:r>
            <a:r>
              <a:rPr lang="en-US" sz="900" b="1" dirty="0" err="1"/>
              <a:t>usuarios</a:t>
            </a:r>
            <a:r>
              <a:rPr lang="en-US" sz="900" b="1" dirty="0"/>
              <a:t> de </a:t>
            </a:r>
            <a:r>
              <a:rPr lang="en-US" sz="900" b="1" dirty="0" err="1"/>
              <a:t>su</a:t>
            </a:r>
            <a:r>
              <a:rPr lang="en-US" sz="900" b="1" dirty="0"/>
              <a:t> </a:t>
            </a:r>
            <a:r>
              <a:rPr lang="en-US" sz="900" b="1" dirty="0" err="1"/>
              <a:t>organización</a:t>
            </a:r>
            <a:r>
              <a:rPr lang="en-US" sz="900" b="1" dirty="0"/>
              <a:t> acceder a </a:t>
            </a:r>
            <a:r>
              <a:rPr lang="en-US" sz="900" b="1" dirty="0" err="1"/>
              <a:t>los</a:t>
            </a:r>
            <a:r>
              <a:rPr lang="en-US" sz="900" b="1" dirty="0"/>
              <a:t> </a:t>
            </a:r>
            <a:r>
              <a:rPr lang="en-US" sz="900" b="1" dirty="0" err="1"/>
              <a:t>análisis</a:t>
            </a:r>
            <a:r>
              <a:rPr lang="en-US" sz="900" b="1" dirty="0"/>
              <a:t> y </a:t>
            </a:r>
            <a:r>
              <a:rPr lang="en-US" sz="900" b="1" dirty="0" err="1"/>
              <a:t>utilizarlos</a:t>
            </a:r>
            <a:r>
              <a:rPr lang="en-US" sz="900" b="1" dirty="0"/>
              <a:t> de forma </a:t>
            </a:r>
            <a:r>
              <a:rPr lang="en-US" sz="900" b="1" dirty="0" err="1"/>
              <a:t>segura</a:t>
            </a:r>
            <a:r>
              <a:rPr lang="en-US" sz="900" b="1" dirty="0"/>
              <a:t>. Al </a:t>
            </a:r>
            <a:r>
              <a:rPr lang="en-US" sz="900" b="1" dirty="0" err="1"/>
              <a:t>democratizar</a:t>
            </a:r>
            <a:r>
              <a:rPr lang="en-US" sz="900" b="1" dirty="0"/>
              <a:t> </a:t>
            </a:r>
            <a:r>
              <a:rPr lang="en-US" sz="900" b="1" dirty="0" err="1"/>
              <a:t>los</a:t>
            </a:r>
            <a:r>
              <a:rPr lang="en-US" sz="900" b="1" dirty="0"/>
              <a:t> </a:t>
            </a:r>
            <a:r>
              <a:rPr lang="en-US" sz="900" b="1" dirty="0" err="1"/>
              <a:t>datos</a:t>
            </a:r>
            <a:r>
              <a:rPr lang="en-US" sz="900" b="1" dirty="0"/>
              <a:t>, </a:t>
            </a:r>
            <a:r>
              <a:rPr lang="en-US" sz="900" b="1" dirty="0" err="1"/>
              <a:t>garantiza</a:t>
            </a:r>
            <a:r>
              <a:rPr lang="en-US" sz="900" b="1" dirty="0"/>
              <a:t> que la </a:t>
            </a:r>
            <a:r>
              <a:rPr lang="en-US" sz="900" b="1" dirty="0" err="1"/>
              <a:t>información</a:t>
            </a:r>
            <a:r>
              <a:rPr lang="en-US" sz="900" b="1" dirty="0"/>
              <a:t> </a:t>
            </a:r>
            <a:r>
              <a:rPr lang="en-US" sz="900" b="1" dirty="0" err="1"/>
              <a:t>ya</a:t>
            </a:r>
            <a:r>
              <a:rPr lang="en-US" sz="900" b="1" dirty="0"/>
              <a:t> no </a:t>
            </a:r>
            <a:r>
              <a:rPr lang="en-US" sz="900" b="1" dirty="0" err="1"/>
              <a:t>esté</a:t>
            </a:r>
            <a:r>
              <a:rPr lang="en-US" sz="900" b="1" dirty="0"/>
              <a:t> </a:t>
            </a:r>
            <a:r>
              <a:rPr lang="en-US" sz="900" b="1" dirty="0" err="1"/>
              <a:t>aislada</a:t>
            </a:r>
            <a:r>
              <a:rPr lang="en-US" sz="900" b="1" dirty="0"/>
              <a:t> y que </a:t>
            </a:r>
            <a:r>
              <a:rPr lang="en-US" sz="900" b="1" dirty="0" err="1"/>
              <a:t>todos</a:t>
            </a:r>
            <a:r>
              <a:rPr lang="en-US" sz="900" b="1" dirty="0"/>
              <a:t> </a:t>
            </a:r>
            <a:r>
              <a:rPr lang="en-US" sz="900" b="1" dirty="0" err="1"/>
              <a:t>los</a:t>
            </a:r>
            <a:r>
              <a:rPr lang="en-US" sz="900" b="1" dirty="0"/>
              <a:t> </a:t>
            </a:r>
            <a:r>
              <a:rPr lang="en-US" sz="900" b="1" dirty="0" err="1"/>
              <a:t>miembros</a:t>
            </a:r>
            <a:r>
              <a:rPr lang="en-US" sz="900" b="1" dirty="0"/>
              <a:t> del </a:t>
            </a:r>
            <a:r>
              <a:rPr lang="en-US" sz="900" b="1" dirty="0" err="1"/>
              <a:t>equipo</a:t>
            </a:r>
            <a:r>
              <a:rPr lang="en-US" sz="900" b="1" dirty="0"/>
              <a:t>, </a:t>
            </a:r>
            <a:r>
              <a:rPr lang="en-US" sz="900" b="1" dirty="0" err="1"/>
              <a:t>independientemente</a:t>
            </a:r>
            <a:r>
              <a:rPr lang="en-US" sz="900" b="1" dirty="0"/>
              <a:t> de </a:t>
            </a:r>
            <a:r>
              <a:rPr lang="en-US" sz="900" b="1" dirty="0" err="1"/>
              <a:t>su</a:t>
            </a:r>
            <a:r>
              <a:rPr lang="en-US" sz="900" b="1" dirty="0"/>
              <a:t> </a:t>
            </a:r>
            <a:r>
              <a:rPr lang="en-US" sz="900" b="1" dirty="0" err="1"/>
              <a:t>experiencia</a:t>
            </a:r>
            <a:r>
              <a:rPr lang="en-US" sz="900" b="1" dirty="0"/>
              <a:t> </a:t>
            </a:r>
            <a:r>
              <a:rPr lang="en-US" sz="900" b="1" dirty="0" err="1"/>
              <a:t>técnica</a:t>
            </a:r>
            <a:r>
              <a:rPr lang="en-US" sz="900" b="1" dirty="0"/>
              <a:t>, </a:t>
            </a:r>
            <a:r>
              <a:rPr lang="en-US" sz="900" b="1" dirty="0" err="1"/>
              <a:t>puedan</a:t>
            </a:r>
            <a:r>
              <a:rPr lang="en-US" sz="900" b="1" dirty="0"/>
              <a:t> </a:t>
            </a:r>
            <a:r>
              <a:rPr lang="en-US" sz="900" b="1" dirty="0" err="1"/>
              <a:t>contribuir</a:t>
            </a:r>
            <a:r>
              <a:rPr lang="en-US" sz="900" b="1" dirty="0"/>
              <a:t> a la </a:t>
            </a:r>
            <a:r>
              <a:rPr lang="en-US" sz="900" b="1" dirty="0" err="1"/>
              <a:t>toma</a:t>
            </a:r>
            <a:r>
              <a:rPr lang="en-US" sz="900" b="1" dirty="0"/>
              <a:t> de </a:t>
            </a:r>
            <a:r>
              <a:rPr lang="en-US" sz="900" b="1" dirty="0" err="1"/>
              <a:t>decisiones</a:t>
            </a:r>
            <a:r>
              <a:rPr lang="en-US" sz="900" b="1" dirty="0"/>
              <a:t> </a:t>
            </a:r>
            <a:r>
              <a:rPr lang="en-US" sz="900" b="1" dirty="0" err="1"/>
              <a:t>basada</a:t>
            </a:r>
            <a:r>
              <a:rPr lang="en-US" sz="900" b="1" dirty="0"/>
              <a:t> </a:t>
            </a:r>
            <a:r>
              <a:rPr lang="en-US" sz="900" b="1" dirty="0" err="1"/>
              <a:t>en</a:t>
            </a:r>
            <a:r>
              <a:rPr lang="en-US" sz="900" b="1" dirty="0"/>
              <a:t> </a:t>
            </a:r>
            <a:r>
              <a:rPr lang="en-US" sz="900" b="1" dirty="0" err="1"/>
              <a:t>datos</a:t>
            </a:r>
            <a:r>
              <a:rPr lang="en-US" sz="900" b="1" dirty="0"/>
              <a:t>.
</a:t>
            </a:r>
            <a:r>
              <a:rPr lang="en-US" sz="900" b="1" dirty="0" err="1"/>
              <a:t>Herramientas</a:t>
            </a:r>
            <a:r>
              <a:rPr lang="en-US" sz="900" b="1" dirty="0"/>
              <a:t> </a:t>
            </a:r>
            <a:r>
              <a:rPr lang="en-US" sz="900" b="1" dirty="0" err="1"/>
              <a:t>centradas</a:t>
            </a:r>
            <a:r>
              <a:rPr lang="en-US" sz="900" b="1" dirty="0"/>
              <a:t> </a:t>
            </a:r>
            <a:r>
              <a:rPr lang="en-US" sz="900" b="1" dirty="0" err="1"/>
              <a:t>en</a:t>
            </a:r>
            <a:r>
              <a:rPr lang="en-US" sz="900" b="1" dirty="0"/>
              <a:t> </a:t>
            </a:r>
            <a:r>
              <a:rPr lang="en-US" sz="900" b="1" dirty="0" err="1"/>
              <a:t>el</a:t>
            </a:r>
            <a:r>
              <a:rPr lang="en-US" sz="900" b="1" dirty="0"/>
              <a:t> </a:t>
            </a:r>
            <a:r>
              <a:rPr lang="en-US" sz="900" b="1" dirty="0" err="1"/>
              <a:t>usuario</a:t>
            </a:r>
            <a:r>
              <a:rPr lang="en-US" sz="900" b="1" dirty="0"/>
              <a:t>: La </a:t>
            </a:r>
            <a:r>
              <a:rPr lang="en-US" sz="900" b="1" dirty="0" err="1"/>
              <a:t>plataforma</a:t>
            </a:r>
            <a:r>
              <a:rPr lang="en-US" sz="900" b="1" dirty="0"/>
              <a:t> </a:t>
            </a:r>
            <a:r>
              <a:rPr lang="en-US" sz="900" b="1" dirty="0" err="1"/>
              <a:t>proporciona</a:t>
            </a:r>
            <a:r>
              <a:rPr lang="en-US" sz="900" b="1" dirty="0"/>
              <a:t> </a:t>
            </a:r>
            <a:r>
              <a:rPr lang="en-US" sz="900" b="1" dirty="0" err="1"/>
              <a:t>herramientas</a:t>
            </a:r>
            <a:r>
              <a:rPr lang="en-US" sz="900" b="1" dirty="0"/>
              <a:t> de </a:t>
            </a:r>
            <a:r>
              <a:rPr lang="en-US" sz="900" b="1" dirty="0" err="1"/>
              <a:t>análisis</a:t>
            </a:r>
            <a:r>
              <a:rPr lang="en-US" sz="900" b="1" dirty="0"/>
              <a:t> </a:t>
            </a:r>
            <a:r>
              <a:rPr lang="en-US" sz="900" b="1" dirty="0" err="1"/>
              <a:t>intuitivas</a:t>
            </a:r>
            <a:r>
              <a:rPr lang="en-US" sz="900" b="1" dirty="0"/>
              <a:t> y de </a:t>
            </a:r>
            <a:r>
              <a:rPr lang="en-US" sz="900" b="1" dirty="0" err="1"/>
              <a:t>autoservicio</a:t>
            </a:r>
            <a:r>
              <a:rPr lang="en-US" sz="900" b="1" dirty="0"/>
              <a:t> que se </a:t>
            </a:r>
            <a:r>
              <a:rPr lang="en-US" sz="900" b="1" dirty="0" err="1"/>
              <a:t>adaptan</a:t>
            </a:r>
            <a:r>
              <a:rPr lang="en-US" sz="900" b="1" dirty="0"/>
              <a:t> a </a:t>
            </a:r>
            <a:r>
              <a:rPr lang="en-US" sz="900" b="1" dirty="0" err="1"/>
              <a:t>usuarios</a:t>
            </a:r>
            <a:r>
              <a:rPr lang="en-US" sz="900" b="1" dirty="0"/>
              <a:t> de </a:t>
            </a:r>
            <a:r>
              <a:rPr lang="en-US" sz="900" b="1" dirty="0" err="1"/>
              <a:t>todos</a:t>
            </a:r>
            <a:r>
              <a:rPr lang="en-US" sz="900" b="1" dirty="0"/>
              <a:t> </a:t>
            </a:r>
            <a:r>
              <a:rPr lang="en-US" sz="900" b="1" dirty="0" err="1"/>
              <a:t>los</a:t>
            </a:r>
            <a:r>
              <a:rPr lang="en-US" sz="900" b="1" dirty="0"/>
              <a:t> </a:t>
            </a:r>
            <a:r>
              <a:rPr lang="en-US" sz="900" b="1" dirty="0" err="1"/>
              <a:t>niveles</a:t>
            </a:r>
            <a:r>
              <a:rPr lang="en-US" sz="900" b="1" dirty="0"/>
              <a:t>. Este </a:t>
            </a:r>
            <a:r>
              <a:rPr lang="en-US" sz="900" b="1" dirty="0" err="1"/>
              <a:t>enfoque</a:t>
            </a:r>
            <a:r>
              <a:rPr lang="en-US" sz="900" b="1" dirty="0"/>
              <a:t> reduce la </a:t>
            </a:r>
            <a:r>
              <a:rPr lang="en-US" sz="900" b="1" dirty="0" err="1"/>
              <a:t>dependencia</a:t>
            </a:r>
            <a:r>
              <a:rPr lang="en-US" sz="900" b="1" dirty="0"/>
              <a:t> de </a:t>
            </a:r>
            <a:r>
              <a:rPr lang="en-US" sz="900" b="1" dirty="0" err="1"/>
              <a:t>equipos</a:t>
            </a:r>
            <a:r>
              <a:rPr lang="en-US" sz="900" b="1" dirty="0"/>
              <a:t> de </a:t>
            </a:r>
            <a:r>
              <a:rPr lang="en-US" sz="900" b="1" dirty="0" err="1"/>
              <a:t>datos</a:t>
            </a:r>
            <a:r>
              <a:rPr lang="en-US" sz="900" b="1" dirty="0"/>
              <a:t> </a:t>
            </a:r>
            <a:r>
              <a:rPr lang="en-US" sz="900" b="1" dirty="0" err="1"/>
              <a:t>especializados</a:t>
            </a:r>
            <a:r>
              <a:rPr lang="en-US" sz="900" b="1" dirty="0"/>
              <a:t> y </a:t>
            </a:r>
            <a:r>
              <a:rPr lang="en-US" sz="900" b="1" dirty="0" err="1"/>
              <a:t>acelera</a:t>
            </a:r>
            <a:r>
              <a:rPr lang="en-US" sz="900" b="1" dirty="0"/>
              <a:t> la </a:t>
            </a:r>
            <a:r>
              <a:rPr lang="en-US" sz="900" b="1" dirty="0" err="1"/>
              <a:t>adopción</a:t>
            </a:r>
            <a:r>
              <a:rPr lang="en-US" sz="900" b="1" dirty="0"/>
              <a:t> de </a:t>
            </a:r>
            <a:r>
              <a:rPr lang="en-US" sz="900" b="1" dirty="0" err="1"/>
              <a:t>análisis</a:t>
            </a:r>
            <a:r>
              <a:rPr lang="en-US" sz="900" b="1" dirty="0"/>
              <a:t> </a:t>
            </a:r>
            <a:r>
              <a:rPr lang="en-US" sz="900" b="1" dirty="0" err="1"/>
              <a:t>en</a:t>
            </a:r>
            <a:r>
              <a:rPr lang="en-US" sz="900" b="1" dirty="0"/>
              <a:t> </a:t>
            </a:r>
            <a:r>
              <a:rPr lang="en-US" sz="900" b="1" dirty="0" err="1"/>
              <a:t>toda</a:t>
            </a:r>
            <a:r>
              <a:rPr lang="en-US" sz="900" b="1" dirty="0"/>
              <a:t> la </a:t>
            </a:r>
            <a:r>
              <a:rPr lang="en-US" sz="900" b="1" dirty="0" err="1"/>
              <a:t>organización</a:t>
            </a:r>
            <a:r>
              <a:rPr lang="en-US" sz="900" b="1" dirty="0"/>
              <a:t>.
3. </a:t>
            </a:r>
            <a:r>
              <a:rPr lang="en-US" sz="900" b="1" dirty="0" err="1"/>
              <a:t>Tiempo</a:t>
            </a:r>
            <a:r>
              <a:rPr lang="en-US" sz="900" b="1" dirty="0"/>
              <a:t> de </a:t>
            </a:r>
            <a:r>
              <a:rPr lang="en-US" sz="900" b="1" dirty="0" err="1"/>
              <a:t>creación</a:t>
            </a:r>
            <a:r>
              <a:rPr lang="en-US" sz="900" b="1" dirty="0"/>
              <a:t> de valor </a:t>
            </a:r>
            <a:r>
              <a:rPr lang="en-US" sz="900" b="1" dirty="0" err="1"/>
              <a:t>acelerado</a:t>
            </a:r>
            <a:r>
              <a:rPr lang="en-US" sz="900" b="1" dirty="0"/>
              <a:t>
</a:t>
            </a:r>
            <a:r>
              <a:rPr lang="en-US" sz="900" b="1" dirty="0" err="1"/>
              <a:t>Eficiencia</a:t>
            </a:r>
            <a:r>
              <a:rPr lang="en-US" sz="900" b="1" dirty="0"/>
              <a:t> </a:t>
            </a:r>
            <a:r>
              <a:rPr lang="en-US" sz="900" b="1" dirty="0" err="1"/>
              <a:t>maximizada</a:t>
            </a:r>
            <a:r>
              <a:rPr lang="en-US" sz="900" b="1" dirty="0"/>
              <a:t>: la </a:t>
            </a:r>
            <a:r>
              <a:rPr lang="en-US" sz="900" b="1" dirty="0" err="1"/>
              <a:t>arquitectura</a:t>
            </a:r>
            <a:r>
              <a:rPr lang="en-US" sz="900" b="1" dirty="0"/>
              <a:t> flexible y </a:t>
            </a:r>
            <a:r>
              <a:rPr lang="en-US" sz="900" b="1" dirty="0" err="1"/>
              <a:t>abierta</a:t>
            </a:r>
            <a:r>
              <a:rPr lang="en-US" sz="900" b="1" dirty="0"/>
              <a:t> de Microsoft Fabric </a:t>
            </a:r>
            <a:r>
              <a:rPr lang="en-US" sz="900" b="1" dirty="0" err="1"/>
              <a:t>permite</a:t>
            </a:r>
            <a:r>
              <a:rPr lang="en-US" sz="900" b="1" dirty="0"/>
              <a:t> </a:t>
            </a:r>
            <a:r>
              <a:rPr lang="en-US" sz="900" b="1" dirty="0" err="1"/>
              <a:t>una</a:t>
            </a:r>
            <a:r>
              <a:rPr lang="en-US" sz="900" b="1" dirty="0"/>
              <a:t> </a:t>
            </a:r>
            <a:r>
              <a:rPr lang="en-US" sz="900" b="1" dirty="0" err="1"/>
              <a:t>rápida</a:t>
            </a:r>
            <a:r>
              <a:rPr lang="en-US" sz="900" b="1" dirty="0"/>
              <a:t> </a:t>
            </a:r>
            <a:r>
              <a:rPr lang="en-US" sz="900" b="1" dirty="0" err="1"/>
              <a:t>implementación</a:t>
            </a:r>
            <a:r>
              <a:rPr lang="en-US" sz="900" b="1" dirty="0"/>
              <a:t> y </a:t>
            </a:r>
            <a:r>
              <a:rPr lang="en-US" sz="900" b="1" dirty="0" err="1"/>
              <a:t>escalado</a:t>
            </a:r>
            <a:r>
              <a:rPr lang="en-US" sz="900" b="1" dirty="0"/>
              <a:t> de </a:t>
            </a:r>
            <a:r>
              <a:rPr lang="en-US" sz="900" b="1" dirty="0" err="1"/>
              <a:t>soluciones</a:t>
            </a:r>
            <a:r>
              <a:rPr lang="en-US" sz="900" b="1" dirty="0"/>
              <a:t> de </a:t>
            </a:r>
            <a:r>
              <a:rPr lang="en-US" sz="900" b="1" dirty="0" err="1"/>
              <a:t>análisis</a:t>
            </a:r>
            <a:r>
              <a:rPr lang="en-US" sz="900" b="1" dirty="0"/>
              <a:t>. </a:t>
            </a:r>
            <a:r>
              <a:rPr lang="en-US" sz="900" b="1" dirty="0" err="1"/>
              <a:t>Esto</a:t>
            </a:r>
            <a:r>
              <a:rPr lang="en-US" sz="900" b="1" dirty="0"/>
              <a:t> </a:t>
            </a:r>
            <a:r>
              <a:rPr lang="en-US" sz="900" b="1" dirty="0" err="1"/>
              <a:t>significa</a:t>
            </a:r>
            <a:r>
              <a:rPr lang="en-US" sz="900" b="1" dirty="0"/>
              <a:t> que </a:t>
            </a:r>
            <a:r>
              <a:rPr lang="en-US" sz="900" b="1" dirty="0" err="1"/>
              <a:t>puede</a:t>
            </a:r>
            <a:r>
              <a:rPr lang="en-US" sz="900" b="1" dirty="0"/>
              <a:t> </a:t>
            </a:r>
            <a:r>
              <a:rPr lang="en-US" sz="900" b="1" dirty="0" err="1"/>
              <a:t>adaptarse</a:t>
            </a:r>
            <a:r>
              <a:rPr lang="en-US" sz="900" b="1" dirty="0"/>
              <a:t> </a:t>
            </a:r>
            <a:r>
              <a:rPr lang="en-US" sz="900" b="1" dirty="0" err="1"/>
              <a:t>rápidamente</a:t>
            </a:r>
            <a:r>
              <a:rPr lang="en-US" sz="900" b="1" dirty="0"/>
              <a:t> a las </a:t>
            </a:r>
            <a:r>
              <a:rPr lang="en-US" sz="900" b="1" dirty="0" err="1"/>
              <a:t>necesidades</a:t>
            </a:r>
            <a:r>
              <a:rPr lang="en-US" sz="900" b="1" dirty="0"/>
              <a:t> </a:t>
            </a:r>
            <a:r>
              <a:rPr lang="en-US" sz="900" b="1" dirty="0" err="1"/>
              <a:t>cambiantes</a:t>
            </a:r>
            <a:r>
              <a:rPr lang="en-US" sz="900" b="1" dirty="0"/>
              <a:t> del </a:t>
            </a:r>
            <a:r>
              <a:rPr lang="en-US" sz="900" b="1" dirty="0" err="1"/>
              <a:t>negocio</a:t>
            </a:r>
            <a:r>
              <a:rPr lang="en-US" sz="900" b="1" dirty="0"/>
              <a:t> y </a:t>
            </a:r>
            <a:r>
              <a:rPr lang="en-US" sz="900" b="1" dirty="0" err="1"/>
              <a:t>maximizar</a:t>
            </a:r>
            <a:r>
              <a:rPr lang="en-US" sz="900" b="1" dirty="0"/>
              <a:t> </a:t>
            </a:r>
            <a:r>
              <a:rPr lang="en-US" sz="900" b="1" dirty="0" err="1"/>
              <a:t>el</a:t>
            </a:r>
            <a:r>
              <a:rPr lang="en-US" sz="900" b="1" dirty="0"/>
              <a:t> </a:t>
            </a:r>
            <a:r>
              <a:rPr lang="en-US" sz="900" b="1" dirty="0" err="1"/>
              <a:t>retorno</a:t>
            </a:r>
            <a:r>
              <a:rPr lang="en-US" sz="900" b="1" dirty="0"/>
              <a:t> de sus </a:t>
            </a:r>
            <a:r>
              <a:rPr lang="en-US" sz="900" b="1" dirty="0" err="1"/>
              <a:t>inversiones</a:t>
            </a:r>
            <a:r>
              <a:rPr lang="en-US" sz="900" b="1" dirty="0"/>
              <a:t> </a:t>
            </a:r>
            <a:r>
              <a:rPr lang="en-US" sz="900" b="1" dirty="0" err="1"/>
              <a:t>en</a:t>
            </a:r>
            <a:r>
              <a:rPr lang="en-US" sz="900" b="1" dirty="0"/>
              <a:t> </a:t>
            </a:r>
            <a:r>
              <a:rPr lang="en-US" sz="900" b="1" dirty="0" err="1"/>
              <a:t>datos</a:t>
            </a:r>
            <a:r>
              <a:rPr lang="en-US" sz="900" b="1" dirty="0"/>
              <a:t>.
</a:t>
            </a:r>
            <a:r>
              <a:rPr lang="en-US" sz="900" b="1" dirty="0" err="1"/>
              <a:t>Optimización</a:t>
            </a:r>
            <a:r>
              <a:rPr lang="en-US" sz="900" b="1" dirty="0"/>
              <a:t> de </a:t>
            </a:r>
            <a:r>
              <a:rPr lang="en-US" sz="900" b="1" dirty="0" err="1"/>
              <a:t>costos</a:t>
            </a:r>
            <a:r>
              <a:rPr lang="en-US" sz="900" b="1" dirty="0"/>
              <a:t> y </a:t>
            </a:r>
            <a:r>
              <a:rPr lang="en-US" sz="900" b="1" dirty="0" err="1"/>
              <a:t>uso</a:t>
            </a:r>
            <a:r>
              <a:rPr lang="en-US" sz="900" b="1" dirty="0"/>
              <a:t>: La </a:t>
            </a:r>
            <a:r>
              <a:rPr lang="en-US" sz="900" b="1" dirty="0" err="1"/>
              <a:t>plataforma</a:t>
            </a:r>
            <a:r>
              <a:rPr lang="en-US" sz="900" b="1" dirty="0"/>
              <a:t> </a:t>
            </a:r>
            <a:r>
              <a:rPr lang="en-US" sz="900" b="1" dirty="0" err="1"/>
              <a:t>está</a:t>
            </a:r>
            <a:r>
              <a:rPr lang="en-US" sz="900" b="1" dirty="0"/>
              <a:t> </a:t>
            </a:r>
            <a:r>
              <a:rPr lang="en-US" sz="900" b="1" dirty="0" err="1"/>
              <a:t>diseñada</a:t>
            </a:r>
            <a:r>
              <a:rPr lang="en-US" sz="900" b="1" dirty="0"/>
              <a:t> para </a:t>
            </a:r>
            <a:r>
              <a:rPr lang="en-US" sz="900" b="1" dirty="0" err="1"/>
              <a:t>optimizar</a:t>
            </a:r>
            <a:r>
              <a:rPr lang="en-US" sz="900" b="1" dirty="0"/>
              <a:t> tanto </a:t>
            </a:r>
            <a:r>
              <a:rPr lang="en-US" sz="900" b="1" dirty="0" err="1"/>
              <a:t>el</a:t>
            </a:r>
            <a:r>
              <a:rPr lang="en-US" sz="900" b="1" dirty="0"/>
              <a:t> </a:t>
            </a:r>
            <a:r>
              <a:rPr lang="en-US" sz="900" b="1" dirty="0" err="1"/>
              <a:t>costo</a:t>
            </a:r>
            <a:r>
              <a:rPr lang="en-US" sz="900" b="1" dirty="0"/>
              <a:t> </a:t>
            </a:r>
            <a:r>
              <a:rPr lang="en-US" sz="900" b="1" dirty="0" err="1"/>
              <a:t>como</a:t>
            </a:r>
            <a:r>
              <a:rPr lang="en-US" sz="900" b="1" dirty="0"/>
              <a:t> </a:t>
            </a:r>
            <a:r>
              <a:rPr lang="en-US" sz="900" b="1" dirty="0" err="1"/>
              <a:t>el</a:t>
            </a:r>
            <a:r>
              <a:rPr lang="en-US" sz="900" b="1" dirty="0"/>
              <a:t> </a:t>
            </a:r>
            <a:r>
              <a:rPr lang="en-US" sz="900" b="1" dirty="0" err="1"/>
              <a:t>uso</a:t>
            </a:r>
            <a:r>
              <a:rPr lang="en-US" sz="900" b="1" dirty="0"/>
              <a:t>, lo que </a:t>
            </a:r>
            <a:r>
              <a:rPr lang="en-US" sz="900" b="1" dirty="0" err="1"/>
              <a:t>garantiza</a:t>
            </a:r>
            <a:r>
              <a:rPr lang="en-US" sz="900" b="1" dirty="0"/>
              <a:t> que </a:t>
            </a:r>
            <a:r>
              <a:rPr lang="en-US" sz="900" b="1" dirty="0" err="1"/>
              <a:t>obtenga</a:t>
            </a:r>
            <a:r>
              <a:rPr lang="en-US" sz="900" b="1" dirty="0"/>
              <a:t> </a:t>
            </a:r>
            <a:r>
              <a:rPr lang="en-US" sz="900" b="1" dirty="0" err="1"/>
              <a:t>el</a:t>
            </a:r>
            <a:r>
              <a:rPr lang="en-US" sz="900" b="1" dirty="0"/>
              <a:t> </a:t>
            </a:r>
            <a:r>
              <a:rPr lang="en-US" sz="900" b="1" dirty="0" err="1"/>
              <a:t>máximo</a:t>
            </a:r>
            <a:r>
              <a:rPr lang="en-US" sz="900" b="1" dirty="0"/>
              <a:t> valor de sus </a:t>
            </a:r>
            <a:r>
              <a:rPr lang="en-US" sz="900" b="1" dirty="0" err="1"/>
              <a:t>inversiones</a:t>
            </a:r>
            <a:r>
              <a:rPr lang="en-US" sz="900" b="1" dirty="0"/>
              <a:t> </a:t>
            </a:r>
            <a:r>
              <a:rPr lang="en-US" sz="900" b="1" dirty="0" err="1"/>
              <a:t>en</a:t>
            </a:r>
            <a:r>
              <a:rPr lang="en-US" sz="900" b="1" dirty="0"/>
              <a:t> </a:t>
            </a:r>
            <a:r>
              <a:rPr lang="en-US" sz="900" b="1" dirty="0" err="1"/>
              <a:t>análisis</a:t>
            </a:r>
            <a:r>
              <a:rPr lang="en-US" sz="900" b="1" dirty="0"/>
              <a:t>. Al </a:t>
            </a:r>
            <a:r>
              <a:rPr lang="en-US" sz="900" b="1" dirty="0" err="1"/>
              <a:t>aprovechar</a:t>
            </a:r>
            <a:r>
              <a:rPr lang="en-US" sz="900" b="1" dirty="0"/>
              <a:t> </a:t>
            </a:r>
            <a:r>
              <a:rPr lang="en-US" sz="900" b="1" dirty="0" err="1"/>
              <a:t>una</a:t>
            </a:r>
            <a:r>
              <a:rPr lang="en-US" sz="900" b="1" dirty="0"/>
              <a:t> </a:t>
            </a:r>
            <a:r>
              <a:rPr lang="en-US" sz="900" b="1" dirty="0" err="1"/>
              <a:t>solución</a:t>
            </a:r>
            <a:r>
              <a:rPr lang="en-US" sz="900" b="1" dirty="0"/>
              <a:t> de </a:t>
            </a:r>
            <a:r>
              <a:rPr lang="en-US" sz="900" b="1" dirty="0" err="1"/>
              <a:t>análisis</a:t>
            </a:r>
            <a:r>
              <a:rPr lang="en-US" sz="900" b="1" dirty="0"/>
              <a:t> </a:t>
            </a:r>
            <a:r>
              <a:rPr lang="en-US" sz="900" b="1" dirty="0" err="1"/>
              <a:t>escalable</a:t>
            </a:r>
            <a:r>
              <a:rPr lang="en-US" sz="900" b="1" dirty="0"/>
              <a:t>, las </a:t>
            </a:r>
            <a:r>
              <a:rPr lang="en-US" sz="900" b="1" dirty="0" err="1"/>
              <a:t>organizaciones</a:t>
            </a:r>
            <a:r>
              <a:rPr lang="en-US" sz="900" b="1" dirty="0"/>
              <a:t> </a:t>
            </a:r>
            <a:r>
              <a:rPr lang="en-US" sz="900" b="1" dirty="0" err="1"/>
              <a:t>pueden</a:t>
            </a:r>
            <a:r>
              <a:rPr lang="en-US" sz="900" b="1" dirty="0"/>
              <a:t> </a:t>
            </a:r>
            <a:r>
              <a:rPr lang="en-US" sz="900" b="1" dirty="0" err="1"/>
              <a:t>acelerar</a:t>
            </a:r>
            <a:r>
              <a:rPr lang="en-US" sz="900" b="1" dirty="0"/>
              <a:t> </a:t>
            </a:r>
            <a:r>
              <a:rPr lang="en-US" sz="900" b="1" dirty="0" err="1"/>
              <a:t>su</a:t>
            </a:r>
            <a:r>
              <a:rPr lang="en-US" sz="900" b="1" dirty="0"/>
              <a:t> </a:t>
            </a:r>
            <a:r>
              <a:rPr lang="en-US" sz="900" b="1" dirty="0" err="1"/>
              <a:t>tiempo</a:t>
            </a:r>
            <a:r>
              <a:rPr lang="en-US" sz="900" b="1" dirty="0"/>
              <a:t> de </a:t>
            </a:r>
            <a:r>
              <a:rPr lang="en-US" sz="900" b="1" dirty="0" err="1"/>
              <a:t>obtención</a:t>
            </a:r>
            <a:r>
              <a:rPr lang="en-US" sz="900" b="1" dirty="0"/>
              <a:t> de </a:t>
            </a:r>
            <a:r>
              <a:rPr lang="en-US" sz="900" b="1" dirty="0" err="1"/>
              <a:t>información</a:t>
            </a:r>
            <a:r>
              <a:rPr lang="en-US" sz="900" b="1" dirty="0"/>
              <a:t> y </a:t>
            </a:r>
            <a:r>
              <a:rPr lang="en-US" sz="900" b="1" dirty="0" err="1"/>
              <a:t>tomar</a:t>
            </a:r>
            <a:r>
              <a:rPr lang="en-US" sz="900" b="1" dirty="0"/>
              <a:t> </a:t>
            </a:r>
            <a:r>
              <a:rPr lang="en-US" sz="900" b="1" dirty="0" err="1"/>
              <a:t>decisiones</a:t>
            </a:r>
            <a:r>
              <a:rPr lang="en-US" sz="900" b="1" dirty="0"/>
              <a:t> </a:t>
            </a:r>
            <a:r>
              <a:rPr lang="en-US" sz="900" b="1" dirty="0" err="1"/>
              <a:t>más</a:t>
            </a:r>
            <a:r>
              <a:rPr lang="en-US" sz="900" b="1" dirty="0"/>
              <a:t> </a:t>
            </a:r>
            <a:r>
              <a:rPr lang="en-US" sz="900" b="1" dirty="0" err="1"/>
              <a:t>informadas</a:t>
            </a:r>
            <a:r>
              <a:rPr lang="en-US" sz="900" b="1" dirty="0"/>
              <a:t> con mayor </a:t>
            </a:r>
            <a:r>
              <a:rPr lang="en-US" sz="900" b="1" dirty="0" err="1"/>
              <a:t>rapidez</a:t>
            </a:r>
            <a:r>
              <a:rPr lang="en-US" sz="900" b="1" dirty="0"/>
              <a:t>.
Un </a:t>
            </a:r>
            <a:r>
              <a:rPr lang="en-US" sz="900" b="1" dirty="0" err="1"/>
              <a:t>análisis</a:t>
            </a:r>
            <a:r>
              <a:rPr lang="en-US" sz="900" b="1" dirty="0"/>
              <a:t> </a:t>
            </a:r>
            <a:r>
              <a:rPr lang="en-US" sz="900" b="1" dirty="0" err="1"/>
              <a:t>en</a:t>
            </a:r>
            <a:r>
              <a:rPr lang="en-US" sz="900" b="1" dirty="0"/>
              <a:t> </a:t>
            </a:r>
            <a:r>
              <a:rPr lang="en-US" sz="900" b="1" dirty="0" err="1"/>
              <a:t>profundidad</a:t>
            </a:r>
            <a:r>
              <a:rPr lang="en-US" sz="900" b="1" dirty="0"/>
              <a:t> de </a:t>
            </a:r>
            <a:r>
              <a:rPr lang="en-US" sz="900" b="1" dirty="0" err="1"/>
              <a:t>los</a:t>
            </a:r>
            <a:r>
              <a:rPr lang="en-US" sz="900" b="1" dirty="0"/>
              <a:t> </a:t>
            </a:r>
            <a:r>
              <a:rPr lang="en-US" sz="900" b="1" dirty="0" err="1"/>
              <a:t>resultados</a:t>
            </a:r>
            <a:r>
              <a:rPr lang="en-US" sz="900" b="1" dirty="0"/>
              <a:t>
1. </a:t>
            </a:r>
            <a:r>
              <a:rPr lang="en-US" sz="900" b="1" dirty="0" err="1"/>
              <a:t>Centrado</a:t>
            </a:r>
            <a:r>
              <a:rPr lang="en-US" sz="900" b="1" dirty="0"/>
              <a:t> </a:t>
            </a:r>
            <a:r>
              <a:rPr lang="en-US" sz="900" b="1" dirty="0" err="1"/>
              <a:t>en</a:t>
            </a:r>
            <a:r>
              <a:rPr lang="en-US" sz="900" b="1" dirty="0"/>
              <a:t> </a:t>
            </a:r>
            <a:r>
              <a:rPr lang="en-US" sz="900" b="1" dirty="0" err="1"/>
              <a:t>el</a:t>
            </a:r>
            <a:r>
              <a:rPr lang="en-US" sz="900" b="1" dirty="0"/>
              <a:t> </a:t>
            </a:r>
            <a:r>
              <a:rPr lang="en-US" sz="900" b="1" dirty="0" err="1"/>
              <a:t>lago</a:t>
            </a:r>
            <a:r>
              <a:rPr lang="en-US" sz="900" b="1" dirty="0"/>
              <a:t> y </a:t>
            </a:r>
            <a:r>
              <a:rPr lang="en-US" sz="900" b="1" dirty="0" err="1"/>
              <a:t>abierto</a:t>
            </a:r>
            <a:r>
              <a:rPr lang="en-US" sz="900" b="1" dirty="0"/>
              <a:t>: </a:t>
            </a:r>
            <a:r>
              <a:rPr lang="en-US" sz="900" b="1" dirty="0" err="1"/>
              <a:t>el</a:t>
            </a:r>
            <a:r>
              <a:rPr lang="en-US" sz="900" b="1" dirty="0"/>
              <a:t> </a:t>
            </a:r>
            <a:r>
              <a:rPr lang="en-US" sz="900" b="1" dirty="0" err="1"/>
              <a:t>enfoque</a:t>
            </a:r>
            <a:r>
              <a:rPr lang="en-US" sz="900" b="1" dirty="0"/>
              <a:t> </a:t>
            </a:r>
            <a:r>
              <a:rPr lang="en-US" sz="900" b="1" dirty="0" err="1"/>
              <a:t>centrado</a:t>
            </a:r>
            <a:r>
              <a:rPr lang="en-US" sz="900" b="1" dirty="0"/>
              <a:t> </a:t>
            </a:r>
            <a:r>
              <a:rPr lang="en-US" sz="900" b="1" dirty="0" err="1"/>
              <a:t>en</a:t>
            </a:r>
            <a:r>
              <a:rPr lang="en-US" sz="900" b="1" dirty="0"/>
              <a:t> </a:t>
            </a:r>
            <a:r>
              <a:rPr lang="en-US" sz="900" b="1" dirty="0" err="1"/>
              <a:t>el</a:t>
            </a:r>
            <a:r>
              <a:rPr lang="en-US" sz="900" b="1" dirty="0"/>
              <a:t> </a:t>
            </a:r>
            <a:r>
              <a:rPr lang="en-US" sz="900" b="1" dirty="0" err="1"/>
              <a:t>lago</a:t>
            </a:r>
            <a:r>
              <a:rPr lang="en-US" sz="900" b="1" dirty="0"/>
              <a:t> de Microsoft Fabric </a:t>
            </a:r>
            <a:r>
              <a:rPr lang="en-US" sz="900" b="1" dirty="0" err="1"/>
              <a:t>garantiza</a:t>
            </a:r>
            <a:r>
              <a:rPr lang="en-US" sz="900" b="1" dirty="0"/>
              <a:t> que </a:t>
            </a:r>
            <a:r>
              <a:rPr lang="en-US" sz="900" b="1" dirty="0" err="1"/>
              <a:t>todos</a:t>
            </a:r>
            <a:r>
              <a:rPr lang="en-US" sz="900" b="1" dirty="0"/>
              <a:t> </a:t>
            </a:r>
            <a:r>
              <a:rPr lang="en-US" sz="900" b="1" dirty="0" err="1"/>
              <a:t>los</a:t>
            </a:r>
            <a:r>
              <a:rPr lang="en-US" sz="900" b="1" dirty="0"/>
              <a:t> </a:t>
            </a:r>
            <a:r>
              <a:rPr lang="en-US" sz="900" b="1" dirty="0" err="1"/>
              <a:t>datos</a:t>
            </a:r>
            <a:r>
              <a:rPr lang="en-US" sz="900" b="1" dirty="0"/>
              <a:t> se </a:t>
            </a:r>
            <a:r>
              <a:rPr lang="en-US" sz="900" b="1" dirty="0" err="1"/>
              <a:t>consoliden</a:t>
            </a:r>
            <a:r>
              <a:rPr lang="en-US" sz="900" b="1" dirty="0"/>
              <a:t> </a:t>
            </a:r>
            <a:r>
              <a:rPr lang="en-US" sz="900" b="1" dirty="0" err="1"/>
              <a:t>en</a:t>
            </a:r>
            <a:r>
              <a:rPr lang="en-US" sz="900" b="1" dirty="0"/>
              <a:t> un </a:t>
            </a:r>
            <a:r>
              <a:rPr lang="en-US" sz="900" b="1" dirty="0" err="1"/>
              <a:t>único</a:t>
            </a:r>
            <a:r>
              <a:rPr lang="en-US" sz="900" b="1" dirty="0"/>
              <a:t> </a:t>
            </a:r>
            <a:r>
              <a:rPr lang="en-US" sz="900" b="1" dirty="0" err="1"/>
              <a:t>repositorio</a:t>
            </a:r>
            <a:r>
              <a:rPr lang="en-US" sz="900" b="1" dirty="0"/>
              <a:t> </a:t>
            </a:r>
            <a:r>
              <a:rPr lang="en-US" sz="900" b="1" dirty="0" err="1"/>
              <a:t>gobernado</a:t>
            </a:r>
            <a:r>
              <a:rPr lang="en-US" sz="900" b="1" dirty="0"/>
              <a:t>. </a:t>
            </a:r>
            <a:r>
              <a:rPr lang="en-US" sz="900" b="1" dirty="0" err="1"/>
              <a:t>Esto</a:t>
            </a:r>
            <a:r>
              <a:rPr lang="en-US" sz="900" b="1" dirty="0"/>
              <a:t> </a:t>
            </a:r>
            <a:r>
              <a:rPr lang="en-US" sz="900" b="1" dirty="0" err="1"/>
              <a:t>facilita</a:t>
            </a:r>
            <a:r>
              <a:rPr lang="en-US" sz="900" b="1" dirty="0"/>
              <a:t> que </a:t>
            </a:r>
            <a:r>
              <a:rPr lang="en-US" sz="900" b="1" dirty="0" err="1"/>
              <a:t>los</a:t>
            </a:r>
            <a:r>
              <a:rPr lang="en-US" sz="900" b="1" dirty="0"/>
              <a:t> </a:t>
            </a:r>
            <a:r>
              <a:rPr lang="en-US" sz="900" b="1" dirty="0" err="1"/>
              <a:t>equipos</a:t>
            </a:r>
            <a:r>
              <a:rPr lang="en-US" sz="900" b="1" dirty="0"/>
              <a:t> </a:t>
            </a:r>
            <a:r>
              <a:rPr lang="en-US" sz="900" b="1" dirty="0" err="1"/>
              <a:t>accedan</a:t>
            </a:r>
            <a:r>
              <a:rPr lang="en-US" sz="900" b="1" dirty="0"/>
              <a:t> a </a:t>
            </a:r>
            <a:r>
              <a:rPr lang="en-US" sz="900" b="1" dirty="0" err="1"/>
              <a:t>los</a:t>
            </a:r>
            <a:r>
              <a:rPr lang="en-US" sz="900" b="1" dirty="0"/>
              <a:t> </a:t>
            </a:r>
            <a:r>
              <a:rPr lang="en-US" sz="900" b="1" dirty="0" err="1"/>
              <a:t>datos</a:t>
            </a:r>
            <a:r>
              <a:rPr lang="en-US" sz="900" b="1" dirty="0"/>
              <a:t> y </a:t>
            </a:r>
            <a:r>
              <a:rPr lang="en-US" sz="900" b="1" dirty="0" err="1"/>
              <a:t>confíen</a:t>
            </a:r>
            <a:r>
              <a:rPr lang="en-US" sz="900" b="1" dirty="0"/>
              <a:t> </a:t>
            </a:r>
            <a:r>
              <a:rPr lang="en-US" sz="900" b="1" dirty="0" err="1"/>
              <a:t>en</a:t>
            </a:r>
            <a:r>
              <a:rPr lang="en-US" sz="900" b="1" dirty="0"/>
              <a:t> </a:t>
            </a:r>
            <a:r>
              <a:rPr lang="en-US" sz="900" b="1" dirty="0" err="1"/>
              <a:t>ellos</a:t>
            </a:r>
            <a:r>
              <a:rPr lang="en-US" sz="900" b="1" dirty="0"/>
              <a:t>, lo que </a:t>
            </a:r>
            <a:r>
              <a:rPr lang="en-US" sz="900" b="1" dirty="0" err="1"/>
              <a:t>lleva</a:t>
            </a:r>
            <a:r>
              <a:rPr lang="en-US" sz="900" b="1" dirty="0"/>
              <a:t> a </a:t>
            </a:r>
            <a:r>
              <a:rPr lang="en-US" sz="900" b="1" dirty="0" err="1"/>
              <a:t>una</a:t>
            </a:r>
            <a:r>
              <a:rPr lang="en-US" sz="900" b="1" dirty="0"/>
              <a:t> </a:t>
            </a:r>
            <a:r>
              <a:rPr lang="en-US" sz="900" b="1" dirty="0" err="1"/>
              <a:t>toma</a:t>
            </a:r>
            <a:r>
              <a:rPr lang="en-US" sz="900" b="1" dirty="0"/>
              <a:t> de </a:t>
            </a:r>
            <a:r>
              <a:rPr lang="en-US" sz="900" b="1" dirty="0" err="1"/>
              <a:t>decisiones</a:t>
            </a:r>
            <a:r>
              <a:rPr lang="en-US" sz="900" b="1" dirty="0"/>
              <a:t> </a:t>
            </a:r>
            <a:r>
              <a:rPr lang="en-US" sz="900" b="1" dirty="0" err="1"/>
              <a:t>más</a:t>
            </a:r>
            <a:r>
              <a:rPr lang="en-US" sz="900" b="1" dirty="0"/>
              <a:t> </a:t>
            </a:r>
            <a:r>
              <a:rPr lang="en-US" sz="900" b="1" dirty="0" err="1"/>
              <a:t>informada</a:t>
            </a:r>
            <a:r>
              <a:rPr lang="en-US" sz="900" b="1" dirty="0"/>
              <a:t>. La </a:t>
            </a:r>
            <a:r>
              <a:rPr lang="en-US" sz="900" b="1" dirty="0" err="1"/>
              <a:t>arquitectura</a:t>
            </a:r>
            <a:r>
              <a:rPr lang="en-US" sz="900" b="1" dirty="0"/>
              <a:t> </a:t>
            </a:r>
            <a:r>
              <a:rPr lang="en-US" sz="900" b="1" dirty="0" err="1"/>
              <a:t>abierta</a:t>
            </a:r>
            <a:r>
              <a:rPr lang="en-US" sz="900" b="1" dirty="0"/>
              <a:t> </a:t>
            </a:r>
            <a:r>
              <a:rPr lang="en-US" sz="900" b="1" dirty="0" err="1"/>
              <a:t>facilita</a:t>
            </a:r>
            <a:r>
              <a:rPr lang="en-US" sz="900" b="1" dirty="0"/>
              <a:t> la </a:t>
            </a:r>
            <a:r>
              <a:rPr lang="en-US" sz="900" b="1" dirty="0" err="1"/>
              <a:t>integración</a:t>
            </a:r>
            <a:r>
              <a:rPr lang="en-US" sz="900" b="1" dirty="0"/>
              <a:t> con </a:t>
            </a:r>
            <a:r>
              <a:rPr lang="en-US" sz="900" b="1" dirty="0" err="1"/>
              <a:t>una</a:t>
            </a:r>
            <a:r>
              <a:rPr lang="en-US" sz="900" b="1" dirty="0"/>
              <a:t> </a:t>
            </a:r>
            <a:r>
              <a:rPr lang="en-US" sz="900" b="1" dirty="0" err="1"/>
              <a:t>amplia</a:t>
            </a:r>
            <a:r>
              <a:rPr lang="en-US" sz="900" b="1" dirty="0"/>
              <a:t> </a:t>
            </a:r>
            <a:r>
              <a:rPr lang="en-US" sz="900" b="1" dirty="0" err="1"/>
              <a:t>gama</a:t>
            </a:r>
            <a:r>
              <a:rPr lang="en-US" sz="900" b="1" dirty="0"/>
              <a:t> de </a:t>
            </a:r>
            <a:r>
              <a:rPr lang="en-US" sz="900" b="1" dirty="0" err="1"/>
              <a:t>fuentes</a:t>
            </a:r>
            <a:r>
              <a:rPr lang="en-US" sz="900" b="1" dirty="0"/>
              <a:t> de </a:t>
            </a:r>
            <a:r>
              <a:rPr lang="en-US" sz="900" b="1" dirty="0" err="1"/>
              <a:t>datos</a:t>
            </a:r>
            <a:r>
              <a:rPr lang="en-US" sz="900" b="1" dirty="0"/>
              <a:t> y </a:t>
            </a:r>
            <a:r>
              <a:rPr lang="en-US" sz="900" b="1" dirty="0" err="1"/>
              <a:t>herramientas</a:t>
            </a:r>
            <a:r>
              <a:rPr lang="en-US" sz="900" b="1" dirty="0"/>
              <a:t> de </a:t>
            </a:r>
            <a:r>
              <a:rPr lang="en-US" sz="900" b="1" dirty="0" err="1"/>
              <a:t>análisis</a:t>
            </a:r>
            <a:r>
              <a:rPr lang="en-US" sz="900" b="1" dirty="0"/>
              <a:t>, lo que </a:t>
            </a:r>
            <a:r>
              <a:rPr lang="en-US" sz="900" b="1" dirty="0" err="1"/>
              <a:t>proporciona</a:t>
            </a:r>
            <a:r>
              <a:rPr lang="en-US" sz="900" b="1" dirty="0"/>
              <a:t> </a:t>
            </a:r>
            <a:r>
              <a:rPr lang="en-US" sz="900" b="1" dirty="0" err="1"/>
              <a:t>flexibilidad</a:t>
            </a:r>
            <a:r>
              <a:rPr lang="en-US" sz="900" b="1" dirty="0"/>
              <a:t> y </a:t>
            </a:r>
            <a:r>
              <a:rPr lang="en-US" sz="900" b="1" dirty="0" err="1"/>
              <a:t>garantiza</a:t>
            </a:r>
            <a:r>
              <a:rPr lang="en-US" sz="900" b="1" dirty="0"/>
              <a:t> que </a:t>
            </a:r>
            <a:r>
              <a:rPr lang="en-US" sz="900" b="1" dirty="0" err="1"/>
              <a:t>su</a:t>
            </a:r>
            <a:r>
              <a:rPr lang="en-US" sz="900" b="1" dirty="0"/>
              <a:t> </a:t>
            </a:r>
            <a:r>
              <a:rPr lang="en-US" sz="900" b="1" dirty="0" err="1"/>
              <a:t>ecosistema</a:t>
            </a:r>
            <a:r>
              <a:rPr lang="en-US" sz="900" b="1" dirty="0"/>
              <a:t> de </a:t>
            </a:r>
            <a:r>
              <a:rPr lang="en-US" sz="900" b="1" dirty="0" err="1"/>
              <a:t>datos</a:t>
            </a:r>
            <a:r>
              <a:rPr lang="en-US" sz="900" b="1" dirty="0"/>
              <a:t> </a:t>
            </a:r>
            <a:r>
              <a:rPr lang="en-US" sz="900" b="1" dirty="0" err="1"/>
              <a:t>siga</a:t>
            </a:r>
            <a:r>
              <a:rPr lang="en-US" sz="900" b="1" dirty="0"/>
              <a:t> </a:t>
            </a:r>
            <a:r>
              <a:rPr lang="en-US" sz="900" b="1" dirty="0" err="1"/>
              <a:t>siendo</a:t>
            </a:r>
            <a:r>
              <a:rPr lang="en-US" sz="900" b="1" dirty="0"/>
              <a:t> adaptable y </a:t>
            </a:r>
            <a:r>
              <a:rPr lang="en-US" sz="900" b="1" dirty="0" err="1"/>
              <a:t>esté</a:t>
            </a:r>
            <a:r>
              <a:rPr lang="en-US" sz="900" b="1" dirty="0"/>
              <a:t> </a:t>
            </a:r>
            <a:r>
              <a:rPr lang="en-US" sz="900" b="1" dirty="0" err="1"/>
              <a:t>preparado</a:t>
            </a:r>
            <a:r>
              <a:rPr lang="en-US" sz="900" b="1" dirty="0"/>
              <a:t> para </a:t>
            </a:r>
            <a:r>
              <a:rPr lang="en-US" sz="900" b="1" dirty="0" err="1"/>
              <a:t>el</a:t>
            </a:r>
            <a:r>
              <a:rPr lang="en-US" sz="900" b="1" dirty="0"/>
              <a:t> </a:t>
            </a:r>
            <a:r>
              <a:rPr lang="en-US" sz="900" b="1" dirty="0" err="1"/>
              <a:t>futuro</a:t>
            </a:r>
            <a:r>
              <a:rPr lang="en-US" sz="900" b="1" dirty="0"/>
              <a:t>.
2. Centro de </a:t>
            </a:r>
            <a:r>
              <a:rPr lang="en-US" sz="900" b="1" dirty="0" err="1"/>
              <a:t>habilitación</a:t>
            </a:r>
            <a:r>
              <a:rPr lang="en-US" sz="900" b="1" dirty="0"/>
              <a:t> para </a:t>
            </a:r>
            <a:r>
              <a:rPr lang="en-US" sz="900" b="1" dirty="0" err="1"/>
              <a:t>cada</a:t>
            </a:r>
            <a:r>
              <a:rPr lang="en-US" sz="900" b="1" dirty="0"/>
              <a:t> </a:t>
            </a:r>
            <a:r>
              <a:rPr lang="en-US" sz="900" b="1" dirty="0" err="1"/>
              <a:t>usuario</a:t>
            </a:r>
            <a:r>
              <a:rPr lang="en-US" sz="900" b="1" dirty="0"/>
              <a:t>: con Microsoft Fabric, las </a:t>
            </a:r>
            <a:r>
              <a:rPr lang="en-US" sz="900" b="1" dirty="0" err="1"/>
              <a:t>capacidades</a:t>
            </a:r>
            <a:r>
              <a:rPr lang="en-US" sz="900" b="1" dirty="0"/>
              <a:t> de </a:t>
            </a:r>
            <a:r>
              <a:rPr lang="en-US" sz="900" b="1" dirty="0" err="1"/>
              <a:t>análisis</a:t>
            </a:r>
            <a:r>
              <a:rPr lang="en-US" sz="900" b="1" dirty="0"/>
              <a:t> </a:t>
            </a:r>
            <a:r>
              <a:rPr lang="en-US" sz="900" b="1" dirty="0" err="1"/>
              <a:t>ya</a:t>
            </a:r>
            <a:r>
              <a:rPr lang="en-US" sz="900" b="1" dirty="0"/>
              <a:t> no se </a:t>
            </a:r>
            <a:r>
              <a:rPr lang="en-US" sz="900" b="1" dirty="0" err="1"/>
              <a:t>limitan</a:t>
            </a:r>
            <a:r>
              <a:rPr lang="en-US" sz="900" b="1" dirty="0"/>
              <a:t> a </a:t>
            </a:r>
            <a:r>
              <a:rPr lang="en-US" sz="900" b="1" dirty="0" err="1"/>
              <a:t>equipos</a:t>
            </a:r>
            <a:r>
              <a:rPr lang="en-US" sz="900" b="1" dirty="0"/>
              <a:t> de </a:t>
            </a:r>
            <a:r>
              <a:rPr lang="en-US" sz="900" b="1" dirty="0" err="1"/>
              <a:t>datos</a:t>
            </a:r>
            <a:r>
              <a:rPr lang="en-US" sz="900" b="1" dirty="0"/>
              <a:t> </a:t>
            </a:r>
            <a:r>
              <a:rPr lang="en-US" sz="900" b="1" dirty="0" err="1"/>
              <a:t>especializados</a:t>
            </a:r>
            <a:r>
              <a:rPr lang="en-US" sz="900" b="1" dirty="0"/>
              <a:t>. Las </a:t>
            </a:r>
            <a:r>
              <a:rPr lang="en-US" sz="900" b="1" dirty="0" err="1"/>
              <a:t>herramientas</a:t>
            </a:r>
            <a:r>
              <a:rPr lang="en-US" sz="900" b="1" dirty="0"/>
              <a:t> </a:t>
            </a:r>
            <a:r>
              <a:rPr lang="en-US" sz="900" b="1" dirty="0" err="1"/>
              <a:t>fáciles</a:t>
            </a:r>
            <a:r>
              <a:rPr lang="en-US" sz="900" b="1" dirty="0"/>
              <a:t> de usar de la </a:t>
            </a:r>
            <a:r>
              <a:rPr lang="en-US" sz="900" b="1" dirty="0" err="1"/>
              <a:t>plataforma</a:t>
            </a:r>
            <a:r>
              <a:rPr lang="en-US" sz="900" b="1" dirty="0"/>
              <a:t> </a:t>
            </a:r>
            <a:r>
              <a:rPr lang="en-US" sz="900" b="1" dirty="0" err="1"/>
              <a:t>permiten</a:t>
            </a:r>
            <a:r>
              <a:rPr lang="en-US" sz="900" b="1" dirty="0"/>
              <a:t> a </a:t>
            </a:r>
            <a:r>
              <a:rPr lang="en-US" sz="900" b="1" dirty="0" err="1"/>
              <a:t>los</a:t>
            </a:r>
            <a:r>
              <a:rPr lang="en-US" sz="900" b="1" dirty="0"/>
              <a:t> </a:t>
            </a:r>
            <a:r>
              <a:rPr lang="en-US" sz="900" b="1" dirty="0" err="1"/>
              <a:t>empleados</a:t>
            </a:r>
            <a:r>
              <a:rPr lang="en-US" sz="900" b="1" dirty="0"/>
              <a:t> de </a:t>
            </a:r>
            <a:r>
              <a:rPr lang="en-US" sz="900" b="1" dirty="0" err="1"/>
              <a:t>todos</a:t>
            </a:r>
            <a:r>
              <a:rPr lang="en-US" sz="900" b="1" dirty="0"/>
              <a:t> </a:t>
            </a:r>
            <a:r>
              <a:rPr lang="en-US" sz="900" b="1" dirty="0" err="1"/>
              <a:t>los</a:t>
            </a:r>
            <a:r>
              <a:rPr lang="en-US" sz="900" b="1" dirty="0"/>
              <a:t> </a:t>
            </a:r>
            <a:r>
              <a:rPr lang="en-US" sz="900" b="1" dirty="0" err="1"/>
              <a:t>departamentos</a:t>
            </a:r>
            <a:r>
              <a:rPr lang="en-US" sz="900" b="1" dirty="0"/>
              <a:t> </a:t>
            </a:r>
            <a:r>
              <a:rPr lang="en-US" sz="900" b="1" dirty="0" err="1"/>
              <a:t>generar</a:t>
            </a:r>
            <a:r>
              <a:rPr lang="en-US" sz="900" b="1" dirty="0"/>
              <a:t> </a:t>
            </a:r>
            <a:r>
              <a:rPr lang="en-US" sz="900" b="1" dirty="0" err="1"/>
              <a:t>información</a:t>
            </a:r>
            <a:r>
              <a:rPr lang="en-US" sz="900" b="1" dirty="0"/>
              <a:t> y </a:t>
            </a:r>
            <a:r>
              <a:rPr lang="en-US" sz="900" b="1" dirty="0" err="1"/>
              <a:t>contribuir</a:t>
            </a:r>
            <a:r>
              <a:rPr lang="en-US" sz="900" b="1" dirty="0"/>
              <a:t> a </a:t>
            </a:r>
            <a:r>
              <a:rPr lang="en-US" sz="900" b="1" dirty="0" err="1"/>
              <a:t>estrategias</a:t>
            </a:r>
            <a:r>
              <a:rPr lang="en-US" sz="900" b="1" dirty="0"/>
              <a:t> </a:t>
            </a:r>
            <a:r>
              <a:rPr lang="en-US" sz="900" b="1" dirty="0" err="1"/>
              <a:t>basadas</a:t>
            </a:r>
            <a:r>
              <a:rPr lang="en-US" sz="900" b="1" dirty="0"/>
              <a:t> </a:t>
            </a:r>
            <a:r>
              <a:rPr lang="en-US" sz="900" b="1" dirty="0" err="1"/>
              <a:t>en</a:t>
            </a:r>
            <a:r>
              <a:rPr lang="en-US" sz="900" b="1" dirty="0"/>
              <a:t> </a:t>
            </a:r>
            <a:r>
              <a:rPr lang="en-US" sz="900" b="1" dirty="0" err="1"/>
              <a:t>datos</a:t>
            </a:r>
            <a:r>
              <a:rPr lang="en-US" sz="900" b="1" dirty="0"/>
              <a:t>. Esta </a:t>
            </a:r>
            <a:r>
              <a:rPr lang="en-US" sz="900" b="1" dirty="0" err="1"/>
              <a:t>democratización</a:t>
            </a:r>
            <a:r>
              <a:rPr lang="en-US" sz="900" b="1" dirty="0"/>
              <a:t> de </a:t>
            </a:r>
            <a:r>
              <a:rPr lang="en-US" sz="900" b="1" dirty="0" err="1"/>
              <a:t>los</a:t>
            </a:r>
            <a:r>
              <a:rPr lang="en-US" sz="900" b="1" dirty="0"/>
              <a:t> </a:t>
            </a:r>
            <a:r>
              <a:rPr lang="en-US" sz="900" b="1" dirty="0" err="1"/>
              <a:t>datos</a:t>
            </a:r>
            <a:r>
              <a:rPr lang="en-US" sz="900" b="1" dirty="0"/>
              <a:t> </a:t>
            </a:r>
            <a:r>
              <a:rPr lang="en-US" sz="900" b="1" dirty="0" err="1"/>
              <a:t>empodera</a:t>
            </a:r>
            <a:r>
              <a:rPr lang="en-US" sz="900" b="1" dirty="0"/>
              <a:t> a </a:t>
            </a:r>
            <a:r>
              <a:rPr lang="en-US" sz="900" b="1" dirty="0" err="1"/>
              <a:t>todos</a:t>
            </a:r>
            <a:r>
              <a:rPr lang="en-US" sz="900" b="1" dirty="0"/>
              <a:t> </a:t>
            </a:r>
            <a:r>
              <a:rPr lang="en-US" sz="900" b="1" dirty="0" err="1"/>
              <a:t>los</a:t>
            </a:r>
            <a:r>
              <a:rPr lang="en-US" sz="900" b="1" dirty="0"/>
              <a:t> </a:t>
            </a:r>
            <a:r>
              <a:rPr lang="en-US" sz="900" b="1" dirty="0" err="1"/>
              <a:t>miembros</a:t>
            </a:r>
            <a:r>
              <a:rPr lang="en-US" sz="900" b="1" dirty="0"/>
              <a:t> de la </a:t>
            </a:r>
            <a:r>
              <a:rPr lang="en-US" sz="900" b="1" dirty="0" err="1"/>
              <a:t>organización</a:t>
            </a:r>
            <a:r>
              <a:rPr lang="en-US" sz="900" b="1" dirty="0"/>
              <a:t>, </a:t>
            </a:r>
            <a:r>
              <a:rPr lang="en-US" sz="900" b="1" dirty="0" err="1"/>
              <a:t>fomentando</a:t>
            </a:r>
            <a:r>
              <a:rPr lang="en-US" sz="900" b="1" dirty="0"/>
              <a:t> </a:t>
            </a:r>
            <a:r>
              <a:rPr lang="en-US" sz="900" b="1" dirty="0" err="1"/>
              <a:t>una</a:t>
            </a:r>
            <a:r>
              <a:rPr lang="en-US" sz="900" b="1" dirty="0"/>
              <a:t> </a:t>
            </a:r>
            <a:r>
              <a:rPr lang="en-US" sz="900" b="1" dirty="0" err="1"/>
              <a:t>cultura</a:t>
            </a:r>
            <a:r>
              <a:rPr lang="en-US" sz="900" b="1" dirty="0"/>
              <a:t> de </a:t>
            </a:r>
            <a:r>
              <a:rPr lang="en-US" sz="900" b="1" dirty="0" err="1"/>
              <a:t>analítica</a:t>
            </a:r>
            <a:r>
              <a:rPr lang="en-US" sz="900" b="1" dirty="0"/>
              <a:t> y </a:t>
            </a:r>
            <a:r>
              <a:rPr lang="en-US" sz="900" b="1" dirty="0" err="1"/>
              <a:t>mejora</a:t>
            </a:r>
            <a:r>
              <a:rPr lang="en-US" sz="900" b="1" dirty="0"/>
              <a:t> continua.
3. </a:t>
            </a:r>
            <a:r>
              <a:rPr lang="en-US" sz="900" b="1" dirty="0" err="1"/>
              <a:t>Tiempo</a:t>
            </a:r>
            <a:r>
              <a:rPr lang="en-US" sz="900" b="1" dirty="0"/>
              <a:t> de </a:t>
            </a:r>
            <a:r>
              <a:rPr lang="en-US" sz="900" b="1" dirty="0" err="1"/>
              <a:t>creación</a:t>
            </a:r>
            <a:r>
              <a:rPr lang="en-US" sz="900" b="1" dirty="0"/>
              <a:t> de valor </a:t>
            </a:r>
            <a:r>
              <a:rPr lang="en-US" sz="900" b="1" dirty="0" err="1"/>
              <a:t>acelerado</a:t>
            </a:r>
            <a:r>
              <a:rPr lang="en-US" sz="900" b="1" dirty="0"/>
              <a:t>: Microsoft Fabric </a:t>
            </a:r>
            <a:r>
              <a:rPr lang="en-US" sz="900" b="1" dirty="0" err="1"/>
              <a:t>ayuda</a:t>
            </a:r>
            <a:r>
              <a:rPr lang="en-US" sz="900" b="1" dirty="0"/>
              <a:t> a las </a:t>
            </a:r>
            <a:r>
              <a:rPr lang="en-US" sz="900" b="1" dirty="0" err="1"/>
              <a:t>organizaciones</a:t>
            </a:r>
            <a:r>
              <a:rPr lang="en-US" sz="900" b="1" dirty="0"/>
              <a:t> a </a:t>
            </a:r>
            <a:r>
              <a:rPr lang="en-US" sz="900" b="1" dirty="0" err="1"/>
              <a:t>obtener</a:t>
            </a:r>
            <a:r>
              <a:rPr lang="en-US" sz="900" b="1" dirty="0"/>
              <a:t> </a:t>
            </a:r>
            <a:r>
              <a:rPr lang="en-US" sz="900" b="1" dirty="0" err="1"/>
              <a:t>el</a:t>
            </a:r>
            <a:r>
              <a:rPr lang="en-US" sz="900" b="1" dirty="0"/>
              <a:t> valor de sus </a:t>
            </a:r>
            <a:r>
              <a:rPr lang="en-US" sz="900" b="1" dirty="0" err="1"/>
              <a:t>inversiones</a:t>
            </a:r>
            <a:r>
              <a:rPr lang="en-US" sz="900" b="1" dirty="0"/>
              <a:t> </a:t>
            </a:r>
            <a:r>
              <a:rPr lang="en-US" sz="900" b="1" dirty="0" err="1"/>
              <a:t>en</a:t>
            </a:r>
            <a:r>
              <a:rPr lang="en-US" sz="900" b="1" dirty="0"/>
              <a:t> </a:t>
            </a:r>
            <a:r>
              <a:rPr lang="en-US" sz="900" b="1" dirty="0" err="1"/>
              <a:t>datos</a:t>
            </a:r>
            <a:r>
              <a:rPr lang="en-US" sz="900" b="1" dirty="0"/>
              <a:t> </a:t>
            </a:r>
            <a:r>
              <a:rPr lang="en-US" sz="900" b="1" dirty="0" err="1"/>
              <a:t>más</a:t>
            </a:r>
            <a:r>
              <a:rPr lang="en-US" sz="900" b="1" dirty="0"/>
              <a:t> </a:t>
            </a:r>
            <a:r>
              <a:rPr lang="en-US" sz="900" b="1" dirty="0" err="1"/>
              <a:t>rápidamente</a:t>
            </a:r>
            <a:r>
              <a:rPr lang="en-US" sz="900" b="1" dirty="0"/>
              <a:t>. Al </a:t>
            </a:r>
            <a:r>
              <a:rPr lang="en-US" sz="900" b="1" dirty="0" err="1"/>
              <a:t>proporcionar</a:t>
            </a:r>
            <a:r>
              <a:rPr lang="en-US" sz="900" b="1" dirty="0"/>
              <a:t> </a:t>
            </a:r>
            <a:r>
              <a:rPr lang="en-US" sz="900" b="1" dirty="0" err="1"/>
              <a:t>una</a:t>
            </a:r>
            <a:r>
              <a:rPr lang="en-US" sz="900" b="1" dirty="0"/>
              <a:t> </a:t>
            </a:r>
            <a:r>
              <a:rPr lang="en-US" sz="900" b="1" dirty="0" err="1"/>
              <a:t>solución</a:t>
            </a:r>
            <a:r>
              <a:rPr lang="en-US" sz="900" b="1" dirty="0"/>
              <a:t> de </a:t>
            </a:r>
            <a:r>
              <a:rPr lang="en-US" sz="900" b="1" dirty="0" err="1"/>
              <a:t>análisis</a:t>
            </a:r>
            <a:r>
              <a:rPr lang="en-US" sz="900" b="1" dirty="0"/>
              <a:t> </a:t>
            </a:r>
            <a:r>
              <a:rPr lang="en-US" sz="900" b="1" dirty="0" err="1"/>
              <a:t>escalable</a:t>
            </a:r>
            <a:r>
              <a:rPr lang="en-US" sz="900" b="1" dirty="0"/>
              <a:t> y rentable, reduce </a:t>
            </a:r>
            <a:r>
              <a:rPr lang="en-US" sz="900" b="1" dirty="0" err="1"/>
              <a:t>el</a:t>
            </a:r>
            <a:r>
              <a:rPr lang="en-US" sz="900" b="1" dirty="0"/>
              <a:t> </a:t>
            </a:r>
            <a:r>
              <a:rPr lang="en-US" sz="900" b="1" dirty="0" err="1"/>
              <a:t>tiempo</a:t>
            </a:r>
            <a:r>
              <a:rPr lang="en-US" sz="900" b="1" dirty="0"/>
              <a:t> </a:t>
            </a:r>
            <a:r>
              <a:rPr lang="en-US" sz="900" b="1" dirty="0" err="1"/>
              <a:t>necesario</a:t>
            </a:r>
            <a:r>
              <a:rPr lang="en-US" sz="900" b="1" dirty="0"/>
              <a:t> para </a:t>
            </a:r>
            <a:r>
              <a:rPr lang="en-US" sz="900" b="1" dirty="0" err="1"/>
              <a:t>implementar</a:t>
            </a:r>
            <a:r>
              <a:rPr lang="en-US" sz="900" b="1" dirty="0"/>
              <a:t> y </a:t>
            </a:r>
            <a:r>
              <a:rPr lang="en-US" sz="900" b="1" dirty="0" err="1"/>
              <a:t>poner</a:t>
            </a:r>
            <a:r>
              <a:rPr lang="en-US" sz="900" b="1" dirty="0"/>
              <a:t> </a:t>
            </a:r>
            <a:r>
              <a:rPr lang="en-US" sz="900" b="1" dirty="0" err="1"/>
              <a:t>en</a:t>
            </a:r>
            <a:r>
              <a:rPr lang="en-US" sz="900" b="1" dirty="0"/>
              <a:t> </a:t>
            </a:r>
            <a:r>
              <a:rPr lang="en-US" sz="900" b="1" dirty="0" err="1"/>
              <a:t>funcionamiento</a:t>
            </a:r>
            <a:r>
              <a:rPr lang="en-US" sz="900" b="1" dirty="0"/>
              <a:t> </a:t>
            </a:r>
            <a:r>
              <a:rPr lang="en-US" sz="900" b="1" dirty="0" err="1"/>
              <a:t>los</a:t>
            </a:r>
            <a:r>
              <a:rPr lang="en-US" sz="900" b="1" dirty="0"/>
              <a:t> </a:t>
            </a:r>
            <a:r>
              <a:rPr lang="en-US" sz="900" b="1" dirty="0" err="1"/>
              <a:t>proyectos</a:t>
            </a:r>
            <a:r>
              <a:rPr lang="en-US" sz="900" b="1" dirty="0"/>
              <a:t> de </a:t>
            </a:r>
            <a:r>
              <a:rPr lang="en-US" sz="900" b="1" dirty="0" err="1"/>
              <a:t>análisis</a:t>
            </a:r>
            <a:r>
              <a:rPr lang="en-US" sz="900" b="1" dirty="0"/>
              <a:t>. Esta </a:t>
            </a:r>
            <a:r>
              <a:rPr lang="en-US" sz="900" b="1" dirty="0" err="1"/>
              <a:t>aceleración</a:t>
            </a:r>
            <a:r>
              <a:rPr lang="en-US" sz="900" b="1" dirty="0"/>
              <a:t> es crucial </a:t>
            </a:r>
            <a:r>
              <a:rPr lang="en-US" sz="900" b="1" dirty="0" err="1"/>
              <a:t>en</a:t>
            </a:r>
            <a:r>
              <a:rPr lang="en-US" sz="900" b="1" dirty="0"/>
              <a:t> </a:t>
            </a:r>
            <a:r>
              <a:rPr lang="en-US" sz="900" b="1" dirty="0" err="1"/>
              <a:t>el</a:t>
            </a:r>
            <a:r>
              <a:rPr lang="en-US" sz="900" b="1" dirty="0"/>
              <a:t> </a:t>
            </a:r>
            <a:r>
              <a:rPr lang="en-US" sz="900" b="1" dirty="0" err="1"/>
              <a:t>acelerado</a:t>
            </a:r>
            <a:r>
              <a:rPr lang="en-US" sz="900" b="1" dirty="0"/>
              <a:t> </a:t>
            </a:r>
            <a:r>
              <a:rPr lang="en-US" sz="900" b="1" dirty="0" err="1"/>
              <a:t>entorno</a:t>
            </a:r>
            <a:r>
              <a:rPr lang="en-US" sz="900" b="1" dirty="0"/>
              <a:t> </a:t>
            </a:r>
            <a:r>
              <a:rPr lang="en-US" sz="900" b="1" dirty="0" err="1"/>
              <a:t>empresarial</a:t>
            </a:r>
            <a:r>
              <a:rPr lang="en-US" sz="900" b="1" dirty="0"/>
              <a:t> actual, </a:t>
            </a:r>
            <a:r>
              <a:rPr lang="en-US" sz="900" b="1" dirty="0" err="1"/>
              <a:t>donde</a:t>
            </a:r>
            <a:r>
              <a:rPr lang="en-US" sz="900" b="1" dirty="0"/>
              <a:t> la </a:t>
            </a:r>
            <a:r>
              <a:rPr lang="en-US" sz="900" b="1" dirty="0" err="1"/>
              <a:t>información</a:t>
            </a:r>
            <a:r>
              <a:rPr lang="en-US" sz="900" b="1" dirty="0"/>
              <a:t> </a:t>
            </a:r>
            <a:r>
              <a:rPr lang="en-US" sz="900" b="1" dirty="0" err="1"/>
              <a:t>oportuna</a:t>
            </a:r>
            <a:r>
              <a:rPr lang="en-US" sz="900" b="1" dirty="0"/>
              <a:t> </a:t>
            </a:r>
            <a:r>
              <a:rPr lang="en-US" sz="900" b="1" dirty="0" err="1"/>
              <a:t>puede</a:t>
            </a:r>
            <a:r>
              <a:rPr lang="en-US" sz="900" b="1" dirty="0"/>
              <a:t> </a:t>
            </a:r>
            <a:r>
              <a:rPr lang="en-US" sz="900" b="1" dirty="0" err="1"/>
              <a:t>proporcionar</a:t>
            </a:r>
            <a:r>
              <a:rPr lang="en-US" sz="900" b="1" dirty="0"/>
              <a:t> </a:t>
            </a:r>
            <a:r>
              <a:rPr lang="en-US" sz="900" b="1" dirty="0" err="1"/>
              <a:t>una</a:t>
            </a:r>
            <a:r>
              <a:rPr lang="en-US" sz="900" b="1" dirty="0"/>
              <a:t> </a:t>
            </a:r>
            <a:r>
              <a:rPr lang="en-US" sz="900" b="1" dirty="0" err="1"/>
              <a:t>ventaja</a:t>
            </a:r>
            <a:r>
              <a:rPr lang="en-US" sz="900" b="1" dirty="0"/>
              <a:t> </a:t>
            </a:r>
            <a:r>
              <a:rPr lang="en-US" sz="900" b="1" dirty="0" err="1"/>
              <a:t>competitiva</a:t>
            </a:r>
            <a:r>
              <a:rPr lang="en-US" sz="900" b="1" dirty="0"/>
              <a:t> </a:t>
            </a:r>
            <a:r>
              <a:rPr lang="en-US" sz="900" b="1" dirty="0" err="1"/>
              <a:t>significativa</a:t>
            </a:r>
            <a:r>
              <a:rPr lang="en-US" sz="900" b="1" dirty="0"/>
              <a:t>.</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7/1/2024 8:28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31033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4.jpe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4.jpe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37.jpe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0.jpe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jpe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4.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5.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4.jpe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5.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Large Number 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1545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Header Line 12 Months">
    <p:spTree>
      <p:nvGrpSpPr>
        <p:cNvPr id="1" name=""/>
        <p:cNvGrpSpPr/>
        <p:nvPr/>
      </p:nvGrpSpPr>
      <p:grpSpPr>
        <a:xfrm>
          <a:off x="0" y="0"/>
          <a:ext cx="0" cy="0"/>
          <a:chOff x="0" y="0"/>
          <a:chExt cx="0" cy="0"/>
        </a:xfrm>
      </p:grpSpPr>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5223978" y="1645653"/>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83742" y="1645653"/>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5223978" y="3406214"/>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84968" y="3406214"/>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5223978" y="1526223"/>
            <a:ext cx="2445713" cy="0"/>
          </a:xfrm>
          <a:prstGeom prst="line">
            <a:avLst/>
          </a:prstGeom>
          <a:ln w="25400">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080567" y="1526223"/>
            <a:ext cx="2445713" cy="0"/>
          </a:xfrm>
          <a:prstGeom prst="line">
            <a:avLst/>
          </a:prstGeom>
          <a:ln w="25400">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5223978" y="3262198"/>
            <a:ext cx="2445713" cy="0"/>
          </a:xfrm>
          <a:prstGeom prst="line">
            <a:avLst/>
          </a:prstGeom>
          <a:ln w="25400">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080567" y="3262198"/>
            <a:ext cx="2445713" cy="0"/>
          </a:xfrm>
          <a:prstGeom prst="line">
            <a:avLst/>
          </a:prstGeom>
          <a:ln w="25400">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5223530"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083741"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5223530"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083741"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 name="Text Placeholder 16">
            <a:extLst>
              <a:ext uri="{FF2B5EF4-FFF2-40B4-BE49-F238E27FC236}">
                <a16:creationId xmlns:a16="http://schemas.microsoft.com/office/drawing/2014/main" id="{C29DFEC5-946A-BB92-1334-ACE7B43907BF}"/>
              </a:ext>
            </a:extLst>
          </p:cNvPr>
          <p:cNvSpPr>
            <a:spLocks noGrp="1"/>
          </p:cNvSpPr>
          <p:nvPr>
            <p:ph type="body" sz="quarter" idx="35"/>
          </p:nvPr>
        </p:nvSpPr>
        <p:spPr>
          <a:xfrm>
            <a:off x="5223978" y="5166047"/>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64B039F3-5E70-7A71-B946-437C0D95DD8D}"/>
              </a:ext>
            </a:extLst>
          </p:cNvPr>
          <p:cNvCxnSpPr>
            <a:cxnSpLocks/>
          </p:cNvCxnSpPr>
          <p:nvPr userDrawn="1"/>
        </p:nvCxnSpPr>
        <p:spPr>
          <a:xfrm>
            <a:off x="5223978" y="5022031"/>
            <a:ext cx="2445713" cy="0"/>
          </a:xfrm>
          <a:prstGeom prst="line">
            <a:avLst/>
          </a:prstGeom>
          <a:ln w="25400">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6DC534A6-26E9-D943-EC01-B68A88789B46}"/>
              </a:ext>
            </a:extLst>
          </p:cNvPr>
          <p:cNvSpPr>
            <a:spLocks noGrp="1"/>
          </p:cNvSpPr>
          <p:nvPr>
            <p:ph type="body" sz="quarter" idx="38" hasCustomPrompt="1"/>
          </p:nvPr>
        </p:nvSpPr>
        <p:spPr>
          <a:xfrm>
            <a:off x="5223530" y="4445967"/>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2092623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23927169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3607012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5935740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0183600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530000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218287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461799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042877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891648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239447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Header Line 12 Months">
    <p:spTree>
      <p:nvGrpSpPr>
        <p:cNvPr id="1" name=""/>
        <p:cNvGrpSpPr/>
        <p:nvPr/>
      </p:nvGrpSpPr>
      <p:grpSpPr>
        <a:xfrm>
          <a:off x="0" y="0"/>
          <a:ext cx="0" cy="0"/>
          <a:chOff x="0" y="0"/>
          <a:chExt cx="0" cy="0"/>
        </a:xfrm>
      </p:grpSpPr>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5223530"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1"/>
              </a:ext>
            </a:extLst>
          </p:cNvPr>
          <p:cNvCxnSpPr>
            <a:cxnSpLocks/>
          </p:cNvCxnSpPr>
          <p:nvPr userDrawn="1"/>
        </p:nvCxnSpPr>
        <p:spPr>
          <a:xfrm>
            <a:off x="5223978" y="1526223"/>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5223978" y="1645653"/>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083741"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 uri="{C183D7F6-B498-43B3-948B-1728B52AA6E4}">
                <adec:decorative xmlns:adec="http://schemas.microsoft.com/office/drawing/2017/decorative" val="1"/>
              </a:ext>
            </a:extLst>
          </p:cNvPr>
          <p:cNvCxnSpPr>
            <a:cxnSpLocks/>
          </p:cNvCxnSpPr>
          <p:nvPr userDrawn="1"/>
        </p:nvCxnSpPr>
        <p:spPr>
          <a:xfrm>
            <a:off x="8080567" y="1526223"/>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83742" y="1645653"/>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5223530"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 uri="{C183D7F6-B498-43B3-948B-1728B52AA6E4}">
                <adec:decorative xmlns:adec="http://schemas.microsoft.com/office/drawing/2017/decorative" val="1"/>
              </a:ext>
            </a:extLst>
          </p:cNvPr>
          <p:cNvCxnSpPr>
            <a:cxnSpLocks/>
          </p:cNvCxnSpPr>
          <p:nvPr userDrawn="1"/>
        </p:nvCxnSpPr>
        <p:spPr>
          <a:xfrm>
            <a:off x="5223978" y="3262198"/>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5223978" y="3406214"/>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083741"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 uri="{C183D7F6-B498-43B3-948B-1728B52AA6E4}">
                <adec:decorative xmlns:adec="http://schemas.microsoft.com/office/drawing/2017/decorative" val="1"/>
              </a:ext>
            </a:extLst>
          </p:cNvPr>
          <p:cNvCxnSpPr>
            <a:cxnSpLocks/>
          </p:cNvCxnSpPr>
          <p:nvPr userDrawn="1"/>
        </p:nvCxnSpPr>
        <p:spPr>
          <a:xfrm>
            <a:off x="8080567" y="3262198"/>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84968" y="3406214"/>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1" name="Text Placeholder 28">
            <a:extLst>
              <a:ext uri="{FF2B5EF4-FFF2-40B4-BE49-F238E27FC236}">
                <a16:creationId xmlns:a16="http://schemas.microsoft.com/office/drawing/2014/main" id="{6DC534A6-26E9-D943-EC01-B68A88789B46}"/>
              </a:ext>
            </a:extLst>
          </p:cNvPr>
          <p:cNvSpPr>
            <a:spLocks noGrp="1"/>
          </p:cNvSpPr>
          <p:nvPr>
            <p:ph type="body" sz="quarter" idx="38" hasCustomPrompt="1"/>
          </p:nvPr>
        </p:nvSpPr>
        <p:spPr>
          <a:xfrm>
            <a:off x="5223530" y="4445967"/>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cxnSp>
        <p:nvCxnSpPr>
          <p:cNvPr id="8" name="Straight Connector 7">
            <a:extLst>
              <a:ext uri="{FF2B5EF4-FFF2-40B4-BE49-F238E27FC236}">
                <a16:creationId xmlns:a16="http://schemas.microsoft.com/office/drawing/2014/main" id="{64B039F3-5E70-7A71-B946-437C0D95DD8D}"/>
              </a:ext>
              <a:ext uri="{C183D7F6-B498-43B3-948B-1728B52AA6E4}">
                <adec:decorative xmlns:adec="http://schemas.microsoft.com/office/drawing/2017/decorative" val="1"/>
              </a:ext>
            </a:extLst>
          </p:cNvPr>
          <p:cNvCxnSpPr>
            <a:cxnSpLocks/>
          </p:cNvCxnSpPr>
          <p:nvPr userDrawn="1"/>
        </p:nvCxnSpPr>
        <p:spPr>
          <a:xfrm>
            <a:off x="5223978" y="5022031"/>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16">
            <a:extLst>
              <a:ext uri="{FF2B5EF4-FFF2-40B4-BE49-F238E27FC236}">
                <a16:creationId xmlns:a16="http://schemas.microsoft.com/office/drawing/2014/main" id="{C29DFEC5-946A-BB92-1334-ACE7B43907BF}"/>
              </a:ext>
            </a:extLst>
          </p:cNvPr>
          <p:cNvSpPr>
            <a:spLocks noGrp="1"/>
          </p:cNvSpPr>
          <p:nvPr>
            <p:ph type="body" sz="quarter" idx="35"/>
          </p:nvPr>
        </p:nvSpPr>
        <p:spPr>
          <a:xfrm>
            <a:off x="5223978" y="5166047"/>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 name="Text Placeholder 28">
            <a:extLst>
              <a:ext uri="{FF2B5EF4-FFF2-40B4-BE49-F238E27FC236}">
                <a16:creationId xmlns:a16="http://schemas.microsoft.com/office/drawing/2014/main" id="{819DB494-389C-BBF6-405B-8D52D3084970}"/>
              </a:ext>
            </a:extLst>
          </p:cNvPr>
          <p:cNvSpPr>
            <a:spLocks noGrp="1"/>
          </p:cNvSpPr>
          <p:nvPr>
            <p:ph type="body" sz="quarter" idx="40" hasCustomPrompt="1"/>
          </p:nvPr>
        </p:nvSpPr>
        <p:spPr>
          <a:xfrm>
            <a:off x="8083741" y="4445967"/>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cxnSp>
        <p:nvCxnSpPr>
          <p:cNvPr id="3" name="Straight Connector 2">
            <a:extLst>
              <a:ext uri="{FF2B5EF4-FFF2-40B4-BE49-F238E27FC236}">
                <a16:creationId xmlns:a16="http://schemas.microsoft.com/office/drawing/2014/main" id="{193C2935-29DA-A953-A314-E134725303AA}"/>
              </a:ext>
              <a:ext uri="{C183D7F6-B498-43B3-948B-1728B52AA6E4}">
                <adec:decorative xmlns:adec="http://schemas.microsoft.com/office/drawing/2017/decorative" val="1"/>
              </a:ext>
            </a:extLst>
          </p:cNvPr>
          <p:cNvCxnSpPr>
            <a:cxnSpLocks/>
          </p:cNvCxnSpPr>
          <p:nvPr userDrawn="1"/>
        </p:nvCxnSpPr>
        <p:spPr>
          <a:xfrm>
            <a:off x="8080567" y="5022031"/>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ext Placeholder 16">
            <a:extLst>
              <a:ext uri="{FF2B5EF4-FFF2-40B4-BE49-F238E27FC236}">
                <a16:creationId xmlns:a16="http://schemas.microsoft.com/office/drawing/2014/main" id="{03125DCE-A0DB-2CD6-F360-E90F8EEA2278}"/>
              </a:ext>
            </a:extLst>
          </p:cNvPr>
          <p:cNvSpPr>
            <a:spLocks noGrp="1"/>
          </p:cNvSpPr>
          <p:nvPr>
            <p:ph type="body" sz="quarter" idx="39"/>
          </p:nvPr>
        </p:nvSpPr>
        <p:spPr>
          <a:xfrm>
            <a:off x="8084968" y="5166047"/>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092623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26407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295324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788009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0044766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655264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503081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490696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537505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676624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98415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ig Left No Sub">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6F4EB25-9D45-4261-BB0F-21E48ED31817}"/>
              </a:ext>
            </a:extLst>
          </p:cNvPr>
          <p:cNvSpPr>
            <a:spLocks noGrp="1"/>
          </p:cNvSpPr>
          <p:nvPr>
            <p:ph type="pic" sz="quarter" idx="11" hasCustomPrompt="1"/>
          </p:nvPr>
        </p:nvSpPr>
        <p:spPr bwMode="ltGray">
          <a:xfrm>
            <a:off x="0" y="0"/>
            <a:ext cx="3522846" cy="6858000"/>
          </a:xfrm>
          <a:solidFill>
            <a:srgbClr val="000000"/>
          </a:solidFill>
          <a:effectLst>
            <a:outerShdw blurRad="317500" dist="215900" dir="5400000" algn="ctr" rotWithShape="0">
              <a:prstClr val="black">
                <a:alpha val="15000"/>
              </a:prstClr>
            </a:outerShdw>
          </a:effectLst>
        </p:spPr>
        <p:txBody>
          <a:bodyPr vert="horz" wrap="square" lIns="0" tIns="2377440" rIns="0" bIns="0" rtlCol="0" anchor="t" anchorCtr="0">
            <a:noAutofit/>
          </a:bodyPr>
          <a:lstStyle>
            <a:lvl1pPr>
              <a:defRPr lang="en-US" sz="14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5" name="Text Placeholder 4">
            <a:extLst>
              <a:ext uri="{FF2B5EF4-FFF2-40B4-BE49-F238E27FC236}">
                <a16:creationId xmlns:a16="http://schemas.microsoft.com/office/drawing/2014/main" id="{B6E5E079-45A2-57B9-595D-72A543B137C5}"/>
              </a:ext>
            </a:extLst>
          </p:cNvPr>
          <p:cNvSpPr>
            <a:spLocks noGrp="1"/>
          </p:cNvSpPr>
          <p:nvPr>
            <p:ph type="body" sz="quarter" idx="19" hasCustomPrompt="1"/>
          </p:nvPr>
        </p:nvSpPr>
        <p:spPr>
          <a:xfrm>
            <a:off x="457199" y="2552900"/>
            <a:ext cx="2608448" cy="1251157"/>
          </a:xfrm>
          <a:noFill/>
        </p:spPr>
        <p:txBody>
          <a:bodyPr wrap="square" lIns="0" tIns="0" rIns="0" bIns="0" anchor="b">
            <a:normAutofit/>
          </a:bodyPr>
          <a:lstStyle>
            <a:lvl1pPr marL="0" indent="0">
              <a:spcBef>
                <a:spcPts val="0"/>
              </a:spcBef>
              <a:buNone/>
              <a:defRPr sz="2800" spc="0" baseline="0">
                <a:solidFill>
                  <a:schemeClr val="tx1"/>
                </a:solidFill>
                <a:latin typeface="+mj-lt"/>
                <a:cs typeface="Segoe UI" panose="020B0502040204020203" pitchFamily="34" charset="0"/>
              </a:defRPr>
            </a:lvl1pPr>
          </a:lstStyle>
          <a:p>
            <a:pPr lvl="0"/>
            <a:r>
              <a:rPr lang="en-US"/>
              <a:t>Title</a:t>
            </a:r>
          </a:p>
        </p:txBody>
      </p:sp>
    </p:spTree>
    <p:extLst>
      <p:ext uri="{BB962C8B-B14F-4D97-AF65-F5344CB8AC3E}">
        <p14:creationId xmlns:p14="http://schemas.microsoft.com/office/powerpoint/2010/main" val="37960718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4617">
          <p15:clr>
            <a:srgbClr val="5ACBF0"/>
          </p15:clr>
        </p15:guide>
        <p15:guide id="8" pos="4320">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62015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118890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645995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718200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823688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702660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1324159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8504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2203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52266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117865"/>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20918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333428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01">
    <p:bg>
      <p:bgRef idx="1001">
        <a:schemeClr val="bg1"/>
      </p:bgRef>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BAA5CC1-7310-92AB-74DB-6B4506BCD0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856668"/>
            <a:ext cx="9144000" cy="677108"/>
          </a:xfrm>
          <a:noFill/>
        </p:spPr>
        <p:txBody>
          <a:bodyPr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6" name="Text Placeholder 4">
            <a:extLst>
              <a:ext uri="{FF2B5EF4-FFF2-40B4-BE49-F238E27FC236}">
                <a16:creationId xmlns:a16="http://schemas.microsoft.com/office/drawing/2014/main" id="{41E16206-446F-D53F-4954-F60895487135}"/>
              </a:ext>
            </a:extLst>
          </p:cNvPr>
          <p:cNvSpPr>
            <a:spLocks noGrp="1"/>
          </p:cNvSpPr>
          <p:nvPr>
            <p:ph type="body" sz="quarter" idx="13" hasCustomPrompt="1"/>
          </p:nvPr>
        </p:nvSpPr>
        <p:spPr>
          <a:xfrm>
            <a:off x="9495742" y="539842"/>
            <a:ext cx="2112058" cy="338554"/>
          </a:xfrm>
          <a:noFill/>
        </p:spPr>
        <p:txBody>
          <a:bodyPr wrap="square" lIns="0" tIns="0" rIns="0" bIns="0">
            <a:spAutoFit/>
          </a:bodyPr>
          <a:lstStyle>
            <a:lvl1pPr marL="0" indent="0" algn="r">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spTree>
    <p:extLst>
      <p:ext uri="{BB962C8B-B14F-4D97-AF65-F5344CB8AC3E}">
        <p14:creationId xmlns:p14="http://schemas.microsoft.com/office/powerpoint/2010/main" val="41604669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01 w/ Speaker">
    <p:bg>
      <p:bgRef idx="1001">
        <a:schemeClr val="bg1"/>
      </p:bgRef>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6A7B1DE-A37A-06CF-0717-6FEE6A653B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402567"/>
            <a:ext cx="9144000" cy="677108"/>
          </a:xfrm>
          <a:noFill/>
        </p:spPr>
        <p:txBody>
          <a:bodyPr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508299"/>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Insert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6" name="Text Placeholder 4">
            <a:extLst>
              <a:ext uri="{FF2B5EF4-FFF2-40B4-BE49-F238E27FC236}">
                <a16:creationId xmlns:a16="http://schemas.microsoft.com/office/drawing/2014/main" id="{41E16206-446F-D53F-4954-F60895487135}"/>
              </a:ext>
            </a:extLst>
          </p:cNvPr>
          <p:cNvSpPr>
            <a:spLocks noGrp="1"/>
          </p:cNvSpPr>
          <p:nvPr>
            <p:ph type="body" sz="quarter" idx="13" hasCustomPrompt="1"/>
          </p:nvPr>
        </p:nvSpPr>
        <p:spPr>
          <a:xfrm>
            <a:off x="9495742" y="539842"/>
            <a:ext cx="2112058" cy="338554"/>
          </a:xfrm>
          <a:noFill/>
        </p:spPr>
        <p:txBody>
          <a:bodyPr wrap="square" lIns="0" tIns="0" rIns="0" bIns="0">
            <a:spAutoFit/>
          </a:bodyPr>
          <a:lstStyle>
            <a:lvl1pPr marL="0" indent="0" algn="r">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pic>
        <p:nvPicPr>
          <p:cNvPr id="4" name="Graphic 3">
            <a:extLst>
              <a:ext uri="{FF2B5EF4-FFF2-40B4-BE49-F238E27FC236}">
                <a16:creationId xmlns:a16="http://schemas.microsoft.com/office/drawing/2014/main" id="{696C2465-AEBD-E5B4-472D-39C76BE6AE8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413" r="29873"/>
          <a:stretch/>
        </p:blipFill>
        <p:spPr>
          <a:xfrm>
            <a:off x="347241" y="4622523"/>
            <a:ext cx="2095017" cy="1779050"/>
          </a:xfrm>
          <a:prstGeom prst="rect">
            <a:avLst/>
          </a:prstGeom>
        </p:spPr>
      </p:pic>
      <p:sp>
        <p:nvSpPr>
          <p:cNvPr id="10" name="Picture Placeholder 9">
            <a:extLst>
              <a:ext uri="{FF2B5EF4-FFF2-40B4-BE49-F238E27FC236}">
                <a16:creationId xmlns:a16="http://schemas.microsoft.com/office/drawing/2014/main" id="{47A230DE-253D-D501-0F47-AC04AA199B49}"/>
              </a:ext>
            </a:extLst>
          </p:cNvPr>
          <p:cNvSpPr>
            <a:spLocks noGrp="1" noChangeAspect="1"/>
          </p:cNvSpPr>
          <p:nvPr>
            <p:ph type="pic" sz="quarter" idx="14" hasCustomPrompt="1"/>
          </p:nvPr>
        </p:nvSpPr>
        <p:spPr>
          <a:xfrm>
            <a:off x="699883" y="4729578"/>
            <a:ext cx="1463040" cy="1463040"/>
          </a:xfrm>
          <a:prstGeom prst="ellipse">
            <a:avLst/>
          </a:prstGeom>
          <a:solidFill>
            <a:schemeClr val="bg1"/>
          </a:solidFill>
        </p:spPr>
        <p:txBody>
          <a:bodyPr/>
          <a:lstStyle>
            <a:lvl1pPr marL="0" indent="0">
              <a:buNone/>
              <a:defRPr sz="1400">
                <a:solidFill>
                  <a:schemeClr val="tx1"/>
                </a:solidFill>
              </a:defRPr>
            </a:lvl1pPr>
          </a:lstStyle>
          <a:p>
            <a:r>
              <a:rPr lang="en-CA"/>
              <a:t>Click to insert picture</a:t>
            </a:r>
          </a:p>
        </p:txBody>
      </p:sp>
      <p:sp>
        <p:nvSpPr>
          <p:cNvPr id="13" name="Text Placeholder 4">
            <a:extLst>
              <a:ext uri="{FF2B5EF4-FFF2-40B4-BE49-F238E27FC236}">
                <a16:creationId xmlns:a16="http://schemas.microsoft.com/office/drawing/2014/main" id="{ED85664D-E0FC-A0D9-D2E6-F32A392B5466}"/>
              </a:ext>
            </a:extLst>
          </p:cNvPr>
          <p:cNvSpPr>
            <a:spLocks noGrp="1"/>
          </p:cNvSpPr>
          <p:nvPr>
            <p:ph type="body" sz="quarter" idx="15" hasCustomPrompt="1"/>
          </p:nvPr>
        </p:nvSpPr>
        <p:spPr>
          <a:xfrm>
            <a:off x="2571757" y="5039572"/>
            <a:ext cx="5677705" cy="276999"/>
          </a:xfrm>
          <a:noFill/>
        </p:spPr>
        <p:txBody>
          <a:bodyPr wrap="square" lIns="0" tIns="0" rIns="0" bIns="0">
            <a:spAutoFit/>
          </a:bodyPr>
          <a:lstStyle>
            <a:lvl1pPr marL="0" indent="0">
              <a:spcBef>
                <a:spcPts val="0"/>
              </a:spcBef>
              <a:buNone/>
              <a:defRPr sz="1800" spc="0" baseline="0">
                <a:solidFill>
                  <a:schemeClr val="tx1"/>
                </a:solidFill>
                <a:latin typeface="+mj-lt"/>
                <a:cs typeface="Segoe UI" panose="020B0502040204020203" pitchFamily="34" charset="0"/>
              </a:defRPr>
            </a:lvl1pPr>
          </a:lstStyle>
          <a:p>
            <a:pPr lvl="0"/>
            <a:r>
              <a:rPr lang="en-US" err="1"/>
              <a:t>Firstname</a:t>
            </a:r>
            <a:r>
              <a:rPr lang="en-US"/>
              <a:t> </a:t>
            </a:r>
            <a:r>
              <a:rPr lang="en-US" err="1"/>
              <a:t>Lastname</a:t>
            </a:r>
            <a:endParaRPr lang="en-US"/>
          </a:p>
        </p:txBody>
      </p:sp>
      <p:sp>
        <p:nvSpPr>
          <p:cNvPr id="14" name="Text Placeholder 4">
            <a:extLst>
              <a:ext uri="{FF2B5EF4-FFF2-40B4-BE49-F238E27FC236}">
                <a16:creationId xmlns:a16="http://schemas.microsoft.com/office/drawing/2014/main" id="{841F6F3B-DEA6-DCD0-FEBB-CF52DA7AF31E}"/>
              </a:ext>
            </a:extLst>
          </p:cNvPr>
          <p:cNvSpPr>
            <a:spLocks noGrp="1"/>
          </p:cNvSpPr>
          <p:nvPr>
            <p:ph type="body" sz="quarter" idx="16" hasCustomPrompt="1"/>
          </p:nvPr>
        </p:nvSpPr>
        <p:spPr>
          <a:xfrm>
            <a:off x="2571757" y="5492634"/>
            <a:ext cx="5677705" cy="223837"/>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Role</a:t>
            </a:r>
          </a:p>
        </p:txBody>
      </p:sp>
      <p:sp>
        <p:nvSpPr>
          <p:cNvPr id="15" name="Text Placeholder 4">
            <a:extLst>
              <a:ext uri="{FF2B5EF4-FFF2-40B4-BE49-F238E27FC236}">
                <a16:creationId xmlns:a16="http://schemas.microsoft.com/office/drawing/2014/main" id="{E590A321-2C3B-3629-474C-AD12A245DDC8}"/>
              </a:ext>
            </a:extLst>
          </p:cNvPr>
          <p:cNvSpPr>
            <a:spLocks noGrp="1"/>
          </p:cNvSpPr>
          <p:nvPr>
            <p:ph type="body" sz="quarter" idx="17" hasCustomPrompt="1"/>
          </p:nvPr>
        </p:nvSpPr>
        <p:spPr>
          <a:xfrm>
            <a:off x="2571757" y="5776908"/>
            <a:ext cx="5677705" cy="223837"/>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Company</a:t>
            </a:r>
          </a:p>
        </p:txBody>
      </p:sp>
    </p:spTree>
    <p:extLst>
      <p:ext uri="{BB962C8B-B14F-4D97-AF65-F5344CB8AC3E}">
        <p14:creationId xmlns:p14="http://schemas.microsoft.com/office/powerpoint/2010/main" val="2031401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02">
    <p:bg>
      <p:bgRef idx="1001">
        <a:schemeClr val="bg1"/>
      </p:bgRef>
    </p:bg>
    <p:spTree>
      <p:nvGrpSpPr>
        <p:cNvPr id="1" name=""/>
        <p:cNvGrpSpPr/>
        <p:nvPr/>
      </p:nvGrpSpPr>
      <p:grpSpPr>
        <a:xfrm>
          <a:off x="0" y="0"/>
          <a:ext cx="0" cy="0"/>
          <a:chOff x="0" y="0"/>
          <a:chExt cx="0" cy="0"/>
        </a:xfrm>
      </p:grpSpPr>
      <p:pic>
        <p:nvPicPr>
          <p:cNvPr id="4" name="Picture 3" descr="A picture containing dark&#10;&#10;Description automatically generated">
            <a:extLst>
              <a:ext uri="{FF2B5EF4-FFF2-40B4-BE49-F238E27FC236}">
                <a16:creationId xmlns:a16="http://schemas.microsoft.com/office/drawing/2014/main" id="{8097F7EB-7B32-F528-61B1-D992CF54890B}"/>
              </a:ext>
            </a:extLst>
          </p:cNvPr>
          <p:cNvPicPr>
            <a:picLocks noChangeAspect="1"/>
          </p:cNvPicPr>
          <p:nvPr userDrawn="1"/>
        </p:nvPicPr>
        <p:blipFill>
          <a:blip r:embed="rId2"/>
          <a:stretch>
            <a:fillRect/>
          </a:stretch>
        </p:blipFill>
        <p:spPr>
          <a:xfrm>
            <a:off x="592" y="0"/>
            <a:ext cx="12190815" cy="6858000"/>
          </a:xfrm>
          <a:prstGeom prst="rect">
            <a:avLst/>
          </a:prstGeom>
        </p:spPr>
      </p:pic>
      <p:sp>
        <p:nvSpPr>
          <p:cNvPr id="9" name="Title 1"/>
          <p:cNvSpPr>
            <a:spLocks noGrp="1"/>
          </p:cNvSpPr>
          <p:nvPr>
            <p:ph type="title" hasCustomPrompt="1"/>
          </p:nvPr>
        </p:nvSpPr>
        <p:spPr>
          <a:xfrm>
            <a:off x="584200" y="2179559"/>
            <a:ext cx="4659132" cy="1354217"/>
          </a:xfrm>
          <a:noFill/>
        </p:spPr>
        <p:txBody>
          <a:bodyPr wrap="square"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65913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6" name="Text Placeholder 4">
            <a:extLst>
              <a:ext uri="{FF2B5EF4-FFF2-40B4-BE49-F238E27FC236}">
                <a16:creationId xmlns:a16="http://schemas.microsoft.com/office/drawing/2014/main" id="{41E16206-446F-D53F-4954-F60895487135}"/>
              </a:ext>
            </a:extLst>
          </p:cNvPr>
          <p:cNvSpPr>
            <a:spLocks noGrp="1"/>
          </p:cNvSpPr>
          <p:nvPr>
            <p:ph type="body" sz="quarter" idx="13" hasCustomPrompt="1"/>
          </p:nvPr>
        </p:nvSpPr>
        <p:spPr>
          <a:xfrm>
            <a:off x="9495742" y="539842"/>
            <a:ext cx="2112058" cy="338554"/>
          </a:xfrm>
          <a:noFill/>
        </p:spPr>
        <p:txBody>
          <a:bodyPr wrap="square" lIns="0" tIns="0" rIns="0" bIns="0">
            <a:spAutoFit/>
          </a:bodyPr>
          <a:lstStyle>
            <a:lvl1pPr marL="0" indent="0" algn="r">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spTree>
    <p:extLst>
      <p:ext uri="{BB962C8B-B14F-4D97-AF65-F5344CB8AC3E}">
        <p14:creationId xmlns:p14="http://schemas.microsoft.com/office/powerpoint/2010/main" val="3058355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02 w/ Speaker">
    <p:bg>
      <p:bgRef idx="1001">
        <a:schemeClr val="bg1"/>
      </p:bgRef>
    </p:bg>
    <p:spTree>
      <p:nvGrpSpPr>
        <p:cNvPr id="1" name=""/>
        <p:cNvGrpSpPr/>
        <p:nvPr/>
      </p:nvGrpSpPr>
      <p:grpSpPr>
        <a:xfrm>
          <a:off x="0" y="0"/>
          <a:ext cx="0" cy="0"/>
          <a:chOff x="0" y="0"/>
          <a:chExt cx="0" cy="0"/>
        </a:xfrm>
      </p:grpSpPr>
      <p:pic>
        <p:nvPicPr>
          <p:cNvPr id="4" name="Picture 3" descr="A picture containing dark&#10;&#10;Description automatically generated">
            <a:extLst>
              <a:ext uri="{FF2B5EF4-FFF2-40B4-BE49-F238E27FC236}">
                <a16:creationId xmlns:a16="http://schemas.microsoft.com/office/drawing/2014/main" id="{8097F7EB-7B32-F528-61B1-D992CF54890B}"/>
              </a:ext>
            </a:extLst>
          </p:cNvPr>
          <p:cNvPicPr>
            <a:picLocks noChangeAspect="1"/>
          </p:cNvPicPr>
          <p:nvPr userDrawn="1"/>
        </p:nvPicPr>
        <p:blipFill>
          <a:blip r:embed="rId2"/>
          <a:stretch>
            <a:fillRect/>
          </a:stretch>
        </p:blipFill>
        <p:spPr>
          <a:xfrm>
            <a:off x="592" y="0"/>
            <a:ext cx="12190815" cy="6858000"/>
          </a:xfrm>
          <a:prstGeom prst="rect">
            <a:avLst/>
          </a:prstGeom>
        </p:spPr>
      </p:pic>
      <p:sp>
        <p:nvSpPr>
          <p:cNvPr id="9" name="Title 1"/>
          <p:cNvSpPr>
            <a:spLocks noGrp="1"/>
          </p:cNvSpPr>
          <p:nvPr>
            <p:ph type="title" hasCustomPrompt="1"/>
          </p:nvPr>
        </p:nvSpPr>
        <p:spPr>
          <a:xfrm>
            <a:off x="584200" y="1749198"/>
            <a:ext cx="4659132" cy="1354217"/>
          </a:xfrm>
          <a:noFill/>
        </p:spPr>
        <p:txBody>
          <a:bodyPr wrap="square"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532039"/>
            <a:ext cx="465913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Insert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6" name="Text Placeholder 4">
            <a:extLst>
              <a:ext uri="{FF2B5EF4-FFF2-40B4-BE49-F238E27FC236}">
                <a16:creationId xmlns:a16="http://schemas.microsoft.com/office/drawing/2014/main" id="{41E16206-446F-D53F-4954-F60895487135}"/>
              </a:ext>
            </a:extLst>
          </p:cNvPr>
          <p:cNvSpPr>
            <a:spLocks noGrp="1"/>
          </p:cNvSpPr>
          <p:nvPr>
            <p:ph type="body" sz="quarter" idx="13" hasCustomPrompt="1"/>
          </p:nvPr>
        </p:nvSpPr>
        <p:spPr>
          <a:xfrm>
            <a:off x="9495742" y="539842"/>
            <a:ext cx="2112058" cy="338554"/>
          </a:xfrm>
          <a:noFill/>
        </p:spPr>
        <p:txBody>
          <a:bodyPr wrap="square" lIns="0" tIns="0" rIns="0" bIns="0">
            <a:spAutoFit/>
          </a:bodyPr>
          <a:lstStyle>
            <a:lvl1pPr marL="0" indent="0" algn="r">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pic>
        <p:nvPicPr>
          <p:cNvPr id="2" name="Graphic 1">
            <a:extLst>
              <a:ext uri="{FF2B5EF4-FFF2-40B4-BE49-F238E27FC236}">
                <a16:creationId xmlns:a16="http://schemas.microsoft.com/office/drawing/2014/main" id="{2460C588-33CC-0165-7D8D-597484D5405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413" r="29873"/>
          <a:stretch/>
        </p:blipFill>
        <p:spPr>
          <a:xfrm>
            <a:off x="347241" y="4622523"/>
            <a:ext cx="2095017" cy="1779050"/>
          </a:xfrm>
          <a:prstGeom prst="rect">
            <a:avLst/>
          </a:prstGeom>
        </p:spPr>
      </p:pic>
      <p:sp>
        <p:nvSpPr>
          <p:cNvPr id="3" name="Picture Placeholder 9">
            <a:extLst>
              <a:ext uri="{FF2B5EF4-FFF2-40B4-BE49-F238E27FC236}">
                <a16:creationId xmlns:a16="http://schemas.microsoft.com/office/drawing/2014/main" id="{CB2CF8BA-5EA4-7351-2CC4-AEBA2781E65F}"/>
              </a:ext>
            </a:extLst>
          </p:cNvPr>
          <p:cNvSpPr>
            <a:spLocks noGrp="1" noChangeAspect="1"/>
          </p:cNvSpPr>
          <p:nvPr>
            <p:ph type="pic" sz="quarter" idx="14" hasCustomPrompt="1"/>
          </p:nvPr>
        </p:nvSpPr>
        <p:spPr>
          <a:xfrm>
            <a:off x="699883" y="4729578"/>
            <a:ext cx="1463040" cy="1463040"/>
          </a:xfrm>
          <a:prstGeom prst="ellipse">
            <a:avLst/>
          </a:prstGeom>
          <a:solidFill>
            <a:schemeClr val="bg1"/>
          </a:solidFill>
        </p:spPr>
        <p:txBody>
          <a:bodyPr/>
          <a:lstStyle>
            <a:lvl1pPr marL="0" indent="0">
              <a:buNone/>
              <a:defRPr sz="1400">
                <a:solidFill>
                  <a:schemeClr val="tx1"/>
                </a:solidFill>
              </a:defRPr>
            </a:lvl1pPr>
          </a:lstStyle>
          <a:p>
            <a:r>
              <a:rPr lang="en-CA"/>
              <a:t>Click to insert picture</a:t>
            </a:r>
          </a:p>
        </p:txBody>
      </p:sp>
      <p:sp>
        <p:nvSpPr>
          <p:cNvPr id="8" name="Text Placeholder 4">
            <a:extLst>
              <a:ext uri="{FF2B5EF4-FFF2-40B4-BE49-F238E27FC236}">
                <a16:creationId xmlns:a16="http://schemas.microsoft.com/office/drawing/2014/main" id="{BED1405E-7338-9C3F-122D-BB1259AB8864}"/>
              </a:ext>
            </a:extLst>
          </p:cNvPr>
          <p:cNvSpPr>
            <a:spLocks noGrp="1"/>
          </p:cNvSpPr>
          <p:nvPr>
            <p:ph type="body" sz="quarter" idx="15" hasCustomPrompt="1"/>
          </p:nvPr>
        </p:nvSpPr>
        <p:spPr>
          <a:xfrm>
            <a:off x="2571757" y="5039572"/>
            <a:ext cx="5053323" cy="276999"/>
          </a:xfrm>
          <a:noFill/>
        </p:spPr>
        <p:txBody>
          <a:bodyPr wrap="square" lIns="0" tIns="0" rIns="0" bIns="0">
            <a:spAutoFit/>
          </a:bodyPr>
          <a:lstStyle>
            <a:lvl1pPr marL="0" indent="0">
              <a:spcBef>
                <a:spcPts val="0"/>
              </a:spcBef>
              <a:buNone/>
              <a:defRPr sz="1800" spc="0" baseline="0">
                <a:solidFill>
                  <a:schemeClr val="tx1"/>
                </a:solidFill>
                <a:latin typeface="+mj-lt"/>
                <a:cs typeface="Segoe UI" panose="020B0502040204020203" pitchFamily="34" charset="0"/>
              </a:defRPr>
            </a:lvl1pPr>
          </a:lstStyle>
          <a:p>
            <a:pPr lvl="0"/>
            <a:r>
              <a:rPr lang="en-US" err="1"/>
              <a:t>Firstname</a:t>
            </a:r>
            <a:r>
              <a:rPr lang="en-US"/>
              <a:t> </a:t>
            </a:r>
            <a:r>
              <a:rPr lang="en-US" err="1"/>
              <a:t>Lastname</a:t>
            </a:r>
            <a:endParaRPr lang="en-US"/>
          </a:p>
        </p:txBody>
      </p:sp>
      <p:sp>
        <p:nvSpPr>
          <p:cNvPr id="10" name="Text Placeholder 4">
            <a:extLst>
              <a:ext uri="{FF2B5EF4-FFF2-40B4-BE49-F238E27FC236}">
                <a16:creationId xmlns:a16="http://schemas.microsoft.com/office/drawing/2014/main" id="{29E2C87C-0A5D-DB71-019C-4558950DB0F6}"/>
              </a:ext>
            </a:extLst>
          </p:cNvPr>
          <p:cNvSpPr>
            <a:spLocks noGrp="1"/>
          </p:cNvSpPr>
          <p:nvPr>
            <p:ph type="body" sz="quarter" idx="16" hasCustomPrompt="1"/>
          </p:nvPr>
        </p:nvSpPr>
        <p:spPr>
          <a:xfrm>
            <a:off x="2571757" y="5492634"/>
            <a:ext cx="505332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Role</a:t>
            </a:r>
          </a:p>
        </p:txBody>
      </p:sp>
      <p:sp>
        <p:nvSpPr>
          <p:cNvPr id="11" name="Text Placeholder 4">
            <a:extLst>
              <a:ext uri="{FF2B5EF4-FFF2-40B4-BE49-F238E27FC236}">
                <a16:creationId xmlns:a16="http://schemas.microsoft.com/office/drawing/2014/main" id="{1EF38BBB-5B2C-2A18-0AF9-B98623AE6280}"/>
              </a:ext>
            </a:extLst>
          </p:cNvPr>
          <p:cNvSpPr>
            <a:spLocks noGrp="1"/>
          </p:cNvSpPr>
          <p:nvPr>
            <p:ph type="body" sz="quarter" idx="17" hasCustomPrompt="1"/>
          </p:nvPr>
        </p:nvSpPr>
        <p:spPr>
          <a:xfrm>
            <a:off x="2571757" y="5776908"/>
            <a:ext cx="505332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Company</a:t>
            </a:r>
          </a:p>
        </p:txBody>
      </p:sp>
    </p:spTree>
    <p:extLst>
      <p:ext uri="{BB962C8B-B14F-4D97-AF65-F5344CB8AC3E}">
        <p14:creationId xmlns:p14="http://schemas.microsoft.com/office/powerpoint/2010/main" val="3592006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03">
    <p:bg>
      <p:bgRef idx="1001">
        <a:schemeClr val="bg1"/>
      </p:bgRef>
    </p:bg>
    <p:spTree>
      <p:nvGrpSpPr>
        <p:cNvPr id="1" name=""/>
        <p:cNvGrpSpPr/>
        <p:nvPr/>
      </p:nvGrpSpPr>
      <p:grpSpPr>
        <a:xfrm>
          <a:off x="0" y="0"/>
          <a:ext cx="0" cy="0"/>
          <a:chOff x="0" y="0"/>
          <a:chExt cx="0" cy="0"/>
        </a:xfrm>
      </p:grpSpPr>
      <p:pic>
        <p:nvPicPr>
          <p:cNvPr id="10" name="Picture 9" descr="A city at night&#10;&#10;Description automatically generated with low confidence">
            <a:extLst>
              <a:ext uri="{FF2B5EF4-FFF2-40B4-BE49-F238E27FC236}">
                <a16:creationId xmlns:a16="http://schemas.microsoft.com/office/drawing/2014/main" id="{4F024402-BC2D-A737-49AB-B1994BF3A004}"/>
              </a:ext>
            </a:extLst>
          </p:cNvPr>
          <p:cNvPicPr>
            <a:picLocks noChangeAspect="1"/>
          </p:cNvPicPr>
          <p:nvPr userDrawn="1"/>
        </p:nvPicPr>
        <p:blipFill rotWithShape="1">
          <a:blip r:embed="rId2"/>
          <a:srcRect l="3132" b="3132"/>
          <a:stretch/>
        </p:blipFill>
        <p:spPr>
          <a:xfrm>
            <a:off x="592" y="0"/>
            <a:ext cx="12190815" cy="6858000"/>
          </a:xfrm>
          <a:prstGeom prst="rect">
            <a:avLst/>
          </a:prstGeom>
        </p:spPr>
      </p:pic>
      <p:sp>
        <p:nvSpPr>
          <p:cNvPr id="11" name="Rectangle 10">
            <a:extLst>
              <a:ext uri="{FF2B5EF4-FFF2-40B4-BE49-F238E27FC236}">
                <a16:creationId xmlns:a16="http://schemas.microsoft.com/office/drawing/2014/main" id="{728C9AD8-5ACF-BB6B-1E30-92F89D9E6F80}"/>
              </a:ext>
            </a:extLst>
          </p:cNvPr>
          <p:cNvSpPr/>
          <p:nvPr userDrawn="1"/>
        </p:nvSpPr>
        <p:spPr bwMode="auto">
          <a:xfrm>
            <a:off x="1" y="4271059"/>
            <a:ext cx="12190816" cy="2586942"/>
          </a:xfrm>
          <a:prstGeom prst="rect">
            <a:avLst/>
          </a:prstGeom>
          <a:gradFill>
            <a:gsLst>
              <a:gs pos="0">
                <a:schemeClr val="bg1"/>
              </a:gs>
              <a:gs pos="24000">
                <a:srgbClr val="0E0416">
                  <a:alpha val="88000"/>
                </a:srgbClr>
              </a:gs>
              <a:gs pos="100000">
                <a:srgbClr val="140025">
                  <a:alpha val="0"/>
                </a:srgbClr>
              </a:gs>
            </a:gsLst>
            <a:lin ang="16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1525563"/>
            <a:ext cx="8015790" cy="677108"/>
          </a:xfrm>
          <a:noFill/>
        </p:spPr>
        <p:txBody>
          <a:bodyPr wrap="square"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5687011"/>
            <a:ext cx="465913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6" name="Text Placeholder 4">
            <a:extLst>
              <a:ext uri="{FF2B5EF4-FFF2-40B4-BE49-F238E27FC236}">
                <a16:creationId xmlns:a16="http://schemas.microsoft.com/office/drawing/2014/main" id="{41E16206-446F-D53F-4954-F60895487135}"/>
              </a:ext>
            </a:extLst>
          </p:cNvPr>
          <p:cNvSpPr>
            <a:spLocks noGrp="1"/>
          </p:cNvSpPr>
          <p:nvPr>
            <p:ph type="body" sz="quarter" idx="13" hasCustomPrompt="1"/>
          </p:nvPr>
        </p:nvSpPr>
        <p:spPr>
          <a:xfrm>
            <a:off x="9495742" y="539842"/>
            <a:ext cx="2112058" cy="338554"/>
          </a:xfrm>
          <a:noFill/>
        </p:spPr>
        <p:txBody>
          <a:bodyPr wrap="square" lIns="0" tIns="0" rIns="0" bIns="0">
            <a:spAutoFit/>
          </a:bodyPr>
          <a:lstStyle>
            <a:lvl1pPr marL="0" indent="0" algn="r">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spTree>
    <p:extLst>
      <p:ext uri="{BB962C8B-B14F-4D97-AF65-F5344CB8AC3E}">
        <p14:creationId xmlns:p14="http://schemas.microsoft.com/office/powerpoint/2010/main" val="1606154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03 w/ Speaker">
    <p:bg>
      <p:bgRef idx="1001">
        <a:schemeClr val="bg1"/>
      </p:bgRef>
    </p:bg>
    <p:spTree>
      <p:nvGrpSpPr>
        <p:cNvPr id="1" name=""/>
        <p:cNvGrpSpPr/>
        <p:nvPr/>
      </p:nvGrpSpPr>
      <p:grpSpPr>
        <a:xfrm>
          <a:off x="0" y="0"/>
          <a:ext cx="0" cy="0"/>
          <a:chOff x="0" y="0"/>
          <a:chExt cx="0" cy="0"/>
        </a:xfrm>
      </p:grpSpPr>
      <p:pic>
        <p:nvPicPr>
          <p:cNvPr id="10" name="Picture 9" descr="A city at night&#10;&#10;Description automatically generated with low confidence">
            <a:extLst>
              <a:ext uri="{FF2B5EF4-FFF2-40B4-BE49-F238E27FC236}">
                <a16:creationId xmlns:a16="http://schemas.microsoft.com/office/drawing/2014/main" id="{4F024402-BC2D-A737-49AB-B1994BF3A004}"/>
              </a:ext>
            </a:extLst>
          </p:cNvPr>
          <p:cNvPicPr>
            <a:picLocks noChangeAspect="1"/>
          </p:cNvPicPr>
          <p:nvPr userDrawn="1"/>
        </p:nvPicPr>
        <p:blipFill rotWithShape="1">
          <a:blip r:embed="rId2"/>
          <a:srcRect l="3132" b="3132"/>
          <a:stretch/>
        </p:blipFill>
        <p:spPr>
          <a:xfrm>
            <a:off x="592" y="0"/>
            <a:ext cx="12190815" cy="6858000"/>
          </a:xfrm>
          <a:prstGeom prst="rect">
            <a:avLst/>
          </a:prstGeom>
        </p:spPr>
      </p:pic>
      <p:sp>
        <p:nvSpPr>
          <p:cNvPr id="11" name="Rectangle 10">
            <a:extLst>
              <a:ext uri="{FF2B5EF4-FFF2-40B4-BE49-F238E27FC236}">
                <a16:creationId xmlns:a16="http://schemas.microsoft.com/office/drawing/2014/main" id="{728C9AD8-5ACF-BB6B-1E30-92F89D9E6F80}"/>
              </a:ext>
            </a:extLst>
          </p:cNvPr>
          <p:cNvSpPr/>
          <p:nvPr userDrawn="1"/>
        </p:nvSpPr>
        <p:spPr bwMode="auto">
          <a:xfrm>
            <a:off x="1" y="2849838"/>
            <a:ext cx="12190816" cy="4008163"/>
          </a:xfrm>
          <a:prstGeom prst="rect">
            <a:avLst/>
          </a:prstGeom>
          <a:gradFill>
            <a:gsLst>
              <a:gs pos="0">
                <a:schemeClr val="bg1"/>
              </a:gs>
              <a:gs pos="24000">
                <a:srgbClr val="0E0416">
                  <a:alpha val="88000"/>
                </a:srgbClr>
              </a:gs>
              <a:gs pos="100000">
                <a:srgbClr val="140025">
                  <a:alpha val="0"/>
                </a:srgbClr>
              </a:gs>
            </a:gsLst>
            <a:lin ang="16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1525563"/>
            <a:ext cx="8015790" cy="677108"/>
          </a:xfrm>
          <a:noFill/>
        </p:spPr>
        <p:txBody>
          <a:bodyPr wrap="square"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6" name="Text Placeholder 4">
            <a:extLst>
              <a:ext uri="{FF2B5EF4-FFF2-40B4-BE49-F238E27FC236}">
                <a16:creationId xmlns:a16="http://schemas.microsoft.com/office/drawing/2014/main" id="{41E16206-446F-D53F-4954-F60895487135}"/>
              </a:ext>
            </a:extLst>
          </p:cNvPr>
          <p:cNvSpPr>
            <a:spLocks noGrp="1"/>
          </p:cNvSpPr>
          <p:nvPr>
            <p:ph type="body" sz="quarter" idx="13" hasCustomPrompt="1"/>
          </p:nvPr>
        </p:nvSpPr>
        <p:spPr>
          <a:xfrm>
            <a:off x="9495742" y="539842"/>
            <a:ext cx="2112058" cy="338554"/>
          </a:xfrm>
          <a:noFill/>
        </p:spPr>
        <p:txBody>
          <a:bodyPr wrap="square" lIns="0" tIns="0" rIns="0" bIns="0">
            <a:spAutoFit/>
          </a:bodyPr>
          <a:lstStyle>
            <a:lvl1pPr marL="0" indent="0" algn="r">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pic>
        <p:nvPicPr>
          <p:cNvPr id="2" name="Graphic 1">
            <a:extLst>
              <a:ext uri="{FF2B5EF4-FFF2-40B4-BE49-F238E27FC236}">
                <a16:creationId xmlns:a16="http://schemas.microsoft.com/office/drawing/2014/main" id="{F924A042-7482-501B-D278-3E799F5954B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413" r="29873"/>
          <a:stretch/>
        </p:blipFill>
        <p:spPr>
          <a:xfrm>
            <a:off x="347241" y="4622523"/>
            <a:ext cx="2095017" cy="1779050"/>
          </a:xfrm>
          <a:prstGeom prst="rect">
            <a:avLst/>
          </a:prstGeom>
        </p:spPr>
      </p:pic>
      <p:sp>
        <p:nvSpPr>
          <p:cNvPr id="3" name="Picture Placeholder 9">
            <a:extLst>
              <a:ext uri="{FF2B5EF4-FFF2-40B4-BE49-F238E27FC236}">
                <a16:creationId xmlns:a16="http://schemas.microsoft.com/office/drawing/2014/main" id="{44C50083-433A-9150-79F3-EE9544C90E2C}"/>
              </a:ext>
            </a:extLst>
          </p:cNvPr>
          <p:cNvSpPr>
            <a:spLocks noGrp="1" noChangeAspect="1"/>
          </p:cNvSpPr>
          <p:nvPr>
            <p:ph type="pic" sz="quarter" idx="14" hasCustomPrompt="1"/>
          </p:nvPr>
        </p:nvSpPr>
        <p:spPr>
          <a:xfrm>
            <a:off x="699883" y="4729578"/>
            <a:ext cx="1463040" cy="1463040"/>
          </a:xfrm>
          <a:prstGeom prst="ellipse">
            <a:avLst/>
          </a:prstGeom>
          <a:solidFill>
            <a:schemeClr val="bg1"/>
          </a:solidFill>
        </p:spPr>
        <p:txBody>
          <a:bodyPr/>
          <a:lstStyle>
            <a:lvl1pPr marL="0" indent="0">
              <a:buNone/>
              <a:defRPr sz="1400">
                <a:solidFill>
                  <a:schemeClr val="tx1"/>
                </a:solidFill>
              </a:defRPr>
            </a:lvl1pPr>
          </a:lstStyle>
          <a:p>
            <a:r>
              <a:rPr lang="en-CA"/>
              <a:t>Click to insert picture</a:t>
            </a:r>
          </a:p>
        </p:txBody>
      </p:sp>
      <p:sp>
        <p:nvSpPr>
          <p:cNvPr id="4" name="Text Placeholder 4">
            <a:extLst>
              <a:ext uri="{FF2B5EF4-FFF2-40B4-BE49-F238E27FC236}">
                <a16:creationId xmlns:a16="http://schemas.microsoft.com/office/drawing/2014/main" id="{906B6A48-158B-DC1D-C9A9-BEDD16D4D0EA}"/>
              </a:ext>
            </a:extLst>
          </p:cNvPr>
          <p:cNvSpPr>
            <a:spLocks noGrp="1"/>
          </p:cNvSpPr>
          <p:nvPr>
            <p:ph type="body" sz="quarter" idx="15" hasCustomPrompt="1"/>
          </p:nvPr>
        </p:nvSpPr>
        <p:spPr>
          <a:xfrm>
            <a:off x="2571757" y="5039572"/>
            <a:ext cx="5677705" cy="276999"/>
          </a:xfrm>
          <a:noFill/>
        </p:spPr>
        <p:txBody>
          <a:bodyPr wrap="square" lIns="0" tIns="0" rIns="0" bIns="0">
            <a:spAutoFit/>
          </a:bodyPr>
          <a:lstStyle>
            <a:lvl1pPr marL="0" indent="0">
              <a:spcBef>
                <a:spcPts val="0"/>
              </a:spcBef>
              <a:buNone/>
              <a:defRPr sz="1800" spc="0" baseline="0">
                <a:solidFill>
                  <a:schemeClr val="tx1"/>
                </a:solidFill>
                <a:latin typeface="+mj-lt"/>
                <a:cs typeface="Segoe UI" panose="020B0502040204020203" pitchFamily="34" charset="0"/>
              </a:defRPr>
            </a:lvl1pPr>
          </a:lstStyle>
          <a:p>
            <a:pPr lvl="0"/>
            <a:r>
              <a:rPr lang="en-US" err="1"/>
              <a:t>Firstname</a:t>
            </a:r>
            <a:r>
              <a:rPr lang="en-US"/>
              <a:t> </a:t>
            </a:r>
            <a:r>
              <a:rPr lang="en-US" err="1"/>
              <a:t>Lastname</a:t>
            </a:r>
            <a:endParaRPr lang="en-US"/>
          </a:p>
        </p:txBody>
      </p:sp>
      <p:sp>
        <p:nvSpPr>
          <p:cNvPr id="8" name="Text Placeholder 4">
            <a:extLst>
              <a:ext uri="{FF2B5EF4-FFF2-40B4-BE49-F238E27FC236}">
                <a16:creationId xmlns:a16="http://schemas.microsoft.com/office/drawing/2014/main" id="{DCC1A898-4F42-071F-F005-55040DE041D2}"/>
              </a:ext>
            </a:extLst>
          </p:cNvPr>
          <p:cNvSpPr>
            <a:spLocks noGrp="1"/>
          </p:cNvSpPr>
          <p:nvPr>
            <p:ph type="body" sz="quarter" idx="16" hasCustomPrompt="1"/>
          </p:nvPr>
        </p:nvSpPr>
        <p:spPr>
          <a:xfrm>
            <a:off x="2571757" y="5492634"/>
            <a:ext cx="5677705" cy="223837"/>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Role</a:t>
            </a:r>
          </a:p>
        </p:txBody>
      </p:sp>
      <p:sp>
        <p:nvSpPr>
          <p:cNvPr id="12" name="Text Placeholder 4">
            <a:extLst>
              <a:ext uri="{FF2B5EF4-FFF2-40B4-BE49-F238E27FC236}">
                <a16:creationId xmlns:a16="http://schemas.microsoft.com/office/drawing/2014/main" id="{5855F26A-6A3F-CF25-99DB-A6A3E3DDA47F}"/>
              </a:ext>
            </a:extLst>
          </p:cNvPr>
          <p:cNvSpPr>
            <a:spLocks noGrp="1"/>
          </p:cNvSpPr>
          <p:nvPr>
            <p:ph type="body" sz="quarter" idx="17" hasCustomPrompt="1"/>
          </p:nvPr>
        </p:nvSpPr>
        <p:spPr>
          <a:xfrm>
            <a:off x="2571757" y="5776908"/>
            <a:ext cx="5677705" cy="223837"/>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Company</a:t>
            </a:r>
          </a:p>
        </p:txBody>
      </p:sp>
    </p:spTree>
    <p:extLst>
      <p:ext uri="{BB962C8B-B14F-4D97-AF65-F5344CB8AC3E}">
        <p14:creationId xmlns:p14="http://schemas.microsoft.com/office/powerpoint/2010/main" val="2855059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04">
    <p:bg>
      <p:bgRef idx="1001">
        <a:schemeClr val="bg1"/>
      </p:bgRef>
    </p:bg>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CB7CB674-B464-61AA-3B50-4A464AAC6929}"/>
              </a:ext>
            </a:extLst>
          </p:cNvPr>
          <p:cNvPicPr>
            <a:picLocks noChangeAspect="1"/>
          </p:cNvPicPr>
          <p:nvPr userDrawn="1"/>
        </p:nvPicPr>
        <p:blipFill>
          <a:blip r:embed="rId2"/>
          <a:stretch>
            <a:fillRect/>
          </a:stretch>
        </p:blipFill>
        <p:spPr>
          <a:xfrm>
            <a:off x="592" y="0"/>
            <a:ext cx="12190815" cy="6858000"/>
          </a:xfrm>
          <a:prstGeom prst="rect">
            <a:avLst/>
          </a:prstGeom>
        </p:spPr>
      </p:pic>
      <p:sp>
        <p:nvSpPr>
          <p:cNvPr id="9" name="Title 1"/>
          <p:cNvSpPr>
            <a:spLocks noGrp="1"/>
          </p:cNvSpPr>
          <p:nvPr>
            <p:ph type="title" hasCustomPrompt="1"/>
          </p:nvPr>
        </p:nvSpPr>
        <p:spPr>
          <a:xfrm>
            <a:off x="584200" y="1612399"/>
            <a:ext cx="4659132" cy="1354217"/>
          </a:xfrm>
          <a:noFill/>
        </p:spPr>
        <p:txBody>
          <a:bodyPr wrap="square"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395240"/>
            <a:ext cx="465913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6" name="Text Placeholder 4">
            <a:extLst>
              <a:ext uri="{FF2B5EF4-FFF2-40B4-BE49-F238E27FC236}">
                <a16:creationId xmlns:a16="http://schemas.microsoft.com/office/drawing/2014/main" id="{41E16206-446F-D53F-4954-F60895487135}"/>
              </a:ext>
            </a:extLst>
          </p:cNvPr>
          <p:cNvSpPr>
            <a:spLocks noGrp="1"/>
          </p:cNvSpPr>
          <p:nvPr>
            <p:ph type="body" sz="quarter" idx="13" hasCustomPrompt="1"/>
          </p:nvPr>
        </p:nvSpPr>
        <p:spPr>
          <a:xfrm>
            <a:off x="9495742" y="539842"/>
            <a:ext cx="2112058" cy="338554"/>
          </a:xfrm>
          <a:noFill/>
        </p:spPr>
        <p:txBody>
          <a:bodyPr wrap="square" lIns="0" tIns="0" rIns="0" bIns="0">
            <a:spAutoFit/>
          </a:bodyPr>
          <a:lstStyle>
            <a:lvl1pPr marL="0" indent="0" algn="r">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spTree>
    <p:extLst>
      <p:ext uri="{BB962C8B-B14F-4D97-AF65-F5344CB8AC3E}">
        <p14:creationId xmlns:p14="http://schemas.microsoft.com/office/powerpoint/2010/main" val="37946274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04 w/ Speaker">
    <p:bg>
      <p:bgRef idx="1001">
        <a:schemeClr val="bg1"/>
      </p:bgRef>
    </p:bg>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CB7CB674-B464-61AA-3B50-4A464AAC6929}"/>
              </a:ext>
            </a:extLst>
          </p:cNvPr>
          <p:cNvPicPr>
            <a:picLocks noChangeAspect="1"/>
          </p:cNvPicPr>
          <p:nvPr userDrawn="1"/>
        </p:nvPicPr>
        <p:blipFill>
          <a:blip r:embed="rId2"/>
          <a:stretch>
            <a:fillRect/>
          </a:stretch>
        </p:blipFill>
        <p:spPr>
          <a:xfrm>
            <a:off x="592" y="0"/>
            <a:ext cx="12190815" cy="6858000"/>
          </a:xfrm>
          <a:prstGeom prst="rect">
            <a:avLst/>
          </a:prstGeom>
        </p:spPr>
      </p:pic>
      <p:sp>
        <p:nvSpPr>
          <p:cNvPr id="12" name="Rectangle 11">
            <a:extLst>
              <a:ext uri="{FF2B5EF4-FFF2-40B4-BE49-F238E27FC236}">
                <a16:creationId xmlns:a16="http://schemas.microsoft.com/office/drawing/2014/main" id="{2A66DF1A-0631-7BAA-8BE1-6E9A6878AEB8}"/>
              </a:ext>
            </a:extLst>
          </p:cNvPr>
          <p:cNvSpPr/>
          <p:nvPr userDrawn="1"/>
        </p:nvSpPr>
        <p:spPr bwMode="auto">
          <a:xfrm>
            <a:off x="1" y="3891386"/>
            <a:ext cx="12190814" cy="2966616"/>
          </a:xfrm>
          <a:prstGeom prst="rect">
            <a:avLst/>
          </a:prstGeom>
          <a:gradFill>
            <a:gsLst>
              <a:gs pos="0">
                <a:srgbClr val="03021F"/>
              </a:gs>
              <a:gs pos="100000">
                <a:srgbClr val="200B44">
                  <a:alpha val="0"/>
                </a:srgbClr>
              </a:gs>
            </a:gsLst>
            <a:lin ang="162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1612399"/>
            <a:ext cx="4659132" cy="1354217"/>
          </a:xfrm>
          <a:noFill/>
        </p:spPr>
        <p:txBody>
          <a:bodyPr wrap="square"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395240"/>
            <a:ext cx="465913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Insert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6" name="Text Placeholder 4">
            <a:extLst>
              <a:ext uri="{FF2B5EF4-FFF2-40B4-BE49-F238E27FC236}">
                <a16:creationId xmlns:a16="http://schemas.microsoft.com/office/drawing/2014/main" id="{41E16206-446F-D53F-4954-F60895487135}"/>
              </a:ext>
            </a:extLst>
          </p:cNvPr>
          <p:cNvSpPr>
            <a:spLocks noGrp="1"/>
          </p:cNvSpPr>
          <p:nvPr>
            <p:ph type="body" sz="quarter" idx="13" hasCustomPrompt="1"/>
          </p:nvPr>
        </p:nvSpPr>
        <p:spPr>
          <a:xfrm>
            <a:off x="9495742" y="539842"/>
            <a:ext cx="2112058" cy="338554"/>
          </a:xfrm>
          <a:noFill/>
        </p:spPr>
        <p:txBody>
          <a:bodyPr wrap="square" lIns="0" tIns="0" rIns="0" bIns="0">
            <a:spAutoFit/>
          </a:bodyPr>
          <a:lstStyle>
            <a:lvl1pPr marL="0" indent="0" algn="r">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pic>
        <p:nvPicPr>
          <p:cNvPr id="2" name="Graphic 1">
            <a:extLst>
              <a:ext uri="{FF2B5EF4-FFF2-40B4-BE49-F238E27FC236}">
                <a16:creationId xmlns:a16="http://schemas.microsoft.com/office/drawing/2014/main" id="{C5B8E37C-9548-E16A-2724-715714C877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413" r="29873"/>
          <a:stretch/>
        </p:blipFill>
        <p:spPr>
          <a:xfrm>
            <a:off x="347241" y="4622523"/>
            <a:ext cx="2095017" cy="1779050"/>
          </a:xfrm>
          <a:prstGeom prst="rect">
            <a:avLst/>
          </a:prstGeom>
        </p:spPr>
      </p:pic>
      <p:sp>
        <p:nvSpPr>
          <p:cNvPr id="4" name="Picture Placeholder 9">
            <a:extLst>
              <a:ext uri="{FF2B5EF4-FFF2-40B4-BE49-F238E27FC236}">
                <a16:creationId xmlns:a16="http://schemas.microsoft.com/office/drawing/2014/main" id="{0A17EEF2-39EA-6148-9F71-29DCA00D7D89}"/>
              </a:ext>
            </a:extLst>
          </p:cNvPr>
          <p:cNvSpPr>
            <a:spLocks noGrp="1" noChangeAspect="1"/>
          </p:cNvSpPr>
          <p:nvPr>
            <p:ph type="pic" sz="quarter" idx="14" hasCustomPrompt="1"/>
          </p:nvPr>
        </p:nvSpPr>
        <p:spPr>
          <a:xfrm>
            <a:off x="699883" y="4729578"/>
            <a:ext cx="1463040" cy="1463040"/>
          </a:xfrm>
          <a:prstGeom prst="ellipse">
            <a:avLst/>
          </a:prstGeom>
          <a:solidFill>
            <a:schemeClr val="bg1"/>
          </a:solidFill>
        </p:spPr>
        <p:txBody>
          <a:bodyPr/>
          <a:lstStyle>
            <a:lvl1pPr marL="0" indent="0">
              <a:buNone/>
              <a:defRPr sz="1400">
                <a:solidFill>
                  <a:schemeClr val="tx1"/>
                </a:solidFill>
              </a:defRPr>
            </a:lvl1pPr>
          </a:lstStyle>
          <a:p>
            <a:r>
              <a:rPr lang="en-CA"/>
              <a:t>Click to insert picture</a:t>
            </a:r>
          </a:p>
        </p:txBody>
      </p:sp>
      <p:sp>
        <p:nvSpPr>
          <p:cNvPr id="8" name="Text Placeholder 4">
            <a:extLst>
              <a:ext uri="{FF2B5EF4-FFF2-40B4-BE49-F238E27FC236}">
                <a16:creationId xmlns:a16="http://schemas.microsoft.com/office/drawing/2014/main" id="{7BA5F86A-409B-64AB-2C5D-6256508424A9}"/>
              </a:ext>
            </a:extLst>
          </p:cNvPr>
          <p:cNvSpPr>
            <a:spLocks noGrp="1"/>
          </p:cNvSpPr>
          <p:nvPr>
            <p:ph type="body" sz="quarter" idx="15" hasCustomPrompt="1"/>
          </p:nvPr>
        </p:nvSpPr>
        <p:spPr>
          <a:xfrm>
            <a:off x="2571757" y="5039572"/>
            <a:ext cx="5053323" cy="276999"/>
          </a:xfrm>
          <a:noFill/>
        </p:spPr>
        <p:txBody>
          <a:bodyPr wrap="square" lIns="0" tIns="0" rIns="0" bIns="0">
            <a:spAutoFit/>
          </a:bodyPr>
          <a:lstStyle>
            <a:lvl1pPr marL="0" indent="0">
              <a:spcBef>
                <a:spcPts val="0"/>
              </a:spcBef>
              <a:buNone/>
              <a:defRPr sz="1800" spc="0" baseline="0">
                <a:solidFill>
                  <a:schemeClr val="tx1"/>
                </a:solidFill>
                <a:latin typeface="+mj-lt"/>
                <a:cs typeface="Segoe UI" panose="020B0502040204020203" pitchFamily="34" charset="0"/>
              </a:defRPr>
            </a:lvl1pPr>
          </a:lstStyle>
          <a:p>
            <a:pPr lvl="0"/>
            <a:r>
              <a:rPr lang="en-US" err="1"/>
              <a:t>Firstname</a:t>
            </a:r>
            <a:r>
              <a:rPr lang="en-US"/>
              <a:t> </a:t>
            </a:r>
            <a:r>
              <a:rPr lang="en-US" err="1"/>
              <a:t>Lastname</a:t>
            </a:r>
            <a:endParaRPr lang="en-US"/>
          </a:p>
        </p:txBody>
      </p:sp>
      <p:sp>
        <p:nvSpPr>
          <p:cNvPr id="10" name="Text Placeholder 4">
            <a:extLst>
              <a:ext uri="{FF2B5EF4-FFF2-40B4-BE49-F238E27FC236}">
                <a16:creationId xmlns:a16="http://schemas.microsoft.com/office/drawing/2014/main" id="{0AD19F0A-F085-4A60-E7AE-8A801DCE1BAE}"/>
              </a:ext>
            </a:extLst>
          </p:cNvPr>
          <p:cNvSpPr>
            <a:spLocks noGrp="1"/>
          </p:cNvSpPr>
          <p:nvPr>
            <p:ph type="body" sz="quarter" idx="16" hasCustomPrompt="1"/>
          </p:nvPr>
        </p:nvSpPr>
        <p:spPr>
          <a:xfrm>
            <a:off x="2571757" y="5492634"/>
            <a:ext cx="505332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Role</a:t>
            </a:r>
          </a:p>
        </p:txBody>
      </p:sp>
      <p:sp>
        <p:nvSpPr>
          <p:cNvPr id="11" name="Text Placeholder 4">
            <a:extLst>
              <a:ext uri="{FF2B5EF4-FFF2-40B4-BE49-F238E27FC236}">
                <a16:creationId xmlns:a16="http://schemas.microsoft.com/office/drawing/2014/main" id="{22508C86-B212-B32A-8E52-321BA0F0D427}"/>
              </a:ext>
            </a:extLst>
          </p:cNvPr>
          <p:cNvSpPr>
            <a:spLocks noGrp="1"/>
          </p:cNvSpPr>
          <p:nvPr>
            <p:ph type="body" sz="quarter" idx="17" hasCustomPrompt="1"/>
          </p:nvPr>
        </p:nvSpPr>
        <p:spPr>
          <a:xfrm>
            <a:off x="2571757" y="5776908"/>
            <a:ext cx="505332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Company</a:t>
            </a:r>
          </a:p>
        </p:txBody>
      </p:sp>
    </p:spTree>
    <p:extLst>
      <p:ext uri="{BB962C8B-B14F-4D97-AF65-F5344CB8AC3E}">
        <p14:creationId xmlns:p14="http://schemas.microsoft.com/office/powerpoint/2010/main" val="4193215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quare Photo Right">
    <p:bg>
      <p:bgPr>
        <a:solidFill>
          <a:srgbClr val="F4F3F5"/>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5820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05">
    <p:bg>
      <p:bgRef idx="1001">
        <a:schemeClr val="bg1"/>
      </p:bgRef>
    </p:bg>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2218137C-5227-699C-686E-DC29424FCFE4}"/>
              </a:ext>
            </a:extLst>
          </p:cNvPr>
          <p:cNvPicPr>
            <a:picLocks noChangeAspect="1"/>
          </p:cNvPicPr>
          <p:nvPr userDrawn="1"/>
        </p:nvPicPr>
        <p:blipFill>
          <a:blip r:embed="rId2"/>
          <a:stretch>
            <a:fillRect/>
          </a:stretch>
        </p:blipFill>
        <p:spPr>
          <a:xfrm>
            <a:off x="3713" y="0"/>
            <a:ext cx="12184573" cy="6858000"/>
          </a:xfrm>
          <a:prstGeom prst="rect">
            <a:avLst/>
          </a:prstGeom>
        </p:spPr>
      </p:pic>
      <p:sp>
        <p:nvSpPr>
          <p:cNvPr id="9" name="Title 1"/>
          <p:cNvSpPr>
            <a:spLocks noGrp="1"/>
          </p:cNvSpPr>
          <p:nvPr>
            <p:ph type="title" hasCustomPrompt="1"/>
          </p:nvPr>
        </p:nvSpPr>
        <p:spPr>
          <a:xfrm>
            <a:off x="584200" y="2249007"/>
            <a:ext cx="4659132" cy="1354217"/>
          </a:xfrm>
          <a:noFill/>
        </p:spPr>
        <p:txBody>
          <a:bodyPr wrap="square"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031848"/>
            <a:ext cx="465913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6" name="Text Placeholder 4">
            <a:extLst>
              <a:ext uri="{FF2B5EF4-FFF2-40B4-BE49-F238E27FC236}">
                <a16:creationId xmlns:a16="http://schemas.microsoft.com/office/drawing/2014/main" id="{41E16206-446F-D53F-4954-F60895487135}"/>
              </a:ext>
            </a:extLst>
          </p:cNvPr>
          <p:cNvSpPr>
            <a:spLocks noGrp="1"/>
          </p:cNvSpPr>
          <p:nvPr>
            <p:ph type="body" sz="quarter" idx="13" hasCustomPrompt="1"/>
          </p:nvPr>
        </p:nvSpPr>
        <p:spPr>
          <a:xfrm>
            <a:off x="584200" y="5933658"/>
            <a:ext cx="2112058" cy="338554"/>
          </a:xfrm>
          <a:noFill/>
        </p:spPr>
        <p:txBody>
          <a:bodyPr wrap="square" lIns="0" tIns="0" rIns="0" bIns="0">
            <a:spAutoFit/>
          </a:bodyPr>
          <a:lstStyle>
            <a:lvl1pPr marL="0" indent="0" algn="l">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spTree>
    <p:extLst>
      <p:ext uri="{BB962C8B-B14F-4D97-AF65-F5344CB8AC3E}">
        <p14:creationId xmlns:p14="http://schemas.microsoft.com/office/powerpoint/2010/main" val="4282312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05 w/ Speaker">
    <p:bg>
      <p:bgRef idx="1001">
        <a:schemeClr val="bg1"/>
      </p:bgRef>
    </p:bg>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2218137C-5227-699C-686E-DC29424FCFE4}"/>
              </a:ext>
            </a:extLst>
          </p:cNvPr>
          <p:cNvPicPr>
            <a:picLocks noChangeAspect="1"/>
          </p:cNvPicPr>
          <p:nvPr userDrawn="1"/>
        </p:nvPicPr>
        <p:blipFill>
          <a:blip r:embed="rId2"/>
          <a:stretch>
            <a:fillRect/>
          </a:stretch>
        </p:blipFill>
        <p:spPr>
          <a:xfrm>
            <a:off x="3713" y="0"/>
            <a:ext cx="12184573" cy="6858000"/>
          </a:xfrm>
          <a:prstGeom prst="rect">
            <a:avLst/>
          </a:prstGeom>
        </p:spPr>
      </p:pic>
      <p:sp>
        <p:nvSpPr>
          <p:cNvPr id="18" name="Rectangle 17">
            <a:extLst>
              <a:ext uri="{FF2B5EF4-FFF2-40B4-BE49-F238E27FC236}">
                <a16:creationId xmlns:a16="http://schemas.microsoft.com/office/drawing/2014/main" id="{E6257456-4DDE-355E-E88C-B334202292D9}"/>
              </a:ext>
            </a:extLst>
          </p:cNvPr>
          <p:cNvSpPr/>
          <p:nvPr userDrawn="1"/>
        </p:nvSpPr>
        <p:spPr bwMode="auto">
          <a:xfrm rot="16200000">
            <a:off x="6429721" y="1099429"/>
            <a:ext cx="6858003" cy="4659132"/>
          </a:xfrm>
          <a:prstGeom prst="rect">
            <a:avLst/>
          </a:prstGeom>
          <a:gradFill flip="none" rotWithShape="1">
            <a:gsLst>
              <a:gs pos="0">
                <a:srgbClr val="13184F">
                  <a:alpha val="94000"/>
                </a:srgbClr>
              </a:gs>
              <a:gs pos="100000">
                <a:srgbClr val="140025">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1541429"/>
            <a:ext cx="4659132" cy="1354217"/>
          </a:xfrm>
          <a:noFill/>
        </p:spPr>
        <p:txBody>
          <a:bodyPr wrap="square" lIns="0" tIns="0" rIns="0" bIns="0" anchor="b" anchorCtr="0">
            <a:spAutoFit/>
          </a:bodyPr>
          <a:lstStyle>
            <a:lvl1pPr>
              <a:defRPr lang="en-US" sz="44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324270"/>
            <a:ext cx="465913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Insert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pic>
        <p:nvPicPr>
          <p:cNvPr id="12" name="Graphic 11">
            <a:extLst>
              <a:ext uri="{FF2B5EF4-FFF2-40B4-BE49-F238E27FC236}">
                <a16:creationId xmlns:a16="http://schemas.microsoft.com/office/drawing/2014/main" id="{7F9E07E4-3A9C-6B6D-A3D0-23FDE64E728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413" r="29873"/>
          <a:stretch/>
        </p:blipFill>
        <p:spPr>
          <a:xfrm>
            <a:off x="347241" y="4622523"/>
            <a:ext cx="2095017" cy="1779050"/>
          </a:xfrm>
          <a:prstGeom prst="rect">
            <a:avLst/>
          </a:prstGeom>
        </p:spPr>
      </p:pic>
      <p:sp>
        <p:nvSpPr>
          <p:cNvPr id="13" name="Picture Placeholder 9">
            <a:extLst>
              <a:ext uri="{FF2B5EF4-FFF2-40B4-BE49-F238E27FC236}">
                <a16:creationId xmlns:a16="http://schemas.microsoft.com/office/drawing/2014/main" id="{C6764B48-9723-72C0-6C4F-A4B3107A2F20}"/>
              </a:ext>
            </a:extLst>
          </p:cNvPr>
          <p:cNvSpPr>
            <a:spLocks noGrp="1" noChangeAspect="1"/>
          </p:cNvSpPr>
          <p:nvPr>
            <p:ph type="pic" sz="quarter" idx="14" hasCustomPrompt="1"/>
          </p:nvPr>
        </p:nvSpPr>
        <p:spPr>
          <a:xfrm>
            <a:off x="699883" y="4729578"/>
            <a:ext cx="1463040" cy="1463040"/>
          </a:xfrm>
          <a:prstGeom prst="ellipse">
            <a:avLst/>
          </a:prstGeom>
          <a:solidFill>
            <a:schemeClr val="bg1"/>
          </a:solidFill>
        </p:spPr>
        <p:txBody>
          <a:bodyPr/>
          <a:lstStyle>
            <a:lvl1pPr marL="0" indent="0">
              <a:buNone/>
              <a:defRPr sz="1400">
                <a:solidFill>
                  <a:schemeClr val="tx1"/>
                </a:solidFill>
              </a:defRPr>
            </a:lvl1pPr>
          </a:lstStyle>
          <a:p>
            <a:r>
              <a:rPr lang="en-CA"/>
              <a:t>Click to insert picture</a:t>
            </a:r>
          </a:p>
        </p:txBody>
      </p:sp>
      <p:sp>
        <p:nvSpPr>
          <p:cNvPr id="14" name="Text Placeholder 4">
            <a:extLst>
              <a:ext uri="{FF2B5EF4-FFF2-40B4-BE49-F238E27FC236}">
                <a16:creationId xmlns:a16="http://schemas.microsoft.com/office/drawing/2014/main" id="{BFD349CB-A767-A370-60A8-0A84ED53EAD5}"/>
              </a:ext>
            </a:extLst>
          </p:cNvPr>
          <p:cNvSpPr>
            <a:spLocks noGrp="1"/>
          </p:cNvSpPr>
          <p:nvPr>
            <p:ph type="body" sz="quarter" idx="15" hasCustomPrompt="1"/>
          </p:nvPr>
        </p:nvSpPr>
        <p:spPr>
          <a:xfrm>
            <a:off x="2571757" y="5039572"/>
            <a:ext cx="5053323" cy="276999"/>
          </a:xfrm>
          <a:noFill/>
        </p:spPr>
        <p:txBody>
          <a:bodyPr wrap="square" lIns="0" tIns="0" rIns="0" bIns="0">
            <a:spAutoFit/>
          </a:bodyPr>
          <a:lstStyle>
            <a:lvl1pPr marL="0" indent="0">
              <a:spcBef>
                <a:spcPts val="0"/>
              </a:spcBef>
              <a:buNone/>
              <a:defRPr sz="1800" spc="0" baseline="0">
                <a:solidFill>
                  <a:schemeClr val="tx1"/>
                </a:solidFill>
                <a:latin typeface="+mj-lt"/>
                <a:cs typeface="Segoe UI" panose="020B0502040204020203" pitchFamily="34" charset="0"/>
              </a:defRPr>
            </a:lvl1pPr>
          </a:lstStyle>
          <a:p>
            <a:pPr lvl="0"/>
            <a:r>
              <a:rPr lang="en-US" err="1"/>
              <a:t>Firstname</a:t>
            </a:r>
            <a:r>
              <a:rPr lang="en-US"/>
              <a:t> </a:t>
            </a:r>
            <a:r>
              <a:rPr lang="en-US" err="1"/>
              <a:t>Lastname</a:t>
            </a:r>
            <a:endParaRPr lang="en-US"/>
          </a:p>
        </p:txBody>
      </p:sp>
      <p:sp>
        <p:nvSpPr>
          <p:cNvPr id="15" name="Text Placeholder 4">
            <a:extLst>
              <a:ext uri="{FF2B5EF4-FFF2-40B4-BE49-F238E27FC236}">
                <a16:creationId xmlns:a16="http://schemas.microsoft.com/office/drawing/2014/main" id="{623FEE2D-7E06-1C32-8AAD-69330F78C470}"/>
              </a:ext>
            </a:extLst>
          </p:cNvPr>
          <p:cNvSpPr>
            <a:spLocks noGrp="1"/>
          </p:cNvSpPr>
          <p:nvPr>
            <p:ph type="body" sz="quarter" idx="16" hasCustomPrompt="1"/>
          </p:nvPr>
        </p:nvSpPr>
        <p:spPr>
          <a:xfrm>
            <a:off x="2571757" y="5492634"/>
            <a:ext cx="505332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Role</a:t>
            </a:r>
          </a:p>
        </p:txBody>
      </p:sp>
      <p:sp>
        <p:nvSpPr>
          <p:cNvPr id="16" name="Text Placeholder 4">
            <a:extLst>
              <a:ext uri="{FF2B5EF4-FFF2-40B4-BE49-F238E27FC236}">
                <a16:creationId xmlns:a16="http://schemas.microsoft.com/office/drawing/2014/main" id="{2E3E2573-B09E-75A6-1760-0AF3308ED759}"/>
              </a:ext>
            </a:extLst>
          </p:cNvPr>
          <p:cNvSpPr>
            <a:spLocks noGrp="1"/>
          </p:cNvSpPr>
          <p:nvPr>
            <p:ph type="body" sz="quarter" idx="17" hasCustomPrompt="1"/>
          </p:nvPr>
        </p:nvSpPr>
        <p:spPr>
          <a:xfrm>
            <a:off x="2571757" y="5776908"/>
            <a:ext cx="505332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Company</a:t>
            </a:r>
          </a:p>
        </p:txBody>
      </p:sp>
      <p:sp>
        <p:nvSpPr>
          <p:cNvPr id="17" name="Text Placeholder 4">
            <a:extLst>
              <a:ext uri="{FF2B5EF4-FFF2-40B4-BE49-F238E27FC236}">
                <a16:creationId xmlns:a16="http://schemas.microsoft.com/office/drawing/2014/main" id="{E24A7108-A97E-8496-13BE-C89897D1D617}"/>
              </a:ext>
            </a:extLst>
          </p:cNvPr>
          <p:cNvSpPr>
            <a:spLocks noGrp="1"/>
          </p:cNvSpPr>
          <p:nvPr>
            <p:ph type="body" sz="quarter" idx="13" hasCustomPrompt="1"/>
          </p:nvPr>
        </p:nvSpPr>
        <p:spPr>
          <a:xfrm>
            <a:off x="9495742" y="539842"/>
            <a:ext cx="2112058" cy="338554"/>
          </a:xfrm>
          <a:noFill/>
        </p:spPr>
        <p:txBody>
          <a:bodyPr wrap="square" lIns="0" tIns="0" rIns="0" bIns="0">
            <a:spAutoFit/>
          </a:bodyPr>
          <a:lstStyle>
            <a:lvl1pPr marL="0" indent="0" algn="r">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spTree>
    <p:extLst>
      <p:ext uri="{BB962C8B-B14F-4D97-AF65-F5344CB8AC3E}">
        <p14:creationId xmlns:p14="http://schemas.microsoft.com/office/powerpoint/2010/main" val="2414922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Black)">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vert="horz" wrap="square" lIns="0" tIns="0" rIns="0" bIns="0" rtlCol="0" anchor="b" anchorCtr="0">
            <a:spAutoFit/>
          </a:bodyPr>
          <a:lstStyle>
            <a:lvl1pPr>
              <a:defRPr lang="en-US" sz="3600" dirty="0">
                <a:gradFill>
                  <a:gsLst>
                    <a:gs pos="0">
                      <a:srgbClr val="50E6FF"/>
                    </a:gs>
                    <a:gs pos="100000">
                      <a:srgbClr val="D59DFF"/>
                    </a:gs>
                  </a:gsLst>
                  <a:lin ang="2400000" scaled="0"/>
                </a:gradFill>
                <a:latin typeface="Segoe UI Semibold" panose="020B0702040204020203" pitchFamily="34" charset="0"/>
                <a:cs typeface="Segoe UI Semibold" panose="020B0702040204020203" pitchFamily="34" charset="0"/>
              </a:defRPr>
            </a:lvl1pPr>
          </a:lstStyle>
          <a:p>
            <a:pPr lvl="0"/>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Placeholder 4">
            <a:extLst>
              <a:ext uri="{FF2B5EF4-FFF2-40B4-BE49-F238E27FC236}">
                <a16:creationId xmlns:a16="http://schemas.microsoft.com/office/drawing/2014/main" id="{3CDFD0F5-6135-3F9E-816F-578191D48758}"/>
              </a:ext>
            </a:extLst>
          </p:cNvPr>
          <p:cNvSpPr>
            <a:spLocks noGrp="1"/>
          </p:cNvSpPr>
          <p:nvPr>
            <p:ph type="body" sz="quarter" idx="13" hasCustomPrompt="1"/>
          </p:nvPr>
        </p:nvSpPr>
        <p:spPr>
          <a:xfrm>
            <a:off x="584200" y="5933658"/>
            <a:ext cx="2112058" cy="338554"/>
          </a:xfrm>
          <a:noFill/>
        </p:spPr>
        <p:txBody>
          <a:bodyPr wrap="square" lIns="0" tIns="0" rIns="0" bIns="0">
            <a:spAutoFit/>
          </a:bodyPr>
          <a:lstStyle>
            <a:lvl1pPr marL="0" indent="0" algn="l">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spTree>
    <p:extLst>
      <p:ext uri="{BB962C8B-B14F-4D97-AF65-F5344CB8AC3E}">
        <p14:creationId xmlns:p14="http://schemas.microsoft.com/office/powerpoint/2010/main" val="4042355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Black) w/ Speaker">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107824"/>
            <a:ext cx="9144000" cy="553998"/>
          </a:xfrm>
          <a:noFill/>
        </p:spPr>
        <p:txBody>
          <a:bodyPr vert="horz" wrap="square" lIns="0" tIns="0" rIns="0" bIns="0" rtlCol="0" anchor="b" anchorCtr="0">
            <a:spAutoFit/>
          </a:bodyPr>
          <a:lstStyle>
            <a:lvl1pPr>
              <a:defRPr lang="en-US" sz="3600" dirty="0">
                <a:gradFill>
                  <a:gsLst>
                    <a:gs pos="0">
                      <a:srgbClr val="50E6FF"/>
                    </a:gs>
                    <a:gs pos="100000">
                      <a:srgbClr val="D59DFF"/>
                    </a:gs>
                  </a:gsLst>
                  <a:lin ang="2400000" scaled="0"/>
                </a:gradFill>
                <a:latin typeface="Segoe UI Semibold" panose="020B0702040204020203" pitchFamily="34" charset="0"/>
                <a:cs typeface="Segoe UI Semibold" panose="020B0702040204020203" pitchFamily="34" charset="0"/>
              </a:defRPr>
            </a:lvl1pPr>
          </a:lstStyle>
          <a:p>
            <a:pPr lvl="0"/>
            <a:r>
              <a:rPr lang="en-US"/>
              <a:t>Event name or presentation title </a:t>
            </a:r>
          </a:p>
        </p:txBody>
      </p:sp>
      <p:sp>
        <p:nvSpPr>
          <p:cNvPr id="5" name="Text Placeholder 4"/>
          <p:cNvSpPr>
            <a:spLocks noGrp="1"/>
          </p:cNvSpPr>
          <p:nvPr>
            <p:ph type="body" sz="quarter" idx="12" hasCustomPrompt="1"/>
          </p:nvPr>
        </p:nvSpPr>
        <p:spPr>
          <a:xfrm>
            <a:off x="584200" y="3090446"/>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Insert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Graphic 2">
            <a:extLst>
              <a:ext uri="{FF2B5EF4-FFF2-40B4-BE49-F238E27FC236}">
                <a16:creationId xmlns:a16="http://schemas.microsoft.com/office/drawing/2014/main" id="{8D94124B-D087-7897-9413-B00A99F0CBE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413" r="29873"/>
          <a:stretch/>
        </p:blipFill>
        <p:spPr>
          <a:xfrm>
            <a:off x="347241" y="4622523"/>
            <a:ext cx="2095017" cy="1779050"/>
          </a:xfrm>
          <a:prstGeom prst="rect">
            <a:avLst/>
          </a:prstGeom>
        </p:spPr>
      </p:pic>
      <p:sp>
        <p:nvSpPr>
          <p:cNvPr id="4" name="Picture Placeholder 9">
            <a:extLst>
              <a:ext uri="{FF2B5EF4-FFF2-40B4-BE49-F238E27FC236}">
                <a16:creationId xmlns:a16="http://schemas.microsoft.com/office/drawing/2014/main" id="{FB114DA4-9EC9-EF43-F0E4-44CB11BEBDB1}"/>
              </a:ext>
            </a:extLst>
          </p:cNvPr>
          <p:cNvSpPr>
            <a:spLocks noGrp="1" noChangeAspect="1"/>
          </p:cNvSpPr>
          <p:nvPr>
            <p:ph type="pic" sz="quarter" idx="14" hasCustomPrompt="1"/>
          </p:nvPr>
        </p:nvSpPr>
        <p:spPr>
          <a:xfrm>
            <a:off x="699883" y="4729578"/>
            <a:ext cx="1463040" cy="1463040"/>
          </a:xfrm>
          <a:prstGeom prst="ellipse">
            <a:avLst/>
          </a:prstGeom>
          <a:solidFill>
            <a:schemeClr val="bg1"/>
          </a:solidFill>
        </p:spPr>
        <p:txBody>
          <a:bodyPr/>
          <a:lstStyle>
            <a:lvl1pPr marL="0" indent="0">
              <a:buNone/>
              <a:defRPr sz="1400">
                <a:solidFill>
                  <a:schemeClr val="tx1"/>
                </a:solidFill>
              </a:defRPr>
            </a:lvl1pPr>
          </a:lstStyle>
          <a:p>
            <a:r>
              <a:rPr lang="en-CA"/>
              <a:t>Click to insert picture</a:t>
            </a:r>
          </a:p>
        </p:txBody>
      </p:sp>
      <p:sp>
        <p:nvSpPr>
          <p:cNvPr id="6" name="Text Placeholder 4">
            <a:extLst>
              <a:ext uri="{FF2B5EF4-FFF2-40B4-BE49-F238E27FC236}">
                <a16:creationId xmlns:a16="http://schemas.microsoft.com/office/drawing/2014/main" id="{9D1B5909-E37A-E000-EBB3-06BCA35A7D94}"/>
              </a:ext>
            </a:extLst>
          </p:cNvPr>
          <p:cNvSpPr>
            <a:spLocks noGrp="1"/>
          </p:cNvSpPr>
          <p:nvPr>
            <p:ph type="body" sz="quarter" idx="15" hasCustomPrompt="1"/>
          </p:nvPr>
        </p:nvSpPr>
        <p:spPr>
          <a:xfrm>
            <a:off x="2571757" y="5039572"/>
            <a:ext cx="5053323" cy="276999"/>
          </a:xfrm>
          <a:noFill/>
        </p:spPr>
        <p:txBody>
          <a:bodyPr wrap="square" lIns="0" tIns="0" rIns="0" bIns="0">
            <a:spAutoFit/>
          </a:bodyPr>
          <a:lstStyle>
            <a:lvl1pPr marL="0" indent="0">
              <a:spcBef>
                <a:spcPts val="0"/>
              </a:spcBef>
              <a:buNone/>
              <a:defRPr sz="1800" spc="0" baseline="0">
                <a:solidFill>
                  <a:schemeClr val="tx1"/>
                </a:solidFill>
                <a:latin typeface="+mj-lt"/>
                <a:cs typeface="Segoe UI" panose="020B0502040204020203" pitchFamily="34" charset="0"/>
              </a:defRPr>
            </a:lvl1pPr>
          </a:lstStyle>
          <a:p>
            <a:pPr lvl="0"/>
            <a:r>
              <a:rPr lang="en-US" err="1"/>
              <a:t>Firstname</a:t>
            </a:r>
            <a:r>
              <a:rPr lang="en-US"/>
              <a:t> </a:t>
            </a:r>
            <a:r>
              <a:rPr lang="en-US" err="1"/>
              <a:t>Lastname</a:t>
            </a:r>
            <a:endParaRPr lang="en-US"/>
          </a:p>
        </p:txBody>
      </p:sp>
      <p:sp>
        <p:nvSpPr>
          <p:cNvPr id="8" name="Text Placeholder 4">
            <a:extLst>
              <a:ext uri="{FF2B5EF4-FFF2-40B4-BE49-F238E27FC236}">
                <a16:creationId xmlns:a16="http://schemas.microsoft.com/office/drawing/2014/main" id="{5A29A3E5-C5FB-D25E-1AFB-613E8C98375A}"/>
              </a:ext>
            </a:extLst>
          </p:cNvPr>
          <p:cNvSpPr>
            <a:spLocks noGrp="1"/>
          </p:cNvSpPr>
          <p:nvPr>
            <p:ph type="body" sz="quarter" idx="16" hasCustomPrompt="1"/>
          </p:nvPr>
        </p:nvSpPr>
        <p:spPr>
          <a:xfrm>
            <a:off x="2571757" y="5492634"/>
            <a:ext cx="505332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Role</a:t>
            </a:r>
          </a:p>
        </p:txBody>
      </p:sp>
      <p:sp>
        <p:nvSpPr>
          <p:cNvPr id="10" name="Text Placeholder 4">
            <a:extLst>
              <a:ext uri="{FF2B5EF4-FFF2-40B4-BE49-F238E27FC236}">
                <a16:creationId xmlns:a16="http://schemas.microsoft.com/office/drawing/2014/main" id="{A078B6C3-48CF-79FA-9E46-3166D2368235}"/>
              </a:ext>
            </a:extLst>
          </p:cNvPr>
          <p:cNvSpPr>
            <a:spLocks noGrp="1"/>
          </p:cNvSpPr>
          <p:nvPr>
            <p:ph type="body" sz="quarter" idx="17" hasCustomPrompt="1"/>
          </p:nvPr>
        </p:nvSpPr>
        <p:spPr>
          <a:xfrm>
            <a:off x="2571757" y="5776908"/>
            <a:ext cx="505332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Company</a:t>
            </a:r>
          </a:p>
        </p:txBody>
      </p:sp>
    </p:spTree>
    <p:extLst>
      <p:ext uri="{BB962C8B-B14F-4D97-AF65-F5344CB8AC3E}">
        <p14:creationId xmlns:p14="http://schemas.microsoft.com/office/powerpoint/2010/main" val="1669518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noFill/>
        </p:spPr>
        <p:txBody>
          <a:bodyPr vert="horz" wrap="square" lIns="0" tIns="0" rIns="0" bIns="0" rtlCol="0" anchor="b" anchorCtr="0">
            <a:spAutoFit/>
          </a:bodyPr>
          <a:lstStyle>
            <a:lvl1pPr>
              <a:defRPr lang="en-US" dirty="0">
                <a:gradFill>
                  <a:gsLst>
                    <a:gs pos="0">
                      <a:srgbClr val="50E6FF"/>
                    </a:gs>
                    <a:gs pos="100000">
                      <a:srgbClr val="D59DFF"/>
                    </a:gs>
                  </a:gsLst>
                  <a:lin ang="2400000" scaled="0"/>
                </a:gradFill>
                <a:latin typeface="Segoe UI Semibold" panose="020B0702040204020203" pitchFamily="34" charset="0"/>
                <a:cs typeface="Segoe UI Semibold" panose="020B0702040204020203" pitchFamily="34" charset="0"/>
              </a:defRPr>
            </a:lvl1pPr>
          </a:lstStyle>
          <a:p>
            <a:pPr lvl="0"/>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
        <p:nvSpPr>
          <p:cNvPr id="3" name="Text Placeholder 4">
            <a:extLst>
              <a:ext uri="{FF2B5EF4-FFF2-40B4-BE49-F238E27FC236}">
                <a16:creationId xmlns:a16="http://schemas.microsoft.com/office/drawing/2014/main" id="{2378B7A9-65ED-088F-56B3-ACA2D1D53DE9}"/>
              </a:ext>
            </a:extLst>
          </p:cNvPr>
          <p:cNvSpPr>
            <a:spLocks noGrp="1"/>
          </p:cNvSpPr>
          <p:nvPr>
            <p:ph type="body" sz="quarter" idx="14" hasCustomPrompt="1"/>
          </p:nvPr>
        </p:nvSpPr>
        <p:spPr>
          <a:xfrm>
            <a:off x="584200" y="5933658"/>
            <a:ext cx="2112058" cy="338554"/>
          </a:xfrm>
          <a:noFill/>
        </p:spPr>
        <p:txBody>
          <a:bodyPr wrap="square" lIns="0" tIns="0" rIns="0" bIns="0">
            <a:spAutoFit/>
          </a:bodyPr>
          <a:lstStyle>
            <a:lvl1pPr marL="0" indent="0" algn="l">
              <a:spcBef>
                <a:spcPts val="0"/>
              </a:spcBef>
              <a:buNone/>
              <a:defRPr sz="2200" spc="0" baseline="0">
                <a:solidFill>
                  <a:schemeClr val="tx1"/>
                </a:solidFill>
                <a:latin typeface="+mj-lt"/>
                <a:cs typeface="Segoe UI" panose="020B0502040204020203" pitchFamily="34" charset="0"/>
              </a:defRPr>
            </a:lvl1pPr>
          </a:lstStyle>
          <a:p>
            <a:pPr lvl="0"/>
            <a:r>
              <a:rPr lang="en-US"/>
              <a:t>Data &amp; AI</a:t>
            </a:r>
          </a:p>
        </p:txBody>
      </p:sp>
    </p:spTree>
    <p:extLst>
      <p:ext uri="{BB962C8B-B14F-4D97-AF65-F5344CB8AC3E}">
        <p14:creationId xmlns:p14="http://schemas.microsoft.com/office/powerpoint/2010/main" val="2865001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quare photo w/ Speak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755876"/>
            <a:ext cx="4167887" cy="1107996"/>
          </a:xfrm>
          <a:noFill/>
        </p:spPr>
        <p:txBody>
          <a:bodyPr vert="horz" wrap="square" lIns="0" tIns="0" rIns="0" bIns="0" rtlCol="0" anchor="b" anchorCtr="0">
            <a:spAutoFit/>
          </a:bodyPr>
          <a:lstStyle>
            <a:lvl1pPr>
              <a:defRPr lang="en-US" dirty="0">
                <a:gradFill>
                  <a:gsLst>
                    <a:gs pos="0">
                      <a:srgbClr val="50E6FF"/>
                    </a:gs>
                    <a:gs pos="100000">
                      <a:srgbClr val="D59DFF"/>
                    </a:gs>
                  </a:gsLst>
                  <a:lin ang="2400000" scaled="0"/>
                </a:gradFill>
                <a:latin typeface="Segoe UI Semibold" panose="020B0702040204020203" pitchFamily="34" charset="0"/>
                <a:cs typeface="Segoe UI Semibold" panose="020B0702040204020203" pitchFamily="34" charset="0"/>
              </a:defRPr>
            </a:lvl1pPr>
          </a:lstStyle>
          <a:p>
            <a:pPr lvl="0"/>
            <a:r>
              <a:rPr lang="en-US"/>
              <a:t>Event name or presentation title </a:t>
            </a:r>
          </a:p>
        </p:txBody>
      </p:sp>
      <p:sp>
        <p:nvSpPr>
          <p:cNvPr id="5" name="Text Placeholder 4"/>
          <p:cNvSpPr>
            <a:spLocks noGrp="1"/>
          </p:cNvSpPr>
          <p:nvPr>
            <p:ph type="body" sz="quarter" idx="12" hasCustomPrompt="1"/>
          </p:nvPr>
        </p:nvSpPr>
        <p:spPr>
          <a:xfrm>
            <a:off x="582042" y="3292735"/>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Insert subtitle text</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6" name="Graphic 5">
            <a:extLst>
              <a:ext uri="{FF2B5EF4-FFF2-40B4-BE49-F238E27FC236}">
                <a16:creationId xmlns:a16="http://schemas.microsoft.com/office/drawing/2014/main" id="{47C2BB94-44EF-D4AA-940C-D613EAFFCA2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413" r="29873"/>
          <a:stretch/>
        </p:blipFill>
        <p:spPr>
          <a:xfrm>
            <a:off x="213145" y="4776904"/>
            <a:ext cx="1731419" cy="1470289"/>
          </a:xfrm>
          <a:prstGeom prst="rect">
            <a:avLst/>
          </a:prstGeom>
        </p:spPr>
      </p:pic>
      <p:sp>
        <p:nvSpPr>
          <p:cNvPr id="8" name="Picture Placeholder 9">
            <a:extLst>
              <a:ext uri="{FF2B5EF4-FFF2-40B4-BE49-F238E27FC236}">
                <a16:creationId xmlns:a16="http://schemas.microsoft.com/office/drawing/2014/main" id="{B3F9B72C-D2B3-2538-2281-8C2A68E22CA2}"/>
              </a:ext>
            </a:extLst>
          </p:cNvPr>
          <p:cNvSpPr>
            <a:spLocks noGrp="1" noChangeAspect="1"/>
          </p:cNvSpPr>
          <p:nvPr>
            <p:ph type="pic" sz="quarter" idx="14" hasCustomPrompt="1"/>
          </p:nvPr>
        </p:nvSpPr>
        <p:spPr>
          <a:xfrm>
            <a:off x="565906" y="4911496"/>
            <a:ext cx="1099204" cy="1099204"/>
          </a:xfrm>
          <a:prstGeom prst="ellipse">
            <a:avLst/>
          </a:prstGeom>
          <a:solidFill>
            <a:schemeClr val="bg1"/>
          </a:solidFill>
        </p:spPr>
        <p:txBody>
          <a:bodyPr/>
          <a:lstStyle>
            <a:lvl1pPr marL="0" indent="0">
              <a:buNone/>
              <a:defRPr sz="1400">
                <a:solidFill>
                  <a:schemeClr val="tx1"/>
                </a:solidFill>
              </a:defRPr>
            </a:lvl1pPr>
          </a:lstStyle>
          <a:p>
            <a:r>
              <a:rPr lang="en-CA"/>
              <a:t>Click to insert picture</a:t>
            </a:r>
          </a:p>
        </p:txBody>
      </p:sp>
      <p:sp>
        <p:nvSpPr>
          <p:cNvPr id="9" name="Text Placeholder 4">
            <a:extLst>
              <a:ext uri="{FF2B5EF4-FFF2-40B4-BE49-F238E27FC236}">
                <a16:creationId xmlns:a16="http://schemas.microsoft.com/office/drawing/2014/main" id="{579860BB-F2F9-EBD9-EF82-92817984505B}"/>
              </a:ext>
            </a:extLst>
          </p:cNvPr>
          <p:cNvSpPr>
            <a:spLocks noGrp="1"/>
          </p:cNvSpPr>
          <p:nvPr>
            <p:ph type="body" sz="quarter" idx="15" hasCustomPrompt="1"/>
          </p:nvPr>
        </p:nvSpPr>
        <p:spPr>
          <a:xfrm>
            <a:off x="2000878" y="5039572"/>
            <a:ext cx="2852468" cy="276999"/>
          </a:xfrm>
          <a:noFill/>
        </p:spPr>
        <p:txBody>
          <a:bodyPr wrap="square" lIns="0" tIns="0" rIns="0" bIns="0">
            <a:spAutoFit/>
          </a:bodyPr>
          <a:lstStyle>
            <a:lvl1pPr marL="0" indent="0">
              <a:spcBef>
                <a:spcPts val="0"/>
              </a:spcBef>
              <a:buNone/>
              <a:defRPr sz="1800" spc="0" baseline="0">
                <a:solidFill>
                  <a:schemeClr val="tx1"/>
                </a:solidFill>
                <a:latin typeface="+mj-lt"/>
                <a:cs typeface="Segoe UI" panose="020B0502040204020203" pitchFamily="34" charset="0"/>
              </a:defRPr>
            </a:lvl1pPr>
          </a:lstStyle>
          <a:p>
            <a:pPr lvl="0"/>
            <a:r>
              <a:rPr lang="en-US" err="1"/>
              <a:t>Firstname</a:t>
            </a:r>
            <a:r>
              <a:rPr lang="en-US"/>
              <a:t> </a:t>
            </a:r>
            <a:r>
              <a:rPr lang="en-US" err="1"/>
              <a:t>Lastname</a:t>
            </a:r>
            <a:endParaRPr lang="en-US"/>
          </a:p>
        </p:txBody>
      </p:sp>
      <p:sp>
        <p:nvSpPr>
          <p:cNvPr id="10" name="Text Placeholder 4">
            <a:extLst>
              <a:ext uri="{FF2B5EF4-FFF2-40B4-BE49-F238E27FC236}">
                <a16:creationId xmlns:a16="http://schemas.microsoft.com/office/drawing/2014/main" id="{2CFCC137-75D1-A5E4-C8DC-2699B4C2FAF2}"/>
              </a:ext>
            </a:extLst>
          </p:cNvPr>
          <p:cNvSpPr>
            <a:spLocks noGrp="1"/>
          </p:cNvSpPr>
          <p:nvPr>
            <p:ph type="body" sz="quarter" idx="16" hasCustomPrompt="1"/>
          </p:nvPr>
        </p:nvSpPr>
        <p:spPr>
          <a:xfrm>
            <a:off x="2000878" y="5492634"/>
            <a:ext cx="2852468"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Role</a:t>
            </a:r>
          </a:p>
        </p:txBody>
      </p:sp>
      <p:sp>
        <p:nvSpPr>
          <p:cNvPr id="11" name="Text Placeholder 4">
            <a:extLst>
              <a:ext uri="{FF2B5EF4-FFF2-40B4-BE49-F238E27FC236}">
                <a16:creationId xmlns:a16="http://schemas.microsoft.com/office/drawing/2014/main" id="{CE8F4137-4474-74E4-3B66-CEDD027EF7D1}"/>
              </a:ext>
            </a:extLst>
          </p:cNvPr>
          <p:cNvSpPr>
            <a:spLocks noGrp="1"/>
          </p:cNvSpPr>
          <p:nvPr>
            <p:ph type="body" sz="quarter" idx="17" hasCustomPrompt="1"/>
          </p:nvPr>
        </p:nvSpPr>
        <p:spPr>
          <a:xfrm>
            <a:off x="2000878" y="5776908"/>
            <a:ext cx="2852468"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Company</a:t>
            </a:r>
          </a:p>
        </p:txBody>
      </p:sp>
    </p:spTree>
    <p:extLst>
      <p:ext uri="{BB962C8B-B14F-4D97-AF65-F5344CB8AC3E}">
        <p14:creationId xmlns:p14="http://schemas.microsoft.com/office/powerpoint/2010/main" val="4060767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Divider 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0">
                      <a:schemeClr val="accent2"/>
                    </a:gs>
                    <a:gs pos="100000">
                      <a:schemeClr val="accent3"/>
                    </a:gs>
                  </a:gsLst>
                  <a:lin ang="2700000" scaled="1"/>
                </a:gra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24120506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Divider 0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0">
                      <a:schemeClr val="accent2"/>
                    </a:gs>
                    <a:gs pos="100000">
                      <a:schemeClr val="accent3"/>
                    </a:gs>
                  </a:gsLst>
                  <a:lin ang="2700000" scaled="1"/>
                </a:gra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pic>
        <p:nvPicPr>
          <p:cNvPr id="3" name="Graphic 2">
            <a:extLst>
              <a:ext uri="{FF2B5EF4-FFF2-40B4-BE49-F238E27FC236}">
                <a16:creationId xmlns:a16="http://schemas.microsoft.com/office/drawing/2014/main" id="{3760A366-2240-AF0E-04B7-071D07737AB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185" r="77222" b="3948"/>
          <a:stretch/>
        </p:blipFill>
        <p:spPr>
          <a:xfrm>
            <a:off x="7366946" y="-1"/>
            <a:ext cx="4825054" cy="6858001"/>
          </a:xfrm>
          <a:prstGeom prst="rect">
            <a:avLst/>
          </a:prstGeom>
          <a:effectLst/>
        </p:spPr>
      </p:pic>
      <p:pic>
        <p:nvPicPr>
          <p:cNvPr id="4" name="Graphic 3">
            <a:extLst>
              <a:ext uri="{FF2B5EF4-FFF2-40B4-BE49-F238E27FC236}">
                <a16:creationId xmlns:a16="http://schemas.microsoft.com/office/drawing/2014/main" id="{04FB3F9D-7E23-133B-D52A-4A0255380B6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5999" b="73517"/>
          <a:stretch/>
        </p:blipFill>
        <p:spPr>
          <a:xfrm rot="10800000">
            <a:off x="3801357" y="-1"/>
            <a:ext cx="5072681" cy="2371507"/>
          </a:xfrm>
          <a:prstGeom prst="rect">
            <a:avLst/>
          </a:prstGeom>
          <a:effectLst/>
        </p:spPr>
      </p:pic>
    </p:spTree>
    <p:extLst>
      <p:ext uri="{BB962C8B-B14F-4D97-AF65-F5344CB8AC3E}">
        <p14:creationId xmlns:p14="http://schemas.microsoft.com/office/powerpoint/2010/main" val="3325126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Divider w/ Speak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626EA24-7E60-EAE0-74AF-4C8F19F7AF5B}"/>
              </a:ext>
            </a:extLst>
          </p:cNvPr>
          <p:cNvSpPr/>
          <p:nvPr userDrawn="1"/>
        </p:nvSpPr>
        <p:spPr bwMode="auto">
          <a:xfrm>
            <a:off x="2546430" y="0"/>
            <a:ext cx="9645570" cy="6858000"/>
          </a:xfrm>
          <a:prstGeom prst="rect">
            <a:avLst/>
          </a:prstGeom>
          <a:gradFill>
            <a:gsLst>
              <a:gs pos="90000">
                <a:schemeClr val="accent2">
                  <a:alpha val="49000"/>
                </a:schemeClr>
              </a:gs>
              <a:gs pos="77000">
                <a:schemeClr val="accent2">
                  <a:lumMod val="25000"/>
                  <a:alpha val="0"/>
                </a:schemeClr>
              </a:gs>
              <a:gs pos="100000">
                <a:srgbClr val="D59DFF">
                  <a:lumMod val="100000"/>
                  <a:alpha val="52000"/>
                </a:srgb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2501657"/>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0">
                      <a:schemeClr val="accent2"/>
                    </a:gs>
                    <a:gs pos="100000">
                      <a:schemeClr val="accent3"/>
                    </a:gs>
                  </a:gsLst>
                  <a:lin ang="2700000" scaled="1"/>
                </a:gradFill>
                <a:effectLst/>
                <a:latin typeface="+mj-lt"/>
                <a:ea typeface="+mn-ea"/>
                <a:cs typeface="Segoe UI" pitchFamily="34" charset="0"/>
              </a:defRPr>
            </a:lvl1pPr>
          </a:lstStyle>
          <a:p>
            <a:r>
              <a:rPr lang="en-US"/>
              <a:t>Section divider</a:t>
            </a:r>
          </a:p>
        </p:txBody>
      </p:sp>
      <p:pic>
        <p:nvPicPr>
          <p:cNvPr id="3" name="Graphic 2">
            <a:extLst>
              <a:ext uri="{FF2B5EF4-FFF2-40B4-BE49-F238E27FC236}">
                <a16:creationId xmlns:a16="http://schemas.microsoft.com/office/drawing/2014/main" id="{06F1BFD0-176B-A23E-B312-EDC1DE30BD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413" r="29873"/>
          <a:stretch/>
        </p:blipFill>
        <p:spPr>
          <a:xfrm>
            <a:off x="347241" y="4622523"/>
            <a:ext cx="2095017" cy="1779050"/>
          </a:xfrm>
          <a:prstGeom prst="rect">
            <a:avLst/>
          </a:prstGeom>
        </p:spPr>
      </p:pic>
      <p:sp>
        <p:nvSpPr>
          <p:cNvPr id="4" name="Picture Placeholder 9">
            <a:extLst>
              <a:ext uri="{FF2B5EF4-FFF2-40B4-BE49-F238E27FC236}">
                <a16:creationId xmlns:a16="http://schemas.microsoft.com/office/drawing/2014/main" id="{F9CFBF95-9B98-E7DC-EF6B-425D1A822E85}"/>
              </a:ext>
            </a:extLst>
          </p:cNvPr>
          <p:cNvSpPr>
            <a:spLocks noGrp="1" noChangeAspect="1"/>
          </p:cNvSpPr>
          <p:nvPr>
            <p:ph type="pic" sz="quarter" idx="14" hasCustomPrompt="1"/>
          </p:nvPr>
        </p:nvSpPr>
        <p:spPr>
          <a:xfrm>
            <a:off x="699883" y="4729578"/>
            <a:ext cx="1463040" cy="1463040"/>
          </a:xfrm>
          <a:prstGeom prst="ellipse">
            <a:avLst/>
          </a:prstGeom>
          <a:solidFill>
            <a:schemeClr val="bg1"/>
          </a:solidFill>
        </p:spPr>
        <p:txBody>
          <a:bodyPr/>
          <a:lstStyle>
            <a:lvl1pPr marL="0" indent="0">
              <a:buNone/>
              <a:defRPr sz="1400">
                <a:solidFill>
                  <a:schemeClr val="tx1"/>
                </a:solidFill>
              </a:defRPr>
            </a:lvl1pPr>
          </a:lstStyle>
          <a:p>
            <a:r>
              <a:rPr lang="en-CA"/>
              <a:t>Click to insert picture</a:t>
            </a:r>
          </a:p>
        </p:txBody>
      </p:sp>
      <p:sp>
        <p:nvSpPr>
          <p:cNvPr id="6" name="Text Placeholder 4">
            <a:extLst>
              <a:ext uri="{FF2B5EF4-FFF2-40B4-BE49-F238E27FC236}">
                <a16:creationId xmlns:a16="http://schemas.microsoft.com/office/drawing/2014/main" id="{199928B4-65D5-7E3D-D106-0BC8B957088B}"/>
              </a:ext>
            </a:extLst>
          </p:cNvPr>
          <p:cNvSpPr>
            <a:spLocks noGrp="1"/>
          </p:cNvSpPr>
          <p:nvPr>
            <p:ph type="body" sz="quarter" idx="15" hasCustomPrompt="1"/>
          </p:nvPr>
        </p:nvSpPr>
        <p:spPr>
          <a:xfrm>
            <a:off x="2571757" y="5039572"/>
            <a:ext cx="5053323" cy="276999"/>
          </a:xfrm>
          <a:noFill/>
        </p:spPr>
        <p:txBody>
          <a:bodyPr wrap="square" lIns="0" tIns="0" rIns="0" bIns="0">
            <a:spAutoFit/>
          </a:bodyPr>
          <a:lstStyle>
            <a:lvl1pPr marL="0" indent="0">
              <a:spcBef>
                <a:spcPts val="0"/>
              </a:spcBef>
              <a:buNone/>
              <a:defRPr sz="1800" spc="0" baseline="0">
                <a:solidFill>
                  <a:schemeClr val="tx1"/>
                </a:solidFill>
                <a:latin typeface="+mj-lt"/>
                <a:cs typeface="Segoe UI" panose="020B0502040204020203" pitchFamily="34" charset="0"/>
              </a:defRPr>
            </a:lvl1pPr>
          </a:lstStyle>
          <a:p>
            <a:pPr lvl="0"/>
            <a:r>
              <a:rPr lang="en-US" err="1"/>
              <a:t>Firstname</a:t>
            </a:r>
            <a:r>
              <a:rPr lang="en-US"/>
              <a:t> </a:t>
            </a:r>
            <a:r>
              <a:rPr lang="en-US" err="1"/>
              <a:t>Lastname</a:t>
            </a:r>
            <a:endParaRPr lang="en-US"/>
          </a:p>
        </p:txBody>
      </p:sp>
      <p:sp>
        <p:nvSpPr>
          <p:cNvPr id="7" name="Text Placeholder 4">
            <a:extLst>
              <a:ext uri="{FF2B5EF4-FFF2-40B4-BE49-F238E27FC236}">
                <a16:creationId xmlns:a16="http://schemas.microsoft.com/office/drawing/2014/main" id="{BE448651-354F-03AC-4480-C909326A21FE}"/>
              </a:ext>
            </a:extLst>
          </p:cNvPr>
          <p:cNvSpPr>
            <a:spLocks noGrp="1"/>
          </p:cNvSpPr>
          <p:nvPr>
            <p:ph type="body" sz="quarter" idx="16" hasCustomPrompt="1"/>
          </p:nvPr>
        </p:nvSpPr>
        <p:spPr>
          <a:xfrm>
            <a:off x="2571757" y="5492634"/>
            <a:ext cx="505332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Role</a:t>
            </a:r>
          </a:p>
        </p:txBody>
      </p:sp>
      <p:sp>
        <p:nvSpPr>
          <p:cNvPr id="8" name="Text Placeholder 4">
            <a:extLst>
              <a:ext uri="{FF2B5EF4-FFF2-40B4-BE49-F238E27FC236}">
                <a16:creationId xmlns:a16="http://schemas.microsoft.com/office/drawing/2014/main" id="{5995ADC6-D6D7-73F2-549C-926700FDB181}"/>
              </a:ext>
            </a:extLst>
          </p:cNvPr>
          <p:cNvSpPr>
            <a:spLocks noGrp="1"/>
          </p:cNvSpPr>
          <p:nvPr>
            <p:ph type="body" sz="quarter" idx="17" hasCustomPrompt="1"/>
          </p:nvPr>
        </p:nvSpPr>
        <p:spPr>
          <a:xfrm>
            <a:off x="2571757" y="5776908"/>
            <a:ext cx="505332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Company</a:t>
            </a:r>
          </a:p>
        </p:txBody>
      </p:sp>
    </p:spTree>
    <p:extLst>
      <p:ext uri="{BB962C8B-B14F-4D97-AF65-F5344CB8AC3E}">
        <p14:creationId xmlns:p14="http://schemas.microsoft.com/office/powerpoint/2010/main" val="2583545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Box Left with photo backgroun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94BE8AC-59E4-F462-2875-7140555306FE}"/>
              </a:ext>
            </a:extLst>
          </p:cNvPr>
          <p:cNvPicPr>
            <a:picLocks noChangeAspect="1"/>
          </p:cNvPicPr>
          <p:nvPr userDrawn="1"/>
        </p:nvPicPr>
        <p:blipFill>
          <a:blip r:embed="rId2"/>
          <a:stretch>
            <a:fillRect/>
          </a:stretch>
        </p:blipFill>
        <p:spPr>
          <a:xfrm>
            <a:off x="289560" y="297851"/>
            <a:ext cx="5162116" cy="6272784"/>
          </a:xfrm>
          <a:prstGeom prst="roundRect">
            <a:avLst>
              <a:gd name="adj" fmla="val 1791"/>
            </a:avLst>
          </a:prstGeom>
          <a:effectLst>
            <a:outerShdw blurRad="279400" dist="38100" dir="2700000" algn="tl" rotWithShape="0">
              <a:prstClr val="black">
                <a:alpha val="67000"/>
              </a:prstClr>
            </a:outerShdw>
          </a:effectLst>
        </p:spPr>
      </p:pic>
      <p:sp>
        <p:nvSpPr>
          <p:cNvPr id="9" name="Title 1"/>
          <p:cNvSpPr>
            <a:spLocks noGrp="1"/>
          </p:cNvSpPr>
          <p:nvPr>
            <p:ph type="title" hasCustomPrompt="1"/>
          </p:nvPr>
        </p:nvSpPr>
        <p:spPr>
          <a:xfrm>
            <a:off x="584201" y="2111677"/>
            <a:ext cx="4615474" cy="553998"/>
          </a:xfrm>
          <a:noFill/>
        </p:spPr>
        <p:txBody>
          <a:bodyPr wrap="square" lIns="0" tIns="0" rIns="0" bIns="0" anchor="b" anchorCtr="0">
            <a:spAutoFit/>
          </a:bodyPr>
          <a:lstStyle>
            <a:lvl1pPr>
              <a:defRPr sz="3600" spc="-50" baseline="0">
                <a:gradFill>
                  <a:gsLst>
                    <a:gs pos="0">
                      <a:schemeClr val="accent2"/>
                    </a:gs>
                    <a:gs pos="100000">
                      <a:schemeClr val="accent3"/>
                    </a:gs>
                  </a:gsLst>
                  <a:lin ang="2700000" scaled="1"/>
                </a:gradFill>
                <a:latin typeface="+mj-lt"/>
                <a:cs typeface="Segoe UI" panose="020B0502040204020203" pitchFamily="34" charset="0"/>
              </a:defRPr>
            </a:lvl1pPr>
          </a:lstStyle>
          <a:p>
            <a:r>
              <a:rPr lang="en-US"/>
              <a:t>Insert a heading</a:t>
            </a:r>
          </a:p>
        </p:txBody>
      </p:sp>
      <p:sp>
        <p:nvSpPr>
          <p:cNvPr id="5" name="Text Placeholder 4"/>
          <p:cNvSpPr>
            <a:spLocks noGrp="1"/>
          </p:cNvSpPr>
          <p:nvPr>
            <p:ph type="body" sz="quarter" idx="12" hasCustomPrompt="1"/>
          </p:nvPr>
        </p:nvSpPr>
        <p:spPr>
          <a:xfrm>
            <a:off x="584201" y="3094299"/>
            <a:ext cx="4615474" cy="1692771"/>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Line of text</a:t>
            </a:r>
          </a:p>
          <a:p>
            <a:pPr lvl="0"/>
            <a:endParaRPr lang="en-US"/>
          </a:p>
          <a:p>
            <a:pPr lvl="0"/>
            <a:r>
              <a:rPr lang="en-US"/>
              <a:t>Line of text</a:t>
            </a:r>
          </a:p>
          <a:p>
            <a:pPr lvl="0"/>
            <a:endParaRPr lang="en-US"/>
          </a:p>
          <a:p>
            <a:pPr lvl="0"/>
            <a:r>
              <a:rPr lang="en-US"/>
              <a:t>Line of text</a:t>
            </a:r>
          </a:p>
        </p:txBody>
      </p:sp>
    </p:spTree>
    <p:extLst>
      <p:ext uri="{BB962C8B-B14F-4D97-AF65-F5344CB8AC3E}">
        <p14:creationId xmlns:p14="http://schemas.microsoft.com/office/powerpoint/2010/main" val="1352423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rgbClr val="117865"/>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5963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Box Right with photo background">
    <p:bg>
      <p:bgPr>
        <a:solidFill>
          <a:schemeClr val="bg1"/>
        </a:solidFill>
        <a:effectLst/>
      </p:bgPr>
    </p:bg>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1DC7E658-EC1C-8FBB-E041-A5BB1851A609}"/>
              </a:ext>
            </a:extLst>
          </p:cNvPr>
          <p:cNvPicPr>
            <a:picLocks noChangeAspect="1"/>
          </p:cNvPicPr>
          <p:nvPr userDrawn="1"/>
        </p:nvPicPr>
        <p:blipFill>
          <a:blip r:embed="rId2"/>
          <a:stretch>
            <a:fillRect/>
          </a:stretch>
        </p:blipFill>
        <p:spPr>
          <a:xfrm>
            <a:off x="7107049" y="297851"/>
            <a:ext cx="4768575" cy="6272784"/>
          </a:xfrm>
          <a:prstGeom prst="roundRect">
            <a:avLst>
              <a:gd name="adj" fmla="val 1791"/>
            </a:avLst>
          </a:prstGeom>
          <a:effectLst>
            <a:outerShdw blurRad="279400" dist="38100" dir="2700000" algn="tl" rotWithShape="0">
              <a:prstClr val="black">
                <a:alpha val="67000"/>
              </a:prstClr>
            </a:outerShdw>
          </a:effectLst>
        </p:spPr>
      </p:pic>
      <p:sp>
        <p:nvSpPr>
          <p:cNvPr id="12" name="Title 1">
            <a:extLst>
              <a:ext uri="{FF2B5EF4-FFF2-40B4-BE49-F238E27FC236}">
                <a16:creationId xmlns:a16="http://schemas.microsoft.com/office/drawing/2014/main" id="{66E1E887-AFCC-2176-8179-1FFD18962496}"/>
              </a:ext>
            </a:extLst>
          </p:cNvPr>
          <p:cNvSpPr>
            <a:spLocks noGrp="1"/>
          </p:cNvSpPr>
          <p:nvPr>
            <p:ph type="title" hasCustomPrompt="1"/>
          </p:nvPr>
        </p:nvSpPr>
        <p:spPr>
          <a:xfrm>
            <a:off x="7401690" y="2111677"/>
            <a:ext cx="4263607" cy="553998"/>
          </a:xfrm>
          <a:noFill/>
        </p:spPr>
        <p:txBody>
          <a:bodyPr wrap="square" lIns="0" tIns="0" rIns="0" bIns="0" anchor="b" anchorCtr="0">
            <a:spAutoFit/>
          </a:bodyPr>
          <a:lstStyle>
            <a:lvl1pPr>
              <a:defRPr sz="3600" spc="-50" baseline="0">
                <a:gradFill>
                  <a:gsLst>
                    <a:gs pos="0">
                      <a:schemeClr val="accent2"/>
                    </a:gs>
                    <a:gs pos="100000">
                      <a:schemeClr val="accent3"/>
                    </a:gs>
                  </a:gsLst>
                  <a:lin ang="2700000" scaled="1"/>
                </a:gradFill>
                <a:latin typeface="+mj-lt"/>
                <a:cs typeface="Segoe UI" panose="020B0502040204020203" pitchFamily="34" charset="0"/>
              </a:defRPr>
            </a:lvl1pPr>
          </a:lstStyle>
          <a:p>
            <a:r>
              <a:rPr lang="en-US"/>
              <a:t>Insert a heading</a:t>
            </a:r>
          </a:p>
        </p:txBody>
      </p:sp>
      <p:sp>
        <p:nvSpPr>
          <p:cNvPr id="13" name="Text Placeholder 4">
            <a:extLst>
              <a:ext uri="{FF2B5EF4-FFF2-40B4-BE49-F238E27FC236}">
                <a16:creationId xmlns:a16="http://schemas.microsoft.com/office/drawing/2014/main" id="{905310A7-86FA-F124-5D1C-244A6770DF79}"/>
              </a:ext>
            </a:extLst>
          </p:cNvPr>
          <p:cNvSpPr>
            <a:spLocks noGrp="1"/>
          </p:cNvSpPr>
          <p:nvPr>
            <p:ph type="body" sz="quarter" idx="12" hasCustomPrompt="1"/>
          </p:nvPr>
        </p:nvSpPr>
        <p:spPr>
          <a:xfrm>
            <a:off x="7401690" y="3094299"/>
            <a:ext cx="4263607" cy="1692771"/>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Line of text</a:t>
            </a:r>
          </a:p>
          <a:p>
            <a:pPr lvl="0"/>
            <a:endParaRPr lang="en-US"/>
          </a:p>
          <a:p>
            <a:pPr lvl="0"/>
            <a:r>
              <a:rPr lang="en-US"/>
              <a:t>Line of text</a:t>
            </a:r>
          </a:p>
          <a:p>
            <a:pPr lvl="0"/>
            <a:endParaRPr lang="en-US"/>
          </a:p>
          <a:p>
            <a:pPr lvl="0"/>
            <a:r>
              <a:rPr lang="en-US"/>
              <a:t>Line of text</a:t>
            </a:r>
          </a:p>
        </p:txBody>
      </p:sp>
    </p:spTree>
    <p:extLst>
      <p:ext uri="{BB962C8B-B14F-4D97-AF65-F5344CB8AC3E}">
        <p14:creationId xmlns:p14="http://schemas.microsoft.com/office/powerpoint/2010/main" val="23792802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4153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mp; Text (Textu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EFE1B-AE9A-D60F-2D47-1D10B5E7AC86}"/>
              </a:ext>
              <a:ext uri="{C183D7F6-B498-43B3-948B-1728B52AA6E4}">
                <adec:decorative xmlns:adec="http://schemas.microsoft.com/office/drawing/2017/decorative" val="1"/>
              </a:ext>
            </a:extLst>
          </p:cNvPr>
          <p:cNvPicPr>
            <a:picLocks noChangeAspect="1"/>
          </p:cNvPicPr>
          <p:nvPr userDrawn="1"/>
        </p:nvPicPr>
        <p:blipFill>
          <a:blip r:embed="rId2"/>
          <a:srcRect t="969" b="969"/>
          <a:stretch/>
        </p:blipFill>
        <p:spPr bwMode="blackWhite">
          <a:xfrm>
            <a:off x="0" y="0"/>
            <a:ext cx="12192000" cy="6858000"/>
          </a:xfrm>
          <a:prstGeom prst="roundRect">
            <a:avLst>
              <a:gd name="adj" fmla="val 1078"/>
            </a:avLst>
          </a:prstGeom>
          <a:solidFill>
            <a:srgbClr val="FFFFFF"/>
          </a:solidFill>
          <a:effectLst/>
        </p:spPr>
      </p:pic>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12667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tats - 1 stat">
    <p:bg>
      <p:bgRef idx="1001">
        <a:schemeClr val="bg1"/>
      </p:bgRef>
    </p:bg>
    <p:spTree>
      <p:nvGrpSpPr>
        <p:cNvPr id="1" name=""/>
        <p:cNvGrpSpPr/>
        <p:nvPr/>
      </p:nvGrpSpPr>
      <p:grpSpPr>
        <a:xfrm>
          <a:off x="0" y="0"/>
          <a:ext cx="0" cy="0"/>
          <a:chOff x="0" y="0"/>
          <a:chExt cx="0" cy="0"/>
        </a:xfrm>
      </p:grpSpPr>
      <p:pic>
        <p:nvPicPr>
          <p:cNvPr id="6" name="Picture 5" descr="A city at night&#10;&#10;Description automatically generated with low confidence">
            <a:extLst>
              <a:ext uri="{FF2B5EF4-FFF2-40B4-BE49-F238E27FC236}">
                <a16:creationId xmlns:a16="http://schemas.microsoft.com/office/drawing/2014/main" id="{C09E6A60-6672-6381-16CE-08BCE624455F}"/>
              </a:ext>
            </a:extLst>
          </p:cNvPr>
          <p:cNvPicPr>
            <a:picLocks noChangeAspect="1"/>
          </p:cNvPicPr>
          <p:nvPr userDrawn="1"/>
        </p:nvPicPr>
        <p:blipFill rotWithShape="1">
          <a:blip r:embed="rId2"/>
          <a:srcRect l="3132" b="3132"/>
          <a:stretch/>
        </p:blipFill>
        <p:spPr>
          <a:xfrm>
            <a:off x="592" y="0"/>
            <a:ext cx="12190815"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9D59F12B-3EFB-5E7B-A0DD-36E67E024A2E}"/>
              </a:ext>
            </a:extLst>
          </p:cNvPr>
          <p:cNvPicPr>
            <a:picLocks noChangeAspect="1"/>
          </p:cNvPicPr>
          <p:nvPr userDrawn="1"/>
        </p:nvPicPr>
        <p:blipFill>
          <a:blip r:embed="rId3"/>
          <a:stretch>
            <a:fillRect/>
          </a:stretch>
        </p:blipFill>
        <p:spPr>
          <a:xfrm>
            <a:off x="770389" y="852742"/>
            <a:ext cx="10650034" cy="5152516"/>
          </a:xfrm>
          <a:prstGeom prst="roundRect">
            <a:avLst>
              <a:gd name="adj" fmla="val 1791"/>
            </a:avLst>
          </a:prstGeom>
          <a:effectLst>
            <a:outerShdw blurRad="279400" dist="38100" dir="2700000" algn="tl" rotWithShape="0">
              <a:prstClr val="black">
                <a:alpha val="67000"/>
              </a:prstClr>
            </a:outerShdw>
          </a:effectLst>
        </p:spPr>
      </p:pic>
      <p:sp>
        <p:nvSpPr>
          <p:cNvPr id="7" name="Rectangle 6">
            <a:extLst>
              <a:ext uri="{FF2B5EF4-FFF2-40B4-BE49-F238E27FC236}">
                <a16:creationId xmlns:a16="http://schemas.microsoft.com/office/drawing/2014/main" id="{CC4508BA-9DA3-CAF7-6A6F-80272A7B673E}"/>
              </a:ext>
            </a:extLst>
          </p:cNvPr>
          <p:cNvSpPr/>
          <p:nvPr userDrawn="1"/>
        </p:nvSpPr>
        <p:spPr bwMode="auto">
          <a:xfrm>
            <a:off x="2546430" y="0"/>
            <a:ext cx="9645570" cy="6858000"/>
          </a:xfrm>
          <a:prstGeom prst="rect">
            <a:avLst/>
          </a:prstGeom>
          <a:gradFill>
            <a:gsLst>
              <a:gs pos="90000">
                <a:schemeClr val="accent2">
                  <a:alpha val="49000"/>
                </a:schemeClr>
              </a:gs>
              <a:gs pos="63000">
                <a:schemeClr val="accent2">
                  <a:lumMod val="25000"/>
                  <a:alpha val="0"/>
                </a:schemeClr>
              </a:gs>
              <a:gs pos="100000">
                <a:srgbClr val="D59DFF">
                  <a:lumMod val="100000"/>
                  <a:alpha val="52000"/>
                </a:srgb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9" name="Title 1"/>
          <p:cNvSpPr>
            <a:spLocks noGrp="1"/>
          </p:cNvSpPr>
          <p:nvPr userDrawn="1">
            <p:ph type="title" hasCustomPrompt="1"/>
          </p:nvPr>
        </p:nvSpPr>
        <p:spPr>
          <a:xfrm>
            <a:off x="5172293" y="2451473"/>
            <a:ext cx="5474811" cy="1354217"/>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This is an example stat text</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1498597" y="1597393"/>
            <a:ext cx="2946081" cy="3062377"/>
          </a:xfrm>
          <a:noFill/>
        </p:spPr>
        <p:txBody>
          <a:bodyPr wrap="square" lIns="0" tIns="0" rIns="0" bIns="0">
            <a:spAutoFit/>
          </a:bodyPr>
          <a:lstStyle>
            <a:lvl1pPr marL="0" indent="0">
              <a:spcBef>
                <a:spcPts val="0"/>
              </a:spcBef>
              <a:buNone/>
              <a:defRPr sz="19900" b="1" spc="-100" baseline="0">
                <a:gradFill>
                  <a:gsLst>
                    <a:gs pos="0">
                      <a:srgbClr val="50E6FF"/>
                    </a:gs>
                    <a:gs pos="100000">
                      <a:srgbClr val="D59DFF"/>
                    </a:gs>
                  </a:gsLst>
                  <a:lin ang="2400000" scaled="0"/>
                </a:gradFill>
                <a:latin typeface="+mn-lt"/>
                <a:cs typeface="Segoe UI" panose="020B0502040204020203" pitchFamily="34" charset="0"/>
              </a:defRPr>
            </a:lvl1pPr>
          </a:lstStyle>
          <a:p>
            <a:pPr lvl="0"/>
            <a:r>
              <a:rPr lang="en-US"/>
              <a:t>3x</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1125547" y="546458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Tree>
    <p:extLst>
      <p:ext uri="{BB962C8B-B14F-4D97-AF65-F5344CB8AC3E}">
        <p14:creationId xmlns:p14="http://schemas.microsoft.com/office/powerpoint/2010/main" val="3887416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tats - 1 stat chart">
    <p:bg>
      <p:bgRef idx="1001">
        <a:schemeClr val="bg1"/>
      </p:bgRef>
    </p:bg>
    <p:spTree>
      <p:nvGrpSpPr>
        <p:cNvPr id="1" name=""/>
        <p:cNvGrpSpPr/>
        <p:nvPr/>
      </p:nvGrpSpPr>
      <p:grpSpPr>
        <a:xfrm>
          <a:off x="0" y="0"/>
          <a:ext cx="0" cy="0"/>
          <a:chOff x="0" y="0"/>
          <a:chExt cx="0" cy="0"/>
        </a:xfrm>
      </p:grpSpPr>
      <p:pic>
        <p:nvPicPr>
          <p:cNvPr id="6" name="Picture 5" descr="A city at night&#10;&#10;Description automatically generated with low confidence">
            <a:extLst>
              <a:ext uri="{FF2B5EF4-FFF2-40B4-BE49-F238E27FC236}">
                <a16:creationId xmlns:a16="http://schemas.microsoft.com/office/drawing/2014/main" id="{C09E6A60-6672-6381-16CE-08BCE624455F}"/>
              </a:ext>
            </a:extLst>
          </p:cNvPr>
          <p:cNvPicPr>
            <a:picLocks noChangeAspect="1"/>
          </p:cNvPicPr>
          <p:nvPr userDrawn="1"/>
        </p:nvPicPr>
        <p:blipFill rotWithShape="1">
          <a:blip r:embed="rId2"/>
          <a:srcRect l="3132" b="3132"/>
          <a:stretch/>
        </p:blipFill>
        <p:spPr>
          <a:xfrm>
            <a:off x="592" y="0"/>
            <a:ext cx="12190815" cy="6858000"/>
          </a:xfrm>
          <a:prstGeom prst="rect">
            <a:avLst/>
          </a:prstGeom>
        </p:spPr>
      </p:pic>
      <p:pic>
        <p:nvPicPr>
          <p:cNvPr id="12" name="Picture 11" descr="Background pattern&#10;&#10;Description automatically generated">
            <a:extLst>
              <a:ext uri="{FF2B5EF4-FFF2-40B4-BE49-F238E27FC236}">
                <a16:creationId xmlns:a16="http://schemas.microsoft.com/office/drawing/2014/main" id="{F95CD9ED-C168-D870-DF86-4990DD802D24}"/>
              </a:ext>
            </a:extLst>
          </p:cNvPr>
          <p:cNvPicPr>
            <a:picLocks noChangeAspect="1"/>
          </p:cNvPicPr>
          <p:nvPr userDrawn="1"/>
        </p:nvPicPr>
        <p:blipFill>
          <a:blip r:embed="rId3"/>
          <a:stretch>
            <a:fillRect/>
          </a:stretch>
        </p:blipFill>
        <p:spPr>
          <a:xfrm>
            <a:off x="770389" y="852742"/>
            <a:ext cx="10650034" cy="5152516"/>
          </a:xfrm>
          <a:prstGeom prst="roundRect">
            <a:avLst>
              <a:gd name="adj" fmla="val 1791"/>
            </a:avLst>
          </a:prstGeom>
          <a:effectLst>
            <a:outerShdw blurRad="279400" dist="38100" dir="2700000" algn="tl" rotWithShape="0">
              <a:prstClr val="black">
                <a:alpha val="67000"/>
              </a:prstClr>
            </a:outerShdw>
          </a:effectLst>
        </p:spPr>
      </p:pic>
      <p:sp>
        <p:nvSpPr>
          <p:cNvPr id="7" name="Rectangle 6">
            <a:extLst>
              <a:ext uri="{FF2B5EF4-FFF2-40B4-BE49-F238E27FC236}">
                <a16:creationId xmlns:a16="http://schemas.microsoft.com/office/drawing/2014/main" id="{CC4508BA-9DA3-CAF7-6A6F-80272A7B673E}"/>
              </a:ext>
            </a:extLst>
          </p:cNvPr>
          <p:cNvSpPr/>
          <p:nvPr userDrawn="1"/>
        </p:nvSpPr>
        <p:spPr bwMode="auto">
          <a:xfrm>
            <a:off x="2546430" y="0"/>
            <a:ext cx="9645570" cy="6858000"/>
          </a:xfrm>
          <a:prstGeom prst="rect">
            <a:avLst/>
          </a:prstGeom>
          <a:gradFill>
            <a:gsLst>
              <a:gs pos="90000">
                <a:schemeClr val="accent2">
                  <a:alpha val="49000"/>
                </a:schemeClr>
              </a:gs>
              <a:gs pos="63000">
                <a:schemeClr val="accent2">
                  <a:lumMod val="25000"/>
                  <a:alpha val="0"/>
                </a:schemeClr>
              </a:gs>
              <a:gs pos="100000">
                <a:srgbClr val="D59DFF">
                  <a:lumMod val="100000"/>
                  <a:alpha val="52000"/>
                </a:srgb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9" name="Title 1"/>
          <p:cNvSpPr>
            <a:spLocks noGrp="1"/>
          </p:cNvSpPr>
          <p:nvPr userDrawn="1">
            <p:ph type="title" hasCustomPrompt="1"/>
          </p:nvPr>
        </p:nvSpPr>
        <p:spPr>
          <a:xfrm>
            <a:off x="5172293" y="2451473"/>
            <a:ext cx="5474811" cy="1354217"/>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This is an example stat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1125547" y="546458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Tree>
    <p:extLst>
      <p:ext uri="{BB962C8B-B14F-4D97-AF65-F5344CB8AC3E}">
        <p14:creationId xmlns:p14="http://schemas.microsoft.com/office/powerpoint/2010/main" val="4269344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ts - 4 stats">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852210"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584200" y="613844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
        <p:nvSpPr>
          <p:cNvPr id="9" name="Title 1"/>
          <p:cNvSpPr>
            <a:spLocks noGrp="1"/>
          </p:cNvSpPr>
          <p:nvPr userDrawn="1">
            <p:ph type="title" hasCustomPrompt="1"/>
          </p:nvPr>
        </p:nvSpPr>
        <p:spPr>
          <a:xfrm>
            <a:off x="584200" y="2288059"/>
            <a:ext cx="5273648" cy="2031325"/>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Insert subheading</a:t>
            </a:r>
            <a:br>
              <a:rPr lang="en-US"/>
            </a:br>
            <a:r>
              <a:rPr lang="en-US"/>
              <a:t>related to these</a:t>
            </a:r>
            <a:br>
              <a:rPr lang="en-US"/>
            </a:br>
            <a:r>
              <a:rPr lang="en-US"/>
              <a:t>four stats</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685221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25%</a:t>
            </a:r>
          </a:p>
        </p:txBody>
      </p:sp>
      <p:sp>
        <p:nvSpPr>
          <p:cNvPr id="25" name="Text Placeholder 4">
            <a:extLst>
              <a:ext uri="{FF2B5EF4-FFF2-40B4-BE49-F238E27FC236}">
                <a16:creationId xmlns:a16="http://schemas.microsoft.com/office/drawing/2014/main" id="{409B7551-B84E-357E-0A6D-3D01BC60F254}"/>
              </a:ext>
            </a:extLst>
          </p:cNvPr>
          <p:cNvSpPr>
            <a:spLocks noGrp="1"/>
          </p:cNvSpPr>
          <p:nvPr>
            <p:ph type="body" sz="quarter" idx="15" hasCustomPrompt="1"/>
          </p:nvPr>
        </p:nvSpPr>
        <p:spPr>
          <a:xfrm>
            <a:off x="9592790"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6" name="Text Placeholder 4">
            <a:extLst>
              <a:ext uri="{FF2B5EF4-FFF2-40B4-BE49-F238E27FC236}">
                <a16:creationId xmlns:a16="http://schemas.microsoft.com/office/drawing/2014/main" id="{EFF06BA3-3BAA-1074-85B9-B606438A8F9E}"/>
              </a:ext>
            </a:extLst>
          </p:cNvPr>
          <p:cNvSpPr>
            <a:spLocks noGrp="1"/>
          </p:cNvSpPr>
          <p:nvPr>
            <p:ph type="body" sz="quarter" idx="16" hasCustomPrompt="1"/>
          </p:nvPr>
        </p:nvSpPr>
        <p:spPr>
          <a:xfrm>
            <a:off x="959279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62%</a:t>
            </a:r>
          </a:p>
        </p:txBody>
      </p:sp>
      <p:sp>
        <p:nvSpPr>
          <p:cNvPr id="27" name="Text Placeholder 4">
            <a:extLst>
              <a:ext uri="{FF2B5EF4-FFF2-40B4-BE49-F238E27FC236}">
                <a16:creationId xmlns:a16="http://schemas.microsoft.com/office/drawing/2014/main" id="{DAF3389C-C772-F76C-525F-79C9628C93DA}"/>
              </a:ext>
            </a:extLst>
          </p:cNvPr>
          <p:cNvSpPr>
            <a:spLocks noGrp="1"/>
          </p:cNvSpPr>
          <p:nvPr>
            <p:ph type="body" sz="quarter" idx="17" hasCustomPrompt="1"/>
          </p:nvPr>
        </p:nvSpPr>
        <p:spPr>
          <a:xfrm>
            <a:off x="6852210"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8" name="Text Placeholder 4">
            <a:extLst>
              <a:ext uri="{FF2B5EF4-FFF2-40B4-BE49-F238E27FC236}">
                <a16:creationId xmlns:a16="http://schemas.microsoft.com/office/drawing/2014/main" id="{583FBD10-C4E7-6215-D18A-853EF9F8360A}"/>
              </a:ext>
            </a:extLst>
          </p:cNvPr>
          <p:cNvSpPr>
            <a:spLocks noGrp="1"/>
          </p:cNvSpPr>
          <p:nvPr>
            <p:ph type="body" sz="quarter" idx="18" hasCustomPrompt="1"/>
          </p:nvPr>
        </p:nvSpPr>
        <p:spPr>
          <a:xfrm>
            <a:off x="685221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98%</a:t>
            </a:r>
          </a:p>
        </p:txBody>
      </p:sp>
      <p:sp>
        <p:nvSpPr>
          <p:cNvPr id="29" name="Text Placeholder 4">
            <a:extLst>
              <a:ext uri="{FF2B5EF4-FFF2-40B4-BE49-F238E27FC236}">
                <a16:creationId xmlns:a16="http://schemas.microsoft.com/office/drawing/2014/main" id="{66F2B96E-2D44-A7BB-8BF0-282A68FE1CC9}"/>
              </a:ext>
            </a:extLst>
          </p:cNvPr>
          <p:cNvSpPr>
            <a:spLocks noGrp="1"/>
          </p:cNvSpPr>
          <p:nvPr>
            <p:ph type="body" sz="quarter" idx="19" hasCustomPrompt="1"/>
          </p:nvPr>
        </p:nvSpPr>
        <p:spPr>
          <a:xfrm>
            <a:off x="9592790"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0" name="Text Placeholder 4">
            <a:extLst>
              <a:ext uri="{FF2B5EF4-FFF2-40B4-BE49-F238E27FC236}">
                <a16:creationId xmlns:a16="http://schemas.microsoft.com/office/drawing/2014/main" id="{659B3A17-0571-55CB-4C15-3E3B6424B5FC}"/>
              </a:ext>
            </a:extLst>
          </p:cNvPr>
          <p:cNvSpPr>
            <a:spLocks noGrp="1"/>
          </p:cNvSpPr>
          <p:nvPr>
            <p:ph type="body" sz="quarter" idx="20" hasCustomPrompt="1"/>
          </p:nvPr>
        </p:nvSpPr>
        <p:spPr>
          <a:xfrm>
            <a:off x="959279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35%</a:t>
            </a:r>
          </a:p>
        </p:txBody>
      </p:sp>
    </p:spTree>
    <p:extLst>
      <p:ext uri="{BB962C8B-B14F-4D97-AF65-F5344CB8AC3E}">
        <p14:creationId xmlns:p14="http://schemas.microsoft.com/office/powerpoint/2010/main" val="4250467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02531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6982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bg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bg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8612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bg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bg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29173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Header Line 12 Months">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6C64B99-363D-EE95-B7A6-EA6B2F2EC749}"/>
              </a:ext>
            </a:extLst>
          </p:cNvPr>
          <p:cNvSpPr>
            <a:spLocks noGrp="1"/>
          </p:cNvSpPr>
          <p:nvPr>
            <p:ph type="title"/>
          </p:nvPr>
        </p:nvSpPr>
        <p:spPr>
          <a:xfrm>
            <a:off x="585216" y="722376"/>
            <a:ext cx="8187900" cy="492443"/>
          </a:xfrm>
        </p:spPr>
        <p:txBody>
          <a:bodyPr/>
          <a:lstStyle>
            <a:lvl1pPr algn="l">
              <a:defRPr sz="3200">
                <a:solidFill>
                  <a:srgbClr val="117865"/>
                </a:solidFill>
              </a:defRPr>
            </a:lvl1pPr>
          </a:lstStyle>
          <a:p>
            <a:r>
              <a:rPr lang="en-US"/>
              <a:t>Click to edit Master title style</a:t>
            </a:r>
          </a:p>
        </p:txBody>
      </p:sp>
      <p:sp>
        <p:nvSpPr>
          <p:cNvPr id="25" name="Text Placeholder 27">
            <a:extLst>
              <a:ext uri="{FF2B5EF4-FFF2-40B4-BE49-F238E27FC236}">
                <a16:creationId xmlns:a16="http://schemas.microsoft.com/office/drawing/2014/main" id="{FD09C316-2E1A-B437-D5F1-C798C7798437}"/>
              </a:ext>
            </a:extLst>
          </p:cNvPr>
          <p:cNvSpPr>
            <a:spLocks noGrp="1"/>
          </p:cNvSpPr>
          <p:nvPr>
            <p:ph type="body" sz="quarter" idx="30"/>
          </p:nvPr>
        </p:nvSpPr>
        <p:spPr>
          <a:xfrm>
            <a:off x="585216" y="2218128"/>
            <a:ext cx="4778636" cy="1942743"/>
          </a:xfrm>
        </p:spPr>
        <p:txBody>
          <a:bodyPr anchor="t" anchorCtr="0">
            <a:normAutofit/>
          </a:bodyPr>
          <a:lstStyle>
            <a:lvl1pPr marL="228600" indent="-228600">
              <a:spcBef>
                <a:spcPts val="300"/>
              </a:spcBef>
              <a:spcAft>
                <a:spcPts val="600"/>
              </a:spcAft>
              <a:buClr>
                <a:srgbClr val="0070C0"/>
              </a:buClr>
              <a:buSzPct val="100000"/>
              <a:buFont typeface="Segoe UI" panose="020B0502040204020203" pitchFamily="34" charset="0"/>
              <a:buChar char="&gt;"/>
              <a:defRPr sz="1400">
                <a:solidFill>
                  <a:srgbClr val="2F2F2F"/>
                </a:solidFill>
              </a:defRPr>
            </a:lvl1pPr>
          </a:lstStyle>
          <a:p>
            <a:pPr lvl="0"/>
            <a:r>
              <a:rPr lang="en-US"/>
              <a:t>Click to edit Master text styles</a:t>
            </a:r>
          </a:p>
        </p:txBody>
      </p:sp>
      <p:sp>
        <p:nvSpPr>
          <p:cNvPr id="29" name="Text Placeholder 27">
            <a:extLst>
              <a:ext uri="{FF2B5EF4-FFF2-40B4-BE49-F238E27FC236}">
                <a16:creationId xmlns:a16="http://schemas.microsoft.com/office/drawing/2014/main" id="{C1F19B12-845D-A734-A28B-329E4080273B}"/>
              </a:ext>
            </a:extLst>
          </p:cNvPr>
          <p:cNvSpPr>
            <a:spLocks noGrp="1"/>
          </p:cNvSpPr>
          <p:nvPr>
            <p:ph type="body" sz="quarter" idx="31"/>
          </p:nvPr>
        </p:nvSpPr>
        <p:spPr>
          <a:xfrm>
            <a:off x="6828150" y="2218128"/>
            <a:ext cx="4778636" cy="1942743"/>
          </a:xfrm>
        </p:spPr>
        <p:txBody>
          <a:bodyPr>
            <a:normAutofit/>
          </a:bodyPr>
          <a:lstStyle>
            <a:lvl1pPr marL="228600" indent="-228600">
              <a:spcBef>
                <a:spcPts val="300"/>
              </a:spcBef>
              <a:spcAft>
                <a:spcPts val="600"/>
              </a:spcAft>
              <a:buClr>
                <a:srgbClr val="0070C0"/>
              </a:buClr>
              <a:buSzPct val="100000"/>
              <a:buFont typeface="Segoe UI" panose="020B0502040204020203" pitchFamily="34" charset="0"/>
              <a:buChar char="&gt;"/>
              <a:defRPr sz="1400">
                <a:solidFill>
                  <a:srgbClr val="2F2F2F"/>
                </a:solidFill>
              </a:defRPr>
            </a:lvl1pPr>
          </a:lstStyle>
          <a:p>
            <a:pPr lvl="0"/>
            <a:r>
              <a:rPr lang="en-US"/>
              <a:t>Click to edit Master text styles</a:t>
            </a:r>
          </a:p>
        </p:txBody>
      </p:sp>
    </p:spTree>
    <p:extLst>
      <p:ext uri="{BB962C8B-B14F-4D97-AF65-F5344CB8AC3E}">
        <p14:creationId xmlns:p14="http://schemas.microsoft.com/office/powerpoint/2010/main" val="56868565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Header + 3 Color Box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3992B0-8F1D-8601-2C62-BF2AE9E8BF38}"/>
              </a:ext>
              <a:ext uri="{C183D7F6-B498-43B3-948B-1728B52AA6E4}">
                <adec:decorative xmlns:adec="http://schemas.microsoft.com/office/drawing/2017/decorative" val="1"/>
              </a:ext>
            </a:extLst>
          </p:cNvPr>
          <p:cNvPicPr>
            <a:picLocks noChangeAspect="1"/>
          </p:cNvPicPr>
          <p:nvPr userDrawn="1"/>
        </p:nvPicPr>
        <p:blipFill>
          <a:blip r:embed="rId2"/>
          <a:srcRect t="969" b="969"/>
          <a:stretch/>
        </p:blipFill>
        <p:spPr bwMode="blackWhite">
          <a:xfrm>
            <a:off x="0" y="0"/>
            <a:ext cx="12192000" cy="6858000"/>
          </a:xfrm>
          <a:prstGeom prst="roundRect">
            <a:avLst>
              <a:gd name="adj" fmla="val 1078"/>
            </a:avLst>
          </a:prstGeom>
          <a:solidFill>
            <a:srgbClr val="FFFFFF"/>
          </a:solidFill>
          <a:effectLst/>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
        <p:nvSpPr>
          <p:cNvPr id="3" name="Rounded Rectangle 90">
            <a:extLst>
              <a:ext uri="{FF2B5EF4-FFF2-40B4-BE49-F238E27FC236}">
                <a16:creationId xmlns:a16="http://schemas.microsoft.com/office/drawing/2014/main" id="{766BB5D8-0F23-D61B-F0C9-446A9663A5F1}"/>
              </a:ext>
              <a:ext uri="{C183D7F6-B498-43B3-948B-1728B52AA6E4}">
                <adec:decorative xmlns:adec="http://schemas.microsoft.com/office/drawing/2017/decorative" val="1"/>
              </a:ext>
            </a:extLst>
          </p:cNvPr>
          <p:cNvSpPr/>
          <p:nvPr userDrawn="1"/>
        </p:nvSpPr>
        <p:spPr bwMode="auto">
          <a:xfrm>
            <a:off x="1087390" y="1551278"/>
            <a:ext cx="3141974" cy="4728825"/>
          </a:xfrm>
          <a:prstGeom prst="roundRect">
            <a:avLst>
              <a:gd name="adj" fmla="val 4666"/>
            </a:avLst>
          </a:prstGeom>
          <a:gradFill>
            <a:gsLst>
              <a:gs pos="0">
                <a:srgbClr val="0078D4"/>
              </a:gs>
              <a:gs pos="100000">
                <a:srgbClr val="8661C5"/>
              </a:gs>
            </a:gsLst>
            <a:lin ang="2700000" scaled="1"/>
          </a:gradFill>
          <a:ln w="38100">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CA" sz="1200" spc="-100" err="1">
              <a:solidFill>
                <a:srgbClr val="FFFFFF"/>
              </a:solidFill>
              <a:latin typeface="+mj-lt"/>
              <a:cs typeface="Segoe UI" pitchFamily="34" charset="0"/>
            </a:endParaRPr>
          </a:p>
        </p:txBody>
      </p:sp>
      <p:sp>
        <p:nvSpPr>
          <p:cNvPr id="4" name="Rounded Rectangle 92">
            <a:extLst>
              <a:ext uri="{FF2B5EF4-FFF2-40B4-BE49-F238E27FC236}">
                <a16:creationId xmlns:a16="http://schemas.microsoft.com/office/drawing/2014/main" id="{4520ABB4-3502-55B9-6563-7B3B675C65E9}"/>
              </a:ext>
              <a:ext uri="{C183D7F6-B498-43B3-948B-1728B52AA6E4}">
                <adec:decorative xmlns:adec="http://schemas.microsoft.com/office/drawing/2017/decorative" val="1"/>
              </a:ext>
            </a:extLst>
          </p:cNvPr>
          <p:cNvSpPr/>
          <p:nvPr userDrawn="1"/>
        </p:nvSpPr>
        <p:spPr bwMode="auto">
          <a:xfrm>
            <a:off x="4507670" y="1551278"/>
            <a:ext cx="3141974" cy="4728825"/>
          </a:xfrm>
          <a:prstGeom prst="roundRect">
            <a:avLst>
              <a:gd name="adj" fmla="val 4666"/>
            </a:avLst>
          </a:prstGeom>
          <a:gradFill>
            <a:gsLst>
              <a:gs pos="0">
                <a:srgbClr val="CD98CF"/>
              </a:gs>
              <a:gs pos="100000">
                <a:srgbClr val="8661C5"/>
              </a:gs>
            </a:gsLst>
            <a:lin ang="2700000" scaled="1"/>
          </a:gradFill>
          <a:ln w="38100">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CA" sz="1200" spc="-100" err="1">
              <a:solidFill>
                <a:srgbClr val="FFFFFF"/>
              </a:solidFill>
              <a:latin typeface="+mj-lt"/>
              <a:cs typeface="Segoe UI" pitchFamily="34" charset="0"/>
            </a:endParaRPr>
          </a:p>
        </p:txBody>
      </p:sp>
      <p:sp>
        <p:nvSpPr>
          <p:cNvPr id="5" name="Rounded Rectangle 93">
            <a:extLst>
              <a:ext uri="{FF2B5EF4-FFF2-40B4-BE49-F238E27FC236}">
                <a16:creationId xmlns:a16="http://schemas.microsoft.com/office/drawing/2014/main" id="{ED138E59-E671-CB6B-6210-B09B854B1901}"/>
              </a:ext>
              <a:ext uri="{C183D7F6-B498-43B3-948B-1728B52AA6E4}">
                <adec:decorative xmlns:adec="http://schemas.microsoft.com/office/drawing/2017/decorative" val="1"/>
              </a:ext>
            </a:extLst>
          </p:cNvPr>
          <p:cNvSpPr/>
          <p:nvPr userDrawn="1"/>
        </p:nvSpPr>
        <p:spPr bwMode="auto">
          <a:xfrm>
            <a:off x="7927949" y="1551278"/>
            <a:ext cx="3141974" cy="4728825"/>
          </a:xfrm>
          <a:prstGeom prst="roundRect">
            <a:avLst>
              <a:gd name="adj" fmla="val 3690"/>
            </a:avLst>
          </a:prstGeom>
          <a:gradFill>
            <a:gsLst>
              <a:gs pos="0">
                <a:schemeClr val="accent5"/>
              </a:gs>
              <a:gs pos="100000">
                <a:srgbClr val="8661C5"/>
              </a:gs>
            </a:gsLst>
            <a:lin ang="2700000" scaled="1"/>
          </a:gradFill>
          <a:ln w="38100">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CA" sz="1200" spc="-100" err="1">
              <a:solidFill>
                <a:srgbClr val="FFFFFF"/>
              </a:solidFill>
              <a:latin typeface="+mj-lt"/>
              <a:cs typeface="Segoe UI" pitchFamily="34" charset="0"/>
            </a:endParaRPr>
          </a:p>
        </p:txBody>
      </p:sp>
      <p:sp>
        <p:nvSpPr>
          <p:cNvPr id="10" name="Oval 9">
            <a:extLst>
              <a:ext uri="{FF2B5EF4-FFF2-40B4-BE49-F238E27FC236}">
                <a16:creationId xmlns:a16="http://schemas.microsoft.com/office/drawing/2014/main" id="{EF038084-4987-7FE1-927B-C939A73C7137}"/>
              </a:ext>
            </a:extLst>
          </p:cNvPr>
          <p:cNvSpPr/>
          <p:nvPr/>
        </p:nvSpPr>
        <p:spPr bwMode="auto">
          <a:xfrm>
            <a:off x="1785598" y="1904121"/>
            <a:ext cx="1745558" cy="1745558"/>
          </a:xfrm>
          <a:prstGeom prst="ellipse">
            <a:avLst/>
          </a:prstGeom>
          <a:solidFill>
            <a:srgbClr val="FFFFFF">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a:solidFill>
                <a:srgbClr val="000000"/>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F3D6E9E3-92C4-8E82-6BF2-D2DF964A30E0}"/>
              </a:ext>
            </a:extLst>
          </p:cNvPr>
          <p:cNvSpPr/>
          <p:nvPr/>
        </p:nvSpPr>
        <p:spPr bwMode="auto">
          <a:xfrm>
            <a:off x="5205878" y="1904121"/>
            <a:ext cx="1745558" cy="1745558"/>
          </a:xfrm>
          <a:prstGeom prst="ellipse">
            <a:avLst/>
          </a:prstGeom>
          <a:solidFill>
            <a:srgbClr val="FFFFFF">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000000"/>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8B5773CB-883E-70DF-8B07-C55BC3D34607}"/>
              </a:ext>
            </a:extLst>
          </p:cNvPr>
          <p:cNvSpPr/>
          <p:nvPr/>
        </p:nvSpPr>
        <p:spPr bwMode="auto">
          <a:xfrm>
            <a:off x="8626157" y="1904121"/>
            <a:ext cx="1745558" cy="1745558"/>
          </a:xfrm>
          <a:prstGeom prst="ellipse">
            <a:avLst/>
          </a:prstGeom>
          <a:solidFill>
            <a:srgbClr val="FFFFFF">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000000"/>
              </a:solidFill>
              <a:ea typeface="Segoe UI" pitchFamily="34" charset="0"/>
              <a:cs typeface="Segoe UI" pitchFamily="34" charset="0"/>
            </a:endParaRPr>
          </a:p>
        </p:txBody>
      </p:sp>
      <p:sp>
        <p:nvSpPr>
          <p:cNvPr id="20" name="Text Placeholder 11">
            <a:extLst>
              <a:ext uri="{FF2B5EF4-FFF2-40B4-BE49-F238E27FC236}">
                <a16:creationId xmlns:a16="http://schemas.microsoft.com/office/drawing/2014/main" id="{2B19E9BE-3D90-DC47-FE17-D0B8089BF67D}"/>
              </a:ext>
            </a:extLst>
          </p:cNvPr>
          <p:cNvSpPr>
            <a:spLocks noGrp="1"/>
          </p:cNvSpPr>
          <p:nvPr>
            <p:ph type="body" sz="quarter" idx="16"/>
          </p:nvPr>
        </p:nvSpPr>
        <p:spPr>
          <a:xfrm>
            <a:off x="1325531" y="4002521"/>
            <a:ext cx="2692704" cy="1935291"/>
          </a:xfrm>
        </p:spPr>
        <p:txBody>
          <a:bodyPr anchor="ctr" anchorCtr="0">
            <a:noAutofit/>
          </a:bodyPr>
          <a:lstStyle>
            <a:lvl1pPr marL="0" indent="0" algn="ctr">
              <a:spcBef>
                <a:spcPts val="0"/>
              </a:spcBef>
              <a:buNone/>
              <a:defRPr sz="2800">
                <a:solidFill>
                  <a:schemeClr val="bg1"/>
                </a:solidFill>
                <a:latin typeface="+mj-lt"/>
              </a:defRPr>
            </a:lvl1pPr>
          </a:lstStyle>
          <a:p>
            <a:pPr lvl="0"/>
            <a:r>
              <a:rPr lang="en-US"/>
              <a:t>Click to edit Master text styles</a:t>
            </a:r>
          </a:p>
        </p:txBody>
      </p:sp>
      <p:sp>
        <p:nvSpPr>
          <p:cNvPr id="21" name="Text Placeholder 11">
            <a:extLst>
              <a:ext uri="{FF2B5EF4-FFF2-40B4-BE49-F238E27FC236}">
                <a16:creationId xmlns:a16="http://schemas.microsoft.com/office/drawing/2014/main" id="{FDB971C9-70EF-54E1-0649-AF577A0A3092}"/>
              </a:ext>
            </a:extLst>
          </p:cNvPr>
          <p:cNvSpPr>
            <a:spLocks noGrp="1"/>
          </p:cNvSpPr>
          <p:nvPr>
            <p:ph type="body" sz="quarter" idx="17"/>
          </p:nvPr>
        </p:nvSpPr>
        <p:spPr>
          <a:xfrm>
            <a:off x="4749648" y="4002521"/>
            <a:ext cx="2692704" cy="1935291"/>
          </a:xfrm>
        </p:spPr>
        <p:txBody>
          <a:bodyPr anchor="ctr" anchorCtr="0">
            <a:noAutofit/>
          </a:bodyPr>
          <a:lstStyle>
            <a:lvl1pPr marL="0" indent="0" algn="ctr">
              <a:spcBef>
                <a:spcPts val="0"/>
              </a:spcBef>
              <a:buNone/>
              <a:defRPr sz="2800">
                <a:solidFill>
                  <a:schemeClr val="bg1"/>
                </a:solidFill>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2A349868-4716-8600-D6C3-86DF0A355D6F}"/>
              </a:ext>
            </a:extLst>
          </p:cNvPr>
          <p:cNvSpPr>
            <a:spLocks noGrp="1"/>
          </p:cNvSpPr>
          <p:nvPr>
            <p:ph type="body" sz="quarter" idx="18"/>
          </p:nvPr>
        </p:nvSpPr>
        <p:spPr>
          <a:xfrm>
            <a:off x="8169927" y="4002521"/>
            <a:ext cx="2692704" cy="1935291"/>
          </a:xfrm>
        </p:spPr>
        <p:txBody>
          <a:bodyPr anchor="ctr" anchorCtr="0">
            <a:noAutofit/>
          </a:bodyPr>
          <a:lstStyle>
            <a:lvl1pPr marL="0" indent="0" algn="ctr">
              <a:spcBef>
                <a:spcPts val="0"/>
              </a:spcBef>
              <a:buNone/>
              <a:defRPr sz="2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2744158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3 text boxes">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D59F12B-3EFB-5E7B-A0DD-36E67E024A2E}"/>
              </a:ext>
            </a:extLst>
          </p:cNvPr>
          <p:cNvPicPr>
            <a:picLocks/>
          </p:cNvPicPr>
          <p:nvPr userDrawn="1"/>
        </p:nvPicPr>
        <p:blipFill>
          <a:blip r:embed="rId2"/>
          <a:stretch>
            <a:fillRect/>
          </a:stretch>
        </p:blipFill>
        <p:spPr>
          <a:xfrm>
            <a:off x="585217" y="1521192"/>
            <a:ext cx="3383280" cy="4742448"/>
          </a:xfrm>
          <a:prstGeom prst="roundRect">
            <a:avLst>
              <a:gd name="adj" fmla="val 1791"/>
            </a:avLst>
          </a:prstGeom>
          <a:effectLst>
            <a:outerShdw blurRad="279400" dist="38100" dir="2700000" algn="tl" rotWithShape="0">
              <a:prstClr val="black">
                <a:alpha val="67000"/>
              </a:prstClr>
            </a:outerShdw>
          </a:effectLst>
        </p:spPr>
      </p:pic>
      <p:pic>
        <p:nvPicPr>
          <p:cNvPr id="4" name="Picture 3" descr="Background pattern&#10;&#10;Description automatically generated">
            <a:extLst>
              <a:ext uri="{FF2B5EF4-FFF2-40B4-BE49-F238E27FC236}">
                <a16:creationId xmlns:a16="http://schemas.microsoft.com/office/drawing/2014/main" id="{1841F5F7-BEBC-673F-8D84-E78BFBC7D82C}"/>
              </a:ext>
            </a:extLst>
          </p:cNvPr>
          <p:cNvPicPr>
            <a:picLocks/>
          </p:cNvPicPr>
          <p:nvPr userDrawn="1"/>
        </p:nvPicPr>
        <p:blipFill>
          <a:blip r:embed="rId2"/>
          <a:stretch>
            <a:fillRect/>
          </a:stretch>
        </p:blipFill>
        <p:spPr>
          <a:xfrm>
            <a:off x="8223503" y="1521192"/>
            <a:ext cx="3383280" cy="4742448"/>
          </a:xfrm>
          <a:prstGeom prst="roundRect">
            <a:avLst>
              <a:gd name="adj" fmla="val 1791"/>
            </a:avLst>
          </a:prstGeom>
          <a:effectLst>
            <a:outerShdw blurRad="279400" dist="38100" dir="2700000" algn="tl" rotWithShape="0">
              <a:prstClr val="black">
                <a:alpha val="67000"/>
              </a:prstClr>
            </a:outerShdw>
          </a:effectLst>
        </p:spPr>
      </p:pic>
      <p:pic>
        <p:nvPicPr>
          <p:cNvPr id="5" name="Picture 4" descr="Background pattern&#10;&#10;Description automatically generated">
            <a:extLst>
              <a:ext uri="{FF2B5EF4-FFF2-40B4-BE49-F238E27FC236}">
                <a16:creationId xmlns:a16="http://schemas.microsoft.com/office/drawing/2014/main" id="{EFF8E827-AD7F-EBEE-2001-80E6A0CA3816}"/>
              </a:ext>
            </a:extLst>
          </p:cNvPr>
          <p:cNvPicPr>
            <a:picLocks/>
          </p:cNvPicPr>
          <p:nvPr userDrawn="1"/>
        </p:nvPicPr>
        <p:blipFill>
          <a:blip r:embed="rId2"/>
          <a:stretch>
            <a:fillRect/>
          </a:stretch>
        </p:blipFill>
        <p:spPr>
          <a:xfrm>
            <a:off x="4404360" y="1521192"/>
            <a:ext cx="3383280" cy="4742448"/>
          </a:xfrm>
          <a:prstGeom prst="roundRect">
            <a:avLst>
              <a:gd name="adj" fmla="val 1791"/>
            </a:avLst>
          </a:prstGeom>
          <a:effectLst>
            <a:outerShdw blurRad="279400" dist="38100" dir="2700000" algn="tl" rotWithShape="0">
              <a:prstClr val="black">
                <a:alpha val="67000"/>
              </a:prstClr>
            </a:outerShdw>
          </a:effectLst>
        </p:spPr>
      </p:pic>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837850" y="1902193"/>
            <a:ext cx="2822357" cy="566687"/>
          </a:xfrm>
          <a:noFill/>
        </p:spPr>
        <p:txBody>
          <a:bodyPr wrap="square" lIns="0" tIns="0" rIns="0" bIns="0">
            <a:noAutofit/>
          </a:bodyPr>
          <a:lstStyle>
            <a:lvl1pPr marL="0" indent="0" algn="ctr">
              <a:spcBef>
                <a:spcPts val="0"/>
              </a:spcBef>
              <a:buNone/>
              <a:defRPr sz="3200" b="0" i="0" spc="-100" baseline="0">
                <a:solidFill>
                  <a:schemeClr val="accent2"/>
                </a:solidFill>
                <a:latin typeface="+mj-lt"/>
                <a:cs typeface="Segoe UI" panose="020B0502040204020203" pitchFamily="34" charset="0"/>
              </a:defRPr>
            </a:lvl1pPr>
          </a:lstStyle>
          <a:p>
            <a:pPr lvl="0"/>
            <a:r>
              <a:rPr lang="en-US"/>
              <a:t>Heading</a:t>
            </a:r>
          </a:p>
        </p:txBody>
      </p:sp>
      <p:sp>
        <p:nvSpPr>
          <p:cNvPr id="12" name="Text Placeholder 11">
            <a:extLst>
              <a:ext uri="{FF2B5EF4-FFF2-40B4-BE49-F238E27FC236}">
                <a16:creationId xmlns:a16="http://schemas.microsoft.com/office/drawing/2014/main" id="{A1C4B177-EA1B-A275-E333-086B495E11E5}"/>
              </a:ext>
            </a:extLst>
          </p:cNvPr>
          <p:cNvSpPr>
            <a:spLocks noGrp="1"/>
          </p:cNvSpPr>
          <p:nvPr>
            <p:ph type="body" sz="quarter" idx="16"/>
          </p:nvPr>
        </p:nvSpPr>
        <p:spPr>
          <a:xfrm>
            <a:off x="837850" y="2743200"/>
            <a:ext cx="2822357" cy="2987040"/>
          </a:xfrm>
        </p:spPr>
        <p:txBody>
          <a:bodyPr anchor="t" anchorCtr="0">
            <a:noAutofit/>
          </a:bodyPr>
          <a:lstStyle>
            <a:lvl1pPr marL="0" indent="0" algn="l">
              <a:spcBef>
                <a:spcPts val="0"/>
              </a:spcBef>
              <a:buNone/>
              <a:defRPr sz="1800">
                <a:solidFill>
                  <a:schemeClr val="tx1"/>
                </a:solidFill>
                <a:latin typeface="+mn-lt"/>
              </a:defRPr>
            </a:lvl1pPr>
          </a:lstStyle>
          <a:p>
            <a:pPr lvl="0"/>
            <a:r>
              <a:rPr lang="en-US"/>
              <a:t>Click to edit Master text styles</a:t>
            </a:r>
          </a:p>
        </p:txBody>
      </p:sp>
      <p:sp>
        <p:nvSpPr>
          <p:cNvPr id="15" name="Text Placeholder 4">
            <a:extLst>
              <a:ext uri="{FF2B5EF4-FFF2-40B4-BE49-F238E27FC236}">
                <a16:creationId xmlns:a16="http://schemas.microsoft.com/office/drawing/2014/main" id="{26E12AE3-916D-B59D-940B-9F2E9E827EA8}"/>
              </a:ext>
            </a:extLst>
          </p:cNvPr>
          <p:cNvSpPr>
            <a:spLocks noGrp="1"/>
          </p:cNvSpPr>
          <p:nvPr>
            <p:ph type="body" sz="quarter" idx="17" hasCustomPrompt="1"/>
          </p:nvPr>
        </p:nvSpPr>
        <p:spPr>
          <a:xfrm>
            <a:off x="4684821" y="1902193"/>
            <a:ext cx="2822357" cy="566687"/>
          </a:xfrm>
          <a:noFill/>
        </p:spPr>
        <p:txBody>
          <a:bodyPr wrap="square" lIns="0" tIns="0" rIns="0" bIns="0">
            <a:noAutofit/>
          </a:bodyPr>
          <a:lstStyle>
            <a:lvl1pPr marL="0" indent="0" algn="ctr">
              <a:spcBef>
                <a:spcPts val="0"/>
              </a:spcBef>
              <a:buNone/>
              <a:defRPr sz="3200" b="0" i="0" spc="-100" baseline="0">
                <a:solidFill>
                  <a:schemeClr val="accent2"/>
                </a:solidFill>
                <a:latin typeface="+mj-lt"/>
                <a:cs typeface="Segoe UI" panose="020B0502040204020203" pitchFamily="34" charset="0"/>
              </a:defRPr>
            </a:lvl1pPr>
          </a:lstStyle>
          <a:p>
            <a:pPr lvl="0"/>
            <a:r>
              <a:rPr lang="en-US"/>
              <a:t>Heading</a:t>
            </a:r>
          </a:p>
        </p:txBody>
      </p:sp>
      <p:sp>
        <p:nvSpPr>
          <p:cNvPr id="16" name="Text Placeholder 11">
            <a:extLst>
              <a:ext uri="{FF2B5EF4-FFF2-40B4-BE49-F238E27FC236}">
                <a16:creationId xmlns:a16="http://schemas.microsoft.com/office/drawing/2014/main" id="{524E6B32-DEB3-3FD4-D966-89E8CFADCB1D}"/>
              </a:ext>
            </a:extLst>
          </p:cNvPr>
          <p:cNvSpPr>
            <a:spLocks noGrp="1"/>
          </p:cNvSpPr>
          <p:nvPr>
            <p:ph type="body" sz="quarter" idx="18"/>
          </p:nvPr>
        </p:nvSpPr>
        <p:spPr>
          <a:xfrm>
            <a:off x="4684821" y="2743200"/>
            <a:ext cx="2822357" cy="2987040"/>
          </a:xfrm>
        </p:spPr>
        <p:txBody>
          <a:bodyPr anchor="t" anchorCtr="0">
            <a:noAutofit/>
          </a:bodyPr>
          <a:lstStyle>
            <a:lvl1pPr marL="0" indent="0" algn="l">
              <a:spcBef>
                <a:spcPts val="0"/>
              </a:spcBef>
              <a:buNone/>
              <a:defRPr sz="1800">
                <a:solidFill>
                  <a:schemeClr val="tx1"/>
                </a:solidFill>
                <a:latin typeface="+mn-lt"/>
              </a:defRPr>
            </a:lvl1pPr>
          </a:lstStyle>
          <a:p>
            <a:pPr lvl="0"/>
            <a:r>
              <a:rPr lang="en-US"/>
              <a:t>Click to edit Master text styles</a:t>
            </a:r>
          </a:p>
        </p:txBody>
      </p:sp>
      <p:sp>
        <p:nvSpPr>
          <p:cNvPr id="18" name="Text Placeholder 4">
            <a:extLst>
              <a:ext uri="{FF2B5EF4-FFF2-40B4-BE49-F238E27FC236}">
                <a16:creationId xmlns:a16="http://schemas.microsoft.com/office/drawing/2014/main" id="{BCFE3DC3-6284-63DE-8295-6B2C769054D3}"/>
              </a:ext>
            </a:extLst>
          </p:cNvPr>
          <p:cNvSpPr>
            <a:spLocks noGrp="1"/>
          </p:cNvSpPr>
          <p:nvPr>
            <p:ph type="body" sz="quarter" idx="19" hasCustomPrompt="1"/>
          </p:nvPr>
        </p:nvSpPr>
        <p:spPr>
          <a:xfrm>
            <a:off x="8503964" y="1902193"/>
            <a:ext cx="2822357" cy="566687"/>
          </a:xfrm>
          <a:noFill/>
        </p:spPr>
        <p:txBody>
          <a:bodyPr wrap="square" lIns="0" tIns="0" rIns="0" bIns="0">
            <a:noAutofit/>
          </a:bodyPr>
          <a:lstStyle>
            <a:lvl1pPr marL="0" indent="0" algn="ctr">
              <a:spcBef>
                <a:spcPts val="0"/>
              </a:spcBef>
              <a:buNone/>
              <a:defRPr sz="3200" b="0" i="0" spc="-100" baseline="0">
                <a:solidFill>
                  <a:schemeClr val="accent2"/>
                </a:solidFill>
                <a:latin typeface="+mj-lt"/>
                <a:cs typeface="Segoe UI" panose="020B0502040204020203" pitchFamily="34" charset="0"/>
              </a:defRPr>
            </a:lvl1pPr>
          </a:lstStyle>
          <a:p>
            <a:pPr lvl="0"/>
            <a:r>
              <a:rPr lang="en-US"/>
              <a:t>Heading</a:t>
            </a:r>
          </a:p>
        </p:txBody>
      </p:sp>
      <p:sp>
        <p:nvSpPr>
          <p:cNvPr id="19" name="Text Placeholder 11">
            <a:extLst>
              <a:ext uri="{FF2B5EF4-FFF2-40B4-BE49-F238E27FC236}">
                <a16:creationId xmlns:a16="http://schemas.microsoft.com/office/drawing/2014/main" id="{5EF9D3DC-2762-7A00-73A1-4107B5599E44}"/>
              </a:ext>
            </a:extLst>
          </p:cNvPr>
          <p:cNvSpPr>
            <a:spLocks noGrp="1"/>
          </p:cNvSpPr>
          <p:nvPr>
            <p:ph type="body" sz="quarter" idx="20"/>
          </p:nvPr>
        </p:nvSpPr>
        <p:spPr>
          <a:xfrm>
            <a:off x="8503964" y="2743200"/>
            <a:ext cx="2822357" cy="2987040"/>
          </a:xfrm>
        </p:spPr>
        <p:txBody>
          <a:bodyPr anchor="t" anchorCtr="0">
            <a:noAutofit/>
          </a:bodyPr>
          <a:lstStyle>
            <a:lvl1pPr marL="0" indent="0" algn="l">
              <a:spcBef>
                <a:spcPts val="0"/>
              </a:spcBef>
              <a:buNone/>
              <a:defRPr sz="1800">
                <a:solidFill>
                  <a:schemeClr val="tx1"/>
                </a:solidFill>
                <a:latin typeface="+mn-lt"/>
              </a:defRPr>
            </a:lvl1pPr>
          </a:lstStyle>
          <a:p>
            <a:pPr lvl="0"/>
            <a:r>
              <a:rPr lang="en-US"/>
              <a:t>Click to edit Master text styles</a:t>
            </a:r>
          </a:p>
        </p:txBody>
      </p:sp>
      <p:sp>
        <p:nvSpPr>
          <p:cNvPr id="20" name="Title 2">
            <a:extLst>
              <a:ext uri="{FF2B5EF4-FFF2-40B4-BE49-F238E27FC236}">
                <a16:creationId xmlns:a16="http://schemas.microsoft.com/office/drawing/2014/main" id="{61BE5A8B-DECA-A726-5DFD-BB07E89E1168}"/>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Tree>
    <p:extLst>
      <p:ext uri="{BB962C8B-B14F-4D97-AF65-F5344CB8AC3E}">
        <p14:creationId xmlns:p14="http://schemas.microsoft.com/office/powerpoint/2010/main" val="2195009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 4 text boxes">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D59F12B-3EFB-5E7B-A0DD-36E67E024A2E}"/>
              </a:ext>
            </a:extLst>
          </p:cNvPr>
          <p:cNvPicPr>
            <a:picLocks/>
          </p:cNvPicPr>
          <p:nvPr userDrawn="1"/>
        </p:nvPicPr>
        <p:blipFill>
          <a:blip r:embed="rId2"/>
          <a:stretch>
            <a:fillRect/>
          </a:stretch>
        </p:blipFill>
        <p:spPr>
          <a:xfrm>
            <a:off x="588262" y="1521192"/>
            <a:ext cx="5424937" cy="2212608"/>
          </a:xfrm>
          <a:prstGeom prst="roundRect">
            <a:avLst>
              <a:gd name="adj" fmla="val 1791"/>
            </a:avLst>
          </a:prstGeom>
          <a:effectLst>
            <a:outerShdw blurRad="279400" dist="38100" dir="2700000" algn="tl" rotWithShape="0">
              <a:prstClr val="black">
                <a:alpha val="67000"/>
              </a:prstClr>
            </a:outerShdw>
          </a:effectLst>
        </p:spPr>
      </p:pic>
      <p:pic>
        <p:nvPicPr>
          <p:cNvPr id="4" name="Picture 3" descr="Background pattern&#10;&#10;Description automatically generated">
            <a:extLst>
              <a:ext uri="{FF2B5EF4-FFF2-40B4-BE49-F238E27FC236}">
                <a16:creationId xmlns:a16="http://schemas.microsoft.com/office/drawing/2014/main" id="{1841F5F7-BEBC-673F-8D84-E78BFBC7D82C}"/>
              </a:ext>
            </a:extLst>
          </p:cNvPr>
          <p:cNvPicPr>
            <a:picLocks/>
          </p:cNvPicPr>
          <p:nvPr userDrawn="1"/>
        </p:nvPicPr>
        <p:blipFill>
          <a:blip r:embed="rId2"/>
          <a:stretch>
            <a:fillRect/>
          </a:stretch>
        </p:blipFill>
        <p:spPr>
          <a:xfrm>
            <a:off x="6178803" y="1521192"/>
            <a:ext cx="5424937" cy="2212608"/>
          </a:xfrm>
          <a:prstGeom prst="roundRect">
            <a:avLst>
              <a:gd name="adj" fmla="val 1791"/>
            </a:avLst>
          </a:prstGeom>
          <a:effectLst>
            <a:outerShdw blurRad="279400" dist="38100" dir="2700000" algn="tl" rotWithShape="0">
              <a:prstClr val="black">
                <a:alpha val="67000"/>
              </a:prstClr>
            </a:outerShdw>
          </a:effectLst>
        </p:spPr>
      </p:pic>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837850" y="1765033"/>
            <a:ext cx="4880044" cy="368567"/>
          </a:xfrm>
          <a:noFill/>
        </p:spPr>
        <p:txBody>
          <a:bodyPr wrap="square" lIns="0" tIns="0" rIns="0" bIns="0">
            <a:noAutofit/>
          </a:bodyPr>
          <a:lstStyle>
            <a:lvl1pPr marL="0" indent="0" algn="ctr">
              <a:spcBef>
                <a:spcPts val="0"/>
              </a:spcBef>
              <a:buNone/>
              <a:defRPr sz="2400" b="0" i="0" spc="-100" baseline="0">
                <a:solidFill>
                  <a:schemeClr val="accent2"/>
                </a:solidFill>
                <a:latin typeface="+mj-lt"/>
                <a:cs typeface="Segoe UI" panose="020B0502040204020203" pitchFamily="34" charset="0"/>
              </a:defRPr>
            </a:lvl1pPr>
          </a:lstStyle>
          <a:p>
            <a:pPr lvl="0"/>
            <a:r>
              <a:rPr lang="en-US"/>
              <a:t>Heading</a:t>
            </a:r>
          </a:p>
        </p:txBody>
      </p:sp>
      <p:sp>
        <p:nvSpPr>
          <p:cNvPr id="12" name="Text Placeholder 11">
            <a:extLst>
              <a:ext uri="{FF2B5EF4-FFF2-40B4-BE49-F238E27FC236}">
                <a16:creationId xmlns:a16="http://schemas.microsoft.com/office/drawing/2014/main" id="{A1C4B177-EA1B-A275-E333-086B495E11E5}"/>
              </a:ext>
            </a:extLst>
          </p:cNvPr>
          <p:cNvSpPr>
            <a:spLocks noGrp="1"/>
          </p:cNvSpPr>
          <p:nvPr>
            <p:ph type="body" sz="quarter" idx="16"/>
          </p:nvPr>
        </p:nvSpPr>
        <p:spPr>
          <a:xfrm>
            <a:off x="837850" y="2270760"/>
            <a:ext cx="4880044" cy="1127760"/>
          </a:xfrm>
        </p:spPr>
        <p:txBody>
          <a:bodyPr anchor="t" anchorCtr="0">
            <a:noAutofit/>
          </a:bodyPr>
          <a:lstStyle>
            <a:lvl1pPr marL="0" indent="0" algn="l">
              <a:spcBef>
                <a:spcPts val="0"/>
              </a:spcBef>
              <a:buNone/>
              <a:defRPr sz="1600">
                <a:solidFill>
                  <a:schemeClr val="tx1"/>
                </a:solidFill>
                <a:latin typeface="+mn-lt"/>
              </a:defRPr>
            </a:lvl1pPr>
          </a:lstStyle>
          <a:p>
            <a:pPr lvl="0"/>
            <a:r>
              <a:rPr lang="en-US"/>
              <a:t>Click to edit Master text styles</a:t>
            </a:r>
          </a:p>
        </p:txBody>
      </p:sp>
      <p:sp>
        <p:nvSpPr>
          <p:cNvPr id="20" name="Title 2">
            <a:extLst>
              <a:ext uri="{FF2B5EF4-FFF2-40B4-BE49-F238E27FC236}">
                <a16:creationId xmlns:a16="http://schemas.microsoft.com/office/drawing/2014/main" id="{61BE5A8B-DECA-A726-5DFD-BB07E89E1168}"/>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3" name="Text Placeholder 4">
            <a:extLst>
              <a:ext uri="{FF2B5EF4-FFF2-40B4-BE49-F238E27FC236}">
                <a16:creationId xmlns:a16="http://schemas.microsoft.com/office/drawing/2014/main" id="{AFFEDA42-B58F-F7FD-9485-5D9CD956ACEE}"/>
              </a:ext>
            </a:extLst>
          </p:cNvPr>
          <p:cNvSpPr>
            <a:spLocks noGrp="1"/>
          </p:cNvSpPr>
          <p:nvPr>
            <p:ph type="body" sz="quarter" idx="17" hasCustomPrompt="1"/>
          </p:nvPr>
        </p:nvSpPr>
        <p:spPr>
          <a:xfrm>
            <a:off x="6462267" y="1765033"/>
            <a:ext cx="4880044" cy="368567"/>
          </a:xfrm>
          <a:noFill/>
        </p:spPr>
        <p:txBody>
          <a:bodyPr wrap="square" lIns="0" tIns="0" rIns="0" bIns="0">
            <a:noAutofit/>
          </a:bodyPr>
          <a:lstStyle>
            <a:lvl1pPr marL="0" indent="0" algn="ctr">
              <a:spcBef>
                <a:spcPts val="0"/>
              </a:spcBef>
              <a:buNone/>
              <a:defRPr sz="2400" b="0" i="0" spc="-100" baseline="0">
                <a:solidFill>
                  <a:schemeClr val="accent2"/>
                </a:solidFill>
                <a:latin typeface="+mj-lt"/>
                <a:cs typeface="Segoe UI" panose="020B0502040204020203" pitchFamily="34" charset="0"/>
              </a:defRPr>
            </a:lvl1pPr>
          </a:lstStyle>
          <a:p>
            <a:pPr lvl="0"/>
            <a:r>
              <a:rPr lang="en-US"/>
              <a:t>Heading</a:t>
            </a:r>
          </a:p>
        </p:txBody>
      </p:sp>
      <p:sp>
        <p:nvSpPr>
          <p:cNvPr id="6" name="Text Placeholder 11">
            <a:extLst>
              <a:ext uri="{FF2B5EF4-FFF2-40B4-BE49-F238E27FC236}">
                <a16:creationId xmlns:a16="http://schemas.microsoft.com/office/drawing/2014/main" id="{8CDBD2D8-C7B8-20D4-757C-4130812EB398}"/>
              </a:ext>
            </a:extLst>
          </p:cNvPr>
          <p:cNvSpPr>
            <a:spLocks noGrp="1"/>
          </p:cNvSpPr>
          <p:nvPr>
            <p:ph type="body" sz="quarter" idx="18"/>
          </p:nvPr>
        </p:nvSpPr>
        <p:spPr>
          <a:xfrm>
            <a:off x="6462267" y="2270760"/>
            <a:ext cx="4880044" cy="1127760"/>
          </a:xfrm>
        </p:spPr>
        <p:txBody>
          <a:bodyPr anchor="t" anchorCtr="0">
            <a:noAutofit/>
          </a:bodyPr>
          <a:lstStyle>
            <a:lvl1pPr marL="0" indent="0" algn="l">
              <a:spcBef>
                <a:spcPts val="0"/>
              </a:spcBef>
              <a:buNone/>
              <a:defRPr sz="1600">
                <a:solidFill>
                  <a:schemeClr val="tx1"/>
                </a:solidFill>
                <a:latin typeface="+mn-lt"/>
              </a:defRPr>
            </a:lvl1pPr>
          </a:lstStyle>
          <a:p>
            <a:pPr lvl="0"/>
            <a:r>
              <a:rPr lang="en-US"/>
              <a:t>Click to edit Master text styles</a:t>
            </a:r>
          </a:p>
        </p:txBody>
      </p:sp>
      <p:pic>
        <p:nvPicPr>
          <p:cNvPr id="27" name="Picture 26" descr="Background pattern&#10;&#10;Description automatically generated">
            <a:extLst>
              <a:ext uri="{FF2B5EF4-FFF2-40B4-BE49-F238E27FC236}">
                <a16:creationId xmlns:a16="http://schemas.microsoft.com/office/drawing/2014/main" id="{2169AA9D-C94B-4C58-C643-A61B8618784B}"/>
              </a:ext>
            </a:extLst>
          </p:cNvPr>
          <p:cNvPicPr>
            <a:picLocks/>
          </p:cNvPicPr>
          <p:nvPr userDrawn="1"/>
        </p:nvPicPr>
        <p:blipFill>
          <a:blip r:embed="rId2"/>
          <a:stretch>
            <a:fillRect/>
          </a:stretch>
        </p:blipFill>
        <p:spPr>
          <a:xfrm>
            <a:off x="588262" y="3908191"/>
            <a:ext cx="5424937" cy="2212608"/>
          </a:xfrm>
          <a:prstGeom prst="roundRect">
            <a:avLst>
              <a:gd name="adj" fmla="val 1791"/>
            </a:avLst>
          </a:prstGeom>
          <a:effectLst>
            <a:outerShdw blurRad="279400" dist="38100" dir="2700000" algn="tl" rotWithShape="0">
              <a:prstClr val="black">
                <a:alpha val="67000"/>
              </a:prstClr>
            </a:outerShdw>
          </a:effectLst>
        </p:spPr>
      </p:pic>
      <p:pic>
        <p:nvPicPr>
          <p:cNvPr id="28" name="Picture 27" descr="Background pattern&#10;&#10;Description automatically generated">
            <a:extLst>
              <a:ext uri="{FF2B5EF4-FFF2-40B4-BE49-F238E27FC236}">
                <a16:creationId xmlns:a16="http://schemas.microsoft.com/office/drawing/2014/main" id="{5EC4F4A8-E078-3C32-08D5-24D14097AD33}"/>
              </a:ext>
            </a:extLst>
          </p:cNvPr>
          <p:cNvPicPr>
            <a:picLocks/>
          </p:cNvPicPr>
          <p:nvPr userDrawn="1"/>
        </p:nvPicPr>
        <p:blipFill>
          <a:blip r:embed="rId2"/>
          <a:stretch>
            <a:fillRect/>
          </a:stretch>
        </p:blipFill>
        <p:spPr>
          <a:xfrm>
            <a:off x="6178803" y="3908191"/>
            <a:ext cx="5424937" cy="2212608"/>
          </a:xfrm>
          <a:prstGeom prst="roundRect">
            <a:avLst>
              <a:gd name="adj" fmla="val 1791"/>
            </a:avLst>
          </a:prstGeom>
          <a:effectLst>
            <a:outerShdw blurRad="279400" dist="38100" dir="2700000" algn="tl" rotWithShape="0">
              <a:prstClr val="black">
                <a:alpha val="67000"/>
              </a:prstClr>
            </a:outerShdw>
          </a:effectLst>
        </p:spPr>
      </p:pic>
      <p:sp>
        <p:nvSpPr>
          <p:cNvPr id="29" name="Text Placeholder 4">
            <a:extLst>
              <a:ext uri="{FF2B5EF4-FFF2-40B4-BE49-F238E27FC236}">
                <a16:creationId xmlns:a16="http://schemas.microsoft.com/office/drawing/2014/main" id="{F58CF3F5-2D2B-4F44-CBC5-EA0D961F0773}"/>
              </a:ext>
            </a:extLst>
          </p:cNvPr>
          <p:cNvSpPr>
            <a:spLocks noGrp="1"/>
          </p:cNvSpPr>
          <p:nvPr>
            <p:ph type="body" sz="quarter" idx="19" hasCustomPrompt="1"/>
          </p:nvPr>
        </p:nvSpPr>
        <p:spPr>
          <a:xfrm>
            <a:off x="837850" y="4152032"/>
            <a:ext cx="4880044" cy="368567"/>
          </a:xfrm>
          <a:noFill/>
        </p:spPr>
        <p:txBody>
          <a:bodyPr wrap="square" lIns="0" tIns="0" rIns="0" bIns="0">
            <a:noAutofit/>
          </a:bodyPr>
          <a:lstStyle>
            <a:lvl1pPr marL="0" indent="0" algn="ctr">
              <a:spcBef>
                <a:spcPts val="0"/>
              </a:spcBef>
              <a:buNone/>
              <a:defRPr sz="2400" b="0" i="0" spc="-100" baseline="0">
                <a:solidFill>
                  <a:schemeClr val="accent2"/>
                </a:solidFill>
                <a:latin typeface="+mj-lt"/>
                <a:cs typeface="Segoe UI" panose="020B0502040204020203" pitchFamily="34" charset="0"/>
              </a:defRPr>
            </a:lvl1pPr>
          </a:lstStyle>
          <a:p>
            <a:pPr lvl="0"/>
            <a:r>
              <a:rPr lang="en-US"/>
              <a:t>Heading</a:t>
            </a:r>
          </a:p>
        </p:txBody>
      </p:sp>
      <p:sp>
        <p:nvSpPr>
          <p:cNvPr id="30" name="Text Placeholder 11">
            <a:extLst>
              <a:ext uri="{FF2B5EF4-FFF2-40B4-BE49-F238E27FC236}">
                <a16:creationId xmlns:a16="http://schemas.microsoft.com/office/drawing/2014/main" id="{06133688-2ACC-0619-C466-3FB496B5C1DE}"/>
              </a:ext>
            </a:extLst>
          </p:cNvPr>
          <p:cNvSpPr>
            <a:spLocks noGrp="1"/>
          </p:cNvSpPr>
          <p:nvPr>
            <p:ph type="body" sz="quarter" idx="20"/>
          </p:nvPr>
        </p:nvSpPr>
        <p:spPr>
          <a:xfrm>
            <a:off x="837850" y="4657759"/>
            <a:ext cx="4880044" cy="1127760"/>
          </a:xfrm>
        </p:spPr>
        <p:txBody>
          <a:bodyPr anchor="t" anchorCtr="0">
            <a:noAutofit/>
          </a:bodyPr>
          <a:lstStyle>
            <a:lvl1pPr marL="0" indent="0" algn="l">
              <a:spcBef>
                <a:spcPts val="0"/>
              </a:spcBef>
              <a:buNone/>
              <a:defRPr sz="1600">
                <a:solidFill>
                  <a:schemeClr val="tx1"/>
                </a:solidFill>
                <a:latin typeface="+mn-lt"/>
              </a:defRPr>
            </a:lvl1pPr>
          </a:lstStyle>
          <a:p>
            <a:pPr lvl="0"/>
            <a:r>
              <a:rPr lang="en-US"/>
              <a:t>Click to edit Master text styles</a:t>
            </a:r>
          </a:p>
        </p:txBody>
      </p:sp>
      <p:sp>
        <p:nvSpPr>
          <p:cNvPr id="31" name="Text Placeholder 4">
            <a:extLst>
              <a:ext uri="{FF2B5EF4-FFF2-40B4-BE49-F238E27FC236}">
                <a16:creationId xmlns:a16="http://schemas.microsoft.com/office/drawing/2014/main" id="{D7A460C9-0EFA-6F21-7857-B06AB34BD704}"/>
              </a:ext>
            </a:extLst>
          </p:cNvPr>
          <p:cNvSpPr>
            <a:spLocks noGrp="1"/>
          </p:cNvSpPr>
          <p:nvPr>
            <p:ph type="body" sz="quarter" idx="21" hasCustomPrompt="1"/>
          </p:nvPr>
        </p:nvSpPr>
        <p:spPr>
          <a:xfrm>
            <a:off x="6462267" y="4152032"/>
            <a:ext cx="4880044" cy="368567"/>
          </a:xfrm>
          <a:noFill/>
        </p:spPr>
        <p:txBody>
          <a:bodyPr wrap="square" lIns="0" tIns="0" rIns="0" bIns="0">
            <a:noAutofit/>
          </a:bodyPr>
          <a:lstStyle>
            <a:lvl1pPr marL="0" indent="0" algn="ctr">
              <a:spcBef>
                <a:spcPts val="0"/>
              </a:spcBef>
              <a:buNone/>
              <a:defRPr sz="2400" b="0" i="0" spc="-100" baseline="0">
                <a:solidFill>
                  <a:schemeClr val="accent2"/>
                </a:solidFill>
                <a:latin typeface="+mj-lt"/>
                <a:cs typeface="Segoe UI" panose="020B0502040204020203" pitchFamily="34" charset="0"/>
              </a:defRPr>
            </a:lvl1pPr>
          </a:lstStyle>
          <a:p>
            <a:pPr lvl="0"/>
            <a:r>
              <a:rPr lang="en-US"/>
              <a:t>Heading</a:t>
            </a:r>
          </a:p>
        </p:txBody>
      </p:sp>
      <p:sp>
        <p:nvSpPr>
          <p:cNvPr id="32" name="Text Placeholder 11">
            <a:extLst>
              <a:ext uri="{FF2B5EF4-FFF2-40B4-BE49-F238E27FC236}">
                <a16:creationId xmlns:a16="http://schemas.microsoft.com/office/drawing/2014/main" id="{B55CC617-0A0A-6415-9A5C-5C25267DB854}"/>
              </a:ext>
            </a:extLst>
          </p:cNvPr>
          <p:cNvSpPr>
            <a:spLocks noGrp="1"/>
          </p:cNvSpPr>
          <p:nvPr>
            <p:ph type="body" sz="quarter" idx="22"/>
          </p:nvPr>
        </p:nvSpPr>
        <p:spPr>
          <a:xfrm>
            <a:off x="6462267" y="4657759"/>
            <a:ext cx="4880044" cy="1127760"/>
          </a:xfrm>
        </p:spPr>
        <p:txBody>
          <a:bodyPr anchor="t" anchorCtr="0">
            <a:noAutofit/>
          </a:bodyPr>
          <a:lstStyle>
            <a:lvl1pPr marL="0" indent="0" algn="l">
              <a:spcBef>
                <a:spcPts val="0"/>
              </a:spcBef>
              <a:buNone/>
              <a:defRPr sz="16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822138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bg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bg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bg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17285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17199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bg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bg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bg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bg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bg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693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59350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Centere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71309FB-9A90-42DF-20F4-61C96C2A86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53C7E1-E407-EF47-94C2-5D412EF4DFF7}"/>
              </a:ext>
            </a:extLst>
          </p:cNvPr>
          <p:cNvSpPr/>
          <p:nvPr userDrawn="1"/>
        </p:nvSpPr>
        <p:spPr bwMode="auto">
          <a:xfrm>
            <a:off x="0" y="0"/>
            <a:ext cx="12192000" cy="6858000"/>
          </a:xfrm>
          <a:prstGeom prst="rect">
            <a:avLst/>
          </a:prstGeom>
          <a:gradFill>
            <a:gsLst>
              <a:gs pos="90000">
                <a:schemeClr val="accent2">
                  <a:alpha val="49000"/>
                </a:schemeClr>
              </a:gs>
              <a:gs pos="63000">
                <a:schemeClr val="accent2">
                  <a:lumMod val="25000"/>
                  <a:alpha val="0"/>
                </a:schemeClr>
              </a:gs>
              <a:gs pos="100000">
                <a:srgbClr val="D59DFF">
                  <a:lumMod val="100000"/>
                  <a:alpha val="52000"/>
                </a:srgb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B48B0DFC-2B31-6284-F991-2F1DBED74EE7}"/>
              </a:ext>
            </a:extLst>
          </p:cNvPr>
          <p:cNvSpPr>
            <a:spLocks noGrp="1"/>
          </p:cNvSpPr>
          <p:nvPr>
            <p:ph type="title"/>
          </p:nvPr>
        </p:nvSpPr>
        <p:spPr>
          <a:xfrm>
            <a:off x="588263" y="1325301"/>
            <a:ext cx="11018520" cy="553998"/>
          </a:xfrm>
        </p:spPr>
        <p:txBody>
          <a:bodyPr/>
          <a:lstStyle>
            <a:lvl1pPr algn="ctr">
              <a:defRPr/>
            </a:lvl1pPr>
          </a:lstStyle>
          <a:p>
            <a:r>
              <a:rPr lang="en-US"/>
              <a:t>Click to edit Master title style</a:t>
            </a:r>
            <a:endParaRPr lang="en-CA"/>
          </a:p>
        </p:txBody>
      </p:sp>
    </p:spTree>
    <p:extLst>
      <p:ext uri="{BB962C8B-B14F-4D97-AF65-F5344CB8AC3E}">
        <p14:creationId xmlns:p14="http://schemas.microsoft.com/office/powerpoint/2010/main" val="131541104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40676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489972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Header Line 12 Months">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6C64B99-363D-EE95-B7A6-EA6B2F2EC749}"/>
              </a:ext>
            </a:extLst>
          </p:cNvPr>
          <p:cNvSpPr>
            <a:spLocks noGrp="1"/>
          </p:cNvSpPr>
          <p:nvPr>
            <p:ph type="title"/>
          </p:nvPr>
        </p:nvSpPr>
        <p:spPr>
          <a:xfrm>
            <a:off x="585216" y="722376"/>
            <a:ext cx="8187900" cy="492443"/>
          </a:xfrm>
        </p:spPr>
        <p:txBody>
          <a:bodyPr/>
          <a:lstStyle>
            <a:lvl1pPr algn="l">
              <a:defRPr sz="3200">
                <a:solidFill>
                  <a:schemeClr val="tx2"/>
                </a:solidFill>
              </a:defRPr>
            </a:lvl1pPr>
          </a:lstStyle>
          <a:p>
            <a:r>
              <a:rPr lang="en-US"/>
              <a:t>Click to edit Master title style</a:t>
            </a:r>
          </a:p>
        </p:txBody>
      </p:sp>
      <p:sp>
        <p:nvSpPr>
          <p:cNvPr id="25" name="Text Placeholder 27">
            <a:extLst>
              <a:ext uri="{FF2B5EF4-FFF2-40B4-BE49-F238E27FC236}">
                <a16:creationId xmlns:a16="http://schemas.microsoft.com/office/drawing/2014/main" id="{FD09C316-2E1A-B437-D5F1-C798C7798437}"/>
              </a:ext>
            </a:extLst>
          </p:cNvPr>
          <p:cNvSpPr>
            <a:spLocks noGrp="1"/>
          </p:cNvSpPr>
          <p:nvPr>
            <p:ph type="body" sz="quarter" idx="30"/>
          </p:nvPr>
        </p:nvSpPr>
        <p:spPr>
          <a:xfrm>
            <a:off x="585216" y="2218128"/>
            <a:ext cx="4778636" cy="1942743"/>
          </a:xfrm>
        </p:spPr>
        <p:txBody>
          <a:bodyPr anchor="t" anchorCtr="0">
            <a:normAutofit/>
          </a:bodyPr>
          <a:lstStyle>
            <a:lvl1pPr marL="228600" indent="-228600">
              <a:spcBef>
                <a:spcPts val="300"/>
              </a:spcBef>
              <a:spcAft>
                <a:spcPts val="600"/>
              </a:spcAft>
              <a:buClr>
                <a:srgbClr val="0070C0"/>
              </a:buClr>
              <a:buSzPct val="100000"/>
              <a:buFont typeface="Segoe UI" panose="020B0502040204020203" pitchFamily="34" charset="0"/>
              <a:buChar char="&gt;"/>
              <a:defRPr sz="1400">
                <a:solidFill>
                  <a:srgbClr val="2F2F2F"/>
                </a:solidFill>
              </a:defRPr>
            </a:lvl1pPr>
          </a:lstStyle>
          <a:p>
            <a:pPr lvl="0"/>
            <a:r>
              <a:rPr lang="en-US"/>
              <a:t>Click to edit Master text styles</a:t>
            </a:r>
          </a:p>
        </p:txBody>
      </p:sp>
      <p:sp>
        <p:nvSpPr>
          <p:cNvPr id="29" name="Text Placeholder 27">
            <a:extLst>
              <a:ext uri="{FF2B5EF4-FFF2-40B4-BE49-F238E27FC236}">
                <a16:creationId xmlns:a16="http://schemas.microsoft.com/office/drawing/2014/main" id="{C1F19B12-845D-A734-A28B-329E4080273B}"/>
              </a:ext>
            </a:extLst>
          </p:cNvPr>
          <p:cNvSpPr>
            <a:spLocks noGrp="1"/>
          </p:cNvSpPr>
          <p:nvPr>
            <p:ph type="body" sz="quarter" idx="31"/>
          </p:nvPr>
        </p:nvSpPr>
        <p:spPr>
          <a:xfrm>
            <a:off x="6828150" y="2218128"/>
            <a:ext cx="4778636" cy="1942743"/>
          </a:xfrm>
        </p:spPr>
        <p:txBody>
          <a:bodyPr>
            <a:normAutofit/>
          </a:bodyPr>
          <a:lstStyle>
            <a:lvl1pPr marL="228600" indent="-228600">
              <a:spcBef>
                <a:spcPts val="300"/>
              </a:spcBef>
              <a:spcAft>
                <a:spcPts val="600"/>
              </a:spcAft>
              <a:buClr>
                <a:srgbClr val="0070C0"/>
              </a:buClr>
              <a:buSzPct val="100000"/>
              <a:buFont typeface="Segoe UI" panose="020B0502040204020203" pitchFamily="34" charset="0"/>
              <a:buChar char="&gt;"/>
              <a:defRPr sz="1400">
                <a:solidFill>
                  <a:srgbClr val="2F2F2F"/>
                </a:solidFill>
              </a:defRPr>
            </a:lvl1pPr>
          </a:lstStyle>
          <a:p>
            <a:pPr lvl="0"/>
            <a:r>
              <a:rPr lang="en-US"/>
              <a:t>Click to edit Master text styles</a:t>
            </a:r>
          </a:p>
        </p:txBody>
      </p:sp>
    </p:spTree>
    <p:extLst>
      <p:ext uri="{BB962C8B-B14F-4D97-AF65-F5344CB8AC3E}">
        <p14:creationId xmlns:p14="http://schemas.microsoft.com/office/powerpoint/2010/main" val="56868565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gradFill>
                  <a:gsLst>
                    <a:gs pos="0">
                      <a:srgbClr val="50E6FF"/>
                    </a:gs>
                    <a:gs pos="100000">
                      <a:srgbClr val="D59DFF"/>
                    </a:gs>
                  </a:gsLst>
                  <a:lin ang="2400000" scaled="0"/>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9644889"/>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gradFill>
                  <a:gsLst>
                    <a:gs pos="0">
                      <a:schemeClr val="accent2"/>
                    </a:gs>
                    <a:gs pos="100000">
                      <a:schemeClr val="accent3"/>
                    </a:gs>
                  </a:gsLst>
                  <a:lin ang="27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3" name="Straight Connector 2">
            <a:extLst>
              <a:ext uri="{FF2B5EF4-FFF2-40B4-BE49-F238E27FC236}">
                <a16:creationId xmlns:a16="http://schemas.microsoft.com/office/drawing/2014/main" id="{44A462FD-60EC-2BF5-F0A0-DA59F4A48B47}"/>
              </a:ext>
            </a:extLst>
          </p:cNvPr>
          <p:cNvCxnSpPr/>
          <p:nvPr userDrawn="1"/>
        </p:nvCxnSpPr>
        <p:spPr>
          <a:xfrm>
            <a:off x="584200" y="1219200"/>
            <a:ext cx="1102518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8441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gradFill>
                  <a:gsLst>
                    <a:gs pos="0">
                      <a:schemeClr val="accent2"/>
                    </a:gs>
                    <a:gs pos="100000">
                      <a:schemeClr val="accent3"/>
                    </a:gs>
                  </a:gsLst>
                  <a:lin ang="0" scaled="1"/>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3" name="Straight Connector 2">
            <a:extLst>
              <a:ext uri="{FF2B5EF4-FFF2-40B4-BE49-F238E27FC236}">
                <a16:creationId xmlns:a16="http://schemas.microsoft.com/office/drawing/2014/main" id="{6E555201-9E45-ACF3-272A-845CC962A363}"/>
              </a:ext>
            </a:extLst>
          </p:cNvPr>
          <p:cNvCxnSpPr/>
          <p:nvPr userDrawn="1"/>
        </p:nvCxnSpPr>
        <p:spPr>
          <a:xfrm>
            <a:off x="584200" y="1219200"/>
            <a:ext cx="1102518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7091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293B7-76A1-2D50-E49F-621774D621C0}"/>
              </a:ext>
              <a:ext uri="{C183D7F6-B498-43B3-948B-1728B52AA6E4}">
                <adec:decorative xmlns:adec="http://schemas.microsoft.com/office/drawing/2017/decorative" val="1"/>
              </a:ext>
            </a:extLst>
          </p:cNvPr>
          <p:cNvPicPr>
            <a:picLocks noChangeAspect="1"/>
          </p:cNvPicPr>
          <p:nvPr userDrawn="1"/>
        </p:nvPicPr>
        <p:blipFill>
          <a:blip r:embed="rId2"/>
          <a:srcRect t="779" b="779"/>
          <a:stretch/>
        </p:blipFill>
        <p:spPr bwMode="blackWhite">
          <a:xfrm>
            <a:off x="0" y="-26581"/>
            <a:ext cx="12192000" cy="6884581"/>
          </a:xfrm>
          <a:prstGeom prst="roundRect">
            <a:avLst>
              <a:gd name="adj" fmla="val 1078"/>
            </a:avLst>
          </a:prstGeom>
          <a:solidFill>
            <a:srgbClr val="FFFFFF"/>
          </a:solidFill>
          <a:effectLst>
            <a:outerShdw blurRad="127000" dist="127000" dir="2700000" algn="tl" rotWithShape="0">
              <a:srgbClr val="2F2F2F">
                <a:alpha val="50000"/>
              </a:srgbClr>
            </a:outerShdw>
          </a:effectLst>
        </p:spPr>
      </p:pic>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gradFill>
                  <a:gsLst>
                    <a:gs pos="0">
                      <a:schemeClr val="accent2"/>
                    </a:gs>
                    <a:gs pos="100000">
                      <a:schemeClr val="accent3"/>
                    </a:gs>
                  </a:gsLst>
                  <a:lin ang="2700000" scaled="1"/>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j-lt"/>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rgbClr val="50505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8119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gradFill>
                  <a:gsLst>
                    <a:gs pos="0">
                      <a:schemeClr val="accent2"/>
                    </a:gs>
                    <a:gs pos="100000">
                      <a:schemeClr val="accent3"/>
                    </a:gs>
                  </a:gsLst>
                  <a:lin ang="2400000" scaled="0"/>
                </a:gra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bg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bg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5467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gradFill>
                  <a:gsLst>
                    <a:gs pos="0">
                      <a:schemeClr val="accent2"/>
                    </a:gs>
                    <a:gs pos="100000">
                      <a:schemeClr val="accent3"/>
                    </a:gs>
                  </a:gsLst>
                  <a:lin ang="0" scaled="1"/>
                </a:gra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bg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bg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bg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CFDBBB9E-08A8-347F-5070-243BD50A1EDD}"/>
              </a:ext>
            </a:extLst>
          </p:cNvPr>
          <p:cNvCxnSpPr/>
          <p:nvPr userDrawn="1"/>
        </p:nvCxnSpPr>
        <p:spPr>
          <a:xfrm>
            <a:off x="584200" y="1219200"/>
            <a:ext cx="1102518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3700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gradFill>
                  <a:gsLst>
                    <a:gs pos="0">
                      <a:schemeClr val="accent2"/>
                    </a:gs>
                    <a:gs pos="100000">
                      <a:schemeClr val="accent3"/>
                    </a:gs>
                  </a:gsLst>
                  <a:lin ang="0" scaled="1"/>
                </a:gra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bg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54306123-01D3-DFFD-8125-381CA5381D32}"/>
              </a:ext>
            </a:extLst>
          </p:cNvPr>
          <p:cNvCxnSpPr/>
          <p:nvPr userDrawn="1"/>
        </p:nvCxnSpPr>
        <p:spPr>
          <a:xfrm>
            <a:off x="584200" y="1219200"/>
            <a:ext cx="1102518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30711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gradFill>
                  <a:gsLst>
                    <a:gs pos="0">
                      <a:schemeClr val="accent2"/>
                    </a:gs>
                    <a:gs pos="100000">
                      <a:schemeClr val="accent3"/>
                    </a:gs>
                  </a:gsLst>
                  <a:lin ang="0" scaled="1"/>
                </a:gra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897A9AB7-E425-983A-9E55-3D415EE207FF}"/>
              </a:ext>
            </a:extLst>
          </p:cNvPr>
          <p:cNvCxnSpPr/>
          <p:nvPr userDrawn="1"/>
        </p:nvCxnSpPr>
        <p:spPr>
          <a:xfrm>
            <a:off x="584200" y="1219200"/>
            <a:ext cx="1102518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0616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Header Line Blank 01">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gradFill>
                  <a:gsLst>
                    <a:gs pos="100000">
                      <a:schemeClr val="accent2"/>
                    </a:gs>
                    <a:gs pos="0">
                      <a:schemeClr val="accent3"/>
                    </a:gs>
                  </a:gsLst>
                  <a:lin ang="10800000" scaled="1"/>
                </a:gra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620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Header Line Blank 02">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gradFill>
                  <a:gsLst>
                    <a:gs pos="100000">
                      <a:schemeClr val="accent2"/>
                    </a:gs>
                    <a:gs pos="0">
                      <a:schemeClr val="accent3"/>
                    </a:gs>
                  </a:gsLst>
                  <a:lin ang="10800000" scaled="1"/>
                </a:gra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9638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189295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meline Header Line 01">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gradFill>
                  <a:gsLst>
                    <a:gs pos="0">
                      <a:schemeClr val="accent2"/>
                    </a:gs>
                    <a:gs pos="100000">
                      <a:schemeClr val="accent3"/>
                    </a:gs>
                  </a:gsLst>
                  <a:lin ang="2400000" scaled="0"/>
                </a:gra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3415362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 01">
    <p:bg>
      <p:bgRef idx="1001">
        <a:schemeClr val="bg1"/>
      </p:bgRef>
    </p:bg>
    <p:spTree>
      <p:nvGrpSpPr>
        <p:cNvPr id="1" name=""/>
        <p:cNvGrpSpPr/>
        <p:nvPr/>
      </p:nvGrpSpPr>
      <p:grpSpPr>
        <a:xfrm>
          <a:off x="0" y="0"/>
          <a:ext cx="0" cy="0"/>
          <a:chOff x="0" y="0"/>
          <a:chExt cx="0" cy="0"/>
        </a:xfrm>
      </p:grpSpPr>
      <p:pic>
        <p:nvPicPr>
          <p:cNvPr id="2" name="Picture 1" descr="A picture containing dark&#10;&#10;Description automatically generated">
            <a:extLst>
              <a:ext uri="{FF2B5EF4-FFF2-40B4-BE49-F238E27FC236}">
                <a16:creationId xmlns:a16="http://schemas.microsoft.com/office/drawing/2014/main" id="{91286867-9E37-B023-6F87-A30E47B08090}"/>
              </a:ext>
            </a:extLst>
          </p:cNvPr>
          <p:cNvPicPr>
            <a:picLocks noChangeAspect="1"/>
          </p:cNvPicPr>
          <p:nvPr userDrawn="1"/>
        </p:nvPicPr>
        <p:blipFill>
          <a:blip r:embed="rId2"/>
          <a:stretch>
            <a:fillRect/>
          </a:stretch>
        </p:blipFill>
        <p:spPr>
          <a:xfrm>
            <a:off x="592" y="0"/>
            <a:ext cx="12190815" cy="6858000"/>
          </a:xfrm>
          <a:prstGeom prst="rect">
            <a:avLst/>
          </a:prstGeom>
        </p:spPr>
      </p:pic>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666811" y="370312"/>
            <a:ext cx="9866313" cy="290848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18900">
                <a:gradFill>
                  <a:gsLst>
                    <a:gs pos="0">
                      <a:srgbClr val="50E6FF"/>
                    </a:gs>
                    <a:gs pos="100000">
                      <a:srgbClr val="D59DFF"/>
                    </a:gs>
                  </a:gsLst>
                  <a:lin ang="2400000" scaled="0"/>
                </a:gradFill>
                <a:latin typeface="Arial Black" panose="020B0A04020102020204" pitchFamily="34" charset="0"/>
              </a:rPr>
              <a:t>”</a:t>
            </a:r>
          </a:p>
        </p:txBody>
      </p:sp>
      <p:pic>
        <p:nvPicPr>
          <p:cNvPr id="3" name="Graphic 2">
            <a:extLst>
              <a:ext uri="{FF2B5EF4-FFF2-40B4-BE49-F238E27FC236}">
                <a16:creationId xmlns:a16="http://schemas.microsoft.com/office/drawing/2014/main" id="{9919239A-37A4-1938-39D3-7E8B5FBC3EC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413" r="29873"/>
          <a:stretch/>
        </p:blipFill>
        <p:spPr>
          <a:xfrm>
            <a:off x="425459" y="4647247"/>
            <a:ext cx="1731419" cy="1470289"/>
          </a:xfrm>
          <a:prstGeom prst="rect">
            <a:avLst/>
          </a:prstGeom>
        </p:spPr>
      </p:pic>
      <p:sp>
        <p:nvSpPr>
          <p:cNvPr id="4" name="Picture Placeholder 9">
            <a:extLst>
              <a:ext uri="{FF2B5EF4-FFF2-40B4-BE49-F238E27FC236}">
                <a16:creationId xmlns:a16="http://schemas.microsoft.com/office/drawing/2014/main" id="{5626D962-E9CD-6F4C-B97E-76DFFBF4EEB7}"/>
              </a:ext>
            </a:extLst>
          </p:cNvPr>
          <p:cNvSpPr>
            <a:spLocks noGrp="1" noChangeAspect="1"/>
          </p:cNvSpPr>
          <p:nvPr>
            <p:ph type="pic" sz="quarter" idx="14" hasCustomPrompt="1"/>
          </p:nvPr>
        </p:nvSpPr>
        <p:spPr>
          <a:xfrm>
            <a:off x="723260" y="4726879"/>
            <a:ext cx="1209124" cy="1209124"/>
          </a:xfrm>
          <a:prstGeom prst="ellipse">
            <a:avLst/>
          </a:prstGeom>
          <a:solidFill>
            <a:schemeClr val="bg1"/>
          </a:solidFill>
        </p:spPr>
        <p:txBody>
          <a:bodyPr/>
          <a:lstStyle>
            <a:lvl1pPr marL="0" indent="0">
              <a:buNone/>
              <a:defRPr sz="1400">
                <a:solidFill>
                  <a:schemeClr val="tx1"/>
                </a:solidFill>
              </a:defRPr>
            </a:lvl1pPr>
          </a:lstStyle>
          <a:p>
            <a:r>
              <a:rPr lang="en-CA"/>
              <a:t>Click to insert picture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2325380" y="4974300"/>
            <a:ext cx="3855502" cy="276999"/>
          </a:xfrm>
        </p:spPr>
        <p:txBody>
          <a:bodyPr/>
          <a:lstStyle>
            <a:lvl1pPr marL="0" indent="0" algn="l">
              <a:spcBef>
                <a:spcPts val="0"/>
              </a:spcBef>
              <a:buNone/>
              <a:defRPr sz="1800">
                <a:solidFill>
                  <a:schemeClr val="accent2"/>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2325380" y="5271879"/>
            <a:ext cx="3855502"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749550" y="2194074"/>
            <a:ext cx="6160536" cy="1661993"/>
          </a:xfrm>
        </p:spPr>
        <p:txBody>
          <a:bodyPr anchor="b"/>
          <a:lstStyle>
            <a:lvl1pPr>
              <a:defRPr>
                <a:solidFill>
                  <a:schemeClr val="tx1"/>
                </a:solidFill>
              </a:defRPr>
            </a:lvl1pPr>
          </a:lstStyle>
          <a:p>
            <a:r>
              <a:rPr lang="en-US"/>
              <a:t>“Add quote text here Add quote text here Add quote text here Add quote text here”</a:t>
            </a:r>
          </a:p>
        </p:txBody>
      </p:sp>
    </p:spTree>
    <p:extLst>
      <p:ext uri="{BB962C8B-B14F-4D97-AF65-F5344CB8AC3E}">
        <p14:creationId xmlns:p14="http://schemas.microsoft.com/office/powerpoint/2010/main" val="17564327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02">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7" name="Picture 6" descr="A picture containing dark, night sky&#10;&#10;Description automatically generated">
            <a:extLst>
              <a:ext uri="{FF2B5EF4-FFF2-40B4-BE49-F238E27FC236}">
                <a16:creationId xmlns:a16="http://schemas.microsoft.com/office/drawing/2014/main" id="{8DF6707F-76AA-EDE2-F392-9812EDD21ECF}"/>
              </a:ext>
            </a:extLst>
          </p:cNvPr>
          <p:cNvPicPr>
            <a:picLocks noChangeAspect="1"/>
          </p:cNvPicPr>
          <p:nvPr userDrawn="1"/>
        </p:nvPicPr>
        <p:blipFill rotWithShape="1">
          <a:blip r:embed="rId2"/>
          <a:srcRect t="5893" r="11786" b="5893"/>
          <a:stretch/>
        </p:blipFill>
        <p:spPr>
          <a:xfrm>
            <a:off x="592" y="0"/>
            <a:ext cx="12190815" cy="6858000"/>
          </a:xfrm>
          <a:prstGeom prst="rect">
            <a:avLst/>
          </a:prstGeom>
        </p:spPr>
      </p:pic>
      <p:pic>
        <p:nvPicPr>
          <p:cNvPr id="12" name="Picture 11" descr="Background pattern&#10;&#10;Description automatically generated">
            <a:extLst>
              <a:ext uri="{FF2B5EF4-FFF2-40B4-BE49-F238E27FC236}">
                <a16:creationId xmlns:a16="http://schemas.microsoft.com/office/drawing/2014/main" id="{E117B56C-7960-0D8E-7298-99EA1E14B82E}"/>
              </a:ext>
            </a:extLst>
          </p:cNvPr>
          <p:cNvPicPr>
            <a:picLocks noChangeAspect="1"/>
          </p:cNvPicPr>
          <p:nvPr userDrawn="1"/>
        </p:nvPicPr>
        <p:blipFill>
          <a:blip r:embed="rId3"/>
          <a:stretch>
            <a:fillRect/>
          </a:stretch>
        </p:blipFill>
        <p:spPr>
          <a:xfrm>
            <a:off x="770983" y="852742"/>
            <a:ext cx="10650034" cy="5152516"/>
          </a:xfrm>
          <a:prstGeom prst="roundRect">
            <a:avLst>
              <a:gd name="adj" fmla="val 1791"/>
            </a:avLst>
          </a:prstGeom>
          <a:effectLst>
            <a:outerShdw blurRad="279400" dist="38100" dir="2700000" algn="tl" rotWithShape="0">
              <a:prstClr val="black">
                <a:alpha val="67000"/>
              </a:prstClr>
            </a:outerShdw>
          </a:effectLst>
        </p:spPr>
      </p:pic>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377443" y="-248761"/>
            <a:ext cx="9866313" cy="3493264"/>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22700">
                <a:gradFill>
                  <a:gsLst>
                    <a:gs pos="0">
                      <a:srgbClr val="50E6FF"/>
                    </a:gs>
                    <a:gs pos="100000">
                      <a:srgbClr val="D59DFF"/>
                    </a:gs>
                  </a:gsLst>
                  <a:lin ang="2400000" scaled="0"/>
                </a:gradFill>
                <a:effectLst>
                  <a:outerShdw blurRad="50800" dist="38100" dir="2700000" algn="tl" rotWithShape="0">
                    <a:prstClr val="black">
                      <a:alpha val="68000"/>
                    </a:prstClr>
                  </a:outerShdw>
                </a:effectLst>
                <a:latin typeface="Arial Black" panose="020B0A04020102020204" pitchFamily="34" charset="0"/>
              </a:rPr>
              <a:t>”</a:t>
            </a:r>
          </a:p>
        </p:txBody>
      </p:sp>
      <p:pic>
        <p:nvPicPr>
          <p:cNvPr id="3" name="Graphic 2">
            <a:extLst>
              <a:ext uri="{FF2B5EF4-FFF2-40B4-BE49-F238E27FC236}">
                <a16:creationId xmlns:a16="http://schemas.microsoft.com/office/drawing/2014/main" id="{9919239A-37A4-1938-39D3-7E8B5FBC3EC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413" r="29873"/>
          <a:stretch/>
        </p:blipFill>
        <p:spPr>
          <a:xfrm>
            <a:off x="1316710" y="4200090"/>
            <a:ext cx="1731419" cy="1470289"/>
          </a:xfrm>
          <a:prstGeom prst="rect">
            <a:avLst/>
          </a:prstGeom>
        </p:spPr>
      </p:pic>
      <p:sp>
        <p:nvSpPr>
          <p:cNvPr id="4" name="Picture Placeholder 9">
            <a:extLst>
              <a:ext uri="{FF2B5EF4-FFF2-40B4-BE49-F238E27FC236}">
                <a16:creationId xmlns:a16="http://schemas.microsoft.com/office/drawing/2014/main" id="{5626D962-E9CD-6F4C-B97E-76DFFBF4EEB7}"/>
              </a:ext>
            </a:extLst>
          </p:cNvPr>
          <p:cNvSpPr>
            <a:spLocks noGrp="1" noChangeAspect="1"/>
          </p:cNvSpPr>
          <p:nvPr>
            <p:ph type="pic" sz="quarter" idx="14" hasCustomPrompt="1"/>
          </p:nvPr>
        </p:nvSpPr>
        <p:spPr>
          <a:xfrm>
            <a:off x="1614511" y="4279722"/>
            <a:ext cx="1209124" cy="1209124"/>
          </a:xfrm>
          <a:prstGeom prst="ellipse">
            <a:avLst/>
          </a:prstGeom>
          <a:solidFill>
            <a:schemeClr val="bg1"/>
          </a:solidFill>
        </p:spPr>
        <p:txBody>
          <a:bodyPr/>
          <a:lstStyle>
            <a:lvl1pPr marL="0" indent="0">
              <a:buNone/>
              <a:defRPr sz="1400">
                <a:solidFill>
                  <a:schemeClr val="tx1"/>
                </a:solidFill>
              </a:defRPr>
            </a:lvl1pPr>
          </a:lstStyle>
          <a:p>
            <a:r>
              <a:rPr lang="en-CA"/>
              <a:t>Click to insert picture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3216631" y="4527143"/>
            <a:ext cx="3855502" cy="276999"/>
          </a:xfrm>
        </p:spPr>
        <p:txBody>
          <a:bodyPr/>
          <a:lstStyle>
            <a:lvl1pPr marL="0" indent="0" algn="l">
              <a:spcBef>
                <a:spcPts val="0"/>
              </a:spcBef>
              <a:buNone/>
              <a:defRPr sz="1800">
                <a:solidFill>
                  <a:schemeClr val="accent2"/>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3216631" y="4824722"/>
            <a:ext cx="3855502"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82502" y="2142999"/>
            <a:ext cx="8681012" cy="1661993"/>
          </a:xfrm>
        </p:spPr>
        <p:txBody>
          <a:bodyPr anchor="b"/>
          <a:lstStyle>
            <a:lvl1pPr>
              <a:defRPr>
                <a:solidFill>
                  <a:schemeClr val="tx1"/>
                </a:solidFill>
              </a:defRPr>
            </a:lvl1pPr>
          </a:lstStyle>
          <a:p>
            <a:r>
              <a:rPr lang="en-US"/>
              <a:t>“Add quote text here Add quote text here Add quote text here Add quote text here”</a:t>
            </a:r>
          </a:p>
        </p:txBody>
      </p:sp>
      <p:sp>
        <p:nvSpPr>
          <p:cNvPr id="11" name="Rectangle 10">
            <a:extLst>
              <a:ext uri="{FF2B5EF4-FFF2-40B4-BE49-F238E27FC236}">
                <a16:creationId xmlns:a16="http://schemas.microsoft.com/office/drawing/2014/main" id="{F4FFB554-FD14-A7F4-B8DC-79EB77F62E58}"/>
              </a:ext>
            </a:extLst>
          </p:cNvPr>
          <p:cNvSpPr/>
          <p:nvPr userDrawn="1"/>
        </p:nvSpPr>
        <p:spPr bwMode="auto">
          <a:xfrm>
            <a:off x="2546430" y="0"/>
            <a:ext cx="9645570" cy="6858000"/>
          </a:xfrm>
          <a:prstGeom prst="rect">
            <a:avLst/>
          </a:prstGeom>
          <a:gradFill>
            <a:gsLst>
              <a:gs pos="90000">
                <a:schemeClr val="accent2">
                  <a:alpha val="49000"/>
                </a:schemeClr>
              </a:gs>
              <a:gs pos="77000">
                <a:schemeClr val="accent2">
                  <a:lumMod val="25000"/>
                  <a:alpha val="0"/>
                </a:schemeClr>
              </a:gs>
              <a:gs pos="100000">
                <a:srgbClr val="D59DFF">
                  <a:lumMod val="100000"/>
                  <a:alpha val="52000"/>
                </a:srgb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146085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ote 03">
    <p:bg>
      <p:bgRef idx="1001">
        <a:schemeClr val="bg1"/>
      </p:bgRef>
    </p:bg>
    <p:spTree>
      <p:nvGrpSpPr>
        <p:cNvPr id="1" name=""/>
        <p:cNvGrpSpPr/>
        <p:nvPr/>
      </p:nvGrpSpPr>
      <p:grpSpPr>
        <a:xfrm>
          <a:off x="0" y="0"/>
          <a:ext cx="0" cy="0"/>
          <a:chOff x="0" y="0"/>
          <a:chExt cx="0" cy="0"/>
        </a:xfrm>
      </p:grpSpPr>
      <p:pic>
        <p:nvPicPr>
          <p:cNvPr id="6" name="Picture 5" descr="A city at night&#10;&#10;Description automatically generated with low confidence">
            <a:extLst>
              <a:ext uri="{FF2B5EF4-FFF2-40B4-BE49-F238E27FC236}">
                <a16:creationId xmlns:a16="http://schemas.microsoft.com/office/drawing/2014/main" id="{0DED562D-85CB-E675-DE06-4F1290FD44B4}"/>
              </a:ext>
            </a:extLst>
          </p:cNvPr>
          <p:cNvPicPr>
            <a:picLocks noChangeAspect="1"/>
          </p:cNvPicPr>
          <p:nvPr userDrawn="1"/>
        </p:nvPicPr>
        <p:blipFill rotWithShape="1">
          <a:blip r:embed="rId2"/>
          <a:srcRect l="3132" b="3132"/>
          <a:stretch/>
        </p:blipFill>
        <p:spPr>
          <a:xfrm>
            <a:off x="592" y="0"/>
            <a:ext cx="12190815" cy="6858000"/>
          </a:xfrm>
          <a:prstGeom prst="rect">
            <a:avLst/>
          </a:prstGeom>
        </p:spPr>
      </p:pic>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585787" y="78381"/>
            <a:ext cx="9866313" cy="3493264"/>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22700">
                <a:gradFill>
                  <a:gsLst>
                    <a:gs pos="0">
                      <a:srgbClr val="50E6FF"/>
                    </a:gs>
                    <a:gs pos="100000">
                      <a:srgbClr val="D59DFF"/>
                    </a:gs>
                  </a:gsLst>
                  <a:lin ang="2400000" scaled="0"/>
                </a:gradFill>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2624648" y="2843179"/>
            <a:ext cx="8981563" cy="276999"/>
          </a:xfrm>
        </p:spPr>
        <p:txBody>
          <a:bodyPr/>
          <a:lstStyle>
            <a:lvl1pPr marL="0" indent="0" algn="l">
              <a:spcBef>
                <a:spcPts val="0"/>
              </a:spcBef>
              <a:buNone/>
              <a:defRPr sz="1800">
                <a:solidFill>
                  <a:schemeClr val="accent2"/>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2624648" y="3140758"/>
            <a:ext cx="89815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 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2624649" y="909284"/>
            <a:ext cx="8981564" cy="1661993"/>
          </a:xfrm>
        </p:spPr>
        <p:txBody>
          <a:bodyPr anchor="b"/>
          <a:lstStyle>
            <a:lvl1pPr>
              <a:defRPr>
                <a:solidFill>
                  <a:schemeClr val="tx1"/>
                </a:solidFill>
              </a:defRPr>
            </a:lvl1pPr>
          </a:lstStyle>
          <a:p>
            <a:r>
              <a:rPr lang="en-US"/>
              <a:t>“Add quote text here Add quote text here Add quote text here Add quote text here Add quote text”</a:t>
            </a:r>
          </a:p>
        </p:txBody>
      </p:sp>
    </p:spTree>
    <p:extLst>
      <p:ext uri="{BB962C8B-B14F-4D97-AF65-F5344CB8AC3E}">
        <p14:creationId xmlns:p14="http://schemas.microsoft.com/office/powerpoint/2010/main" val="5323907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Quote 04">
    <p:bg>
      <p:bgRef idx="1001">
        <a:schemeClr val="bg1"/>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2"/>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15512613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Quote 05">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CFD4BC92-FADB-C67C-F234-FBD5CB39E407}"/>
              </a:ext>
            </a:extLst>
          </p:cNvPr>
          <p:cNvPicPr>
            <a:picLocks noChangeAspect="1"/>
          </p:cNvPicPr>
          <p:nvPr userDrawn="1"/>
        </p:nvPicPr>
        <p:blipFill>
          <a:blip r:embed="rId2"/>
          <a:stretch>
            <a:fillRect/>
          </a:stretch>
        </p:blipFill>
        <p:spPr>
          <a:xfrm>
            <a:off x="0" y="0"/>
            <a:ext cx="8128000" cy="6858000"/>
          </a:xfrm>
          <a:prstGeom prst="rect">
            <a:avLst/>
          </a:prstGeom>
          <a:effectLst/>
        </p:spPr>
      </p:pic>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25650"/>
            <a:ext cx="3478213"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82281"/>
            <a:ext cx="3478213" cy="430887"/>
          </a:xfrm>
        </p:spPr>
        <p:txBody>
          <a:bodyPr/>
          <a:lstStyle>
            <a:lvl1pPr marL="0" indent="0" algn="l">
              <a:spcBef>
                <a:spcPts val="0"/>
              </a:spcBef>
              <a:buNone/>
              <a:defRPr sz="1400">
                <a:solidFill>
                  <a:schemeClr val="bg1"/>
                </a:solidFill>
                <a:latin typeface="+mn-lt"/>
              </a:defRPr>
            </a:lvl1pPr>
          </a:lstStyle>
          <a:p>
            <a:pPr lvl="0"/>
            <a:r>
              <a:rPr lang="en-US"/>
              <a:t>Job title or another attribute</a:t>
            </a:r>
            <a:br>
              <a:rPr lang="en-US"/>
            </a:br>
            <a:r>
              <a:rPr lang="en-US"/>
              <a:t>Company if applicable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bg1"/>
                </a:solidFill>
              </a:defRPr>
            </a:lvl1pPr>
          </a:lstStyle>
          <a:p>
            <a:r>
              <a:rPr lang="en-US"/>
              <a:t>“Add quote text here”</a:t>
            </a:r>
          </a:p>
        </p:txBody>
      </p:sp>
      <p:pic>
        <p:nvPicPr>
          <p:cNvPr id="5" name="Graphic 4">
            <a:extLst>
              <a:ext uri="{FF2B5EF4-FFF2-40B4-BE49-F238E27FC236}">
                <a16:creationId xmlns:a16="http://schemas.microsoft.com/office/drawing/2014/main" id="{EF346246-E751-F498-9CA8-20F815100B1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413" r="29873"/>
          <a:stretch/>
        </p:blipFill>
        <p:spPr>
          <a:xfrm>
            <a:off x="8255321" y="3309688"/>
            <a:ext cx="1731419" cy="1470289"/>
          </a:xfrm>
          <a:prstGeom prst="rect">
            <a:avLst/>
          </a:prstGeom>
        </p:spPr>
      </p:pic>
      <p:sp>
        <p:nvSpPr>
          <p:cNvPr id="8" name="Picture Placeholder 9">
            <a:extLst>
              <a:ext uri="{FF2B5EF4-FFF2-40B4-BE49-F238E27FC236}">
                <a16:creationId xmlns:a16="http://schemas.microsoft.com/office/drawing/2014/main" id="{69F4588A-3F7B-14F9-593E-65D8A68444F1}"/>
              </a:ext>
            </a:extLst>
          </p:cNvPr>
          <p:cNvSpPr>
            <a:spLocks noGrp="1" noChangeAspect="1"/>
          </p:cNvSpPr>
          <p:nvPr>
            <p:ph type="pic" sz="quarter" idx="14" hasCustomPrompt="1"/>
          </p:nvPr>
        </p:nvSpPr>
        <p:spPr>
          <a:xfrm>
            <a:off x="8553122" y="3389320"/>
            <a:ext cx="1209124" cy="1209124"/>
          </a:xfrm>
          <a:prstGeom prst="ellipse">
            <a:avLst/>
          </a:prstGeom>
          <a:solidFill>
            <a:srgbClr val="1A1A1A"/>
          </a:solidFill>
        </p:spPr>
        <p:txBody>
          <a:bodyPr>
            <a:noAutofit/>
          </a:bodyPr>
          <a:lstStyle>
            <a:lvl1pPr marL="0" indent="0">
              <a:buNone/>
              <a:defRPr sz="1400">
                <a:solidFill>
                  <a:schemeClr val="bg1"/>
                </a:solidFill>
              </a:defRPr>
            </a:lvl1pPr>
          </a:lstStyle>
          <a:p>
            <a:r>
              <a:rPr lang="en-CA"/>
              <a:t>Click to insert picture</a:t>
            </a:r>
          </a:p>
        </p:txBody>
      </p:sp>
    </p:spTree>
    <p:extLst>
      <p:ext uri="{BB962C8B-B14F-4D97-AF65-F5344CB8AC3E}">
        <p14:creationId xmlns:p14="http://schemas.microsoft.com/office/powerpoint/2010/main" val="24742772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 06 w/ photo">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9" y="3779493"/>
            <a:ext cx="5908494" cy="276999"/>
          </a:xfrm>
        </p:spPr>
        <p:txBody>
          <a:bodyPr/>
          <a:lstStyle>
            <a:lvl1pPr marL="0" indent="0" algn="l">
              <a:spcBef>
                <a:spcPts val="0"/>
              </a:spcBef>
              <a:buNone/>
              <a:defRPr sz="1800">
                <a:solidFill>
                  <a:schemeClr val="accent2"/>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9" y="4077072"/>
            <a:ext cx="5908494" cy="430887"/>
          </a:xfrm>
        </p:spPr>
        <p:txBody>
          <a:bodyPr/>
          <a:lstStyle>
            <a:lvl1pPr marL="0" indent="0" algn="l">
              <a:spcBef>
                <a:spcPts val="0"/>
              </a:spcBef>
              <a:buNone/>
              <a:defRPr sz="1400">
                <a:solidFill>
                  <a:schemeClr val="bg1"/>
                </a:solidFill>
                <a:latin typeface="+mn-lt"/>
              </a:defRPr>
            </a:lvl1pPr>
          </a:lstStyle>
          <a:p>
            <a:pPr lvl="0"/>
            <a:r>
              <a:rPr lang="en-US"/>
              <a:t>Job title or another attribute</a:t>
            </a:r>
            <a:br>
              <a:rPr lang="en-US"/>
            </a:br>
            <a:r>
              <a:rPr lang="en-US"/>
              <a:t>Company if applicable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9" y="2025650"/>
            <a:ext cx="5908494" cy="553998"/>
          </a:xfrm>
        </p:spPr>
        <p:txBody>
          <a:bodyPr anchor="t"/>
          <a:lstStyle>
            <a:lvl1pPr>
              <a:defRPr>
                <a:solidFill>
                  <a:schemeClr val="bg1"/>
                </a:solidFill>
              </a:defRPr>
            </a:lvl1pPr>
          </a:lstStyle>
          <a:p>
            <a:r>
              <a:rPr lang="en-US"/>
              <a:t>“Add quote text here”</a:t>
            </a:r>
          </a:p>
        </p:txBody>
      </p:sp>
    </p:spTree>
    <p:extLst>
      <p:ext uri="{BB962C8B-B14F-4D97-AF65-F5344CB8AC3E}">
        <p14:creationId xmlns:p14="http://schemas.microsoft.com/office/powerpoint/2010/main" val="289791413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gradFill>
                  <a:gsLst>
                    <a:gs pos="0">
                      <a:srgbClr val="50E6FF"/>
                    </a:gs>
                    <a:gs pos="100000">
                      <a:srgbClr val="D59DFF"/>
                    </a:gs>
                  </a:gsLst>
                  <a:lin ang="2400000" scaled="0"/>
                </a:gra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10449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25010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End Slide D&amp;AI">
    <p:bg>
      <p:bgRef idx="1001">
        <a:schemeClr val="bg1"/>
      </p:bgRef>
    </p:bg>
    <p:spTree>
      <p:nvGrpSpPr>
        <p:cNvPr id="1" name=""/>
        <p:cNvGrpSpPr/>
        <p:nvPr/>
      </p:nvGrpSpPr>
      <p:grpSpPr>
        <a:xfrm>
          <a:off x="0" y="0"/>
          <a:ext cx="0" cy="0"/>
          <a:chOff x="0" y="0"/>
          <a:chExt cx="0" cy="0"/>
        </a:xfrm>
      </p:grpSpPr>
      <p:pic>
        <p:nvPicPr>
          <p:cNvPr id="2" name="Picture 1" descr="A picture containing dark, night sky&#10;&#10;Description automatically generated">
            <a:extLst>
              <a:ext uri="{FF2B5EF4-FFF2-40B4-BE49-F238E27FC236}">
                <a16:creationId xmlns:a16="http://schemas.microsoft.com/office/drawing/2014/main" id="{415CFB6A-9168-7C2D-AD9C-94A1866517FA}"/>
              </a:ext>
            </a:extLst>
          </p:cNvPr>
          <p:cNvPicPr>
            <a:picLocks noChangeAspect="1"/>
          </p:cNvPicPr>
          <p:nvPr userDrawn="1"/>
        </p:nvPicPr>
        <p:blipFill>
          <a:blip r:embed="rId2"/>
          <a:stretch>
            <a:fillRect/>
          </a:stretch>
        </p:blipFill>
        <p:spPr>
          <a:xfrm>
            <a:off x="592" y="0"/>
            <a:ext cx="12190815" cy="6858000"/>
          </a:xfrm>
          <a:prstGeom prst="rect">
            <a:avLst/>
          </a:prstGeom>
        </p:spPr>
      </p:pic>
      <p:sp>
        <p:nvSpPr>
          <p:cNvPr id="3" name="Title 1">
            <a:extLst>
              <a:ext uri="{FF2B5EF4-FFF2-40B4-BE49-F238E27FC236}">
                <a16:creationId xmlns:a16="http://schemas.microsoft.com/office/drawing/2014/main" id="{1D223F2E-C19B-D946-1702-5FCABDE594EF}"/>
              </a:ext>
            </a:extLst>
          </p:cNvPr>
          <p:cNvSpPr>
            <a:spLocks noGrp="1"/>
          </p:cNvSpPr>
          <p:nvPr>
            <p:ph type="title" hasCustomPrompt="1"/>
          </p:nvPr>
        </p:nvSpPr>
        <p:spPr>
          <a:xfrm>
            <a:off x="584200" y="1735510"/>
            <a:ext cx="4659132" cy="1231106"/>
          </a:xfrm>
          <a:noFill/>
        </p:spPr>
        <p:txBody>
          <a:bodyPr wrap="square" lIns="0" tIns="0" rIns="0" bIns="0" anchor="b" anchorCtr="0">
            <a:spAutoFit/>
          </a:bodyPr>
          <a:lstStyle>
            <a:lvl1pPr>
              <a:defRPr lang="en-US" sz="8000" kern="1200" dirty="0">
                <a:gradFill>
                  <a:gsLst>
                    <a:gs pos="0">
                      <a:srgbClr val="50E6FF"/>
                    </a:gs>
                    <a:gs pos="100000">
                      <a:srgbClr val="D59DFF"/>
                    </a:gs>
                  </a:gsLst>
                  <a:lin ang="2400000" scaled="0"/>
                </a:gradFill>
                <a:latin typeface="Segoe UI Semibold" panose="020B0702040204020203" pitchFamily="34" charset="0"/>
                <a:ea typeface="+mn-ea"/>
                <a:cs typeface="Segoe UI Semibold" panose="020B0702040204020203" pitchFamily="34" charset="0"/>
              </a:defRPr>
            </a:lvl1pPr>
          </a:lstStyle>
          <a:p>
            <a:r>
              <a:rPr lang="en-US"/>
              <a:t>Data &amp; AI</a:t>
            </a:r>
          </a:p>
        </p:txBody>
      </p:sp>
      <p:pic>
        <p:nvPicPr>
          <p:cNvPr id="4" name="MS logo white - EMF" descr="Microsoft logo white text version">
            <a:extLst>
              <a:ext uri="{FF2B5EF4-FFF2-40B4-BE49-F238E27FC236}">
                <a16:creationId xmlns:a16="http://schemas.microsoft.com/office/drawing/2014/main" id="{8C47B840-A398-01B7-86D5-FF86338498F9}"/>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307418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1424073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Autofit/>
          </a:bodyPr>
          <a:lstStyle>
            <a:lvl1pPr marL="0" indent="0">
              <a:spcAft>
                <a:spcPts val="600"/>
              </a:spcAft>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69237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39604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76768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 Square Photo Left">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749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8315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282696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398590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990331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1261707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056563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Large Number Divider 1">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8077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587512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1743686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440844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27207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765384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21433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093278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09992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59658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88050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42170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248013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16953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4794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15724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43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14"/>
            <a:ext cx="3182027" cy="553998"/>
          </a:xfrm>
        </p:spPr>
        <p:txBody>
          <a:bodyPr anchor="ct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99658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gradFill>
                  <a:gsLst>
                    <a:gs pos="0">
                      <a:schemeClr val="accent2"/>
                    </a:gs>
                    <a:gs pos="100000">
                      <a:schemeClr val="accent3"/>
                    </a:gs>
                  </a:gsLst>
                  <a:lin ang="5400000" scaled="1"/>
                </a:gra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25552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gradFill>
                  <a:gsLst>
                    <a:gs pos="0">
                      <a:srgbClr val="50E6FF"/>
                    </a:gs>
                    <a:gs pos="100000">
                      <a:srgbClr val="D59DFF"/>
                    </a:gs>
                  </a:gsLst>
                  <a:lin ang="2400000" scaled="0"/>
                </a:gra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9269496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gradFill>
                  <a:gsLst>
                    <a:gs pos="0">
                      <a:schemeClr val="accent2"/>
                    </a:gs>
                    <a:gs pos="100000">
                      <a:schemeClr val="accent3"/>
                    </a:gs>
                  </a:gsLst>
                  <a:lin ang="2400000" scaled="0"/>
                </a:gra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tx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solidFill>
                  <a:schemeClr val="tx1"/>
                </a:solidFill>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tx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solidFill>
                  <a:schemeClr val="tx1"/>
                </a:solidFill>
              </a:defRPr>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2"/>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2"/>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2"/>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2"/>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2"/>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2"/>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8494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gradFill>
                  <a:gsLst>
                    <a:gs pos="100000">
                      <a:schemeClr val="accent2"/>
                    </a:gs>
                    <a:gs pos="0">
                      <a:schemeClr val="accent3"/>
                    </a:gs>
                  </a:gsLst>
                  <a:lin ang="10800000" scaled="1"/>
                </a:gra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8034444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gradFill>
            <a:gsLst>
              <a:gs pos="0">
                <a:srgbClr val="120D24"/>
              </a:gs>
              <a:gs pos="100000">
                <a:srgbClr val="290A46"/>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gradFill>
                  <a:gsLst>
                    <a:gs pos="0">
                      <a:srgbClr val="50E6FF"/>
                    </a:gs>
                    <a:gs pos="100000">
                      <a:srgbClr val="D59DFF"/>
                    </a:gs>
                  </a:gsLst>
                  <a:lin ang="2400000" scaled="0"/>
                </a:gra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206017709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10026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gradFill>
                  <a:gsLst>
                    <a:gs pos="0">
                      <a:srgbClr val="50E6FF"/>
                    </a:gs>
                    <a:gs pos="100000">
                      <a:srgbClr val="D59DFF"/>
                    </a:gs>
                  </a:gsLst>
                  <a:lin ang="2400000" scaled="0"/>
                </a:gra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6848659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gradFill>
                  <a:gsLst>
                    <a:gs pos="0">
                      <a:srgbClr val="50E6FF"/>
                    </a:gs>
                    <a:gs pos="100000">
                      <a:srgbClr val="D59DFF"/>
                    </a:gs>
                  </a:gsLst>
                  <a:lin ang="2400000" scaled="0"/>
                </a:gra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98735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text side by side 03">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gradFill>
                  <a:gsLst>
                    <a:gs pos="0">
                      <a:srgbClr val="50E6FF"/>
                    </a:gs>
                    <a:gs pos="100000">
                      <a:srgbClr val="D59DFF"/>
                    </a:gs>
                  </a:gsLst>
                  <a:lin ang="2400000" scaled="0"/>
                </a:gra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87755819"/>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706E1277-0ECA-DB28-1918-BB1A87D2ABB1}"/>
              </a:ext>
            </a:extLst>
          </p:cNvPr>
          <p:cNvPicPr>
            <a:picLocks noChangeAspect="1"/>
          </p:cNvPicPr>
          <p:nvPr userDrawn="1"/>
        </p:nvPicPr>
        <p:blipFill>
          <a:blip r:embed="rId2"/>
          <a:stretch>
            <a:fillRect/>
          </a:stretch>
        </p:blipFill>
        <p:spPr>
          <a:xfrm>
            <a:off x="3770290" y="852742"/>
            <a:ext cx="7746520" cy="5152516"/>
          </a:xfrm>
          <a:prstGeom prst="roundRect">
            <a:avLst>
              <a:gd name="adj" fmla="val 1791"/>
            </a:avLst>
          </a:prstGeom>
          <a:effectLst>
            <a:outerShdw blurRad="279400" dist="38100" dir="2700000" algn="tl" rotWithShape="0">
              <a:prstClr val="black">
                <a:alpha val="67000"/>
              </a:prstClr>
            </a:outerShdw>
          </a:effectLst>
        </p:spPr>
      </p:pic>
      <p:sp>
        <p:nvSpPr>
          <p:cNvPr id="19" name="Rectangle 18">
            <a:extLst>
              <a:ext uri="{FF2B5EF4-FFF2-40B4-BE49-F238E27FC236}">
                <a16:creationId xmlns:a16="http://schemas.microsoft.com/office/drawing/2014/main" id="{5AD137F0-FFCE-0EB6-7B5D-836A5CF5FD9B}"/>
              </a:ext>
            </a:extLst>
          </p:cNvPr>
          <p:cNvSpPr/>
          <p:nvPr userDrawn="1"/>
        </p:nvSpPr>
        <p:spPr bwMode="auto">
          <a:xfrm>
            <a:off x="2546430" y="0"/>
            <a:ext cx="9645570" cy="6858000"/>
          </a:xfrm>
          <a:prstGeom prst="rect">
            <a:avLst/>
          </a:prstGeom>
          <a:gradFill>
            <a:gsLst>
              <a:gs pos="90000">
                <a:schemeClr val="accent2">
                  <a:alpha val="49000"/>
                </a:schemeClr>
              </a:gs>
              <a:gs pos="74000">
                <a:schemeClr val="accent2">
                  <a:lumMod val="25000"/>
                  <a:alpha val="0"/>
                </a:schemeClr>
              </a:gs>
              <a:gs pos="100000">
                <a:srgbClr val="D59DFF">
                  <a:lumMod val="100000"/>
                  <a:alpha val="52000"/>
                </a:srgb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5400">
                <a:gradFill flip="none" rotWithShape="1">
                  <a:gsLst>
                    <a:gs pos="0">
                      <a:schemeClr val="accent2"/>
                    </a:gs>
                    <a:gs pos="100000">
                      <a:schemeClr val="accent3"/>
                    </a:gs>
                  </a:gsLst>
                  <a:lin ang="0" scaled="1"/>
                  <a:tileRect/>
                </a:gra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1226916"/>
            <a:ext cx="6216107" cy="4409955"/>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49990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AD137F0-FFCE-0EB6-7B5D-836A5CF5FD9B}"/>
              </a:ext>
            </a:extLst>
          </p:cNvPr>
          <p:cNvSpPr/>
          <p:nvPr userDrawn="1"/>
        </p:nvSpPr>
        <p:spPr bwMode="auto">
          <a:xfrm>
            <a:off x="2546430" y="0"/>
            <a:ext cx="9645570" cy="6858000"/>
          </a:xfrm>
          <a:prstGeom prst="rect">
            <a:avLst/>
          </a:prstGeom>
          <a:gradFill>
            <a:gsLst>
              <a:gs pos="90000">
                <a:schemeClr val="accent2">
                  <a:alpha val="49000"/>
                </a:schemeClr>
              </a:gs>
              <a:gs pos="74000">
                <a:schemeClr val="accent2">
                  <a:lumMod val="25000"/>
                  <a:alpha val="0"/>
                </a:schemeClr>
              </a:gs>
              <a:gs pos="100000">
                <a:srgbClr val="D59DFF">
                  <a:lumMod val="100000"/>
                  <a:alpha val="52000"/>
                </a:srgb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4654789" cy="5683250"/>
          </a:xfrm>
        </p:spPr>
        <p:txBody>
          <a:bodyPr anchor="ctr">
            <a:noAutofit/>
          </a:bodyPr>
          <a:lstStyle>
            <a:lvl1pPr algn="l">
              <a:defRPr sz="3600">
                <a:gradFill flip="none" rotWithShape="1">
                  <a:gsLst>
                    <a:gs pos="0">
                      <a:schemeClr val="accent2"/>
                    </a:gs>
                    <a:gs pos="100000">
                      <a:schemeClr val="accent3"/>
                    </a:gs>
                  </a:gsLst>
                  <a:lin ang="0" scaled="1"/>
                  <a:tileRect/>
                </a:gradFill>
              </a:defRPr>
            </a:lvl1pPr>
          </a:lstStyle>
          <a:p>
            <a:r>
              <a:rPr lang="en-US"/>
              <a:t>Subheading</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17169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and text side by side 4">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F4E212-AC59-9285-E3E0-A549FDECA59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blackWhite">
          <a:xfrm>
            <a:off x="0" y="-26581"/>
            <a:ext cx="12192000" cy="6884581"/>
          </a:xfrm>
          <a:prstGeom prst="roundRect">
            <a:avLst>
              <a:gd name="adj" fmla="val 1078"/>
            </a:avLst>
          </a:prstGeom>
          <a:solidFill>
            <a:srgbClr val="FFFFFF"/>
          </a:solidFill>
          <a:effectLst>
            <a:outerShdw blurRad="127000" dist="127000" dir="2700000" algn="tl" rotWithShape="0">
              <a:srgbClr val="2F2F2F">
                <a:alpha val="50000"/>
              </a:srgbClr>
            </a:outerShdw>
          </a:effectLst>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4" name="Straight Connector 3">
            <a:extLst>
              <a:ext uri="{FF2B5EF4-FFF2-40B4-BE49-F238E27FC236}">
                <a16:creationId xmlns:a16="http://schemas.microsoft.com/office/drawing/2014/main" id="{DCE60B72-F858-4063-747A-49FFC2B61214}"/>
              </a:ext>
              <a:ext uri="{C183D7F6-B498-43B3-948B-1728B52AA6E4}">
                <adec:decorative xmlns:adec="http://schemas.microsoft.com/office/drawing/2017/decorative" val="1"/>
              </a:ext>
            </a:extLst>
          </p:cNvPr>
          <p:cNvCxnSpPr>
            <a:cxnSpLocks/>
          </p:cNvCxnSpPr>
          <p:nvPr userDrawn="1"/>
        </p:nvCxnSpPr>
        <p:spPr>
          <a:xfrm>
            <a:off x="4356100" y="2578100"/>
            <a:ext cx="0" cy="1701800"/>
          </a:xfrm>
          <a:prstGeom prst="line">
            <a:avLst/>
          </a:prstGeom>
          <a:ln w="57150">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3957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38100">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2"/>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769030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gradFill>
                  <a:gsLst>
                    <a:gs pos="0">
                      <a:srgbClr val="50E6FF"/>
                    </a:gs>
                    <a:gs pos="100000">
                      <a:srgbClr val="D59DFF"/>
                    </a:gs>
                  </a:gsLst>
                  <a:lin ang="2400000" scaled="0"/>
                </a:gra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2"/>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2"/>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2"/>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2"/>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2"/>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2343161046"/>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328B602-59EE-6C57-09B2-A478FC012D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413" r="29873"/>
          <a:stretch/>
        </p:blipFill>
        <p:spPr>
          <a:xfrm rot="15369066">
            <a:off x="4423930" y="3959360"/>
            <a:ext cx="2788468" cy="2367916"/>
          </a:xfrm>
          <a:prstGeom prst="rect">
            <a:avLst/>
          </a:prstGeom>
        </p:spPr>
      </p:pic>
      <p:pic>
        <p:nvPicPr>
          <p:cNvPr id="5" name="Graphic 4">
            <a:extLst>
              <a:ext uri="{FF2B5EF4-FFF2-40B4-BE49-F238E27FC236}">
                <a16:creationId xmlns:a16="http://schemas.microsoft.com/office/drawing/2014/main" id="{A24EF1AF-1354-D51C-72BA-D536566E8B5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413" r="29873"/>
          <a:stretch/>
        </p:blipFill>
        <p:spPr>
          <a:xfrm>
            <a:off x="4334896" y="1016859"/>
            <a:ext cx="2788468" cy="2367916"/>
          </a:xfrm>
          <a:prstGeom prst="rect">
            <a:avLst/>
          </a:prstGeom>
        </p:spPr>
      </p:pic>
      <p:pic>
        <p:nvPicPr>
          <p:cNvPr id="4" name="Picture 3">
            <a:extLst>
              <a:ext uri="{FF2B5EF4-FFF2-40B4-BE49-F238E27FC236}">
                <a16:creationId xmlns:a16="http://schemas.microsoft.com/office/drawing/2014/main" id="{B8A95AE9-123D-5377-393B-745B04E27AD4}"/>
              </a:ext>
              <a:ext uri="{C183D7F6-B498-43B3-948B-1728B52AA6E4}">
                <adec:decorative xmlns:adec="http://schemas.microsoft.com/office/drawing/2017/decorative" val="1"/>
              </a:ext>
            </a:extLst>
          </p:cNvPr>
          <p:cNvPicPr>
            <a:picLocks noChangeAspect="1"/>
          </p:cNvPicPr>
          <p:nvPr userDrawn="1"/>
        </p:nvPicPr>
        <p:blipFill>
          <a:blip r:embed="rId4"/>
          <a:srcRect l="32997" r="32997"/>
          <a:stretch/>
        </p:blipFill>
        <p:spPr bwMode="blackWhite">
          <a:xfrm>
            <a:off x="0" y="0"/>
            <a:ext cx="4065588" cy="6858000"/>
          </a:xfrm>
          <a:prstGeom prst="roundRect">
            <a:avLst>
              <a:gd name="adj" fmla="val 1078"/>
            </a:avLst>
          </a:prstGeom>
          <a:solidFill>
            <a:srgbClr val="FFFFFF"/>
          </a:solidFill>
          <a:effectLst/>
        </p:spPr>
      </p:pic>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sz="6000">
                <a:gradFill>
                  <a:gsLst>
                    <a:gs pos="0">
                      <a:srgbClr val="50E6FF"/>
                    </a:gs>
                    <a:gs pos="100000">
                      <a:srgbClr val="D59DFF"/>
                    </a:gs>
                  </a:gsLst>
                  <a:lin ang="2400000" scaled="0"/>
                </a:gra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noChangeAspect="1"/>
          </p:cNvSpPr>
          <p:nvPr>
            <p:ph type="pic" sz="quarter" idx="17"/>
          </p:nvPr>
        </p:nvSpPr>
        <p:spPr>
          <a:xfrm>
            <a:off x="5185680" y="1436687"/>
            <a:ext cx="1576800" cy="1576800"/>
          </a:xfrm>
          <a:prstGeom prst="ellipse">
            <a:avLst/>
          </a:prstGeom>
          <a:solidFill>
            <a:srgbClr val="1A1A1A"/>
          </a:solidFill>
        </p:spPr>
        <p:txBody>
          <a:bodyPr>
            <a:noAutofit/>
          </a:bodyPr>
          <a:lstStyle>
            <a:lvl1pPr marL="0" indent="0" algn="ctr">
              <a:buNone/>
              <a:defRPr sz="14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noChangeAspect="1"/>
          </p:cNvSpPr>
          <p:nvPr>
            <p:ph type="pic" sz="quarter" idx="18"/>
          </p:nvPr>
        </p:nvSpPr>
        <p:spPr>
          <a:xfrm>
            <a:off x="5185680" y="4293096"/>
            <a:ext cx="1576800" cy="1576800"/>
          </a:xfrm>
          <a:prstGeom prst="ellipse">
            <a:avLst/>
          </a:prstGeom>
          <a:solidFill>
            <a:srgbClr val="1A1A1A"/>
          </a:solidFill>
        </p:spPr>
        <p:txBody>
          <a:bodyPr>
            <a:noAutofit/>
          </a:bodyPr>
          <a:lstStyle>
            <a:lvl1pPr marL="0" indent="0" algn="ctr">
              <a:buNone/>
              <a:defRPr sz="1400"/>
            </a:lvl1pPr>
          </a:lstStyle>
          <a:p>
            <a:r>
              <a:rPr lang="en-US"/>
              <a:t>Click icon to add picture</a:t>
            </a:r>
          </a:p>
        </p:txBody>
      </p:sp>
    </p:spTree>
    <p:extLst>
      <p:ext uri="{BB962C8B-B14F-4D97-AF65-F5344CB8AC3E}">
        <p14:creationId xmlns:p14="http://schemas.microsoft.com/office/powerpoint/2010/main" val="3298694960"/>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4-column">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AC2A1DB3-5B63-273E-3392-1FD30CAD97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413" r="29873"/>
          <a:stretch/>
        </p:blipFill>
        <p:spPr>
          <a:xfrm>
            <a:off x="-153428" y="1098783"/>
            <a:ext cx="3374047" cy="2865179"/>
          </a:xfrm>
          <a:prstGeom prst="rect">
            <a:avLst/>
          </a:prstGeom>
        </p:spPr>
      </p:pic>
      <p:pic>
        <p:nvPicPr>
          <p:cNvPr id="17" name="Graphic 16">
            <a:extLst>
              <a:ext uri="{FF2B5EF4-FFF2-40B4-BE49-F238E27FC236}">
                <a16:creationId xmlns:a16="http://schemas.microsoft.com/office/drawing/2014/main" id="{E4FA1FAF-4338-2AC6-7106-1AFF1C0BF97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413" r="29873"/>
          <a:stretch/>
        </p:blipFill>
        <p:spPr>
          <a:xfrm rot="1800000">
            <a:off x="2783267" y="1451549"/>
            <a:ext cx="3374047" cy="2865179"/>
          </a:xfrm>
          <a:prstGeom prst="rect">
            <a:avLst/>
          </a:prstGeom>
        </p:spPr>
      </p:pic>
      <p:pic>
        <p:nvPicPr>
          <p:cNvPr id="19" name="Graphic 18">
            <a:extLst>
              <a:ext uri="{FF2B5EF4-FFF2-40B4-BE49-F238E27FC236}">
                <a16:creationId xmlns:a16="http://schemas.microsoft.com/office/drawing/2014/main" id="{49A2006B-6796-E1F9-9273-6E106379BA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413" r="29873"/>
          <a:stretch/>
        </p:blipFill>
        <p:spPr>
          <a:xfrm rot="1800000">
            <a:off x="5898035" y="1296669"/>
            <a:ext cx="3374047" cy="2865179"/>
          </a:xfrm>
          <a:prstGeom prst="rect">
            <a:avLst/>
          </a:prstGeom>
        </p:spPr>
      </p:pic>
      <p:pic>
        <p:nvPicPr>
          <p:cNvPr id="20" name="Graphic 19">
            <a:extLst>
              <a:ext uri="{FF2B5EF4-FFF2-40B4-BE49-F238E27FC236}">
                <a16:creationId xmlns:a16="http://schemas.microsoft.com/office/drawing/2014/main" id="{8D85FE3C-B4D8-CF87-430A-2AFE74BE1C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413" r="29873"/>
          <a:stretch/>
        </p:blipFill>
        <p:spPr>
          <a:xfrm rot="8100000">
            <a:off x="9783623" y="1277179"/>
            <a:ext cx="3374047" cy="2865179"/>
          </a:xfrm>
          <a:prstGeom prst="rect">
            <a:avLst/>
          </a:prstGeom>
        </p:spPr>
      </p:pic>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gradFill>
                  <a:gsLst>
                    <a:gs pos="0">
                      <a:srgbClr val="50E6FF"/>
                    </a:gs>
                    <a:gs pos="100000">
                      <a:srgbClr val="D59DFF"/>
                    </a:gs>
                  </a:gsLst>
                  <a:lin ang="2400000" scaled="0"/>
                </a:gra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noChangeAspect="1"/>
          </p:cNvSpPr>
          <p:nvPr>
            <p:ph type="pic" sz="quarter" idx="23"/>
          </p:nvPr>
        </p:nvSpPr>
        <p:spPr>
          <a:xfrm>
            <a:off x="774200" y="1785409"/>
            <a:ext cx="2160000" cy="2160000"/>
          </a:xfrm>
          <a:prstGeom prst="ellipse">
            <a:avLst/>
          </a:prstGeom>
          <a:solidFill>
            <a:srgbClr val="1A1A1A"/>
          </a:solidFill>
          <a:ln>
            <a:noFill/>
          </a:ln>
        </p:spPr>
        <p:txBody>
          <a:bodyPr>
            <a:noAutofit/>
          </a:bodyPr>
          <a:lstStyle>
            <a:lvl1pPr marL="0" indent="0" algn="ctr">
              <a:buNone/>
              <a:defRPr sz="2000"/>
            </a:lvl1p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noChangeAspect="1"/>
          </p:cNvSpPr>
          <p:nvPr>
            <p:ph type="pic" sz="quarter" idx="24"/>
          </p:nvPr>
        </p:nvSpPr>
        <p:spPr>
          <a:xfrm>
            <a:off x="3603125" y="1785409"/>
            <a:ext cx="2160000" cy="2160000"/>
          </a:xfrm>
          <a:prstGeom prst="ellipse">
            <a:avLst/>
          </a:prstGeom>
          <a:solidFill>
            <a:srgbClr val="1A1A1A"/>
          </a:solidFill>
          <a:ln>
            <a:noFill/>
          </a:ln>
        </p:spPr>
        <p:txBody>
          <a:bodyPr>
            <a:noAutofit/>
          </a:bodyPr>
          <a:lstStyle>
            <a:lvl1pPr marL="0" indent="0" algn="ctr">
              <a:buNone/>
              <a:defRPr sz="2000"/>
            </a:lvl1p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noChangeAspect="1"/>
          </p:cNvSpPr>
          <p:nvPr>
            <p:ph type="pic" sz="quarter" idx="25"/>
          </p:nvPr>
        </p:nvSpPr>
        <p:spPr>
          <a:xfrm>
            <a:off x="6428875" y="1785409"/>
            <a:ext cx="2160000" cy="2160000"/>
          </a:xfrm>
          <a:prstGeom prst="ellipse">
            <a:avLst/>
          </a:prstGeom>
          <a:solidFill>
            <a:srgbClr val="1A1A1A"/>
          </a:solidFill>
          <a:ln>
            <a:noFill/>
          </a:ln>
        </p:spPr>
        <p:txBody>
          <a:bodyPr>
            <a:noAutofit/>
          </a:bodyPr>
          <a:lstStyle>
            <a:lvl1pPr marL="0" indent="0" algn="ctr">
              <a:buNone/>
              <a:defRPr sz="2000"/>
            </a:lvl1p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noChangeAspect="1"/>
          </p:cNvSpPr>
          <p:nvPr>
            <p:ph type="pic" sz="quarter" idx="26"/>
          </p:nvPr>
        </p:nvSpPr>
        <p:spPr>
          <a:xfrm>
            <a:off x="9260975" y="1785409"/>
            <a:ext cx="2160000" cy="2160000"/>
          </a:xfrm>
          <a:prstGeom prst="ellipse">
            <a:avLst/>
          </a:prstGeom>
          <a:solidFill>
            <a:srgbClr val="1A1A1A"/>
          </a:solidFill>
          <a:ln>
            <a:noFill/>
          </a:ln>
        </p:spPr>
        <p:txBody>
          <a:bodyPr>
            <a:no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397775731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22454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005868"/>
            <a:ext cx="5832475" cy="463846"/>
          </a:xfrm>
        </p:spPr>
        <p:txBody>
          <a:bodyPr lIns="90000" tIns="46800" rIns="90000" bIns="46800"/>
          <a:lstStyle>
            <a:lvl1pPr marL="0" indent="0">
              <a:buNone/>
              <a:defRPr sz="2400">
                <a:gradFill>
                  <a:gsLst>
                    <a:gs pos="0">
                      <a:srgbClr val="50E6FF"/>
                    </a:gs>
                    <a:gs pos="100000">
                      <a:srgbClr val="D59DFF"/>
                    </a:gs>
                  </a:gsLst>
                  <a:lin ang="2400000" scaled="0"/>
                </a:gra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6998040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823001-DA1C-2617-7486-B93A82EAAAF7}"/>
              </a:ext>
              <a:ext uri="{C183D7F6-B498-43B3-948B-1728B52AA6E4}">
                <adec:decorative xmlns:adec="http://schemas.microsoft.com/office/drawing/2017/decorative" val="1"/>
              </a:ext>
            </a:extLst>
          </p:cNvPr>
          <p:cNvPicPr>
            <a:picLocks noChangeAspect="1"/>
          </p:cNvPicPr>
          <p:nvPr userDrawn="1"/>
        </p:nvPicPr>
        <p:blipFill>
          <a:blip r:embed="rId2"/>
          <a:srcRect t="779" b="779"/>
          <a:stretch/>
        </p:blipFill>
        <p:spPr bwMode="blackWhite">
          <a:xfrm>
            <a:off x="0" y="-26581"/>
            <a:ext cx="12192000" cy="6884581"/>
          </a:xfrm>
          <a:prstGeom prst="roundRect">
            <a:avLst>
              <a:gd name="adj" fmla="val 0"/>
            </a:avLst>
          </a:prstGeom>
          <a:solidFill>
            <a:srgbClr val="FFFFFF"/>
          </a:solidFill>
          <a:effectLst>
            <a:outerShdw blurRad="127000" dist="127000" dir="2700000" algn="tl" rotWithShape="0">
              <a:srgbClr val="2F2F2F">
                <a:alpha val="50000"/>
              </a:srgbClr>
            </a:outerShdw>
          </a:effectLst>
        </p:spPr>
      </p:pic>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rgbClr val="50E6FF"/>
                    </a:gs>
                    <a:gs pos="100000">
                      <a:srgbClr val="D59DFF"/>
                    </a:gs>
                  </a:gsLst>
                  <a:lin ang="2400000" scaled="0"/>
                </a:gra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31377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6D2B0-25E2-6697-CEE8-8373BE20C064}"/>
              </a:ext>
              <a:ext uri="{C183D7F6-B498-43B3-948B-1728B52AA6E4}">
                <adec:decorative xmlns:adec="http://schemas.microsoft.com/office/drawing/2017/decorative" val="1"/>
              </a:ext>
            </a:extLst>
          </p:cNvPr>
          <p:cNvPicPr>
            <a:picLocks noChangeAspect="1"/>
          </p:cNvPicPr>
          <p:nvPr userDrawn="1"/>
        </p:nvPicPr>
        <p:blipFill>
          <a:blip r:embed="rId2"/>
          <a:srcRect t="779" b="779"/>
          <a:stretch/>
        </p:blipFill>
        <p:spPr bwMode="blackWhite">
          <a:xfrm>
            <a:off x="0" y="-26581"/>
            <a:ext cx="12192000" cy="6884581"/>
          </a:xfrm>
          <a:prstGeom prst="roundRect">
            <a:avLst>
              <a:gd name="adj" fmla="val 0"/>
            </a:avLst>
          </a:prstGeom>
          <a:solidFill>
            <a:srgbClr val="FFFFFF"/>
          </a:solidFill>
          <a:effectLst>
            <a:outerShdw blurRad="127000" dist="127000" dir="2700000" algn="tl" rotWithShape="0">
              <a:srgbClr val="2F2F2F">
                <a:alpha val="50000"/>
              </a:srgbClr>
            </a:outerShdw>
          </a:effectLst>
        </p:spPr>
      </p:pic>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rgbClr val="50E6FF"/>
                    </a:gs>
                    <a:gs pos="100000">
                      <a:srgbClr val="D59DFF"/>
                    </a:gs>
                  </a:gsLst>
                  <a:lin ang="2400000" scaled="0"/>
                </a:gra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340500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E953B-3B8D-EA83-FEF1-1342A9912A6C}"/>
              </a:ext>
              <a:ext uri="{C183D7F6-B498-43B3-948B-1728B52AA6E4}">
                <adec:decorative xmlns:adec="http://schemas.microsoft.com/office/drawing/2017/decorative" val="1"/>
              </a:ext>
            </a:extLst>
          </p:cNvPr>
          <p:cNvPicPr>
            <a:picLocks noChangeAspect="1"/>
          </p:cNvPicPr>
          <p:nvPr userDrawn="1"/>
        </p:nvPicPr>
        <p:blipFill>
          <a:blip r:embed="rId2"/>
          <a:srcRect t="779" b="779"/>
          <a:stretch/>
        </p:blipFill>
        <p:spPr bwMode="blackWhite">
          <a:xfrm>
            <a:off x="0" y="-26581"/>
            <a:ext cx="12192000" cy="6884581"/>
          </a:xfrm>
          <a:prstGeom prst="roundRect">
            <a:avLst>
              <a:gd name="adj" fmla="val 0"/>
            </a:avLst>
          </a:prstGeom>
          <a:solidFill>
            <a:srgbClr val="FFFFFF"/>
          </a:solidFill>
          <a:effectLst>
            <a:outerShdw blurRad="127000" dist="127000" dir="2700000" algn="tl" rotWithShape="0">
              <a:srgbClr val="2F2F2F">
                <a:alpha val="50000"/>
              </a:srgbClr>
            </a:outerShdw>
          </a:effectLst>
        </p:spPr>
      </p:pic>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rgbClr val="50E6FF"/>
                    </a:gs>
                    <a:gs pos="100000">
                      <a:srgbClr val="D59DFF"/>
                    </a:gs>
                  </a:gsLst>
                  <a:lin ang="2400000" scaled="0"/>
                </a:gra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07426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EBC3B7-F64B-E2BF-15AD-A916AA7CD48C}"/>
              </a:ext>
              <a:ext uri="{C183D7F6-B498-43B3-948B-1728B52AA6E4}">
                <adec:decorative xmlns:adec="http://schemas.microsoft.com/office/drawing/2017/decorative" val="1"/>
              </a:ext>
            </a:extLst>
          </p:cNvPr>
          <p:cNvPicPr>
            <a:picLocks noChangeAspect="1"/>
          </p:cNvPicPr>
          <p:nvPr userDrawn="1"/>
        </p:nvPicPr>
        <p:blipFill>
          <a:blip r:embed="rId2"/>
          <a:srcRect t="779" b="779"/>
          <a:stretch/>
        </p:blipFill>
        <p:spPr bwMode="blackWhite">
          <a:xfrm>
            <a:off x="0" y="-26581"/>
            <a:ext cx="12192000" cy="6884581"/>
          </a:xfrm>
          <a:prstGeom prst="roundRect">
            <a:avLst>
              <a:gd name="adj" fmla="val 0"/>
            </a:avLst>
          </a:prstGeom>
          <a:solidFill>
            <a:srgbClr val="FFFFFF"/>
          </a:solidFill>
          <a:effectLst>
            <a:outerShdw blurRad="127000" dist="127000" dir="2700000" algn="tl" rotWithShape="0">
              <a:srgbClr val="2F2F2F">
                <a:alpha val="50000"/>
              </a:srgbClr>
            </a:outerShdw>
          </a:effectLst>
        </p:spPr>
      </p:pic>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rgbClr val="50E6FF"/>
                    </a:gs>
                    <a:gs pos="100000">
                      <a:srgbClr val="D59DFF"/>
                    </a:gs>
                  </a:gsLst>
                  <a:lin ang="2400000" scaled="0"/>
                </a:gra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557250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47BE6-CEDE-E153-60FE-0C5503C82DE4}"/>
              </a:ext>
              <a:ext uri="{C183D7F6-B498-43B3-948B-1728B52AA6E4}">
                <adec:decorative xmlns:adec="http://schemas.microsoft.com/office/drawing/2017/decorative" val="1"/>
              </a:ext>
            </a:extLst>
          </p:cNvPr>
          <p:cNvPicPr>
            <a:picLocks noChangeAspect="1"/>
          </p:cNvPicPr>
          <p:nvPr userDrawn="1"/>
        </p:nvPicPr>
        <p:blipFill>
          <a:blip r:embed="rId2"/>
          <a:srcRect t="779" b="779"/>
          <a:stretch/>
        </p:blipFill>
        <p:spPr bwMode="blackWhite">
          <a:xfrm>
            <a:off x="0" y="-26581"/>
            <a:ext cx="12192000" cy="6884581"/>
          </a:xfrm>
          <a:prstGeom prst="roundRect">
            <a:avLst>
              <a:gd name="adj" fmla="val 0"/>
            </a:avLst>
          </a:prstGeom>
          <a:solidFill>
            <a:srgbClr val="FFFFFF"/>
          </a:solidFill>
          <a:effectLst>
            <a:outerShdw blurRad="127000" dist="127000" dir="2700000" algn="tl" rotWithShape="0">
              <a:srgbClr val="2F2F2F">
                <a:alpha val="50000"/>
              </a:srgbClr>
            </a:outerShdw>
          </a:effectLst>
        </p:spPr>
      </p:pic>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rgbClr val="50E6FF"/>
                    </a:gs>
                    <a:gs pos="100000">
                      <a:srgbClr val="D59DFF"/>
                    </a:gs>
                  </a:gsLst>
                  <a:lin ang="2400000" scaled="0"/>
                </a:gra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399501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963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 Textur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8CF9D-D826-A359-390B-B03DA558E8E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62882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 Dark Gradien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6647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904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91193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3305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gradFill>
                  <a:gsLst>
                    <a:gs pos="0">
                      <a:srgbClr val="50E6FF"/>
                    </a:gs>
                    <a:gs pos="100000">
                      <a:srgbClr val="D59DFF"/>
                    </a:gs>
                  </a:gsLst>
                  <a:lin ang="2400000" scaled="0"/>
                </a:gradFill>
                <a:latin typeface="+mj-lt"/>
              </a:defRPr>
            </a:lvl1pPr>
          </a:lstStyle>
          <a:p>
            <a:pPr lvl="0"/>
            <a:r>
              <a:rPr lang="en-US"/>
              <a:t>Appendix</a:t>
            </a:r>
          </a:p>
        </p:txBody>
      </p:sp>
    </p:spTree>
    <p:extLst>
      <p:ext uri="{BB962C8B-B14F-4D97-AF65-F5344CB8AC3E}">
        <p14:creationId xmlns:p14="http://schemas.microsoft.com/office/powerpoint/2010/main" val="13905181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67568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631886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veloper Code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77815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949175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979296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207098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72341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7161870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4226454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Title (New Graphic)">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157666"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157666" cy="338554"/>
          </a:xfrm>
          <a:noFill/>
        </p:spPr>
        <p:txBody>
          <a:bodyPr wrap="square" lIns="0" tIns="0" rIns="0" bIns="0">
            <a:spAutoFit/>
          </a:bodyPr>
          <a:lstStyle>
            <a:lvl1pPr marL="0" indent="0">
              <a:spcBef>
                <a:spcPts val="0"/>
              </a:spcBef>
              <a:buNone/>
              <a:defRPr sz="2200" spc="0" baseline="0">
                <a:gradFill>
                  <a:gsLst>
                    <a:gs pos="0">
                      <a:schemeClr val="tx1"/>
                    </a:gs>
                    <a:gs pos="100000">
                      <a:schemeClr val="tx1"/>
                    </a:gs>
                  </a:gsLst>
                  <a:lin ang="5400000" scaled="1"/>
                </a:gradFill>
                <a:latin typeface="+mn-lt"/>
                <a:cs typeface="Segoe UI" panose="020B0502040204020203" pitchFamily="34" charset="0"/>
              </a:defRPr>
            </a:lvl1pPr>
          </a:lstStyle>
          <a:p>
            <a:pPr lvl="0"/>
            <a:r>
              <a:rPr lang="en-US"/>
              <a:t>Speaker name or subtitle text</a:t>
            </a:r>
          </a:p>
        </p:txBody>
      </p:sp>
      <p:pic>
        <p:nvPicPr>
          <p:cNvPr id="10" name="Picture 9">
            <a:extLst>
              <a:ext uri="{FF2B5EF4-FFF2-40B4-BE49-F238E27FC236}">
                <a16:creationId xmlns:a16="http://schemas.microsoft.com/office/drawing/2014/main" id="{DCF14E13-C424-3C42-A48A-BD82D9F8C6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2" t="3641" r="46450" b="14180"/>
          <a:stretch/>
        </p:blipFill>
        <p:spPr>
          <a:xfrm>
            <a:off x="5327372" y="68965"/>
            <a:ext cx="6864628" cy="6722533"/>
          </a:xfrm>
          <a:prstGeom prst="rect">
            <a:avLst/>
          </a:prstGeom>
        </p:spPr>
      </p:pic>
      <p:pic>
        <p:nvPicPr>
          <p:cNvPr id="6" name="MS logo gray - EMF" descr="Microsoft logo, gray text version">
            <a:extLst>
              <a:ext uri="{FF2B5EF4-FFF2-40B4-BE49-F238E27FC236}">
                <a16:creationId xmlns:a16="http://schemas.microsoft.com/office/drawing/2014/main" id="{4C2DB8D1-F8B3-464C-A4AF-49A3EB1DE9A0}"/>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4970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6131" y="457200"/>
            <a:ext cx="1102325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28363"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05852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guide id="6" pos="5151">
          <p15:clr>
            <a:srgbClr val="A4A3A4"/>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DF85D34-3657-0AC7-566B-40ED30237089}"/>
              </a:ext>
            </a:extLst>
          </p:cNvPr>
          <p:cNvPicPr>
            <a:picLocks noChangeAspect="1"/>
          </p:cNvPicPr>
          <p:nvPr userDrawn="1"/>
        </p:nvPicPr>
        <p:blipFill>
          <a:blip r:embed="rId2"/>
          <a:srcRect/>
          <a:stretch/>
        </p:blipFill>
        <p:spPr>
          <a:xfrm>
            <a:off x="1" y="0"/>
            <a:ext cx="12191998" cy="6857999"/>
          </a:xfrm>
          <a:prstGeom prst="rect">
            <a:avLst/>
          </a:prstGeom>
        </p:spPr>
      </p:pic>
      <p:pic>
        <p:nvPicPr>
          <p:cNvPr id="21" name="MS logo white - EMF" descr="Microsoft logo white text version">
            <a:extLst>
              <a:ext uri="{FF2B5EF4-FFF2-40B4-BE49-F238E27FC236}">
                <a16:creationId xmlns:a16="http://schemas.microsoft.com/office/drawing/2014/main" id="{D8020306-3F04-2E10-3B38-56D82E12BA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grpSp>
        <p:nvGrpSpPr>
          <p:cNvPr id="22" name="Group 21">
            <a:extLst>
              <a:ext uri="{FF2B5EF4-FFF2-40B4-BE49-F238E27FC236}">
                <a16:creationId xmlns:a16="http://schemas.microsoft.com/office/drawing/2014/main" id="{978F5790-1680-4D53-DE71-1AF149D2385C}"/>
              </a:ext>
            </a:extLst>
          </p:cNvPr>
          <p:cNvGrpSpPr/>
          <p:nvPr userDrawn="1"/>
        </p:nvGrpSpPr>
        <p:grpSpPr bwMode="white">
          <a:xfrm>
            <a:off x="580572" y="2702873"/>
            <a:ext cx="3265035" cy="1452255"/>
            <a:chOff x="747712" y="1907208"/>
            <a:chExt cx="7227855" cy="3214877"/>
          </a:xfrm>
          <a:gradFill flip="none" rotWithShape="1">
            <a:gsLst>
              <a:gs pos="0">
                <a:srgbClr val="D4EC8E"/>
              </a:gs>
              <a:gs pos="34000">
                <a:srgbClr val="D7E78E"/>
              </a:gs>
              <a:gs pos="69000">
                <a:srgbClr val="FFA48B"/>
              </a:gs>
            </a:gsLst>
            <a:lin ang="2700000" scaled="1"/>
            <a:tileRect/>
          </a:gradFill>
        </p:grpSpPr>
        <p:sp>
          <p:nvSpPr>
            <p:cNvPr id="23" name="Freeform: Shape 22">
              <a:extLst>
                <a:ext uri="{FF2B5EF4-FFF2-40B4-BE49-F238E27FC236}">
                  <a16:creationId xmlns:a16="http://schemas.microsoft.com/office/drawing/2014/main" id="{0BA94CBD-413D-BA88-6C11-4E35B1A638EF}"/>
                </a:ext>
              </a:extLst>
            </p:cNvPr>
            <p:cNvSpPr/>
            <p:nvPr/>
          </p:nvSpPr>
          <p:spPr bwMode="white">
            <a:xfrm>
              <a:off x="747712" y="2000648"/>
              <a:ext cx="1371028" cy="1276731"/>
            </a:xfrm>
            <a:custGeom>
              <a:avLst/>
              <a:gdLst>
                <a:gd name="connsiteX0" fmla="*/ 1371029 w 1371028"/>
                <a:gd name="connsiteY0" fmla="*/ 1276731 h 1276731"/>
                <a:gd name="connsiteX1" fmla="*/ 1160907 w 1371028"/>
                <a:gd name="connsiteY1" fmla="*/ 1276731 h 1276731"/>
                <a:gd name="connsiteX2" fmla="*/ 1160907 w 1371028"/>
                <a:gd name="connsiteY2" fmla="*/ 450533 h 1276731"/>
                <a:gd name="connsiteX3" fmla="*/ 1173385 w 1371028"/>
                <a:gd name="connsiteY3" fmla="*/ 202121 h 1276731"/>
                <a:gd name="connsiteX4" fmla="*/ 1169861 w 1371028"/>
                <a:gd name="connsiteY4" fmla="*/ 202121 h 1276731"/>
                <a:gd name="connsiteX5" fmla="*/ 1135094 w 1371028"/>
                <a:gd name="connsiteY5" fmla="*/ 322326 h 1276731"/>
                <a:gd name="connsiteX6" fmla="*/ 754094 w 1371028"/>
                <a:gd name="connsiteY6" fmla="*/ 1276731 h 1276731"/>
                <a:gd name="connsiteX7" fmla="*/ 608076 w 1371028"/>
                <a:gd name="connsiteY7" fmla="*/ 1276731 h 1276731"/>
                <a:gd name="connsiteX8" fmla="*/ 226124 w 1371028"/>
                <a:gd name="connsiteY8" fmla="*/ 329470 h 1276731"/>
                <a:gd name="connsiteX9" fmla="*/ 192310 w 1371028"/>
                <a:gd name="connsiteY9" fmla="*/ 202121 h 1276731"/>
                <a:gd name="connsiteX10" fmla="*/ 188786 w 1371028"/>
                <a:gd name="connsiteY10" fmla="*/ 202121 h 1276731"/>
                <a:gd name="connsiteX11" fmla="*/ 195929 w 1371028"/>
                <a:gd name="connsiteY11" fmla="*/ 452247 h 1276731"/>
                <a:gd name="connsiteX12" fmla="*/ 195929 w 1371028"/>
                <a:gd name="connsiteY12" fmla="*/ 1276636 h 1276731"/>
                <a:gd name="connsiteX13" fmla="*/ 0 w 1371028"/>
                <a:gd name="connsiteY13" fmla="*/ 1276636 h 1276731"/>
                <a:gd name="connsiteX14" fmla="*/ 0 w 1371028"/>
                <a:gd name="connsiteY14" fmla="*/ 0 h 1276731"/>
                <a:gd name="connsiteX15" fmla="*/ 298228 w 1371028"/>
                <a:gd name="connsiteY15" fmla="*/ 0 h 1276731"/>
                <a:gd name="connsiteX16" fmla="*/ 633889 w 1371028"/>
                <a:gd name="connsiteY16" fmla="*/ 850202 h 1276731"/>
                <a:gd name="connsiteX17" fmla="*/ 683705 w 1371028"/>
                <a:gd name="connsiteY17" fmla="*/ 996220 h 1276731"/>
                <a:gd name="connsiteX18" fmla="*/ 688181 w 1371028"/>
                <a:gd name="connsiteY18" fmla="*/ 996220 h 1276731"/>
                <a:gd name="connsiteX19" fmla="*/ 741617 w 1371028"/>
                <a:gd name="connsiteY19" fmla="*/ 846677 h 1276731"/>
                <a:gd name="connsiteX20" fmla="*/ 1083469 w 1371028"/>
                <a:gd name="connsiteY20" fmla="*/ 0 h 1276731"/>
                <a:gd name="connsiteX21" fmla="*/ 1371029 w 1371028"/>
                <a:gd name="connsiteY21" fmla="*/ 0 h 1276731"/>
                <a:gd name="connsiteX22" fmla="*/ 1371029 w 1371028"/>
                <a:gd name="connsiteY22" fmla="*/ 1276636 h 12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028" h="1276731">
                  <a:moveTo>
                    <a:pt x="1371029" y="1276731"/>
                  </a:moveTo>
                  <a:lnTo>
                    <a:pt x="1160907" y="1276731"/>
                  </a:lnTo>
                  <a:lnTo>
                    <a:pt x="1160907" y="450533"/>
                  </a:lnTo>
                  <a:cubicBezTo>
                    <a:pt x="1160907" y="382905"/>
                    <a:pt x="1165098" y="300038"/>
                    <a:pt x="1173385" y="202121"/>
                  </a:cubicBezTo>
                  <a:lnTo>
                    <a:pt x="1169861" y="202121"/>
                  </a:lnTo>
                  <a:cubicBezTo>
                    <a:pt x="1156811" y="257937"/>
                    <a:pt x="1145191" y="297942"/>
                    <a:pt x="1135094" y="322326"/>
                  </a:cubicBezTo>
                  <a:lnTo>
                    <a:pt x="754094" y="1276731"/>
                  </a:lnTo>
                  <a:lnTo>
                    <a:pt x="608076" y="1276731"/>
                  </a:lnTo>
                  <a:lnTo>
                    <a:pt x="226124" y="329470"/>
                  </a:lnTo>
                  <a:cubicBezTo>
                    <a:pt x="215456" y="301562"/>
                    <a:pt x="204121" y="259175"/>
                    <a:pt x="192310" y="202121"/>
                  </a:cubicBezTo>
                  <a:lnTo>
                    <a:pt x="188786" y="202121"/>
                  </a:lnTo>
                  <a:cubicBezTo>
                    <a:pt x="193548" y="253174"/>
                    <a:pt x="195929" y="336518"/>
                    <a:pt x="195929" y="452247"/>
                  </a:cubicBezTo>
                  <a:lnTo>
                    <a:pt x="195929" y="1276636"/>
                  </a:lnTo>
                  <a:lnTo>
                    <a:pt x="0" y="1276636"/>
                  </a:lnTo>
                  <a:lnTo>
                    <a:pt x="0" y="0"/>
                  </a:lnTo>
                  <a:lnTo>
                    <a:pt x="298228" y="0"/>
                  </a:lnTo>
                  <a:lnTo>
                    <a:pt x="633889" y="850202"/>
                  </a:lnTo>
                  <a:cubicBezTo>
                    <a:pt x="659416" y="915543"/>
                    <a:pt x="675989" y="964121"/>
                    <a:pt x="683705" y="996220"/>
                  </a:cubicBezTo>
                  <a:lnTo>
                    <a:pt x="688181" y="996220"/>
                  </a:lnTo>
                  <a:cubicBezTo>
                    <a:pt x="710089" y="929164"/>
                    <a:pt x="727901" y="879253"/>
                    <a:pt x="741617" y="846677"/>
                  </a:cubicBezTo>
                  <a:lnTo>
                    <a:pt x="1083469" y="0"/>
                  </a:lnTo>
                  <a:lnTo>
                    <a:pt x="1371029" y="0"/>
                  </a:lnTo>
                  <a:lnTo>
                    <a:pt x="1371029" y="1276636"/>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1B0C5AE-D2E3-4968-6E52-50945EE5BDCB}"/>
                </a:ext>
              </a:extLst>
            </p:cNvPr>
            <p:cNvSpPr/>
            <p:nvPr/>
          </p:nvSpPr>
          <p:spPr bwMode="white">
            <a:xfrm>
              <a:off x="2300001" y="1939211"/>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00"/>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C8F9B95-3783-5A61-96F1-A60710EFB19E}"/>
                </a:ext>
              </a:extLst>
            </p:cNvPr>
            <p:cNvSpPr/>
            <p:nvPr/>
          </p:nvSpPr>
          <p:spPr bwMode="white">
            <a:xfrm>
              <a:off x="2681572" y="2344310"/>
              <a:ext cx="712279" cy="954500"/>
            </a:xfrm>
            <a:custGeom>
              <a:avLst/>
              <a:gdLst>
                <a:gd name="connsiteX0" fmla="*/ 711327 w 712279"/>
                <a:gd name="connsiteY0" fmla="*/ 891254 h 954500"/>
                <a:gd name="connsiteX1" fmla="*/ 452247 w 712279"/>
                <a:gd name="connsiteY1" fmla="*/ 954500 h 954500"/>
                <a:gd name="connsiteX2" fmla="*/ 124587 w 712279"/>
                <a:gd name="connsiteY2" fmla="*/ 827627 h 954500"/>
                <a:gd name="connsiteX3" fmla="*/ 0 w 712279"/>
                <a:gd name="connsiteY3" fmla="*/ 498634 h 954500"/>
                <a:gd name="connsiteX4" fmla="*/ 134017 w 712279"/>
                <a:gd name="connsiteY4" fmla="*/ 136684 h 954500"/>
                <a:gd name="connsiteX5" fmla="*/ 492347 w 712279"/>
                <a:gd name="connsiteY5" fmla="*/ 0 h 954500"/>
                <a:gd name="connsiteX6" fmla="*/ 712280 w 712279"/>
                <a:gd name="connsiteY6" fmla="*/ 43625 h 954500"/>
                <a:gd name="connsiteX7" fmla="*/ 712280 w 712279"/>
                <a:gd name="connsiteY7" fmla="*/ 235934 h 954500"/>
                <a:gd name="connsiteX8" fmla="*/ 509302 w 712279"/>
                <a:gd name="connsiteY8" fmla="*/ 164687 h 954500"/>
                <a:gd name="connsiteX9" fmla="*/ 294704 w 712279"/>
                <a:gd name="connsiteY9" fmla="*/ 253270 h 954500"/>
                <a:gd name="connsiteX10" fmla="*/ 210979 w 712279"/>
                <a:gd name="connsiteY10" fmla="*/ 485204 h 954500"/>
                <a:gd name="connsiteX11" fmla="*/ 289750 w 712279"/>
                <a:gd name="connsiteY11" fmla="*/ 708660 h 954500"/>
                <a:gd name="connsiteX12" fmla="*/ 501205 w 712279"/>
                <a:gd name="connsiteY12" fmla="*/ 790575 h 954500"/>
                <a:gd name="connsiteX13" fmla="*/ 711327 w 712279"/>
                <a:gd name="connsiteY13" fmla="*/ 711327 h 954500"/>
                <a:gd name="connsiteX14" fmla="*/ 711327 w 712279"/>
                <a:gd name="connsiteY14" fmla="*/ 891159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2279" h="954500">
                  <a:moveTo>
                    <a:pt x="711327" y="891254"/>
                  </a:moveTo>
                  <a:cubicBezTo>
                    <a:pt x="638270" y="933355"/>
                    <a:pt x="551974" y="954500"/>
                    <a:pt x="452247" y="954500"/>
                  </a:cubicBezTo>
                  <a:cubicBezTo>
                    <a:pt x="316897" y="954500"/>
                    <a:pt x="207740" y="912209"/>
                    <a:pt x="124587" y="827627"/>
                  </a:cubicBezTo>
                  <a:cubicBezTo>
                    <a:pt x="41529" y="743045"/>
                    <a:pt x="0" y="633413"/>
                    <a:pt x="0" y="498634"/>
                  </a:cubicBezTo>
                  <a:cubicBezTo>
                    <a:pt x="0" y="348520"/>
                    <a:pt x="44672" y="227838"/>
                    <a:pt x="134017" y="136684"/>
                  </a:cubicBezTo>
                  <a:cubicBezTo>
                    <a:pt x="223361" y="45625"/>
                    <a:pt x="342805" y="0"/>
                    <a:pt x="492347" y="0"/>
                  </a:cubicBezTo>
                  <a:cubicBezTo>
                    <a:pt x="575405" y="0"/>
                    <a:pt x="648748" y="14573"/>
                    <a:pt x="712280" y="43625"/>
                  </a:cubicBezTo>
                  <a:lnTo>
                    <a:pt x="712280" y="235934"/>
                  </a:lnTo>
                  <a:cubicBezTo>
                    <a:pt x="648748" y="188500"/>
                    <a:pt x="581120" y="164687"/>
                    <a:pt x="509302" y="164687"/>
                  </a:cubicBezTo>
                  <a:cubicBezTo>
                    <a:pt x="422053" y="164687"/>
                    <a:pt x="350520" y="194215"/>
                    <a:pt x="294704" y="253270"/>
                  </a:cubicBezTo>
                  <a:cubicBezTo>
                    <a:pt x="238887" y="312325"/>
                    <a:pt x="210979" y="389668"/>
                    <a:pt x="210979" y="485204"/>
                  </a:cubicBezTo>
                  <a:cubicBezTo>
                    <a:pt x="210979" y="580739"/>
                    <a:pt x="237268" y="654082"/>
                    <a:pt x="289750" y="708660"/>
                  </a:cubicBezTo>
                  <a:cubicBezTo>
                    <a:pt x="342233" y="763238"/>
                    <a:pt x="412718" y="790575"/>
                    <a:pt x="501205" y="790575"/>
                  </a:cubicBezTo>
                  <a:cubicBezTo>
                    <a:pt x="575405" y="790575"/>
                    <a:pt x="645414" y="764191"/>
                    <a:pt x="711327" y="711327"/>
                  </a:cubicBezTo>
                  <a:lnTo>
                    <a:pt x="711327" y="891159"/>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9D6DBAB-B6F5-BDBF-0DA7-135780CED5BF}"/>
                </a:ext>
              </a:extLst>
            </p:cNvPr>
            <p:cNvSpPr/>
            <p:nvPr/>
          </p:nvSpPr>
          <p:spPr bwMode="white">
            <a:xfrm>
              <a:off x="3579494" y="2349739"/>
              <a:ext cx="528828" cy="927639"/>
            </a:xfrm>
            <a:custGeom>
              <a:avLst/>
              <a:gdLst>
                <a:gd name="connsiteX0" fmla="*/ 528828 w 528828"/>
                <a:gd name="connsiteY0" fmla="*/ 212693 h 927639"/>
                <a:gd name="connsiteX1" fmla="*/ 421100 w 528828"/>
                <a:gd name="connsiteY1" fmla="*/ 183356 h 927639"/>
                <a:gd name="connsiteX2" fmla="*/ 267938 w 528828"/>
                <a:gd name="connsiteY2" fmla="*/ 266129 h 927639"/>
                <a:gd name="connsiteX3" fmla="*/ 206502 w 528828"/>
                <a:gd name="connsiteY3" fmla="*/ 491395 h 927639"/>
                <a:gd name="connsiteX4" fmla="*/ 206502 w 528828"/>
                <a:gd name="connsiteY4" fmla="*/ 927640 h 927639"/>
                <a:gd name="connsiteX5" fmla="*/ 0 w 528828"/>
                <a:gd name="connsiteY5" fmla="*/ 927640 h 927639"/>
                <a:gd name="connsiteX6" fmla="*/ 0 w 528828"/>
                <a:gd name="connsiteY6" fmla="*/ 16002 h 927639"/>
                <a:gd name="connsiteX7" fmla="*/ 206502 w 528828"/>
                <a:gd name="connsiteY7" fmla="*/ 16002 h 927639"/>
                <a:gd name="connsiteX8" fmla="*/ 206502 w 528828"/>
                <a:gd name="connsiteY8" fmla="*/ 203835 h 927639"/>
                <a:gd name="connsiteX9" fmla="*/ 210026 w 528828"/>
                <a:gd name="connsiteY9" fmla="*/ 203835 h 927639"/>
                <a:gd name="connsiteX10" fmla="*/ 303086 w 528828"/>
                <a:gd name="connsiteY10" fmla="*/ 53816 h 927639"/>
                <a:gd name="connsiteX11" fmla="*/ 443294 w 528828"/>
                <a:gd name="connsiteY11" fmla="*/ 0 h 927639"/>
                <a:gd name="connsiteX12" fmla="*/ 528733 w 528828"/>
                <a:gd name="connsiteY12" fmla="*/ 16955 h 927639"/>
                <a:gd name="connsiteX13" fmla="*/ 528733 w 528828"/>
                <a:gd name="connsiteY13" fmla="*/ 212789 h 92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828" h="927639">
                  <a:moveTo>
                    <a:pt x="528828" y="212693"/>
                  </a:moveTo>
                  <a:cubicBezTo>
                    <a:pt x="503873" y="193072"/>
                    <a:pt x="467963" y="183356"/>
                    <a:pt x="421100" y="183356"/>
                  </a:cubicBezTo>
                  <a:cubicBezTo>
                    <a:pt x="359950" y="183356"/>
                    <a:pt x="308896" y="210979"/>
                    <a:pt x="267938" y="266129"/>
                  </a:cubicBezTo>
                  <a:cubicBezTo>
                    <a:pt x="226981" y="321278"/>
                    <a:pt x="206502" y="396431"/>
                    <a:pt x="206502" y="491395"/>
                  </a:cubicBezTo>
                  <a:lnTo>
                    <a:pt x="206502" y="927640"/>
                  </a:lnTo>
                  <a:lnTo>
                    <a:pt x="0" y="927640"/>
                  </a:lnTo>
                  <a:lnTo>
                    <a:pt x="0" y="16002"/>
                  </a:lnTo>
                  <a:lnTo>
                    <a:pt x="206502" y="16002"/>
                  </a:lnTo>
                  <a:lnTo>
                    <a:pt x="206502" y="203835"/>
                  </a:lnTo>
                  <a:lnTo>
                    <a:pt x="210026" y="203835"/>
                  </a:lnTo>
                  <a:cubicBezTo>
                    <a:pt x="230219" y="139732"/>
                    <a:pt x="261176" y="89726"/>
                    <a:pt x="303086" y="53816"/>
                  </a:cubicBezTo>
                  <a:cubicBezTo>
                    <a:pt x="344900" y="17907"/>
                    <a:pt x="391668" y="0"/>
                    <a:pt x="443294" y="0"/>
                  </a:cubicBezTo>
                  <a:cubicBezTo>
                    <a:pt x="480727" y="0"/>
                    <a:pt x="509207" y="5620"/>
                    <a:pt x="528733" y="16955"/>
                  </a:cubicBezTo>
                  <a:lnTo>
                    <a:pt x="528733" y="212789"/>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A246B78-9929-146B-78A7-A5B509482D1B}"/>
                </a:ext>
              </a:extLst>
            </p:cNvPr>
            <p:cNvSpPr/>
            <p:nvPr/>
          </p:nvSpPr>
          <p:spPr bwMode="white">
            <a:xfrm>
              <a:off x="4144422" y="2344405"/>
              <a:ext cx="937450" cy="954500"/>
            </a:xfrm>
            <a:custGeom>
              <a:avLst/>
              <a:gdLst>
                <a:gd name="connsiteX0" fmla="*/ 463010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0" y="954310"/>
                  </a:moveTo>
                  <a:cubicBezTo>
                    <a:pt x="322326" y="954310"/>
                    <a:pt x="210026" y="911733"/>
                    <a:pt x="126016" y="826579"/>
                  </a:cubicBezTo>
                  <a:cubicBezTo>
                    <a:pt x="42005"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7" y="790480"/>
                    <a:pt x="472821" y="790480"/>
                  </a:cubicBezTo>
                  <a:cubicBezTo>
                    <a:pt x="552355" y="790480"/>
                    <a:pt x="616553" y="763524"/>
                    <a:pt x="660178" y="709422"/>
                  </a:cubicBezTo>
                  <a:cubicBezTo>
                    <a:pt x="703802" y="655415"/>
                    <a:pt x="725615" y="578549"/>
                    <a:pt x="725615" y="478822"/>
                  </a:cubicBezTo>
                  <a:cubicBezTo>
                    <a:pt x="725615" y="379095"/>
                    <a:pt x="703802" y="301085"/>
                    <a:pt x="660178" y="246412"/>
                  </a:cubicBezTo>
                  <a:cubicBezTo>
                    <a:pt x="616553" y="191834"/>
                    <a:pt x="554069" y="164497"/>
                    <a:pt x="472821" y="164497"/>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165A848-4EE6-DE4A-D8CB-3EA312E4480C}"/>
                </a:ext>
              </a:extLst>
            </p:cNvPr>
            <p:cNvSpPr/>
            <p:nvPr/>
          </p:nvSpPr>
          <p:spPr bwMode="white">
            <a:xfrm>
              <a:off x="5180361" y="2344310"/>
              <a:ext cx="647319" cy="954309"/>
            </a:xfrm>
            <a:custGeom>
              <a:avLst/>
              <a:gdLst>
                <a:gd name="connsiteX0" fmla="*/ 0 w 647319"/>
                <a:gd name="connsiteY0" fmla="*/ 904589 h 954309"/>
                <a:gd name="connsiteX1" fmla="*/ 0 w 647319"/>
                <a:gd name="connsiteY1" fmla="*/ 713137 h 954309"/>
                <a:gd name="connsiteX2" fmla="*/ 255556 w 647319"/>
                <a:gd name="connsiteY2" fmla="*/ 801243 h 954309"/>
                <a:gd name="connsiteX3" fmla="*/ 442531 w 647319"/>
                <a:gd name="connsiteY3" fmla="*/ 690848 h 954309"/>
                <a:gd name="connsiteX4" fmla="*/ 426530 w 647319"/>
                <a:gd name="connsiteY4" fmla="*/ 637889 h 954309"/>
                <a:gd name="connsiteX5" fmla="*/ 383381 w 647319"/>
                <a:gd name="connsiteY5" fmla="*/ 599123 h 954309"/>
                <a:gd name="connsiteX6" fmla="*/ 319278 w 647319"/>
                <a:gd name="connsiteY6" fmla="*/ 568833 h 954309"/>
                <a:gd name="connsiteX7" fmla="*/ 236887 w 647319"/>
                <a:gd name="connsiteY7" fmla="*/ 538544 h 954309"/>
                <a:gd name="connsiteX8" fmla="*/ 135827 w 647319"/>
                <a:gd name="connsiteY8" fmla="*/ 491395 h 954309"/>
                <a:gd name="connsiteX9" fmla="*/ 61055 w 647319"/>
                <a:gd name="connsiteY9" fmla="*/ 434816 h 954309"/>
                <a:gd name="connsiteX10" fmla="*/ 16097 w 647319"/>
                <a:gd name="connsiteY10" fmla="*/ 363188 h 954309"/>
                <a:gd name="connsiteX11" fmla="*/ 953 w 647319"/>
                <a:gd name="connsiteY11" fmla="*/ 269748 h 954309"/>
                <a:gd name="connsiteX12" fmla="*/ 32099 w 647319"/>
                <a:gd name="connsiteY12" fmla="*/ 153543 h 954309"/>
                <a:gd name="connsiteX13" fmla="*/ 115824 w 647319"/>
                <a:gd name="connsiteY13" fmla="*/ 68961 h 954309"/>
                <a:gd name="connsiteX14" fmla="*/ 235077 w 647319"/>
                <a:gd name="connsiteY14" fmla="*/ 17335 h 954309"/>
                <a:gd name="connsiteX15" fmla="*/ 373094 w 647319"/>
                <a:gd name="connsiteY15" fmla="*/ 0 h 954309"/>
                <a:gd name="connsiteX16" fmla="*/ 599218 w 647319"/>
                <a:gd name="connsiteY16" fmla="*/ 38291 h 954309"/>
                <a:gd name="connsiteX17" fmla="*/ 599218 w 647319"/>
                <a:gd name="connsiteY17" fmla="*/ 218980 h 954309"/>
                <a:gd name="connsiteX18" fmla="*/ 378428 w 647319"/>
                <a:gd name="connsiteY18" fmla="*/ 153067 h 954309"/>
                <a:gd name="connsiteX19" fmla="*/ 307658 w 647319"/>
                <a:gd name="connsiteY19" fmla="*/ 161068 h 954309"/>
                <a:gd name="connsiteX20" fmla="*/ 253746 w 647319"/>
                <a:gd name="connsiteY20" fmla="*/ 183356 h 954309"/>
                <a:gd name="connsiteX21" fmla="*/ 218980 w 647319"/>
                <a:gd name="connsiteY21" fmla="*/ 217646 h 954309"/>
                <a:gd name="connsiteX22" fmla="*/ 206502 w 647319"/>
                <a:gd name="connsiteY22" fmla="*/ 261747 h 954309"/>
                <a:gd name="connsiteX23" fmla="*/ 218980 w 647319"/>
                <a:gd name="connsiteY23" fmla="*/ 311563 h 954309"/>
                <a:gd name="connsiteX24" fmla="*/ 255937 w 647319"/>
                <a:gd name="connsiteY24" fmla="*/ 347663 h 954309"/>
                <a:gd name="connsiteX25" fmla="*/ 314706 w 647319"/>
                <a:gd name="connsiteY25" fmla="*/ 376142 h 954309"/>
                <a:gd name="connsiteX26" fmla="*/ 393478 w 647319"/>
                <a:gd name="connsiteY26" fmla="*/ 404146 h 954309"/>
                <a:gd name="connsiteX27" fmla="*/ 499015 w 647319"/>
                <a:gd name="connsiteY27" fmla="*/ 453104 h 954309"/>
                <a:gd name="connsiteX28" fmla="*/ 578739 w 647319"/>
                <a:gd name="connsiteY28" fmla="*/ 509683 h 954309"/>
                <a:gd name="connsiteX29" fmla="*/ 629508 w 647319"/>
                <a:gd name="connsiteY29" fmla="*/ 582644 h 954309"/>
                <a:gd name="connsiteX30" fmla="*/ 647319 w 647319"/>
                <a:gd name="connsiteY30" fmla="*/ 681038 h 954309"/>
                <a:gd name="connsiteX31" fmla="*/ 615220 w 647319"/>
                <a:gd name="connsiteY31" fmla="*/ 802100 h 954309"/>
                <a:gd name="connsiteX32" fmla="*/ 529780 w 647319"/>
                <a:gd name="connsiteY32" fmla="*/ 887540 h 954309"/>
                <a:gd name="connsiteX33" fmla="*/ 406432 w 647319"/>
                <a:gd name="connsiteY33" fmla="*/ 937832 h 954309"/>
                <a:gd name="connsiteX34" fmla="*/ 259080 w 647319"/>
                <a:gd name="connsiteY34" fmla="*/ 954310 h 954309"/>
                <a:gd name="connsiteX35" fmla="*/ 0 w 647319"/>
                <a:gd name="connsiteY35" fmla="*/ 904494 h 95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7319" h="954309">
                  <a:moveTo>
                    <a:pt x="0" y="904589"/>
                  </a:moveTo>
                  <a:lnTo>
                    <a:pt x="0" y="713137"/>
                  </a:lnTo>
                  <a:cubicBezTo>
                    <a:pt x="77153" y="771906"/>
                    <a:pt x="162306" y="801243"/>
                    <a:pt x="255556" y="801243"/>
                  </a:cubicBezTo>
                  <a:cubicBezTo>
                    <a:pt x="380238" y="801243"/>
                    <a:pt x="442531" y="764477"/>
                    <a:pt x="442531" y="690848"/>
                  </a:cubicBezTo>
                  <a:cubicBezTo>
                    <a:pt x="442531" y="670084"/>
                    <a:pt x="437197" y="652463"/>
                    <a:pt x="426530" y="637889"/>
                  </a:cubicBezTo>
                  <a:cubicBezTo>
                    <a:pt x="415862" y="623316"/>
                    <a:pt x="401479" y="610457"/>
                    <a:pt x="383381" y="599123"/>
                  </a:cubicBezTo>
                  <a:cubicBezTo>
                    <a:pt x="365284" y="587883"/>
                    <a:pt x="343948" y="577787"/>
                    <a:pt x="319278" y="568833"/>
                  </a:cubicBezTo>
                  <a:cubicBezTo>
                    <a:pt x="294608" y="559975"/>
                    <a:pt x="267176" y="549878"/>
                    <a:pt x="236887" y="538544"/>
                  </a:cubicBezTo>
                  <a:cubicBezTo>
                    <a:pt x="199454" y="523685"/>
                    <a:pt x="165830" y="507968"/>
                    <a:pt x="135827" y="491395"/>
                  </a:cubicBezTo>
                  <a:cubicBezTo>
                    <a:pt x="105823" y="474821"/>
                    <a:pt x="80963" y="455962"/>
                    <a:pt x="61055" y="434816"/>
                  </a:cubicBezTo>
                  <a:cubicBezTo>
                    <a:pt x="41148" y="413766"/>
                    <a:pt x="26194" y="389858"/>
                    <a:pt x="16097" y="363188"/>
                  </a:cubicBezTo>
                  <a:cubicBezTo>
                    <a:pt x="6001" y="336518"/>
                    <a:pt x="953" y="305276"/>
                    <a:pt x="953" y="269748"/>
                  </a:cubicBezTo>
                  <a:cubicBezTo>
                    <a:pt x="953" y="225838"/>
                    <a:pt x="11335" y="187071"/>
                    <a:pt x="32099" y="153543"/>
                  </a:cubicBezTo>
                  <a:cubicBezTo>
                    <a:pt x="52864" y="120015"/>
                    <a:pt x="80772" y="91821"/>
                    <a:pt x="115824" y="68961"/>
                  </a:cubicBezTo>
                  <a:cubicBezTo>
                    <a:pt x="150876" y="46101"/>
                    <a:pt x="190595" y="28861"/>
                    <a:pt x="235077" y="17335"/>
                  </a:cubicBezTo>
                  <a:cubicBezTo>
                    <a:pt x="279559" y="5810"/>
                    <a:pt x="325564" y="0"/>
                    <a:pt x="373094" y="0"/>
                  </a:cubicBezTo>
                  <a:cubicBezTo>
                    <a:pt x="457391" y="0"/>
                    <a:pt x="532733" y="12764"/>
                    <a:pt x="599218" y="38291"/>
                  </a:cubicBezTo>
                  <a:lnTo>
                    <a:pt x="599218" y="218980"/>
                  </a:lnTo>
                  <a:cubicBezTo>
                    <a:pt x="535114" y="175069"/>
                    <a:pt x="461486" y="153067"/>
                    <a:pt x="378428" y="153067"/>
                  </a:cubicBezTo>
                  <a:cubicBezTo>
                    <a:pt x="352330" y="153067"/>
                    <a:pt x="328708" y="155734"/>
                    <a:pt x="307658" y="161068"/>
                  </a:cubicBezTo>
                  <a:cubicBezTo>
                    <a:pt x="286607" y="166402"/>
                    <a:pt x="268605" y="173831"/>
                    <a:pt x="253746" y="183356"/>
                  </a:cubicBezTo>
                  <a:cubicBezTo>
                    <a:pt x="238887" y="192881"/>
                    <a:pt x="227362" y="204311"/>
                    <a:pt x="218980" y="217646"/>
                  </a:cubicBezTo>
                  <a:cubicBezTo>
                    <a:pt x="210693" y="230981"/>
                    <a:pt x="206502" y="245650"/>
                    <a:pt x="206502" y="261747"/>
                  </a:cubicBezTo>
                  <a:cubicBezTo>
                    <a:pt x="206502" y="281369"/>
                    <a:pt x="210693" y="297942"/>
                    <a:pt x="218980" y="311563"/>
                  </a:cubicBezTo>
                  <a:cubicBezTo>
                    <a:pt x="227267" y="325184"/>
                    <a:pt x="239554" y="337280"/>
                    <a:pt x="255937" y="347663"/>
                  </a:cubicBezTo>
                  <a:cubicBezTo>
                    <a:pt x="272225" y="358045"/>
                    <a:pt x="291846" y="367570"/>
                    <a:pt x="314706" y="376142"/>
                  </a:cubicBezTo>
                  <a:cubicBezTo>
                    <a:pt x="337566" y="384715"/>
                    <a:pt x="363855" y="394144"/>
                    <a:pt x="393478" y="404146"/>
                  </a:cubicBezTo>
                  <a:cubicBezTo>
                    <a:pt x="432626" y="420148"/>
                    <a:pt x="467773" y="436531"/>
                    <a:pt x="499015" y="453104"/>
                  </a:cubicBezTo>
                  <a:cubicBezTo>
                    <a:pt x="530162" y="469773"/>
                    <a:pt x="556736" y="488537"/>
                    <a:pt x="578739" y="509683"/>
                  </a:cubicBezTo>
                  <a:cubicBezTo>
                    <a:pt x="600647" y="530733"/>
                    <a:pt x="617601" y="555117"/>
                    <a:pt x="629508" y="582644"/>
                  </a:cubicBezTo>
                  <a:cubicBezTo>
                    <a:pt x="641414" y="610267"/>
                    <a:pt x="647319" y="643033"/>
                    <a:pt x="647319" y="681038"/>
                  </a:cubicBezTo>
                  <a:cubicBezTo>
                    <a:pt x="647319" y="727329"/>
                    <a:pt x="636651" y="767715"/>
                    <a:pt x="615220" y="802100"/>
                  </a:cubicBezTo>
                  <a:cubicBezTo>
                    <a:pt x="593884" y="836581"/>
                    <a:pt x="565404" y="865061"/>
                    <a:pt x="529780" y="887540"/>
                  </a:cubicBezTo>
                  <a:cubicBezTo>
                    <a:pt x="494157" y="910114"/>
                    <a:pt x="453104" y="926878"/>
                    <a:pt x="406432" y="937832"/>
                  </a:cubicBezTo>
                  <a:cubicBezTo>
                    <a:pt x="359855" y="948785"/>
                    <a:pt x="310705" y="954310"/>
                    <a:pt x="259080" y="954310"/>
                  </a:cubicBezTo>
                  <a:cubicBezTo>
                    <a:pt x="159353" y="954310"/>
                    <a:pt x="72962" y="937641"/>
                    <a:pt x="0" y="904494"/>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8B522E9-BE2D-0C37-92C4-BAB333C2C2D5}"/>
                </a:ext>
              </a:extLst>
            </p:cNvPr>
            <p:cNvSpPr/>
            <p:nvPr/>
          </p:nvSpPr>
          <p:spPr bwMode="white">
            <a:xfrm>
              <a:off x="5909975" y="2344405"/>
              <a:ext cx="937450" cy="954500"/>
            </a:xfrm>
            <a:custGeom>
              <a:avLst/>
              <a:gdLst>
                <a:gd name="connsiteX0" fmla="*/ 463011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1" y="954310"/>
                  </a:moveTo>
                  <a:cubicBezTo>
                    <a:pt x="322326" y="954310"/>
                    <a:pt x="210027" y="911733"/>
                    <a:pt x="126016" y="826579"/>
                  </a:cubicBezTo>
                  <a:cubicBezTo>
                    <a:pt x="42006"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8" y="790480"/>
                    <a:pt x="472821" y="790480"/>
                  </a:cubicBezTo>
                  <a:cubicBezTo>
                    <a:pt x="552355" y="790480"/>
                    <a:pt x="616554" y="763524"/>
                    <a:pt x="660178" y="709422"/>
                  </a:cubicBezTo>
                  <a:cubicBezTo>
                    <a:pt x="703802" y="655415"/>
                    <a:pt x="725615" y="578549"/>
                    <a:pt x="725615" y="478822"/>
                  </a:cubicBezTo>
                  <a:cubicBezTo>
                    <a:pt x="725615" y="379095"/>
                    <a:pt x="703802" y="301085"/>
                    <a:pt x="660178" y="246412"/>
                  </a:cubicBezTo>
                  <a:cubicBezTo>
                    <a:pt x="616554" y="191834"/>
                    <a:pt x="554070" y="164497"/>
                    <a:pt x="472821" y="164497"/>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1258D29-252A-7890-CBA1-2D62B73CC6DF}"/>
                </a:ext>
              </a:extLst>
            </p:cNvPr>
            <p:cNvSpPr/>
            <p:nvPr/>
          </p:nvSpPr>
          <p:spPr bwMode="white">
            <a:xfrm>
              <a:off x="6867524" y="1907208"/>
              <a:ext cx="607218" cy="1370171"/>
            </a:xfrm>
            <a:custGeom>
              <a:avLst/>
              <a:gdLst>
                <a:gd name="connsiteX0" fmla="*/ 607123 w 607218"/>
                <a:gd name="connsiteY0" fmla="*/ 188786 h 1370171"/>
                <a:gd name="connsiteX1" fmla="*/ 511873 w 607218"/>
                <a:gd name="connsiteY1" fmla="*/ 164783 h 1370171"/>
                <a:gd name="connsiteX2" fmla="*/ 361379 w 607218"/>
                <a:gd name="connsiteY2" fmla="*/ 334804 h 1370171"/>
                <a:gd name="connsiteX3" fmla="*/ 361379 w 607218"/>
                <a:gd name="connsiteY3" fmla="*/ 458534 h 1370171"/>
                <a:gd name="connsiteX4" fmla="*/ 573310 w 607218"/>
                <a:gd name="connsiteY4" fmla="*/ 458534 h 1370171"/>
                <a:gd name="connsiteX5" fmla="*/ 573310 w 607218"/>
                <a:gd name="connsiteY5" fmla="*/ 620554 h 1370171"/>
                <a:gd name="connsiteX6" fmla="*/ 362331 w 607218"/>
                <a:gd name="connsiteY6" fmla="*/ 620554 h 1370171"/>
                <a:gd name="connsiteX7" fmla="*/ 362331 w 607218"/>
                <a:gd name="connsiteY7" fmla="*/ 1370171 h 1370171"/>
                <a:gd name="connsiteX8" fmla="*/ 155829 w 607218"/>
                <a:gd name="connsiteY8" fmla="*/ 1370171 h 1370171"/>
                <a:gd name="connsiteX9" fmla="*/ 155829 w 607218"/>
                <a:gd name="connsiteY9" fmla="*/ 620554 h 1370171"/>
                <a:gd name="connsiteX10" fmla="*/ 0 w 607218"/>
                <a:gd name="connsiteY10" fmla="*/ 620554 h 1370171"/>
                <a:gd name="connsiteX11" fmla="*/ 0 w 607218"/>
                <a:gd name="connsiteY11" fmla="*/ 458534 h 1370171"/>
                <a:gd name="connsiteX12" fmla="*/ 155829 w 607218"/>
                <a:gd name="connsiteY12" fmla="*/ 458534 h 1370171"/>
                <a:gd name="connsiteX13" fmla="*/ 155829 w 607218"/>
                <a:gd name="connsiteY13" fmla="*/ 310706 h 1370171"/>
                <a:gd name="connsiteX14" fmla="*/ 250222 w 607218"/>
                <a:gd name="connsiteY14" fmla="*/ 83249 h 1370171"/>
                <a:gd name="connsiteX15" fmla="*/ 486156 w 607218"/>
                <a:gd name="connsiteY15" fmla="*/ 0 h 1370171"/>
                <a:gd name="connsiteX16" fmla="*/ 607219 w 607218"/>
                <a:gd name="connsiteY16" fmla="*/ 16955 h 1370171"/>
                <a:gd name="connsiteX17" fmla="*/ 607219 w 607218"/>
                <a:gd name="connsiteY17" fmla="*/ 188786 h 137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7218" h="1370171">
                  <a:moveTo>
                    <a:pt x="607123" y="188786"/>
                  </a:moveTo>
                  <a:cubicBezTo>
                    <a:pt x="579215" y="172784"/>
                    <a:pt x="547497" y="164783"/>
                    <a:pt x="511873" y="164783"/>
                  </a:cubicBezTo>
                  <a:cubicBezTo>
                    <a:pt x="411575" y="164783"/>
                    <a:pt x="361379" y="221456"/>
                    <a:pt x="361379" y="334804"/>
                  </a:cubicBezTo>
                  <a:lnTo>
                    <a:pt x="361379" y="458534"/>
                  </a:lnTo>
                  <a:lnTo>
                    <a:pt x="573310" y="458534"/>
                  </a:lnTo>
                  <a:lnTo>
                    <a:pt x="573310" y="620554"/>
                  </a:lnTo>
                  <a:lnTo>
                    <a:pt x="362331" y="620554"/>
                  </a:lnTo>
                  <a:lnTo>
                    <a:pt x="362331" y="1370171"/>
                  </a:lnTo>
                  <a:lnTo>
                    <a:pt x="155829" y="1370171"/>
                  </a:lnTo>
                  <a:lnTo>
                    <a:pt x="155829" y="620554"/>
                  </a:lnTo>
                  <a:lnTo>
                    <a:pt x="0" y="620554"/>
                  </a:lnTo>
                  <a:lnTo>
                    <a:pt x="0" y="458534"/>
                  </a:lnTo>
                  <a:lnTo>
                    <a:pt x="155829" y="458534"/>
                  </a:lnTo>
                  <a:lnTo>
                    <a:pt x="155829" y="310706"/>
                  </a:lnTo>
                  <a:cubicBezTo>
                    <a:pt x="155829" y="214598"/>
                    <a:pt x="187261" y="138779"/>
                    <a:pt x="250222" y="83249"/>
                  </a:cubicBezTo>
                  <a:cubicBezTo>
                    <a:pt x="313087" y="27718"/>
                    <a:pt x="391763" y="0"/>
                    <a:pt x="486156" y="0"/>
                  </a:cubicBezTo>
                  <a:cubicBezTo>
                    <a:pt x="537210" y="0"/>
                    <a:pt x="577501" y="5620"/>
                    <a:pt x="607219" y="16955"/>
                  </a:cubicBezTo>
                  <a:lnTo>
                    <a:pt x="607219" y="188786"/>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479E827-C57E-CA20-149D-7272F492FA52}"/>
                </a:ext>
              </a:extLst>
            </p:cNvPr>
            <p:cNvSpPr/>
            <p:nvPr/>
          </p:nvSpPr>
          <p:spPr bwMode="white">
            <a:xfrm>
              <a:off x="7398638" y="2095993"/>
              <a:ext cx="576929" cy="1201864"/>
            </a:xfrm>
            <a:custGeom>
              <a:avLst/>
              <a:gdLst>
                <a:gd name="connsiteX0" fmla="*/ 576834 w 576929"/>
                <a:gd name="connsiteY0" fmla="*/ 1171575 h 1201864"/>
                <a:gd name="connsiteX1" fmla="*/ 417481 w 576929"/>
                <a:gd name="connsiteY1" fmla="*/ 1201865 h 1201864"/>
                <a:gd name="connsiteX2" fmla="*/ 152209 w 576929"/>
                <a:gd name="connsiteY2" fmla="*/ 947261 h 1201864"/>
                <a:gd name="connsiteX3" fmla="*/ 152209 w 576929"/>
                <a:gd name="connsiteY3" fmla="*/ 431768 h 1201864"/>
                <a:gd name="connsiteX4" fmla="*/ 0 w 576929"/>
                <a:gd name="connsiteY4" fmla="*/ 431768 h 1201864"/>
                <a:gd name="connsiteX5" fmla="*/ 0 w 576929"/>
                <a:gd name="connsiteY5" fmla="*/ 269748 h 1201864"/>
                <a:gd name="connsiteX6" fmla="*/ 152209 w 576929"/>
                <a:gd name="connsiteY6" fmla="*/ 269748 h 1201864"/>
                <a:gd name="connsiteX7" fmla="*/ 152209 w 576929"/>
                <a:gd name="connsiteY7" fmla="*/ 58769 h 1201864"/>
                <a:gd name="connsiteX8" fmla="*/ 358807 w 576929"/>
                <a:gd name="connsiteY8" fmla="*/ 0 h 1201864"/>
                <a:gd name="connsiteX9" fmla="*/ 358807 w 576929"/>
                <a:gd name="connsiteY9" fmla="*/ 269748 h 1201864"/>
                <a:gd name="connsiteX10" fmla="*/ 576929 w 576929"/>
                <a:gd name="connsiteY10" fmla="*/ 269748 h 1201864"/>
                <a:gd name="connsiteX11" fmla="*/ 576929 w 576929"/>
                <a:gd name="connsiteY11" fmla="*/ 431768 h 1201864"/>
                <a:gd name="connsiteX12" fmla="*/ 358807 w 576929"/>
                <a:gd name="connsiteY12" fmla="*/ 431768 h 1201864"/>
                <a:gd name="connsiteX13" fmla="*/ 358807 w 576929"/>
                <a:gd name="connsiteY13" fmla="*/ 887635 h 1201864"/>
                <a:gd name="connsiteX14" fmla="*/ 388144 w 576929"/>
                <a:gd name="connsiteY14" fmla="*/ 1003364 h 1201864"/>
                <a:gd name="connsiteX15" fmla="*/ 486060 w 576929"/>
                <a:gd name="connsiteY15" fmla="*/ 1038035 h 1201864"/>
                <a:gd name="connsiteX16" fmla="*/ 576834 w 576929"/>
                <a:gd name="connsiteY16" fmla="*/ 1007745 h 1201864"/>
                <a:gd name="connsiteX17" fmla="*/ 576834 w 576929"/>
                <a:gd name="connsiteY17" fmla="*/ 1171575 h 12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929" h="1201864">
                  <a:moveTo>
                    <a:pt x="576834" y="1171575"/>
                  </a:moveTo>
                  <a:cubicBezTo>
                    <a:pt x="536448" y="1191768"/>
                    <a:pt x="483394" y="1201865"/>
                    <a:pt x="417481" y="1201865"/>
                  </a:cubicBezTo>
                  <a:cubicBezTo>
                    <a:pt x="240602" y="1201865"/>
                    <a:pt x="152209" y="1116997"/>
                    <a:pt x="152209" y="947261"/>
                  </a:cubicBezTo>
                  <a:lnTo>
                    <a:pt x="152209" y="431768"/>
                  </a:lnTo>
                  <a:lnTo>
                    <a:pt x="0" y="431768"/>
                  </a:lnTo>
                  <a:lnTo>
                    <a:pt x="0" y="269748"/>
                  </a:lnTo>
                  <a:lnTo>
                    <a:pt x="152209" y="269748"/>
                  </a:lnTo>
                  <a:lnTo>
                    <a:pt x="152209" y="58769"/>
                  </a:lnTo>
                  <a:lnTo>
                    <a:pt x="358807" y="0"/>
                  </a:lnTo>
                  <a:lnTo>
                    <a:pt x="358807" y="269748"/>
                  </a:lnTo>
                  <a:lnTo>
                    <a:pt x="576929" y="269748"/>
                  </a:lnTo>
                  <a:lnTo>
                    <a:pt x="576929" y="431768"/>
                  </a:lnTo>
                  <a:lnTo>
                    <a:pt x="358807" y="431768"/>
                  </a:lnTo>
                  <a:lnTo>
                    <a:pt x="358807" y="887635"/>
                  </a:lnTo>
                  <a:cubicBezTo>
                    <a:pt x="358807" y="941642"/>
                    <a:pt x="368618" y="980218"/>
                    <a:pt x="388144" y="1003364"/>
                  </a:cubicBezTo>
                  <a:cubicBezTo>
                    <a:pt x="407765" y="1026509"/>
                    <a:pt x="440341" y="1038035"/>
                    <a:pt x="486060" y="1038035"/>
                  </a:cubicBezTo>
                  <a:cubicBezTo>
                    <a:pt x="521112" y="1038035"/>
                    <a:pt x="551307" y="1027938"/>
                    <a:pt x="576834" y="1007745"/>
                  </a:cubicBezTo>
                  <a:lnTo>
                    <a:pt x="576834" y="1171575"/>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9685AAF-E6CE-0A10-EBE5-9642E5DF5F7E}"/>
                </a:ext>
              </a:extLst>
            </p:cNvPr>
            <p:cNvSpPr/>
            <p:nvPr/>
          </p:nvSpPr>
          <p:spPr bwMode="white">
            <a:xfrm>
              <a:off x="747712" y="3824019"/>
              <a:ext cx="864584" cy="1276730"/>
            </a:xfrm>
            <a:custGeom>
              <a:avLst/>
              <a:gdLst>
                <a:gd name="connsiteX0" fmla="*/ 0 w 864584"/>
                <a:gd name="connsiteY0" fmla="*/ 1276636 h 1276730"/>
                <a:gd name="connsiteX1" fmla="*/ 0 w 864584"/>
                <a:gd name="connsiteY1" fmla="*/ 0 h 1276730"/>
                <a:gd name="connsiteX2" fmla="*/ 405098 w 864584"/>
                <a:gd name="connsiteY2" fmla="*/ 0 h 1276730"/>
                <a:gd name="connsiteX3" fmla="*/ 698468 w 864584"/>
                <a:gd name="connsiteY3" fmla="*/ 81058 h 1276730"/>
                <a:gd name="connsiteX4" fmla="*/ 806672 w 864584"/>
                <a:gd name="connsiteY4" fmla="*/ 292036 h 1276730"/>
                <a:gd name="connsiteX5" fmla="*/ 745236 w 864584"/>
                <a:gd name="connsiteY5" fmla="*/ 480822 h 1276730"/>
                <a:gd name="connsiteX6" fmla="*/ 575215 w 864584"/>
                <a:gd name="connsiteY6" fmla="*/ 594741 h 1276730"/>
                <a:gd name="connsiteX7" fmla="*/ 575215 w 864584"/>
                <a:gd name="connsiteY7" fmla="*/ 598265 h 1276730"/>
                <a:gd name="connsiteX8" fmla="*/ 785813 w 864584"/>
                <a:gd name="connsiteY8" fmla="*/ 695801 h 1276730"/>
                <a:gd name="connsiteX9" fmla="*/ 864584 w 864584"/>
                <a:gd name="connsiteY9" fmla="*/ 909923 h 1276730"/>
                <a:gd name="connsiteX10" fmla="*/ 735521 w 864584"/>
                <a:gd name="connsiteY10" fmla="*/ 1175194 h 1276730"/>
                <a:gd name="connsiteX11" fmla="*/ 409670 w 864584"/>
                <a:gd name="connsiteY11" fmla="*/ 1276731 h 1276730"/>
                <a:gd name="connsiteX12" fmla="*/ 0 w 864584"/>
                <a:gd name="connsiteY12" fmla="*/ 1276731 h 1276730"/>
                <a:gd name="connsiteX13" fmla="*/ 210979 w 864584"/>
                <a:gd name="connsiteY13" fmla="*/ 170021 h 1276730"/>
                <a:gd name="connsiteX14" fmla="*/ 210979 w 864584"/>
                <a:gd name="connsiteY14" fmla="*/ 533209 h 1276730"/>
                <a:gd name="connsiteX15" fmla="*/ 348044 w 864584"/>
                <a:gd name="connsiteY15" fmla="*/ 533209 h 1276730"/>
                <a:gd name="connsiteX16" fmla="*/ 521208 w 864584"/>
                <a:gd name="connsiteY16" fmla="*/ 481108 h 1276730"/>
                <a:gd name="connsiteX17" fmla="*/ 583978 w 864584"/>
                <a:gd name="connsiteY17" fmla="*/ 333756 h 1276730"/>
                <a:gd name="connsiteX18" fmla="*/ 364998 w 864584"/>
                <a:gd name="connsiteY18" fmla="*/ 169926 h 1276730"/>
                <a:gd name="connsiteX19" fmla="*/ 210979 w 864584"/>
                <a:gd name="connsiteY19" fmla="*/ 169926 h 1276730"/>
                <a:gd name="connsiteX20" fmla="*/ 210979 w 864584"/>
                <a:gd name="connsiteY20" fmla="*/ 703326 h 1276730"/>
                <a:gd name="connsiteX21" fmla="*/ 210979 w 864584"/>
                <a:gd name="connsiteY21" fmla="*/ 1107567 h 1276730"/>
                <a:gd name="connsiteX22" fmla="*/ 391668 w 864584"/>
                <a:gd name="connsiteY22" fmla="*/ 1107567 h 1276730"/>
                <a:gd name="connsiteX23" fmla="*/ 574643 w 864584"/>
                <a:gd name="connsiteY23" fmla="*/ 1052798 h 1276730"/>
                <a:gd name="connsiteX24" fmla="*/ 639223 w 864584"/>
                <a:gd name="connsiteY24" fmla="*/ 901922 h 1276730"/>
                <a:gd name="connsiteX25" fmla="*/ 364141 w 864584"/>
                <a:gd name="connsiteY25" fmla="*/ 703421 h 1276730"/>
                <a:gd name="connsiteX26" fmla="*/ 210979 w 864584"/>
                <a:gd name="connsiteY26" fmla="*/ 703421 h 127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4584" h="1276730">
                  <a:moveTo>
                    <a:pt x="0" y="1276636"/>
                  </a:moveTo>
                  <a:lnTo>
                    <a:pt x="0" y="0"/>
                  </a:lnTo>
                  <a:lnTo>
                    <a:pt x="405098" y="0"/>
                  </a:lnTo>
                  <a:cubicBezTo>
                    <a:pt x="528542" y="0"/>
                    <a:pt x="626364" y="27051"/>
                    <a:pt x="698468" y="81058"/>
                  </a:cubicBezTo>
                  <a:cubicBezTo>
                    <a:pt x="770573" y="135064"/>
                    <a:pt x="806672" y="205359"/>
                    <a:pt x="806672" y="292036"/>
                  </a:cubicBezTo>
                  <a:cubicBezTo>
                    <a:pt x="806672" y="364426"/>
                    <a:pt x="786194" y="427387"/>
                    <a:pt x="745236" y="480822"/>
                  </a:cubicBezTo>
                  <a:cubicBezTo>
                    <a:pt x="704279" y="534257"/>
                    <a:pt x="647605" y="572262"/>
                    <a:pt x="575215" y="594741"/>
                  </a:cubicBezTo>
                  <a:lnTo>
                    <a:pt x="575215" y="598265"/>
                  </a:lnTo>
                  <a:cubicBezTo>
                    <a:pt x="663035" y="608362"/>
                    <a:pt x="733235" y="640842"/>
                    <a:pt x="785813" y="695801"/>
                  </a:cubicBezTo>
                  <a:cubicBezTo>
                    <a:pt x="838295" y="750665"/>
                    <a:pt x="864584" y="822103"/>
                    <a:pt x="864584" y="909923"/>
                  </a:cubicBezTo>
                  <a:cubicBezTo>
                    <a:pt x="864584" y="1019175"/>
                    <a:pt x="821531" y="1107567"/>
                    <a:pt x="735521" y="1175194"/>
                  </a:cubicBezTo>
                  <a:cubicBezTo>
                    <a:pt x="649415" y="1242822"/>
                    <a:pt x="540830" y="1276731"/>
                    <a:pt x="409670" y="1276731"/>
                  </a:cubicBezTo>
                  <a:lnTo>
                    <a:pt x="0" y="1276731"/>
                  </a:lnTo>
                  <a:close/>
                  <a:moveTo>
                    <a:pt x="210979" y="170021"/>
                  </a:moveTo>
                  <a:lnTo>
                    <a:pt x="210979" y="533209"/>
                  </a:lnTo>
                  <a:lnTo>
                    <a:pt x="348044" y="533209"/>
                  </a:lnTo>
                  <a:cubicBezTo>
                    <a:pt x="421672" y="533209"/>
                    <a:pt x="479393" y="515874"/>
                    <a:pt x="521208" y="481108"/>
                  </a:cubicBezTo>
                  <a:cubicBezTo>
                    <a:pt x="563023" y="446342"/>
                    <a:pt x="583978" y="397288"/>
                    <a:pt x="583978" y="333756"/>
                  </a:cubicBezTo>
                  <a:cubicBezTo>
                    <a:pt x="583978" y="224600"/>
                    <a:pt x="511016" y="169926"/>
                    <a:pt x="364998" y="169926"/>
                  </a:cubicBezTo>
                  <a:lnTo>
                    <a:pt x="210979" y="169926"/>
                  </a:lnTo>
                  <a:close/>
                  <a:moveTo>
                    <a:pt x="210979" y="703326"/>
                  </a:moveTo>
                  <a:lnTo>
                    <a:pt x="210979" y="1107567"/>
                  </a:lnTo>
                  <a:lnTo>
                    <a:pt x="391668" y="1107567"/>
                  </a:lnTo>
                  <a:cubicBezTo>
                    <a:pt x="470630" y="1107567"/>
                    <a:pt x="531590" y="1089279"/>
                    <a:pt x="574643" y="1052798"/>
                  </a:cubicBezTo>
                  <a:cubicBezTo>
                    <a:pt x="617696" y="1016318"/>
                    <a:pt x="639223" y="966026"/>
                    <a:pt x="639223" y="901922"/>
                  </a:cubicBezTo>
                  <a:cubicBezTo>
                    <a:pt x="639223" y="769620"/>
                    <a:pt x="547497" y="703421"/>
                    <a:pt x="364141" y="703421"/>
                  </a:cubicBezTo>
                  <a:lnTo>
                    <a:pt x="210979" y="703421"/>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D47342F-6E33-C310-3B4A-6DB6948CD42C}"/>
                </a:ext>
              </a:extLst>
            </p:cNvPr>
            <p:cNvSpPr/>
            <p:nvPr/>
          </p:nvSpPr>
          <p:spPr bwMode="white">
            <a:xfrm>
              <a:off x="1753361" y="4189016"/>
              <a:ext cx="812863" cy="932973"/>
            </a:xfrm>
            <a:custGeom>
              <a:avLst/>
              <a:gdLst>
                <a:gd name="connsiteX0" fmla="*/ 812863 w 812863"/>
                <a:gd name="connsiteY0" fmla="*/ 911638 h 932973"/>
                <a:gd name="connsiteX1" fmla="*/ 606362 w 812863"/>
                <a:gd name="connsiteY1" fmla="*/ 911638 h 932973"/>
                <a:gd name="connsiteX2" fmla="*/ 606362 w 812863"/>
                <a:gd name="connsiteY2" fmla="*/ 767429 h 932973"/>
                <a:gd name="connsiteX3" fmla="*/ 602742 w 812863"/>
                <a:gd name="connsiteY3" fmla="*/ 767429 h 932973"/>
                <a:gd name="connsiteX4" fmla="*/ 323183 w 812863"/>
                <a:gd name="connsiteY4" fmla="*/ 932974 h 932973"/>
                <a:gd name="connsiteX5" fmla="*/ 0 w 812863"/>
                <a:gd name="connsiteY5" fmla="*/ 544830 h 932973"/>
                <a:gd name="connsiteX6" fmla="*/ 0 w 812863"/>
                <a:gd name="connsiteY6" fmla="*/ 0 h 932973"/>
                <a:gd name="connsiteX7" fmla="*/ 206502 w 812863"/>
                <a:gd name="connsiteY7" fmla="*/ 0 h 932973"/>
                <a:gd name="connsiteX8" fmla="*/ 206502 w 812863"/>
                <a:gd name="connsiteY8" fmla="*/ 523494 h 932973"/>
                <a:gd name="connsiteX9" fmla="*/ 396145 w 812863"/>
                <a:gd name="connsiteY9" fmla="*/ 769239 h 932973"/>
                <a:gd name="connsiteX10" fmla="*/ 547021 w 812863"/>
                <a:gd name="connsiteY10" fmla="*/ 701612 h 932973"/>
                <a:gd name="connsiteX11" fmla="*/ 606266 w 812863"/>
                <a:gd name="connsiteY11" fmla="*/ 524447 h 932973"/>
                <a:gd name="connsiteX12" fmla="*/ 606266 w 812863"/>
                <a:gd name="connsiteY12" fmla="*/ 95 h 932973"/>
                <a:gd name="connsiteX13" fmla="*/ 812768 w 812863"/>
                <a:gd name="connsiteY13" fmla="*/ 95 h 932973"/>
                <a:gd name="connsiteX14" fmla="*/ 812768 w 812863"/>
                <a:gd name="connsiteY14" fmla="*/ 911733 h 93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863" h="932973">
                  <a:moveTo>
                    <a:pt x="812863" y="911638"/>
                  </a:moveTo>
                  <a:lnTo>
                    <a:pt x="606362" y="911638"/>
                  </a:lnTo>
                  <a:lnTo>
                    <a:pt x="606362" y="767429"/>
                  </a:lnTo>
                  <a:lnTo>
                    <a:pt x="602742" y="767429"/>
                  </a:lnTo>
                  <a:cubicBezTo>
                    <a:pt x="542830" y="877824"/>
                    <a:pt x="449580" y="932974"/>
                    <a:pt x="323183" y="932974"/>
                  </a:cubicBezTo>
                  <a:cubicBezTo>
                    <a:pt x="107728" y="932974"/>
                    <a:pt x="0" y="803624"/>
                    <a:pt x="0" y="544830"/>
                  </a:cubicBezTo>
                  <a:lnTo>
                    <a:pt x="0" y="0"/>
                  </a:lnTo>
                  <a:lnTo>
                    <a:pt x="206502" y="0"/>
                  </a:lnTo>
                  <a:lnTo>
                    <a:pt x="206502" y="523494"/>
                  </a:lnTo>
                  <a:cubicBezTo>
                    <a:pt x="206502" y="687324"/>
                    <a:pt x="269748" y="769239"/>
                    <a:pt x="396145" y="769239"/>
                  </a:cubicBezTo>
                  <a:cubicBezTo>
                    <a:pt x="457295" y="769239"/>
                    <a:pt x="507587" y="746665"/>
                    <a:pt x="547021" y="701612"/>
                  </a:cubicBezTo>
                  <a:cubicBezTo>
                    <a:pt x="586454" y="656558"/>
                    <a:pt x="606266" y="597408"/>
                    <a:pt x="606266" y="524447"/>
                  </a:cubicBezTo>
                  <a:lnTo>
                    <a:pt x="606266" y="95"/>
                  </a:lnTo>
                  <a:lnTo>
                    <a:pt x="812768" y="95"/>
                  </a:lnTo>
                  <a:lnTo>
                    <a:pt x="812768" y="911733"/>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0420E76-AEB3-65EE-FDCE-6D201AB9FA24}"/>
                </a:ext>
              </a:extLst>
            </p:cNvPr>
            <p:cNvSpPr/>
            <p:nvPr/>
          </p:nvSpPr>
          <p:spPr bwMode="white">
            <a:xfrm>
              <a:off x="2761678" y="3762487"/>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95"/>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279EA27-BDCF-7F8B-7B2D-C206ABC3C20D}"/>
                </a:ext>
              </a:extLst>
            </p:cNvPr>
            <p:cNvSpPr/>
            <p:nvPr/>
          </p:nvSpPr>
          <p:spPr bwMode="white">
            <a:xfrm>
              <a:off x="3201923" y="3750962"/>
              <a:ext cx="207454" cy="1349692"/>
            </a:xfrm>
            <a:custGeom>
              <a:avLst/>
              <a:gdLst>
                <a:gd name="connsiteX0" fmla="*/ 207454 w 207454"/>
                <a:gd name="connsiteY0" fmla="*/ 1349692 h 1349692"/>
                <a:gd name="connsiteX1" fmla="*/ 0 w 207454"/>
                <a:gd name="connsiteY1" fmla="*/ 1349692 h 1349692"/>
                <a:gd name="connsiteX2" fmla="*/ 0 w 207454"/>
                <a:gd name="connsiteY2" fmla="*/ 0 h 1349692"/>
                <a:gd name="connsiteX3" fmla="*/ 207454 w 207454"/>
                <a:gd name="connsiteY3" fmla="*/ 0 h 1349692"/>
                <a:gd name="connsiteX4" fmla="*/ 207454 w 207454"/>
                <a:gd name="connsiteY4" fmla="*/ 1349692 h 13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54" h="1349692">
                  <a:moveTo>
                    <a:pt x="207454" y="1349692"/>
                  </a:moveTo>
                  <a:lnTo>
                    <a:pt x="0" y="1349692"/>
                  </a:lnTo>
                  <a:lnTo>
                    <a:pt x="0" y="0"/>
                  </a:lnTo>
                  <a:lnTo>
                    <a:pt x="207454" y="0"/>
                  </a:lnTo>
                  <a:lnTo>
                    <a:pt x="207454" y="134969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2A0F44C-FB10-0AF7-02B0-8BFF25C72AF1}"/>
                </a:ext>
              </a:extLst>
            </p:cNvPr>
            <p:cNvSpPr/>
            <p:nvPr/>
          </p:nvSpPr>
          <p:spPr bwMode="white">
            <a:xfrm>
              <a:off x="3564826" y="3751152"/>
              <a:ext cx="887634" cy="1370933"/>
            </a:xfrm>
            <a:custGeom>
              <a:avLst/>
              <a:gdLst>
                <a:gd name="connsiteX0" fmla="*/ 887635 w 887634"/>
                <a:gd name="connsiteY0" fmla="*/ 1349502 h 1370933"/>
                <a:gd name="connsiteX1" fmla="*/ 681038 w 887634"/>
                <a:gd name="connsiteY1" fmla="*/ 1349502 h 1370933"/>
                <a:gd name="connsiteX2" fmla="*/ 681038 w 887634"/>
                <a:gd name="connsiteY2" fmla="*/ 1194626 h 1370933"/>
                <a:gd name="connsiteX3" fmla="*/ 677513 w 887634"/>
                <a:gd name="connsiteY3" fmla="*/ 1194626 h 1370933"/>
                <a:gd name="connsiteX4" fmla="*/ 370332 w 887634"/>
                <a:gd name="connsiteY4" fmla="*/ 1370933 h 1370933"/>
                <a:gd name="connsiteX5" fmla="*/ 101060 w 887634"/>
                <a:gd name="connsiteY5" fmla="*/ 1248537 h 1370933"/>
                <a:gd name="connsiteX6" fmla="*/ 0 w 887634"/>
                <a:gd name="connsiteY6" fmla="*/ 915162 h 1370933"/>
                <a:gd name="connsiteX7" fmla="*/ 111728 w 887634"/>
                <a:gd name="connsiteY7" fmla="*/ 552831 h 1370933"/>
                <a:gd name="connsiteX8" fmla="*/ 409575 w 887634"/>
                <a:gd name="connsiteY8" fmla="*/ 416624 h 1370933"/>
                <a:gd name="connsiteX9" fmla="*/ 677513 w 887634"/>
                <a:gd name="connsiteY9" fmla="*/ 564452 h 1370933"/>
                <a:gd name="connsiteX10" fmla="*/ 681038 w 887634"/>
                <a:gd name="connsiteY10" fmla="*/ 564452 h 1370933"/>
                <a:gd name="connsiteX11" fmla="*/ 681038 w 887634"/>
                <a:gd name="connsiteY11" fmla="*/ 0 h 1370933"/>
                <a:gd name="connsiteX12" fmla="*/ 887635 w 887634"/>
                <a:gd name="connsiteY12" fmla="*/ 0 h 1370933"/>
                <a:gd name="connsiteX13" fmla="*/ 887635 w 887634"/>
                <a:gd name="connsiteY13" fmla="*/ 1349693 h 1370933"/>
                <a:gd name="connsiteX14" fmla="*/ 683705 w 887634"/>
                <a:gd name="connsiteY14" fmla="*/ 932879 h 1370933"/>
                <a:gd name="connsiteX15" fmla="*/ 683705 w 887634"/>
                <a:gd name="connsiteY15" fmla="*/ 813530 h 1370933"/>
                <a:gd name="connsiteX16" fmla="*/ 620458 w 887634"/>
                <a:gd name="connsiteY16" fmla="*/ 648843 h 1370933"/>
                <a:gd name="connsiteX17" fmla="*/ 459296 w 887634"/>
                <a:gd name="connsiteY17" fmla="*/ 581216 h 1370933"/>
                <a:gd name="connsiteX18" fmla="*/ 277273 w 887634"/>
                <a:gd name="connsiteY18" fmla="*/ 667607 h 1370933"/>
                <a:gd name="connsiteX19" fmla="*/ 210979 w 887634"/>
                <a:gd name="connsiteY19" fmla="*/ 907066 h 1370933"/>
                <a:gd name="connsiteX20" fmla="*/ 274606 w 887634"/>
                <a:gd name="connsiteY20" fmla="*/ 1126522 h 1370933"/>
                <a:gd name="connsiteX21" fmla="*/ 445960 w 887634"/>
                <a:gd name="connsiteY21" fmla="*/ 1207103 h 1370933"/>
                <a:gd name="connsiteX22" fmla="*/ 617791 w 887634"/>
                <a:gd name="connsiteY22" fmla="*/ 1129189 h 1370933"/>
                <a:gd name="connsiteX23" fmla="*/ 683705 w 887634"/>
                <a:gd name="connsiteY23" fmla="*/ 932879 h 137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7634" h="1370933">
                  <a:moveTo>
                    <a:pt x="887635" y="1349502"/>
                  </a:moveTo>
                  <a:lnTo>
                    <a:pt x="681038" y="1349502"/>
                  </a:lnTo>
                  <a:lnTo>
                    <a:pt x="681038" y="1194626"/>
                  </a:lnTo>
                  <a:lnTo>
                    <a:pt x="677513" y="1194626"/>
                  </a:lnTo>
                  <a:cubicBezTo>
                    <a:pt x="611029" y="1312164"/>
                    <a:pt x="508635" y="1370933"/>
                    <a:pt x="370332" y="1370933"/>
                  </a:cubicBezTo>
                  <a:cubicBezTo>
                    <a:pt x="258127" y="1370933"/>
                    <a:pt x="168402" y="1330166"/>
                    <a:pt x="101060" y="1248537"/>
                  </a:cubicBezTo>
                  <a:cubicBezTo>
                    <a:pt x="33718" y="1166908"/>
                    <a:pt x="0" y="1055751"/>
                    <a:pt x="0" y="915162"/>
                  </a:cubicBezTo>
                  <a:cubicBezTo>
                    <a:pt x="0" y="764381"/>
                    <a:pt x="37243" y="643604"/>
                    <a:pt x="111728" y="552831"/>
                  </a:cubicBezTo>
                  <a:cubicBezTo>
                    <a:pt x="186214" y="462058"/>
                    <a:pt x="285464" y="416624"/>
                    <a:pt x="409575" y="416624"/>
                  </a:cubicBezTo>
                  <a:cubicBezTo>
                    <a:pt x="533686" y="416624"/>
                    <a:pt x="621792" y="465868"/>
                    <a:pt x="677513" y="564452"/>
                  </a:cubicBezTo>
                  <a:lnTo>
                    <a:pt x="681038" y="564452"/>
                  </a:lnTo>
                  <a:lnTo>
                    <a:pt x="681038" y="0"/>
                  </a:lnTo>
                  <a:lnTo>
                    <a:pt x="887635" y="0"/>
                  </a:lnTo>
                  <a:lnTo>
                    <a:pt x="887635" y="1349693"/>
                  </a:lnTo>
                  <a:close/>
                  <a:moveTo>
                    <a:pt x="683705" y="932879"/>
                  </a:moveTo>
                  <a:lnTo>
                    <a:pt x="683705" y="813530"/>
                  </a:lnTo>
                  <a:cubicBezTo>
                    <a:pt x="683705" y="748855"/>
                    <a:pt x="662654" y="693896"/>
                    <a:pt x="620458" y="648843"/>
                  </a:cubicBezTo>
                  <a:cubicBezTo>
                    <a:pt x="578358" y="603695"/>
                    <a:pt x="524637" y="581216"/>
                    <a:pt x="459296" y="581216"/>
                  </a:cubicBezTo>
                  <a:cubicBezTo>
                    <a:pt x="382143" y="581216"/>
                    <a:pt x="321469" y="609981"/>
                    <a:pt x="277273" y="667607"/>
                  </a:cubicBezTo>
                  <a:cubicBezTo>
                    <a:pt x="233077" y="725138"/>
                    <a:pt x="210979" y="805053"/>
                    <a:pt x="210979" y="907066"/>
                  </a:cubicBezTo>
                  <a:cubicBezTo>
                    <a:pt x="210979" y="999649"/>
                    <a:pt x="232220" y="1072801"/>
                    <a:pt x="274606" y="1126522"/>
                  </a:cubicBezTo>
                  <a:cubicBezTo>
                    <a:pt x="316992" y="1180243"/>
                    <a:pt x="374142" y="1207103"/>
                    <a:pt x="445960" y="1207103"/>
                  </a:cubicBezTo>
                  <a:cubicBezTo>
                    <a:pt x="517779" y="1207103"/>
                    <a:pt x="573881" y="1181100"/>
                    <a:pt x="617791" y="1129189"/>
                  </a:cubicBezTo>
                  <a:cubicBezTo>
                    <a:pt x="661702" y="1077278"/>
                    <a:pt x="683705" y="1011841"/>
                    <a:pt x="683705" y="932879"/>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85323322"/>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B8EF10-4115-7EE6-1249-D6DC0A94D9B0}"/>
              </a:ext>
            </a:extLst>
          </p:cNvPr>
          <p:cNvPicPr>
            <a:picLocks noChangeAspect="1"/>
          </p:cNvPicPr>
          <p:nvPr userDrawn="1"/>
        </p:nvPicPr>
        <p:blipFill>
          <a:blip r:embed="rId2"/>
          <a:srcRect/>
          <a:stretch/>
        </p:blipFill>
        <p:spPr>
          <a:xfrm>
            <a:off x="1" y="0"/>
            <a:ext cx="12191998" cy="6857999"/>
          </a:xfrm>
          <a:prstGeom prst="rect">
            <a:avLst/>
          </a:prstGeom>
        </p:spPr>
      </p:pic>
      <p:sp>
        <p:nvSpPr>
          <p:cNvPr id="9" name="Title 1"/>
          <p:cNvSpPr>
            <a:spLocks noGrp="1"/>
          </p:cNvSpPr>
          <p:nvPr>
            <p:ph type="title" hasCustomPrompt="1"/>
          </p:nvPr>
        </p:nvSpPr>
        <p:spPr bwMode="white">
          <a:xfrm>
            <a:off x="584200" y="2918223"/>
            <a:ext cx="9144000" cy="615553"/>
          </a:xfrm>
          <a:noFill/>
        </p:spPr>
        <p:txBody>
          <a:bodyPr vert="horz" wrap="square" lIns="0" tIns="0" rIns="0" bIns="0" rtlCol="0" anchor="b" anchorCtr="0">
            <a:spAutoFit/>
          </a:bodyPr>
          <a:lstStyle>
            <a:lvl1pPr>
              <a:defRPr lang="en-US" sz="4000" dirty="0">
                <a:solidFill>
                  <a:srgbClr val="D4EC8E"/>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Tree>
    <p:extLst>
      <p:ext uri="{BB962C8B-B14F-4D97-AF65-F5344CB8AC3E}">
        <p14:creationId xmlns:p14="http://schemas.microsoft.com/office/powerpoint/2010/main" val="267757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3510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00777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31476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77005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5167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4245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49061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30319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072722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29272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0666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680795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
        <p:nvSpPr>
          <p:cNvPr id="4" name="Text Placeholder 4">
            <a:extLst>
              <a:ext uri="{FF2B5EF4-FFF2-40B4-BE49-F238E27FC236}">
                <a16:creationId xmlns:a16="http://schemas.microsoft.com/office/drawing/2014/main" id="{019898FE-B3CF-AA4E-DCB8-CA4FF8672171}"/>
              </a:ext>
            </a:extLst>
          </p:cNvPr>
          <p:cNvSpPr>
            <a:spLocks noGrp="1"/>
          </p:cNvSpPr>
          <p:nvPr>
            <p:ph type="body" sz="quarter" idx="11"/>
          </p:nvPr>
        </p:nvSpPr>
        <p:spPr>
          <a:xfrm>
            <a:off x="588263" y="1039774"/>
            <a:ext cx="11018520" cy="430887"/>
          </a:xfrm>
        </p:spPr>
        <p:txBody>
          <a:bodyPr anchor="t"/>
          <a:lstStyle>
            <a:lvl1pPr marL="12700" indent="0" algn="l">
              <a:buNone/>
              <a:tabLst/>
              <a:defRPr sz="2800">
                <a:gradFill>
                  <a:gsLst>
                    <a:gs pos="70000">
                      <a:srgbClr val="49C5B1"/>
                    </a:gs>
                    <a:gs pos="0">
                      <a:srgbClr val="8DE971"/>
                    </a:gs>
                  </a:gsLst>
                  <a:path path="circle">
                    <a:fillToRect l="100000" t="100000"/>
                  </a:path>
                </a:gradFill>
                <a:latin typeface="+mj-lt"/>
              </a:defRPr>
            </a:lvl1pPr>
            <a:lvl2pPr marL="12700" indent="0" algn="ctr">
              <a:buNone/>
              <a:tabLst/>
              <a:defRPr sz="2800">
                <a:latin typeface="+mj-lt"/>
              </a:defRPr>
            </a:lvl2pPr>
            <a:lvl3pPr marL="12700" indent="0" algn="ctr">
              <a:buNone/>
              <a:tabLst/>
              <a:defRPr sz="2800">
                <a:latin typeface="+mj-lt"/>
              </a:defRPr>
            </a:lvl3pPr>
            <a:lvl4pPr marL="12700" indent="0" algn="ctr">
              <a:buNone/>
              <a:tabLst/>
              <a:defRPr sz="2800">
                <a:latin typeface="+mj-lt"/>
              </a:defRPr>
            </a:lvl4pPr>
            <a:lvl5pPr marL="12700" indent="0" algn="ctr">
              <a:buNone/>
              <a:tabLst/>
              <a:defRPr sz="2800">
                <a:latin typeface="+mj-lt"/>
              </a:defRPr>
            </a:lvl5pPr>
          </a:lstStyle>
          <a:p>
            <a:pPr lvl="0"/>
            <a:r>
              <a:rPr lang="en-US"/>
              <a:t>Click to edit Master text styles</a:t>
            </a:r>
          </a:p>
        </p:txBody>
      </p:sp>
    </p:spTree>
    <p:extLst>
      <p:ext uri="{BB962C8B-B14F-4D97-AF65-F5344CB8AC3E}">
        <p14:creationId xmlns:p14="http://schemas.microsoft.com/office/powerpoint/2010/main" val="21615336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Only_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16059A1-3D96-F1E8-1C51-AC794857E68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658732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Center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2D82F595-5446-D9B5-B5DF-1FA1AFE0D3FA}"/>
              </a:ext>
            </a:extLst>
          </p:cNvPr>
          <p:cNvSpPr>
            <a:spLocks noGrp="1"/>
          </p:cNvSpPr>
          <p:nvPr>
            <p:ph type="body" sz="quarter" idx="10"/>
          </p:nvPr>
        </p:nvSpPr>
        <p:spPr>
          <a:xfrm>
            <a:off x="588263" y="1039774"/>
            <a:ext cx="11018520" cy="430887"/>
          </a:xfrm>
        </p:spPr>
        <p:txBody>
          <a:bodyPr anchor="t"/>
          <a:lstStyle>
            <a:lvl1pPr marL="12700" indent="0" algn="ctr">
              <a:buNone/>
              <a:tabLst/>
              <a:defRPr sz="2800">
                <a:gradFill>
                  <a:gsLst>
                    <a:gs pos="70000">
                      <a:srgbClr val="49C5B1"/>
                    </a:gs>
                    <a:gs pos="0">
                      <a:srgbClr val="8DE971"/>
                    </a:gs>
                  </a:gsLst>
                  <a:path path="circle">
                    <a:fillToRect l="100000" t="100000"/>
                  </a:path>
                </a:gradFill>
                <a:latin typeface="+mj-lt"/>
              </a:defRPr>
            </a:lvl1pPr>
            <a:lvl2pPr marL="12700" indent="0" algn="ctr">
              <a:buNone/>
              <a:tabLst/>
              <a:defRPr sz="2800">
                <a:latin typeface="+mj-lt"/>
              </a:defRPr>
            </a:lvl2pPr>
            <a:lvl3pPr marL="12700" indent="0" algn="ctr">
              <a:buNone/>
              <a:tabLst/>
              <a:defRPr sz="2800">
                <a:latin typeface="+mj-lt"/>
              </a:defRPr>
            </a:lvl3pPr>
            <a:lvl4pPr marL="12700" indent="0" algn="ctr">
              <a:buNone/>
              <a:tabLst/>
              <a:defRPr sz="2800">
                <a:latin typeface="+mj-lt"/>
              </a:defRPr>
            </a:lvl4pPr>
            <a:lvl5pPr marL="12700" indent="0" algn="ctr">
              <a:buNone/>
              <a:tabLst/>
              <a:defRPr sz="2800">
                <a:latin typeface="+mj-lt"/>
              </a:defRPr>
            </a:lvl5pPr>
          </a:lstStyle>
          <a:p>
            <a:pPr lvl="0"/>
            <a:r>
              <a:rPr lang="en-US"/>
              <a:t>Click to edit Master text styles</a:t>
            </a:r>
          </a:p>
        </p:txBody>
      </p:sp>
      <p:sp>
        <p:nvSpPr>
          <p:cNvPr id="6" name="Footer Placeholder 5">
            <a:extLst>
              <a:ext uri="{FF2B5EF4-FFF2-40B4-BE49-F238E27FC236}">
                <a16:creationId xmlns:a16="http://schemas.microsoft.com/office/drawing/2014/main" id="{4AEE89CF-2060-F8E1-0F72-E54B7B7AD70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97895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1926027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246018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51173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719037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94397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08693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903175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266289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951751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146166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79731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30959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11195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539390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091699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84887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59921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40565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76356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77495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93854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55477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9710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22178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9188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1509297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2143110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82716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65639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6570546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64A13-1480-A771-C5E0-989748C7DB46}"/>
              </a:ext>
            </a:extLst>
          </p:cNvPr>
          <p:cNvPicPr>
            <a:picLocks noChangeAspect="1"/>
          </p:cNvPicPr>
          <p:nvPr userDrawn="1"/>
        </p:nvPicPr>
        <p:blipFill>
          <a:blip r:embed="rId2"/>
          <a:srcRect/>
          <a:stretch/>
        </p:blipFill>
        <p:spPr>
          <a:xfrm>
            <a:off x="8449366" y="688"/>
            <a:ext cx="3742634" cy="6856622"/>
          </a:xfrm>
          <a:prstGeom prst="rect">
            <a:avLst/>
          </a:prstGeom>
        </p:spPr>
      </p:pic>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6392655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168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D0199-9B4A-EF92-5063-6750098BCE42}"/>
              </a:ext>
            </a:extLst>
          </p:cNvPr>
          <p:cNvPicPr>
            <a:picLocks noChangeAspect="1"/>
          </p:cNvPicPr>
          <p:nvPr userDrawn="1"/>
        </p:nvPicPr>
        <p:blipFill>
          <a:blip r:embed="rId2"/>
          <a:srcRect/>
          <a:stretch/>
        </p:blipFill>
        <p:spPr>
          <a:xfrm>
            <a:off x="9700717" y="0"/>
            <a:ext cx="2490825"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14155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563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0121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Large Number Divider 1">
    <p:bg>
      <p:bgPr>
        <a:solidFill>
          <a:srgbClr val="C6CD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8077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1644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0611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062000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75254730"/>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Large Container - Blank Dark">
    <p:bg>
      <p:bgPr>
        <a:solidFill>
          <a:srgbClr val="45414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6968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981">
          <p15:clr>
            <a:srgbClr val="9FCC3B"/>
          </p15:clr>
        </p15:guide>
        <p15:guide id="5" orient="horz" pos="402">
          <p15:clr>
            <a:srgbClr val="9FCC3B"/>
          </p15:clr>
        </p15:guide>
        <p15:guide id="6" orient="horz" pos="3918">
          <p15:clr>
            <a:srgbClr val="9FCC3B"/>
          </p15:clr>
        </p15:guide>
        <p15:guide id="8" pos="4324">
          <p15:clr>
            <a:srgbClr val="5ACBF0"/>
          </p15:clr>
        </p15:guide>
        <p15:guide id="9" pos="7148">
          <p15:clr>
            <a:srgbClr val="5ACBF0"/>
          </p15:clr>
        </p15:guide>
        <p15:guide id="10" orient="horz" pos="748">
          <p15:clr>
            <a:srgbClr val="5ACBF0"/>
          </p15:clr>
        </p15:guide>
        <p15:guide id="11" orient="horz" pos="3572">
          <p15:clr>
            <a:srgbClr val="5ACBF0"/>
          </p15:clr>
        </p15:guide>
        <p15:guide id="12" pos="3895">
          <p15:clr>
            <a:srgbClr val="5ACBF0"/>
          </p15:clr>
        </p15:guide>
        <p15:guide id="13" pos="7579">
          <p15:clr>
            <a:srgbClr val="5ACBF0"/>
          </p15:clr>
        </p15:guide>
        <p15:guide id="14" orient="horz" pos="4005">
          <p15:clr>
            <a:srgbClr val="5ACBF0"/>
          </p15:clr>
        </p15:guide>
        <p15:guide id="15" orient="horz" pos="315">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5_Large Number Divider 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823001-DA1C-2617-7486-B93A82EAAAF7}"/>
              </a:ext>
              <a:ext uri="{C183D7F6-B498-43B3-948B-1728B52AA6E4}">
                <adec:decorative xmlns:adec="http://schemas.microsoft.com/office/drawing/2017/decorative" val="1"/>
              </a:ext>
            </a:extLst>
          </p:cNvPr>
          <p:cNvPicPr>
            <a:picLocks noChangeAspect="1"/>
          </p:cNvPicPr>
          <p:nvPr userDrawn="1"/>
        </p:nvPicPr>
        <p:blipFill>
          <a:blip r:embed="rId2"/>
          <a:srcRect t="779" b="779"/>
          <a:stretch/>
        </p:blipFill>
        <p:spPr bwMode="blackWhite">
          <a:xfrm>
            <a:off x="0" y="-26581"/>
            <a:ext cx="12192000" cy="6884581"/>
          </a:xfrm>
          <a:prstGeom prst="roundRect">
            <a:avLst>
              <a:gd name="adj" fmla="val 0"/>
            </a:avLst>
          </a:prstGeom>
          <a:solidFill>
            <a:srgbClr val="FFFFFF"/>
          </a:solidFill>
          <a:effectLst>
            <a:outerShdw blurRad="127000" dist="127000" dir="2700000" algn="tl" rotWithShape="0">
              <a:srgbClr val="2F2F2F">
                <a:alpha val="50000"/>
              </a:srgbClr>
            </a:outerShdw>
          </a:effectLst>
        </p:spPr>
      </p:pic>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rgbClr val="50E6FF"/>
                    </a:gs>
                    <a:gs pos="100000">
                      <a:srgbClr val="D59DFF"/>
                    </a:gs>
                  </a:gsLst>
                  <a:lin ang="2400000" scaled="0"/>
                </a:gra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011652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DF85D34-3657-0AC7-566B-40ED30237089}"/>
              </a:ext>
            </a:extLst>
          </p:cNvPr>
          <p:cNvPicPr>
            <a:picLocks noChangeAspect="1"/>
          </p:cNvPicPr>
          <p:nvPr userDrawn="1"/>
        </p:nvPicPr>
        <p:blipFill>
          <a:blip r:embed="rId2"/>
          <a:srcRect/>
          <a:stretch/>
        </p:blipFill>
        <p:spPr>
          <a:xfrm>
            <a:off x="1" y="0"/>
            <a:ext cx="12191998" cy="6857999"/>
          </a:xfrm>
          <a:prstGeom prst="rect">
            <a:avLst/>
          </a:prstGeom>
        </p:spPr>
      </p:pic>
      <p:pic>
        <p:nvPicPr>
          <p:cNvPr id="21" name="MS logo white - EMF" descr="Microsoft logo white text version">
            <a:extLst>
              <a:ext uri="{FF2B5EF4-FFF2-40B4-BE49-F238E27FC236}">
                <a16:creationId xmlns:a16="http://schemas.microsoft.com/office/drawing/2014/main" id="{D8020306-3F04-2E10-3B38-56D82E12BA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grpSp>
        <p:nvGrpSpPr>
          <p:cNvPr id="22" name="Group 21">
            <a:extLst>
              <a:ext uri="{FF2B5EF4-FFF2-40B4-BE49-F238E27FC236}">
                <a16:creationId xmlns:a16="http://schemas.microsoft.com/office/drawing/2014/main" id="{978F5790-1680-4D53-DE71-1AF149D2385C}"/>
              </a:ext>
            </a:extLst>
          </p:cNvPr>
          <p:cNvGrpSpPr/>
          <p:nvPr userDrawn="1"/>
        </p:nvGrpSpPr>
        <p:grpSpPr bwMode="white">
          <a:xfrm>
            <a:off x="580572" y="2702873"/>
            <a:ext cx="3265035" cy="1452255"/>
            <a:chOff x="747712" y="1907208"/>
            <a:chExt cx="7227855" cy="3214877"/>
          </a:xfrm>
          <a:gradFill flip="none" rotWithShape="1">
            <a:gsLst>
              <a:gs pos="0">
                <a:srgbClr val="D4EC8E"/>
              </a:gs>
              <a:gs pos="34000">
                <a:srgbClr val="D7E78E"/>
              </a:gs>
              <a:gs pos="69000">
                <a:srgbClr val="FFA48B"/>
              </a:gs>
            </a:gsLst>
            <a:lin ang="2700000" scaled="1"/>
            <a:tileRect/>
          </a:gradFill>
        </p:grpSpPr>
        <p:sp>
          <p:nvSpPr>
            <p:cNvPr id="23" name="Freeform: Shape 22">
              <a:extLst>
                <a:ext uri="{FF2B5EF4-FFF2-40B4-BE49-F238E27FC236}">
                  <a16:creationId xmlns:a16="http://schemas.microsoft.com/office/drawing/2014/main" id="{0BA94CBD-413D-BA88-6C11-4E35B1A638EF}"/>
                </a:ext>
              </a:extLst>
            </p:cNvPr>
            <p:cNvSpPr/>
            <p:nvPr/>
          </p:nvSpPr>
          <p:spPr bwMode="white">
            <a:xfrm>
              <a:off x="747712" y="2000648"/>
              <a:ext cx="1371028" cy="1276731"/>
            </a:xfrm>
            <a:custGeom>
              <a:avLst/>
              <a:gdLst>
                <a:gd name="connsiteX0" fmla="*/ 1371029 w 1371028"/>
                <a:gd name="connsiteY0" fmla="*/ 1276731 h 1276731"/>
                <a:gd name="connsiteX1" fmla="*/ 1160907 w 1371028"/>
                <a:gd name="connsiteY1" fmla="*/ 1276731 h 1276731"/>
                <a:gd name="connsiteX2" fmla="*/ 1160907 w 1371028"/>
                <a:gd name="connsiteY2" fmla="*/ 450533 h 1276731"/>
                <a:gd name="connsiteX3" fmla="*/ 1173385 w 1371028"/>
                <a:gd name="connsiteY3" fmla="*/ 202121 h 1276731"/>
                <a:gd name="connsiteX4" fmla="*/ 1169861 w 1371028"/>
                <a:gd name="connsiteY4" fmla="*/ 202121 h 1276731"/>
                <a:gd name="connsiteX5" fmla="*/ 1135094 w 1371028"/>
                <a:gd name="connsiteY5" fmla="*/ 322326 h 1276731"/>
                <a:gd name="connsiteX6" fmla="*/ 754094 w 1371028"/>
                <a:gd name="connsiteY6" fmla="*/ 1276731 h 1276731"/>
                <a:gd name="connsiteX7" fmla="*/ 608076 w 1371028"/>
                <a:gd name="connsiteY7" fmla="*/ 1276731 h 1276731"/>
                <a:gd name="connsiteX8" fmla="*/ 226124 w 1371028"/>
                <a:gd name="connsiteY8" fmla="*/ 329470 h 1276731"/>
                <a:gd name="connsiteX9" fmla="*/ 192310 w 1371028"/>
                <a:gd name="connsiteY9" fmla="*/ 202121 h 1276731"/>
                <a:gd name="connsiteX10" fmla="*/ 188786 w 1371028"/>
                <a:gd name="connsiteY10" fmla="*/ 202121 h 1276731"/>
                <a:gd name="connsiteX11" fmla="*/ 195929 w 1371028"/>
                <a:gd name="connsiteY11" fmla="*/ 452247 h 1276731"/>
                <a:gd name="connsiteX12" fmla="*/ 195929 w 1371028"/>
                <a:gd name="connsiteY12" fmla="*/ 1276636 h 1276731"/>
                <a:gd name="connsiteX13" fmla="*/ 0 w 1371028"/>
                <a:gd name="connsiteY13" fmla="*/ 1276636 h 1276731"/>
                <a:gd name="connsiteX14" fmla="*/ 0 w 1371028"/>
                <a:gd name="connsiteY14" fmla="*/ 0 h 1276731"/>
                <a:gd name="connsiteX15" fmla="*/ 298228 w 1371028"/>
                <a:gd name="connsiteY15" fmla="*/ 0 h 1276731"/>
                <a:gd name="connsiteX16" fmla="*/ 633889 w 1371028"/>
                <a:gd name="connsiteY16" fmla="*/ 850202 h 1276731"/>
                <a:gd name="connsiteX17" fmla="*/ 683705 w 1371028"/>
                <a:gd name="connsiteY17" fmla="*/ 996220 h 1276731"/>
                <a:gd name="connsiteX18" fmla="*/ 688181 w 1371028"/>
                <a:gd name="connsiteY18" fmla="*/ 996220 h 1276731"/>
                <a:gd name="connsiteX19" fmla="*/ 741617 w 1371028"/>
                <a:gd name="connsiteY19" fmla="*/ 846677 h 1276731"/>
                <a:gd name="connsiteX20" fmla="*/ 1083469 w 1371028"/>
                <a:gd name="connsiteY20" fmla="*/ 0 h 1276731"/>
                <a:gd name="connsiteX21" fmla="*/ 1371029 w 1371028"/>
                <a:gd name="connsiteY21" fmla="*/ 0 h 1276731"/>
                <a:gd name="connsiteX22" fmla="*/ 1371029 w 1371028"/>
                <a:gd name="connsiteY22" fmla="*/ 1276636 h 12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028" h="1276731">
                  <a:moveTo>
                    <a:pt x="1371029" y="1276731"/>
                  </a:moveTo>
                  <a:lnTo>
                    <a:pt x="1160907" y="1276731"/>
                  </a:lnTo>
                  <a:lnTo>
                    <a:pt x="1160907" y="450533"/>
                  </a:lnTo>
                  <a:cubicBezTo>
                    <a:pt x="1160907" y="382905"/>
                    <a:pt x="1165098" y="300038"/>
                    <a:pt x="1173385" y="202121"/>
                  </a:cubicBezTo>
                  <a:lnTo>
                    <a:pt x="1169861" y="202121"/>
                  </a:lnTo>
                  <a:cubicBezTo>
                    <a:pt x="1156811" y="257937"/>
                    <a:pt x="1145191" y="297942"/>
                    <a:pt x="1135094" y="322326"/>
                  </a:cubicBezTo>
                  <a:lnTo>
                    <a:pt x="754094" y="1276731"/>
                  </a:lnTo>
                  <a:lnTo>
                    <a:pt x="608076" y="1276731"/>
                  </a:lnTo>
                  <a:lnTo>
                    <a:pt x="226124" y="329470"/>
                  </a:lnTo>
                  <a:cubicBezTo>
                    <a:pt x="215456" y="301562"/>
                    <a:pt x="204121" y="259175"/>
                    <a:pt x="192310" y="202121"/>
                  </a:cubicBezTo>
                  <a:lnTo>
                    <a:pt x="188786" y="202121"/>
                  </a:lnTo>
                  <a:cubicBezTo>
                    <a:pt x="193548" y="253174"/>
                    <a:pt x="195929" y="336518"/>
                    <a:pt x="195929" y="452247"/>
                  </a:cubicBezTo>
                  <a:lnTo>
                    <a:pt x="195929" y="1276636"/>
                  </a:lnTo>
                  <a:lnTo>
                    <a:pt x="0" y="1276636"/>
                  </a:lnTo>
                  <a:lnTo>
                    <a:pt x="0" y="0"/>
                  </a:lnTo>
                  <a:lnTo>
                    <a:pt x="298228" y="0"/>
                  </a:lnTo>
                  <a:lnTo>
                    <a:pt x="633889" y="850202"/>
                  </a:lnTo>
                  <a:cubicBezTo>
                    <a:pt x="659416" y="915543"/>
                    <a:pt x="675989" y="964121"/>
                    <a:pt x="683705" y="996220"/>
                  </a:cubicBezTo>
                  <a:lnTo>
                    <a:pt x="688181" y="996220"/>
                  </a:lnTo>
                  <a:cubicBezTo>
                    <a:pt x="710089" y="929164"/>
                    <a:pt x="727901" y="879253"/>
                    <a:pt x="741617" y="846677"/>
                  </a:cubicBezTo>
                  <a:lnTo>
                    <a:pt x="1083469" y="0"/>
                  </a:lnTo>
                  <a:lnTo>
                    <a:pt x="1371029" y="0"/>
                  </a:lnTo>
                  <a:lnTo>
                    <a:pt x="1371029" y="1276636"/>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1B0C5AE-D2E3-4968-6E52-50945EE5BDCB}"/>
                </a:ext>
              </a:extLst>
            </p:cNvPr>
            <p:cNvSpPr/>
            <p:nvPr/>
          </p:nvSpPr>
          <p:spPr bwMode="white">
            <a:xfrm>
              <a:off x="2300001" y="1939211"/>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00"/>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C8F9B95-3783-5A61-96F1-A60710EFB19E}"/>
                </a:ext>
              </a:extLst>
            </p:cNvPr>
            <p:cNvSpPr/>
            <p:nvPr/>
          </p:nvSpPr>
          <p:spPr bwMode="white">
            <a:xfrm>
              <a:off x="2681572" y="2344310"/>
              <a:ext cx="712279" cy="954500"/>
            </a:xfrm>
            <a:custGeom>
              <a:avLst/>
              <a:gdLst>
                <a:gd name="connsiteX0" fmla="*/ 711327 w 712279"/>
                <a:gd name="connsiteY0" fmla="*/ 891254 h 954500"/>
                <a:gd name="connsiteX1" fmla="*/ 452247 w 712279"/>
                <a:gd name="connsiteY1" fmla="*/ 954500 h 954500"/>
                <a:gd name="connsiteX2" fmla="*/ 124587 w 712279"/>
                <a:gd name="connsiteY2" fmla="*/ 827627 h 954500"/>
                <a:gd name="connsiteX3" fmla="*/ 0 w 712279"/>
                <a:gd name="connsiteY3" fmla="*/ 498634 h 954500"/>
                <a:gd name="connsiteX4" fmla="*/ 134017 w 712279"/>
                <a:gd name="connsiteY4" fmla="*/ 136684 h 954500"/>
                <a:gd name="connsiteX5" fmla="*/ 492347 w 712279"/>
                <a:gd name="connsiteY5" fmla="*/ 0 h 954500"/>
                <a:gd name="connsiteX6" fmla="*/ 712280 w 712279"/>
                <a:gd name="connsiteY6" fmla="*/ 43625 h 954500"/>
                <a:gd name="connsiteX7" fmla="*/ 712280 w 712279"/>
                <a:gd name="connsiteY7" fmla="*/ 235934 h 954500"/>
                <a:gd name="connsiteX8" fmla="*/ 509302 w 712279"/>
                <a:gd name="connsiteY8" fmla="*/ 164687 h 954500"/>
                <a:gd name="connsiteX9" fmla="*/ 294704 w 712279"/>
                <a:gd name="connsiteY9" fmla="*/ 253270 h 954500"/>
                <a:gd name="connsiteX10" fmla="*/ 210979 w 712279"/>
                <a:gd name="connsiteY10" fmla="*/ 485204 h 954500"/>
                <a:gd name="connsiteX11" fmla="*/ 289750 w 712279"/>
                <a:gd name="connsiteY11" fmla="*/ 708660 h 954500"/>
                <a:gd name="connsiteX12" fmla="*/ 501205 w 712279"/>
                <a:gd name="connsiteY12" fmla="*/ 790575 h 954500"/>
                <a:gd name="connsiteX13" fmla="*/ 711327 w 712279"/>
                <a:gd name="connsiteY13" fmla="*/ 711327 h 954500"/>
                <a:gd name="connsiteX14" fmla="*/ 711327 w 712279"/>
                <a:gd name="connsiteY14" fmla="*/ 891159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2279" h="954500">
                  <a:moveTo>
                    <a:pt x="711327" y="891254"/>
                  </a:moveTo>
                  <a:cubicBezTo>
                    <a:pt x="638270" y="933355"/>
                    <a:pt x="551974" y="954500"/>
                    <a:pt x="452247" y="954500"/>
                  </a:cubicBezTo>
                  <a:cubicBezTo>
                    <a:pt x="316897" y="954500"/>
                    <a:pt x="207740" y="912209"/>
                    <a:pt x="124587" y="827627"/>
                  </a:cubicBezTo>
                  <a:cubicBezTo>
                    <a:pt x="41529" y="743045"/>
                    <a:pt x="0" y="633413"/>
                    <a:pt x="0" y="498634"/>
                  </a:cubicBezTo>
                  <a:cubicBezTo>
                    <a:pt x="0" y="348520"/>
                    <a:pt x="44672" y="227838"/>
                    <a:pt x="134017" y="136684"/>
                  </a:cubicBezTo>
                  <a:cubicBezTo>
                    <a:pt x="223361" y="45625"/>
                    <a:pt x="342805" y="0"/>
                    <a:pt x="492347" y="0"/>
                  </a:cubicBezTo>
                  <a:cubicBezTo>
                    <a:pt x="575405" y="0"/>
                    <a:pt x="648748" y="14573"/>
                    <a:pt x="712280" y="43625"/>
                  </a:cubicBezTo>
                  <a:lnTo>
                    <a:pt x="712280" y="235934"/>
                  </a:lnTo>
                  <a:cubicBezTo>
                    <a:pt x="648748" y="188500"/>
                    <a:pt x="581120" y="164687"/>
                    <a:pt x="509302" y="164687"/>
                  </a:cubicBezTo>
                  <a:cubicBezTo>
                    <a:pt x="422053" y="164687"/>
                    <a:pt x="350520" y="194215"/>
                    <a:pt x="294704" y="253270"/>
                  </a:cubicBezTo>
                  <a:cubicBezTo>
                    <a:pt x="238887" y="312325"/>
                    <a:pt x="210979" y="389668"/>
                    <a:pt x="210979" y="485204"/>
                  </a:cubicBezTo>
                  <a:cubicBezTo>
                    <a:pt x="210979" y="580739"/>
                    <a:pt x="237268" y="654082"/>
                    <a:pt x="289750" y="708660"/>
                  </a:cubicBezTo>
                  <a:cubicBezTo>
                    <a:pt x="342233" y="763238"/>
                    <a:pt x="412718" y="790575"/>
                    <a:pt x="501205" y="790575"/>
                  </a:cubicBezTo>
                  <a:cubicBezTo>
                    <a:pt x="575405" y="790575"/>
                    <a:pt x="645414" y="764191"/>
                    <a:pt x="711327" y="711327"/>
                  </a:cubicBezTo>
                  <a:lnTo>
                    <a:pt x="711327" y="891159"/>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9D6DBAB-B6F5-BDBF-0DA7-135780CED5BF}"/>
                </a:ext>
              </a:extLst>
            </p:cNvPr>
            <p:cNvSpPr/>
            <p:nvPr/>
          </p:nvSpPr>
          <p:spPr bwMode="white">
            <a:xfrm>
              <a:off x="3579494" y="2349739"/>
              <a:ext cx="528828" cy="927639"/>
            </a:xfrm>
            <a:custGeom>
              <a:avLst/>
              <a:gdLst>
                <a:gd name="connsiteX0" fmla="*/ 528828 w 528828"/>
                <a:gd name="connsiteY0" fmla="*/ 212693 h 927639"/>
                <a:gd name="connsiteX1" fmla="*/ 421100 w 528828"/>
                <a:gd name="connsiteY1" fmla="*/ 183356 h 927639"/>
                <a:gd name="connsiteX2" fmla="*/ 267938 w 528828"/>
                <a:gd name="connsiteY2" fmla="*/ 266129 h 927639"/>
                <a:gd name="connsiteX3" fmla="*/ 206502 w 528828"/>
                <a:gd name="connsiteY3" fmla="*/ 491395 h 927639"/>
                <a:gd name="connsiteX4" fmla="*/ 206502 w 528828"/>
                <a:gd name="connsiteY4" fmla="*/ 927640 h 927639"/>
                <a:gd name="connsiteX5" fmla="*/ 0 w 528828"/>
                <a:gd name="connsiteY5" fmla="*/ 927640 h 927639"/>
                <a:gd name="connsiteX6" fmla="*/ 0 w 528828"/>
                <a:gd name="connsiteY6" fmla="*/ 16002 h 927639"/>
                <a:gd name="connsiteX7" fmla="*/ 206502 w 528828"/>
                <a:gd name="connsiteY7" fmla="*/ 16002 h 927639"/>
                <a:gd name="connsiteX8" fmla="*/ 206502 w 528828"/>
                <a:gd name="connsiteY8" fmla="*/ 203835 h 927639"/>
                <a:gd name="connsiteX9" fmla="*/ 210026 w 528828"/>
                <a:gd name="connsiteY9" fmla="*/ 203835 h 927639"/>
                <a:gd name="connsiteX10" fmla="*/ 303086 w 528828"/>
                <a:gd name="connsiteY10" fmla="*/ 53816 h 927639"/>
                <a:gd name="connsiteX11" fmla="*/ 443294 w 528828"/>
                <a:gd name="connsiteY11" fmla="*/ 0 h 927639"/>
                <a:gd name="connsiteX12" fmla="*/ 528733 w 528828"/>
                <a:gd name="connsiteY12" fmla="*/ 16955 h 927639"/>
                <a:gd name="connsiteX13" fmla="*/ 528733 w 528828"/>
                <a:gd name="connsiteY13" fmla="*/ 212789 h 92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828" h="927639">
                  <a:moveTo>
                    <a:pt x="528828" y="212693"/>
                  </a:moveTo>
                  <a:cubicBezTo>
                    <a:pt x="503873" y="193072"/>
                    <a:pt x="467963" y="183356"/>
                    <a:pt x="421100" y="183356"/>
                  </a:cubicBezTo>
                  <a:cubicBezTo>
                    <a:pt x="359950" y="183356"/>
                    <a:pt x="308896" y="210979"/>
                    <a:pt x="267938" y="266129"/>
                  </a:cubicBezTo>
                  <a:cubicBezTo>
                    <a:pt x="226981" y="321278"/>
                    <a:pt x="206502" y="396431"/>
                    <a:pt x="206502" y="491395"/>
                  </a:cubicBezTo>
                  <a:lnTo>
                    <a:pt x="206502" y="927640"/>
                  </a:lnTo>
                  <a:lnTo>
                    <a:pt x="0" y="927640"/>
                  </a:lnTo>
                  <a:lnTo>
                    <a:pt x="0" y="16002"/>
                  </a:lnTo>
                  <a:lnTo>
                    <a:pt x="206502" y="16002"/>
                  </a:lnTo>
                  <a:lnTo>
                    <a:pt x="206502" y="203835"/>
                  </a:lnTo>
                  <a:lnTo>
                    <a:pt x="210026" y="203835"/>
                  </a:lnTo>
                  <a:cubicBezTo>
                    <a:pt x="230219" y="139732"/>
                    <a:pt x="261176" y="89726"/>
                    <a:pt x="303086" y="53816"/>
                  </a:cubicBezTo>
                  <a:cubicBezTo>
                    <a:pt x="344900" y="17907"/>
                    <a:pt x="391668" y="0"/>
                    <a:pt x="443294" y="0"/>
                  </a:cubicBezTo>
                  <a:cubicBezTo>
                    <a:pt x="480727" y="0"/>
                    <a:pt x="509207" y="5620"/>
                    <a:pt x="528733" y="16955"/>
                  </a:cubicBezTo>
                  <a:lnTo>
                    <a:pt x="528733" y="212789"/>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A246B78-9929-146B-78A7-A5B509482D1B}"/>
                </a:ext>
              </a:extLst>
            </p:cNvPr>
            <p:cNvSpPr/>
            <p:nvPr/>
          </p:nvSpPr>
          <p:spPr bwMode="white">
            <a:xfrm>
              <a:off x="4144422" y="2344405"/>
              <a:ext cx="937450" cy="954500"/>
            </a:xfrm>
            <a:custGeom>
              <a:avLst/>
              <a:gdLst>
                <a:gd name="connsiteX0" fmla="*/ 463010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0" y="954310"/>
                  </a:moveTo>
                  <a:cubicBezTo>
                    <a:pt x="322326" y="954310"/>
                    <a:pt x="210026" y="911733"/>
                    <a:pt x="126016" y="826579"/>
                  </a:cubicBezTo>
                  <a:cubicBezTo>
                    <a:pt x="42005"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7" y="790480"/>
                    <a:pt x="472821" y="790480"/>
                  </a:cubicBezTo>
                  <a:cubicBezTo>
                    <a:pt x="552355" y="790480"/>
                    <a:pt x="616553" y="763524"/>
                    <a:pt x="660178" y="709422"/>
                  </a:cubicBezTo>
                  <a:cubicBezTo>
                    <a:pt x="703802" y="655415"/>
                    <a:pt x="725615" y="578549"/>
                    <a:pt x="725615" y="478822"/>
                  </a:cubicBezTo>
                  <a:cubicBezTo>
                    <a:pt x="725615" y="379095"/>
                    <a:pt x="703802" y="301085"/>
                    <a:pt x="660178" y="246412"/>
                  </a:cubicBezTo>
                  <a:cubicBezTo>
                    <a:pt x="616553" y="191834"/>
                    <a:pt x="554069" y="164497"/>
                    <a:pt x="472821" y="164497"/>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165A848-4EE6-DE4A-D8CB-3EA312E4480C}"/>
                </a:ext>
              </a:extLst>
            </p:cNvPr>
            <p:cNvSpPr/>
            <p:nvPr/>
          </p:nvSpPr>
          <p:spPr bwMode="white">
            <a:xfrm>
              <a:off x="5180361" y="2344310"/>
              <a:ext cx="647319" cy="954309"/>
            </a:xfrm>
            <a:custGeom>
              <a:avLst/>
              <a:gdLst>
                <a:gd name="connsiteX0" fmla="*/ 0 w 647319"/>
                <a:gd name="connsiteY0" fmla="*/ 904589 h 954309"/>
                <a:gd name="connsiteX1" fmla="*/ 0 w 647319"/>
                <a:gd name="connsiteY1" fmla="*/ 713137 h 954309"/>
                <a:gd name="connsiteX2" fmla="*/ 255556 w 647319"/>
                <a:gd name="connsiteY2" fmla="*/ 801243 h 954309"/>
                <a:gd name="connsiteX3" fmla="*/ 442531 w 647319"/>
                <a:gd name="connsiteY3" fmla="*/ 690848 h 954309"/>
                <a:gd name="connsiteX4" fmla="*/ 426530 w 647319"/>
                <a:gd name="connsiteY4" fmla="*/ 637889 h 954309"/>
                <a:gd name="connsiteX5" fmla="*/ 383381 w 647319"/>
                <a:gd name="connsiteY5" fmla="*/ 599123 h 954309"/>
                <a:gd name="connsiteX6" fmla="*/ 319278 w 647319"/>
                <a:gd name="connsiteY6" fmla="*/ 568833 h 954309"/>
                <a:gd name="connsiteX7" fmla="*/ 236887 w 647319"/>
                <a:gd name="connsiteY7" fmla="*/ 538544 h 954309"/>
                <a:gd name="connsiteX8" fmla="*/ 135827 w 647319"/>
                <a:gd name="connsiteY8" fmla="*/ 491395 h 954309"/>
                <a:gd name="connsiteX9" fmla="*/ 61055 w 647319"/>
                <a:gd name="connsiteY9" fmla="*/ 434816 h 954309"/>
                <a:gd name="connsiteX10" fmla="*/ 16097 w 647319"/>
                <a:gd name="connsiteY10" fmla="*/ 363188 h 954309"/>
                <a:gd name="connsiteX11" fmla="*/ 953 w 647319"/>
                <a:gd name="connsiteY11" fmla="*/ 269748 h 954309"/>
                <a:gd name="connsiteX12" fmla="*/ 32099 w 647319"/>
                <a:gd name="connsiteY12" fmla="*/ 153543 h 954309"/>
                <a:gd name="connsiteX13" fmla="*/ 115824 w 647319"/>
                <a:gd name="connsiteY13" fmla="*/ 68961 h 954309"/>
                <a:gd name="connsiteX14" fmla="*/ 235077 w 647319"/>
                <a:gd name="connsiteY14" fmla="*/ 17335 h 954309"/>
                <a:gd name="connsiteX15" fmla="*/ 373094 w 647319"/>
                <a:gd name="connsiteY15" fmla="*/ 0 h 954309"/>
                <a:gd name="connsiteX16" fmla="*/ 599218 w 647319"/>
                <a:gd name="connsiteY16" fmla="*/ 38291 h 954309"/>
                <a:gd name="connsiteX17" fmla="*/ 599218 w 647319"/>
                <a:gd name="connsiteY17" fmla="*/ 218980 h 954309"/>
                <a:gd name="connsiteX18" fmla="*/ 378428 w 647319"/>
                <a:gd name="connsiteY18" fmla="*/ 153067 h 954309"/>
                <a:gd name="connsiteX19" fmla="*/ 307658 w 647319"/>
                <a:gd name="connsiteY19" fmla="*/ 161068 h 954309"/>
                <a:gd name="connsiteX20" fmla="*/ 253746 w 647319"/>
                <a:gd name="connsiteY20" fmla="*/ 183356 h 954309"/>
                <a:gd name="connsiteX21" fmla="*/ 218980 w 647319"/>
                <a:gd name="connsiteY21" fmla="*/ 217646 h 954309"/>
                <a:gd name="connsiteX22" fmla="*/ 206502 w 647319"/>
                <a:gd name="connsiteY22" fmla="*/ 261747 h 954309"/>
                <a:gd name="connsiteX23" fmla="*/ 218980 w 647319"/>
                <a:gd name="connsiteY23" fmla="*/ 311563 h 954309"/>
                <a:gd name="connsiteX24" fmla="*/ 255937 w 647319"/>
                <a:gd name="connsiteY24" fmla="*/ 347663 h 954309"/>
                <a:gd name="connsiteX25" fmla="*/ 314706 w 647319"/>
                <a:gd name="connsiteY25" fmla="*/ 376142 h 954309"/>
                <a:gd name="connsiteX26" fmla="*/ 393478 w 647319"/>
                <a:gd name="connsiteY26" fmla="*/ 404146 h 954309"/>
                <a:gd name="connsiteX27" fmla="*/ 499015 w 647319"/>
                <a:gd name="connsiteY27" fmla="*/ 453104 h 954309"/>
                <a:gd name="connsiteX28" fmla="*/ 578739 w 647319"/>
                <a:gd name="connsiteY28" fmla="*/ 509683 h 954309"/>
                <a:gd name="connsiteX29" fmla="*/ 629508 w 647319"/>
                <a:gd name="connsiteY29" fmla="*/ 582644 h 954309"/>
                <a:gd name="connsiteX30" fmla="*/ 647319 w 647319"/>
                <a:gd name="connsiteY30" fmla="*/ 681038 h 954309"/>
                <a:gd name="connsiteX31" fmla="*/ 615220 w 647319"/>
                <a:gd name="connsiteY31" fmla="*/ 802100 h 954309"/>
                <a:gd name="connsiteX32" fmla="*/ 529780 w 647319"/>
                <a:gd name="connsiteY32" fmla="*/ 887540 h 954309"/>
                <a:gd name="connsiteX33" fmla="*/ 406432 w 647319"/>
                <a:gd name="connsiteY33" fmla="*/ 937832 h 954309"/>
                <a:gd name="connsiteX34" fmla="*/ 259080 w 647319"/>
                <a:gd name="connsiteY34" fmla="*/ 954310 h 954309"/>
                <a:gd name="connsiteX35" fmla="*/ 0 w 647319"/>
                <a:gd name="connsiteY35" fmla="*/ 904494 h 95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7319" h="954309">
                  <a:moveTo>
                    <a:pt x="0" y="904589"/>
                  </a:moveTo>
                  <a:lnTo>
                    <a:pt x="0" y="713137"/>
                  </a:lnTo>
                  <a:cubicBezTo>
                    <a:pt x="77153" y="771906"/>
                    <a:pt x="162306" y="801243"/>
                    <a:pt x="255556" y="801243"/>
                  </a:cubicBezTo>
                  <a:cubicBezTo>
                    <a:pt x="380238" y="801243"/>
                    <a:pt x="442531" y="764477"/>
                    <a:pt x="442531" y="690848"/>
                  </a:cubicBezTo>
                  <a:cubicBezTo>
                    <a:pt x="442531" y="670084"/>
                    <a:pt x="437197" y="652463"/>
                    <a:pt x="426530" y="637889"/>
                  </a:cubicBezTo>
                  <a:cubicBezTo>
                    <a:pt x="415862" y="623316"/>
                    <a:pt x="401479" y="610457"/>
                    <a:pt x="383381" y="599123"/>
                  </a:cubicBezTo>
                  <a:cubicBezTo>
                    <a:pt x="365284" y="587883"/>
                    <a:pt x="343948" y="577787"/>
                    <a:pt x="319278" y="568833"/>
                  </a:cubicBezTo>
                  <a:cubicBezTo>
                    <a:pt x="294608" y="559975"/>
                    <a:pt x="267176" y="549878"/>
                    <a:pt x="236887" y="538544"/>
                  </a:cubicBezTo>
                  <a:cubicBezTo>
                    <a:pt x="199454" y="523685"/>
                    <a:pt x="165830" y="507968"/>
                    <a:pt x="135827" y="491395"/>
                  </a:cubicBezTo>
                  <a:cubicBezTo>
                    <a:pt x="105823" y="474821"/>
                    <a:pt x="80963" y="455962"/>
                    <a:pt x="61055" y="434816"/>
                  </a:cubicBezTo>
                  <a:cubicBezTo>
                    <a:pt x="41148" y="413766"/>
                    <a:pt x="26194" y="389858"/>
                    <a:pt x="16097" y="363188"/>
                  </a:cubicBezTo>
                  <a:cubicBezTo>
                    <a:pt x="6001" y="336518"/>
                    <a:pt x="953" y="305276"/>
                    <a:pt x="953" y="269748"/>
                  </a:cubicBezTo>
                  <a:cubicBezTo>
                    <a:pt x="953" y="225838"/>
                    <a:pt x="11335" y="187071"/>
                    <a:pt x="32099" y="153543"/>
                  </a:cubicBezTo>
                  <a:cubicBezTo>
                    <a:pt x="52864" y="120015"/>
                    <a:pt x="80772" y="91821"/>
                    <a:pt x="115824" y="68961"/>
                  </a:cubicBezTo>
                  <a:cubicBezTo>
                    <a:pt x="150876" y="46101"/>
                    <a:pt x="190595" y="28861"/>
                    <a:pt x="235077" y="17335"/>
                  </a:cubicBezTo>
                  <a:cubicBezTo>
                    <a:pt x="279559" y="5810"/>
                    <a:pt x="325564" y="0"/>
                    <a:pt x="373094" y="0"/>
                  </a:cubicBezTo>
                  <a:cubicBezTo>
                    <a:pt x="457391" y="0"/>
                    <a:pt x="532733" y="12764"/>
                    <a:pt x="599218" y="38291"/>
                  </a:cubicBezTo>
                  <a:lnTo>
                    <a:pt x="599218" y="218980"/>
                  </a:lnTo>
                  <a:cubicBezTo>
                    <a:pt x="535114" y="175069"/>
                    <a:pt x="461486" y="153067"/>
                    <a:pt x="378428" y="153067"/>
                  </a:cubicBezTo>
                  <a:cubicBezTo>
                    <a:pt x="352330" y="153067"/>
                    <a:pt x="328708" y="155734"/>
                    <a:pt x="307658" y="161068"/>
                  </a:cubicBezTo>
                  <a:cubicBezTo>
                    <a:pt x="286607" y="166402"/>
                    <a:pt x="268605" y="173831"/>
                    <a:pt x="253746" y="183356"/>
                  </a:cubicBezTo>
                  <a:cubicBezTo>
                    <a:pt x="238887" y="192881"/>
                    <a:pt x="227362" y="204311"/>
                    <a:pt x="218980" y="217646"/>
                  </a:cubicBezTo>
                  <a:cubicBezTo>
                    <a:pt x="210693" y="230981"/>
                    <a:pt x="206502" y="245650"/>
                    <a:pt x="206502" y="261747"/>
                  </a:cubicBezTo>
                  <a:cubicBezTo>
                    <a:pt x="206502" y="281369"/>
                    <a:pt x="210693" y="297942"/>
                    <a:pt x="218980" y="311563"/>
                  </a:cubicBezTo>
                  <a:cubicBezTo>
                    <a:pt x="227267" y="325184"/>
                    <a:pt x="239554" y="337280"/>
                    <a:pt x="255937" y="347663"/>
                  </a:cubicBezTo>
                  <a:cubicBezTo>
                    <a:pt x="272225" y="358045"/>
                    <a:pt x="291846" y="367570"/>
                    <a:pt x="314706" y="376142"/>
                  </a:cubicBezTo>
                  <a:cubicBezTo>
                    <a:pt x="337566" y="384715"/>
                    <a:pt x="363855" y="394144"/>
                    <a:pt x="393478" y="404146"/>
                  </a:cubicBezTo>
                  <a:cubicBezTo>
                    <a:pt x="432626" y="420148"/>
                    <a:pt x="467773" y="436531"/>
                    <a:pt x="499015" y="453104"/>
                  </a:cubicBezTo>
                  <a:cubicBezTo>
                    <a:pt x="530162" y="469773"/>
                    <a:pt x="556736" y="488537"/>
                    <a:pt x="578739" y="509683"/>
                  </a:cubicBezTo>
                  <a:cubicBezTo>
                    <a:pt x="600647" y="530733"/>
                    <a:pt x="617601" y="555117"/>
                    <a:pt x="629508" y="582644"/>
                  </a:cubicBezTo>
                  <a:cubicBezTo>
                    <a:pt x="641414" y="610267"/>
                    <a:pt x="647319" y="643033"/>
                    <a:pt x="647319" y="681038"/>
                  </a:cubicBezTo>
                  <a:cubicBezTo>
                    <a:pt x="647319" y="727329"/>
                    <a:pt x="636651" y="767715"/>
                    <a:pt x="615220" y="802100"/>
                  </a:cubicBezTo>
                  <a:cubicBezTo>
                    <a:pt x="593884" y="836581"/>
                    <a:pt x="565404" y="865061"/>
                    <a:pt x="529780" y="887540"/>
                  </a:cubicBezTo>
                  <a:cubicBezTo>
                    <a:pt x="494157" y="910114"/>
                    <a:pt x="453104" y="926878"/>
                    <a:pt x="406432" y="937832"/>
                  </a:cubicBezTo>
                  <a:cubicBezTo>
                    <a:pt x="359855" y="948785"/>
                    <a:pt x="310705" y="954310"/>
                    <a:pt x="259080" y="954310"/>
                  </a:cubicBezTo>
                  <a:cubicBezTo>
                    <a:pt x="159353" y="954310"/>
                    <a:pt x="72962" y="937641"/>
                    <a:pt x="0" y="904494"/>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8B522E9-BE2D-0C37-92C4-BAB333C2C2D5}"/>
                </a:ext>
              </a:extLst>
            </p:cNvPr>
            <p:cNvSpPr/>
            <p:nvPr/>
          </p:nvSpPr>
          <p:spPr bwMode="white">
            <a:xfrm>
              <a:off x="5909975" y="2344405"/>
              <a:ext cx="937450" cy="954500"/>
            </a:xfrm>
            <a:custGeom>
              <a:avLst/>
              <a:gdLst>
                <a:gd name="connsiteX0" fmla="*/ 463011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1" y="954310"/>
                  </a:moveTo>
                  <a:cubicBezTo>
                    <a:pt x="322326" y="954310"/>
                    <a:pt x="210027" y="911733"/>
                    <a:pt x="126016" y="826579"/>
                  </a:cubicBezTo>
                  <a:cubicBezTo>
                    <a:pt x="42006"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8" y="790480"/>
                    <a:pt x="472821" y="790480"/>
                  </a:cubicBezTo>
                  <a:cubicBezTo>
                    <a:pt x="552355" y="790480"/>
                    <a:pt x="616554" y="763524"/>
                    <a:pt x="660178" y="709422"/>
                  </a:cubicBezTo>
                  <a:cubicBezTo>
                    <a:pt x="703802" y="655415"/>
                    <a:pt x="725615" y="578549"/>
                    <a:pt x="725615" y="478822"/>
                  </a:cubicBezTo>
                  <a:cubicBezTo>
                    <a:pt x="725615" y="379095"/>
                    <a:pt x="703802" y="301085"/>
                    <a:pt x="660178" y="246412"/>
                  </a:cubicBezTo>
                  <a:cubicBezTo>
                    <a:pt x="616554" y="191834"/>
                    <a:pt x="554070" y="164497"/>
                    <a:pt x="472821" y="164497"/>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1258D29-252A-7890-CBA1-2D62B73CC6DF}"/>
                </a:ext>
              </a:extLst>
            </p:cNvPr>
            <p:cNvSpPr/>
            <p:nvPr/>
          </p:nvSpPr>
          <p:spPr bwMode="white">
            <a:xfrm>
              <a:off x="6867524" y="1907208"/>
              <a:ext cx="607218" cy="1370171"/>
            </a:xfrm>
            <a:custGeom>
              <a:avLst/>
              <a:gdLst>
                <a:gd name="connsiteX0" fmla="*/ 607123 w 607218"/>
                <a:gd name="connsiteY0" fmla="*/ 188786 h 1370171"/>
                <a:gd name="connsiteX1" fmla="*/ 511873 w 607218"/>
                <a:gd name="connsiteY1" fmla="*/ 164783 h 1370171"/>
                <a:gd name="connsiteX2" fmla="*/ 361379 w 607218"/>
                <a:gd name="connsiteY2" fmla="*/ 334804 h 1370171"/>
                <a:gd name="connsiteX3" fmla="*/ 361379 w 607218"/>
                <a:gd name="connsiteY3" fmla="*/ 458534 h 1370171"/>
                <a:gd name="connsiteX4" fmla="*/ 573310 w 607218"/>
                <a:gd name="connsiteY4" fmla="*/ 458534 h 1370171"/>
                <a:gd name="connsiteX5" fmla="*/ 573310 w 607218"/>
                <a:gd name="connsiteY5" fmla="*/ 620554 h 1370171"/>
                <a:gd name="connsiteX6" fmla="*/ 362331 w 607218"/>
                <a:gd name="connsiteY6" fmla="*/ 620554 h 1370171"/>
                <a:gd name="connsiteX7" fmla="*/ 362331 w 607218"/>
                <a:gd name="connsiteY7" fmla="*/ 1370171 h 1370171"/>
                <a:gd name="connsiteX8" fmla="*/ 155829 w 607218"/>
                <a:gd name="connsiteY8" fmla="*/ 1370171 h 1370171"/>
                <a:gd name="connsiteX9" fmla="*/ 155829 w 607218"/>
                <a:gd name="connsiteY9" fmla="*/ 620554 h 1370171"/>
                <a:gd name="connsiteX10" fmla="*/ 0 w 607218"/>
                <a:gd name="connsiteY10" fmla="*/ 620554 h 1370171"/>
                <a:gd name="connsiteX11" fmla="*/ 0 w 607218"/>
                <a:gd name="connsiteY11" fmla="*/ 458534 h 1370171"/>
                <a:gd name="connsiteX12" fmla="*/ 155829 w 607218"/>
                <a:gd name="connsiteY12" fmla="*/ 458534 h 1370171"/>
                <a:gd name="connsiteX13" fmla="*/ 155829 w 607218"/>
                <a:gd name="connsiteY13" fmla="*/ 310706 h 1370171"/>
                <a:gd name="connsiteX14" fmla="*/ 250222 w 607218"/>
                <a:gd name="connsiteY14" fmla="*/ 83249 h 1370171"/>
                <a:gd name="connsiteX15" fmla="*/ 486156 w 607218"/>
                <a:gd name="connsiteY15" fmla="*/ 0 h 1370171"/>
                <a:gd name="connsiteX16" fmla="*/ 607219 w 607218"/>
                <a:gd name="connsiteY16" fmla="*/ 16955 h 1370171"/>
                <a:gd name="connsiteX17" fmla="*/ 607219 w 607218"/>
                <a:gd name="connsiteY17" fmla="*/ 188786 h 137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7218" h="1370171">
                  <a:moveTo>
                    <a:pt x="607123" y="188786"/>
                  </a:moveTo>
                  <a:cubicBezTo>
                    <a:pt x="579215" y="172784"/>
                    <a:pt x="547497" y="164783"/>
                    <a:pt x="511873" y="164783"/>
                  </a:cubicBezTo>
                  <a:cubicBezTo>
                    <a:pt x="411575" y="164783"/>
                    <a:pt x="361379" y="221456"/>
                    <a:pt x="361379" y="334804"/>
                  </a:cubicBezTo>
                  <a:lnTo>
                    <a:pt x="361379" y="458534"/>
                  </a:lnTo>
                  <a:lnTo>
                    <a:pt x="573310" y="458534"/>
                  </a:lnTo>
                  <a:lnTo>
                    <a:pt x="573310" y="620554"/>
                  </a:lnTo>
                  <a:lnTo>
                    <a:pt x="362331" y="620554"/>
                  </a:lnTo>
                  <a:lnTo>
                    <a:pt x="362331" y="1370171"/>
                  </a:lnTo>
                  <a:lnTo>
                    <a:pt x="155829" y="1370171"/>
                  </a:lnTo>
                  <a:lnTo>
                    <a:pt x="155829" y="620554"/>
                  </a:lnTo>
                  <a:lnTo>
                    <a:pt x="0" y="620554"/>
                  </a:lnTo>
                  <a:lnTo>
                    <a:pt x="0" y="458534"/>
                  </a:lnTo>
                  <a:lnTo>
                    <a:pt x="155829" y="458534"/>
                  </a:lnTo>
                  <a:lnTo>
                    <a:pt x="155829" y="310706"/>
                  </a:lnTo>
                  <a:cubicBezTo>
                    <a:pt x="155829" y="214598"/>
                    <a:pt x="187261" y="138779"/>
                    <a:pt x="250222" y="83249"/>
                  </a:cubicBezTo>
                  <a:cubicBezTo>
                    <a:pt x="313087" y="27718"/>
                    <a:pt x="391763" y="0"/>
                    <a:pt x="486156" y="0"/>
                  </a:cubicBezTo>
                  <a:cubicBezTo>
                    <a:pt x="537210" y="0"/>
                    <a:pt x="577501" y="5620"/>
                    <a:pt x="607219" y="16955"/>
                  </a:cubicBezTo>
                  <a:lnTo>
                    <a:pt x="607219" y="188786"/>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479E827-C57E-CA20-149D-7272F492FA52}"/>
                </a:ext>
              </a:extLst>
            </p:cNvPr>
            <p:cNvSpPr/>
            <p:nvPr/>
          </p:nvSpPr>
          <p:spPr bwMode="white">
            <a:xfrm>
              <a:off x="7398638" y="2095993"/>
              <a:ext cx="576929" cy="1201864"/>
            </a:xfrm>
            <a:custGeom>
              <a:avLst/>
              <a:gdLst>
                <a:gd name="connsiteX0" fmla="*/ 576834 w 576929"/>
                <a:gd name="connsiteY0" fmla="*/ 1171575 h 1201864"/>
                <a:gd name="connsiteX1" fmla="*/ 417481 w 576929"/>
                <a:gd name="connsiteY1" fmla="*/ 1201865 h 1201864"/>
                <a:gd name="connsiteX2" fmla="*/ 152209 w 576929"/>
                <a:gd name="connsiteY2" fmla="*/ 947261 h 1201864"/>
                <a:gd name="connsiteX3" fmla="*/ 152209 w 576929"/>
                <a:gd name="connsiteY3" fmla="*/ 431768 h 1201864"/>
                <a:gd name="connsiteX4" fmla="*/ 0 w 576929"/>
                <a:gd name="connsiteY4" fmla="*/ 431768 h 1201864"/>
                <a:gd name="connsiteX5" fmla="*/ 0 w 576929"/>
                <a:gd name="connsiteY5" fmla="*/ 269748 h 1201864"/>
                <a:gd name="connsiteX6" fmla="*/ 152209 w 576929"/>
                <a:gd name="connsiteY6" fmla="*/ 269748 h 1201864"/>
                <a:gd name="connsiteX7" fmla="*/ 152209 w 576929"/>
                <a:gd name="connsiteY7" fmla="*/ 58769 h 1201864"/>
                <a:gd name="connsiteX8" fmla="*/ 358807 w 576929"/>
                <a:gd name="connsiteY8" fmla="*/ 0 h 1201864"/>
                <a:gd name="connsiteX9" fmla="*/ 358807 w 576929"/>
                <a:gd name="connsiteY9" fmla="*/ 269748 h 1201864"/>
                <a:gd name="connsiteX10" fmla="*/ 576929 w 576929"/>
                <a:gd name="connsiteY10" fmla="*/ 269748 h 1201864"/>
                <a:gd name="connsiteX11" fmla="*/ 576929 w 576929"/>
                <a:gd name="connsiteY11" fmla="*/ 431768 h 1201864"/>
                <a:gd name="connsiteX12" fmla="*/ 358807 w 576929"/>
                <a:gd name="connsiteY12" fmla="*/ 431768 h 1201864"/>
                <a:gd name="connsiteX13" fmla="*/ 358807 w 576929"/>
                <a:gd name="connsiteY13" fmla="*/ 887635 h 1201864"/>
                <a:gd name="connsiteX14" fmla="*/ 388144 w 576929"/>
                <a:gd name="connsiteY14" fmla="*/ 1003364 h 1201864"/>
                <a:gd name="connsiteX15" fmla="*/ 486060 w 576929"/>
                <a:gd name="connsiteY15" fmla="*/ 1038035 h 1201864"/>
                <a:gd name="connsiteX16" fmla="*/ 576834 w 576929"/>
                <a:gd name="connsiteY16" fmla="*/ 1007745 h 1201864"/>
                <a:gd name="connsiteX17" fmla="*/ 576834 w 576929"/>
                <a:gd name="connsiteY17" fmla="*/ 1171575 h 12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929" h="1201864">
                  <a:moveTo>
                    <a:pt x="576834" y="1171575"/>
                  </a:moveTo>
                  <a:cubicBezTo>
                    <a:pt x="536448" y="1191768"/>
                    <a:pt x="483394" y="1201865"/>
                    <a:pt x="417481" y="1201865"/>
                  </a:cubicBezTo>
                  <a:cubicBezTo>
                    <a:pt x="240602" y="1201865"/>
                    <a:pt x="152209" y="1116997"/>
                    <a:pt x="152209" y="947261"/>
                  </a:cubicBezTo>
                  <a:lnTo>
                    <a:pt x="152209" y="431768"/>
                  </a:lnTo>
                  <a:lnTo>
                    <a:pt x="0" y="431768"/>
                  </a:lnTo>
                  <a:lnTo>
                    <a:pt x="0" y="269748"/>
                  </a:lnTo>
                  <a:lnTo>
                    <a:pt x="152209" y="269748"/>
                  </a:lnTo>
                  <a:lnTo>
                    <a:pt x="152209" y="58769"/>
                  </a:lnTo>
                  <a:lnTo>
                    <a:pt x="358807" y="0"/>
                  </a:lnTo>
                  <a:lnTo>
                    <a:pt x="358807" y="269748"/>
                  </a:lnTo>
                  <a:lnTo>
                    <a:pt x="576929" y="269748"/>
                  </a:lnTo>
                  <a:lnTo>
                    <a:pt x="576929" y="431768"/>
                  </a:lnTo>
                  <a:lnTo>
                    <a:pt x="358807" y="431768"/>
                  </a:lnTo>
                  <a:lnTo>
                    <a:pt x="358807" y="887635"/>
                  </a:lnTo>
                  <a:cubicBezTo>
                    <a:pt x="358807" y="941642"/>
                    <a:pt x="368618" y="980218"/>
                    <a:pt x="388144" y="1003364"/>
                  </a:cubicBezTo>
                  <a:cubicBezTo>
                    <a:pt x="407765" y="1026509"/>
                    <a:pt x="440341" y="1038035"/>
                    <a:pt x="486060" y="1038035"/>
                  </a:cubicBezTo>
                  <a:cubicBezTo>
                    <a:pt x="521112" y="1038035"/>
                    <a:pt x="551307" y="1027938"/>
                    <a:pt x="576834" y="1007745"/>
                  </a:cubicBezTo>
                  <a:lnTo>
                    <a:pt x="576834" y="1171575"/>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9685AAF-E6CE-0A10-EBE5-9642E5DF5F7E}"/>
                </a:ext>
              </a:extLst>
            </p:cNvPr>
            <p:cNvSpPr/>
            <p:nvPr/>
          </p:nvSpPr>
          <p:spPr bwMode="white">
            <a:xfrm>
              <a:off x="747712" y="3824019"/>
              <a:ext cx="864584" cy="1276730"/>
            </a:xfrm>
            <a:custGeom>
              <a:avLst/>
              <a:gdLst>
                <a:gd name="connsiteX0" fmla="*/ 0 w 864584"/>
                <a:gd name="connsiteY0" fmla="*/ 1276636 h 1276730"/>
                <a:gd name="connsiteX1" fmla="*/ 0 w 864584"/>
                <a:gd name="connsiteY1" fmla="*/ 0 h 1276730"/>
                <a:gd name="connsiteX2" fmla="*/ 405098 w 864584"/>
                <a:gd name="connsiteY2" fmla="*/ 0 h 1276730"/>
                <a:gd name="connsiteX3" fmla="*/ 698468 w 864584"/>
                <a:gd name="connsiteY3" fmla="*/ 81058 h 1276730"/>
                <a:gd name="connsiteX4" fmla="*/ 806672 w 864584"/>
                <a:gd name="connsiteY4" fmla="*/ 292036 h 1276730"/>
                <a:gd name="connsiteX5" fmla="*/ 745236 w 864584"/>
                <a:gd name="connsiteY5" fmla="*/ 480822 h 1276730"/>
                <a:gd name="connsiteX6" fmla="*/ 575215 w 864584"/>
                <a:gd name="connsiteY6" fmla="*/ 594741 h 1276730"/>
                <a:gd name="connsiteX7" fmla="*/ 575215 w 864584"/>
                <a:gd name="connsiteY7" fmla="*/ 598265 h 1276730"/>
                <a:gd name="connsiteX8" fmla="*/ 785813 w 864584"/>
                <a:gd name="connsiteY8" fmla="*/ 695801 h 1276730"/>
                <a:gd name="connsiteX9" fmla="*/ 864584 w 864584"/>
                <a:gd name="connsiteY9" fmla="*/ 909923 h 1276730"/>
                <a:gd name="connsiteX10" fmla="*/ 735521 w 864584"/>
                <a:gd name="connsiteY10" fmla="*/ 1175194 h 1276730"/>
                <a:gd name="connsiteX11" fmla="*/ 409670 w 864584"/>
                <a:gd name="connsiteY11" fmla="*/ 1276731 h 1276730"/>
                <a:gd name="connsiteX12" fmla="*/ 0 w 864584"/>
                <a:gd name="connsiteY12" fmla="*/ 1276731 h 1276730"/>
                <a:gd name="connsiteX13" fmla="*/ 210979 w 864584"/>
                <a:gd name="connsiteY13" fmla="*/ 170021 h 1276730"/>
                <a:gd name="connsiteX14" fmla="*/ 210979 w 864584"/>
                <a:gd name="connsiteY14" fmla="*/ 533209 h 1276730"/>
                <a:gd name="connsiteX15" fmla="*/ 348044 w 864584"/>
                <a:gd name="connsiteY15" fmla="*/ 533209 h 1276730"/>
                <a:gd name="connsiteX16" fmla="*/ 521208 w 864584"/>
                <a:gd name="connsiteY16" fmla="*/ 481108 h 1276730"/>
                <a:gd name="connsiteX17" fmla="*/ 583978 w 864584"/>
                <a:gd name="connsiteY17" fmla="*/ 333756 h 1276730"/>
                <a:gd name="connsiteX18" fmla="*/ 364998 w 864584"/>
                <a:gd name="connsiteY18" fmla="*/ 169926 h 1276730"/>
                <a:gd name="connsiteX19" fmla="*/ 210979 w 864584"/>
                <a:gd name="connsiteY19" fmla="*/ 169926 h 1276730"/>
                <a:gd name="connsiteX20" fmla="*/ 210979 w 864584"/>
                <a:gd name="connsiteY20" fmla="*/ 703326 h 1276730"/>
                <a:gd name="connsiteX21" fmla="*/ 210979 w 864584"/>
                <a:gd name="connsiteY21" fmla="*/ 1107567 h 1276730"/>
                <a:gd name="connsiteX22" fmla="*/ 391668 w 864584"/>
                <a:gd name="connsiteY22" fmla="*/ 1107567 h 1276730"/>
                <a:gd name="connsiteX23" fmla="*/ 574643 w 864584"/>
                <a:gd name="connsiteY23" fmla="*/ 1052798 h 1276730"/>
                <a:gd name="connsiteX24" fmla="*/ 639223 w 864584"/>
                <a:gd name="connsiteY24" fmla="*/ 901922 h 1276730"/>
                <a:gd name="connsiteX25" fmla="*/ 364141 w 864584"/>
                <a:gd name="connsiteY25" fmla="*/ 703421 h 1276730"/>
                <a:gd name="connsiteX26" fmla="*/ 210979 w 864584"/>
                <a:gd name="connsiteY26" fmla="*/ 703421 h 127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4584" h="1276730">
                  <a:moveTo>
                    <a:pt x="0" y="1276636"/>
                  </a:moveTo>
                  <a:lnTo>
                    <a:pt x="0" y="0"/>
                  </a:lnTo>
                  <a:lnTo>
                    <a:pt x="405098" y="0"/>
                  </a:lnTo>
                  <a:cubicBezTo>
                    <a:pt x="528542" y="0"/>
                    <a:pt x="626364" y="27051"/>
                    <a:pt x="698468" y="81058"/>
                  </a:cubicBezTo>
                  <a:cubicBezTo>
                    <a:pt x="770573" y="135064"/>
                    <a:pt x="806672" y="205359"/>
                    <a:pt x="806672" y="292036"/>
                  </a:cubicBezTo>
                  <a:cubicBezTo>
                    <a:pt x="806672" y="364426"/>
                    <a:pt x="786194" y="427387"/>
                    <a:pt x="745236" y="480822"/>
                  </a:cubicBezTo>
                  <a:cubicBezTo>
                    <a:pt x="704279" y="534257"/>
                    <a:pt x="647605" y="572262"/>
                    <a:pt x="575215" y="594741"/>
                  </a:cubicBezTo>
                  <a:lnTo>
                    <a:pt x="575215" y="598265"/>
                  </a:lnTo>
                  <a:cubicBezTo>
                    <a:pt x="663035" y="608362"/>
                    <a:pt x="733235" y="640842"/>
                    <a:pt x="785813" y="695801"/>
                  </a:cubicBezTo>
                  <a:cubicBezTo>
                    <a:pt x="838295" y="750665"/>
                    <a:pt x="864584" y="822103"/>
                    <a:pt x="864584" y="909923"/>
                  </a:cubicBezTo>
                  <a:cubicBezTo>
                    <a:pt x="864584" y="1019175"/>
                    <a:pt x="821531" y="1107567"/>
                    <a:pt x="735521" y="1175194"/>
                  </a:cubicBezTo>
                  <a:cubicBezTo>
                    <a:pt x="649415" y="1242822"/>
                    <a:pt x="540830" y="1276731"/>
                    <a:pt x="409670" y="1276731"/>
                  </a:cubicBezTo>
                  <a:lnTo>
                    <a:pt x="0" y="1276731"/>
                  </a:lnTo>
                  <a:close/>
                  <a:moveTo>
                    <a:pt x="210979" y="170021"/>
                  </a:moveTo>
                  <a:lnTo>
                    <a:pt x="210979" y="533209"/>
                  </a:lnTo>
                  <a:lnTo>
                    <a:pt x="348044" y="533209"/>
                  </a:lnTo>
                  <a:cubicBezTo>
                    <a:pt x="421672" y="533209"/>
                    <a:pt x="479393" y="515874"/>
                    <a:pt x="521208" y="481108"/>
                  </a:cubicBezTo>
                  <a:cubicBezTo>
                    <a:pt x="563023" y="446342"/>
                    <a:pt x="583978" y="397288"/>
                    <a:pt x="583978" y="333756"/>
                  </a:cubicBezTo>
                  <a:cubicBezTo>
                    <a:pt x="583978" y="224600"/>
                    <a:pt x="511016" y="169926"/>
                    <a:pt x="364998" y="169926"/>
                  </a:cubicBezTo>
                  <a:lnTo>
                    <a:pt x="210979" y="169926"/>
                  </a:lnTo>
                  <a:close/>
                  <a:moveTo>
                    <a:pt x="210979" y="703326"/>
                  </a:moveTo>
                  <a:lnTo>
                    <a:pt x="210979" y="1107567"/>
                  </a:lnTo>
                  <a:lnTo>
                    <a:pt x="391668" y="1107567"/>
                  </a:lnTo>
                  <a:cubicBezTo>
                    <a:pt x="470630" y="1107567"/>
                    <a:pt x="531590" y="1089279"/>
                    <a:pt x="574643" y="1052798"/>
                  </a:cubicBezTo>
                  <a:cubicBezTo>
                    <a:pt x="617696" y="1016318"/>
                    <a:pt x="639223" y="966026"/>
                    <a:pt x="639223" y="901922"/>
                  </a:cubicBezTo>
                  <a:cubicBezTo>
                    <a:pt x="639223" y="769620"/>
                    <a:pt x="547497" y="703421"/>
                    <a:pt x="364141" y="703421"/>
                  </a:cubicBezTo>
                  <a:lnTo>
                    <a:pt x="210979" y="703421"/>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D47342F-6E33-C310-3B4A-6DB6948CD42C}"/>
                </a:ext>
              </a:extLst>
            </p:cNvPr>
            <p:cNvSpPr/>
            <p:nvPr/>
          </p:nvSpPr>
          <p:spPr bwMode="white">
            <a:xfrm>
              <a:off x="1753361" y="4189016"/>
              <a:ext cx="812863" cy="932973"/>
            </a:xfrm>
            <a:custGeom>
              <a:avLst/>
              <a:gdLst>
                <a:gd name="connsiteX0" fmla="*/ 812863 w 812863"/>
                <a:gd name="connsiteY0" fmla="*/ 911638 h 932973"/>
                <a:gd name="connsiteX1" fmla="*/ 606362 w 812863"/>
                <a:gd name="connsiteY1" fmla="*/ 911638 h 932973"/>
                <a:gd name="connsiteX2" fmla="*/ 606362 w 812863"/>
                <a:gd name="connsiteY2" fmla="*/ 767429 h 932973"/>
                <a:gd name="connsiteX3" fmla="*/ 602742 w 812863"/>
                <a:gd name="connsiteY3" fmla="*/ 767429 h 932973"/>
                <a:gd name="connsiteX4" fmla="*/ 323183 w 812863"/>
                <a:gd name="connsiteY4" fmla="*/ 932974 h 932973"/>
                <a:gd name="connsiteX5" fmla="*/ 0 w 812863"/>
                <a:gd name="connsiteY5" fmla="*/ 544830 h 932973"/>
                <a:gd name="connsiteX6" fmla="*/ 0 w 812863"/>
                <a:gd name="connsiteY6" fmla="*/ 0 h 932973"/>
                <a:gd name="connsiteX7" fmla="*/ 206502 w 812863"/>
                <a:gd name="connsiteY7" fmla="*/ 0 h 932973"/>
                <a:gd name="connsiteX8" fmla="*/ 206502 w 812863"/>
                <a:gd name="connsiteY8" fmla="*/ 523494 h 932973"/>
                <a:gd name="connsiteX9" fmla="*/ 396145 w 812863"/>
                <a:gd name="connsiteY9" fmla="*/ 769239 h 932973"/>
                <a:gd name="connsiteX10" fmla="*/ 547021 w 812863"/>
                <a:gd name="connsiteY10" fmla="*/ 701612 h 932973"/>
                <a:gd name="connsiteX11" fmla="*/ 606266 w 812863"/>
                <a:gd name="connsiteY11" fmla="*/ 524447 h 932973"/>
                <a:gd name="connsiteX12" fmla="*/ 606266 w 812863"/>
                <a:gd name="connsiteY12" fmla="*/ 95 h 932973"/>
                <a:gd name="connsiteX13" fmla="*/ 812768 w 812863"/>
                <a:gd name="connsiteY13" fmla="*/ 95 h 932973"/>
                <a:gd name="connsiteX14" fmla="*/ 812768 w 812863"/>
                <a:gd name="connsiteY14" fmla="*/ 911733 h 93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863" h="932973">
                  <a:moveTo>
                    <a:pt x="812863" y="911638"/>
                  </a:moveTo>
                  <a:lnTo>
                    <a:pt x="606362" y="911638"/>
                  </a:lnTo>
                  <a:lnTo>
                    <a:pt x="606362" y="767429"/>
                  </a:lnTo>
                  <a:lnTo>
                    <a:pt x="602742" y="767429"/>
                  </a:lnTo>
                  <a:cubicBezTo>
                    <a:pt x="542830" y="877824"/>
                    <a:pt x="449580" y="932974"/>
                    <a:pt x="323183" y="932974"/>
                  </a:cubicBezTo>
                  <a:cubicBezTo>
                    <a:pt x="107728" y="932974"/>
                    <a:pt x="0" y="803624"/>
                    <a:pt x="0" y="544830"/>
                  </a:cubicBezTo>
                  <a:lnTo>
                    <a:pt x="0" y="0"/>
                  </a:lnTo>
                  <a:lnTo>
                    <a:pt x="206502" y="0"/>
                  </a:lnTo>
                  <a:lnTo>
                    <a:pt x="206502" y="523494"/>
                  </a:lnTo>
                  <a:cubicBezTo>
                    <a:pt x="206502" y="687324"/>
                    <a:pt x="269748" y="769239"/>
                    <a:pt x="396145" y="769239"/>
                  </a:cubicBezTo>
                  <a:cubicBezTo>
                    <a:pt x="457295" y="769239"/>
                    <a:pt x="507587" y="746665"/>
                    <a:pt x="547021" y="701612"/>
                  </a:cubicBezTo>
                  <a:cubicBezTo>
                    <a:pt x="586454" y="656558"/>
                    <a:pt x="606266" y="597408"/>
                    <a:pt x="606266" y="524447"/>
                  </a:cubicBezTo>
                  <a:lnTo>
                    <a:pt x="606266" y="95"/>
                  </a:lnTo>
                  <a:lnTo>
                    <a:pt x="812768" y="95"/>
                  </a:lnTo>
                  <a:lnTo>
                    <a:pt x="812768" y="911733"/>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0420E76-AEB3-65EE-FDCE-6D201AB9FA24}"/>
                </a:ext>
              </a:extLst>
            </p:cNvPr>
            <p:cNvSpPr/>
            <p:nvPr/>
          </p:nvSpPr>
          <p:spPr bwMode="white">
            <a:xfrm>
              <a:off x="2761678" y="3762487"/>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95"/>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279EA27-BDCF-7F8B-7B2D-C206ABC3C20D}"/>
                </a:ext>
              </a:extLst>
            </p:cNvPr>
            <p:cNvSpPr/>
            <p:nvPr/>
          </p:nvSpPr>
          <p:spPr bwMode="white">
            <a:xfrm>
              <a:off x="3201923" y="3750962"/>
              <a:ext cx="207454" cy="1349692"/>
            </a:xfrm>
            <a:custGeom>
              <a:avLst/>
              <a:gdLst>
                <a:gd name="connsiteX0" fmla="*/ 207454 w 207454"/>
                <a:gd name="connsiteY0" fmla="*/ 1349692 h 1349692"/>
                <a:gd name="connsiteX1" fmla="*/ 0 w 207454"/>
                <a:gd name="connsiteY1" fmla="*/ 1349692 h 1349692"/>
                <a:gd name="connsiteX2" fmla="*/ 0 w 207454"/>
                <a:gd name="connsiteY2" fmla="*/ 0 h 1349692"/>
                <a:gd name="connsiteX3" fmla="*/ 207454 w 207454"/>
                <a:gd name="connsiteY3" fmla="*/ 0 h 1349692"/>
                <a:gd name="connsiteX4" fmla="*/ 207454 w 207454"/>
                <a:gd name="connsiteY4" fmla="*/ 1349692 h 13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54" h="1349692">
                  <a:moveTo>
                    <a:pt x="207454" y="1349692"/>
                  </a:moveTo>
                  <a:lnTo>
                    <a:pt x="0" y="1349692"/>
                  </a:lnTo>
                  <a:lnTo>
                    <a:pt x="0" y="0"/>
                  </a:lnTo>
                  <a:lnTo>
                    <a:pt x="207454" y="0"/>
                  </a:lnTo>
                  <a:lnTo>
                    <a:pt x="207454" y="134969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2A0F44C-FB10-0AF7-02B0-8BFF25C72AF1}"/>
                </a:ext>
              </a:extLst>
            </p:cNvPr>
            <p:cNvSpPr/>
            <p:nvPr/>
          </p:nvSpPr>
          <p:spPr bwMode="white">
            <a:xfrm>
              <a:off x="3564826" y="3751152"/>
              <a:ext cx="887634" cy="1370933"/>
            </a:xfrm>
            <a:custGeom>
              <a:avLst/>
              <a:gdLst>
                <a:gd name="connsiteX0" fmla="*/ 887635 w 887634"/>
                <a:gd name="connsiteY0" fmla="*/ 1349502 h 1370933"/>
                <a:gd name="connsiteX1" fmla="*/ 681038 w 887634"/>
                <a:gd name="connsiteY1" fmla="*/ 1349502 h 1370933"/>
                <a:gd name="connsiteX2" fmla="*/ 681038 w 887634"/>
                <a:gd name="connsiteY2" fmla="*/ 1194626 h 1370933"/>
                <a:gd name="connsiteX3" fmla="*/ 677513 w 887634"/>
                <a:gd name="connsiteY3" fmla="*/ 1194626 h 1370933"/>
                <a:gd name="connsiteX4" fmla="*/ 370332 w 887634"/>
                <a:gd name="connsiteY4" fmla="*/ 1370933 h 1370933"/>
                <a:gd name="connsiteX5" fmla="*/ 101060 w 887634"/>
                <a:gd name="connsiteY5" fmla="*/ 1248537 h 1370933"/>
                <a:gd name="connsiteX6" fmla="*/ 0 w 887634"/>
                <a:gd name="connsiteY6" fmla="*/ 915162 h 1370933"/>
                <a:gd name="connsiteX7" fmla="*/ 111728 w 887634"/>
                <a:gd name="connsiteY7" fmla="*/ 552831 h 1370933"/>
                <a:gd name="connsiteX8" fmla="*/ 409575 w 887634"/>
                <a:gd name="connsiteY8" fmla="*/ 416624 h 1370933"/>
                <a:gd name="connsiteX9" fmla="*/ 677513 w 887634"/>
                <a:gd name="connsiteY9" fmla="*/ 564452 h 1370933"/>
                <a:gd name="connsiteX10" fmla="*/ 681038 w 887634"/>
                <a:gd name="connsiteY10" fmla="*/ 564452 h 1370933"/>
                <a:gd name="connsiteX11" fmla="*/ 681038 w 887634"/>
                <a:gd name="connsiteY11" fmla="*/ 0 h 1370933"/>
                <a:gd name="connsiteX12" fmla="*/ 887635 w 887634"/>
                <a:gd name="connsiteY12" fmla="*/ 0 h 1370933"/>
                <a:gd name="connsiteX13" fmla="*/ 887635 w 887634"/>
                <a:gd name="connsiteY13" fmla="*/ 1349693 h 1370933"/>
                <a:gd name="connsiteX14" fmla="*/ 683705 w 887634"/>
                <a:gd name="connsiteY14" fmla="*/ 932879 h 1370933"/>
                <a:gd name="connsiteX15" fmla="*/ 683705 w 887634"/>
                <a:gd name="connsiteY15" fmla="*/ 813530 h 1370933"/>
                <a:gd name="connsiteX16" fmla="*/ 620458 w 887634"/>
                <a:gd name="connsiteY16" fmla="*/ 648843 h 1370933"/>
                <a:gd name="connsiteX17" fmla="*/ 459296 w 887634"/>
                <a:gd name="connsiteY17" fmla="*/ 581216 h 1370933"/>
                <a:gd name="connsiteX18" fmla="*/ 277273 w 887634"/>
                <a:gd name="connsiteY18" fmla="*/ 667607 h 1370933"/>
                <a:gd name="connsiteX19" fmla="*/ 210979 w 887634"/>
                <a:gd name="connsiteY19" fmla="*/ 907066 h 1370933"/>
                <a:gd name="connsiteX20" fmla="*/ 274606 w 887634"/>
                <a:gd name="connsiteY20" fmla="*/ 1126522 h 1370933"/>
                <a:gd name="connsiteX21" fmla="*/ 445960 w 887634"/>
                <a:gd name="connsiteY21" fmla="*/ 1207103 h 1370933"/>
                <a:gd name="connsiteX22" fmla="*/ 617791 w 887634"/>
                <a:gd name="connsiteY22" fmla="*/ 1129189 h 1370933"/>
                <a:gd name="connsiteX23" fmla="*/ 683705 w 887634"/>
                <a:gd name="connsiteY23" fmla="*/ 932879 h 137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7634" h="1370933">
                  <a:moveTo>
                    <a:pt x="887635" y="1349502"/>
                  </a:moveTo>
                  <a:lnTo>
                    <a:pt x="681038" y="1349502"/>
                  </a:lnTo>
                  <a:lnTo>
                    <a:pt x="681038" y="1194626"/>
                  </a:lnTo>
                  <a:lnTo>
                    <a:pt x="677513" y="1194626"/>
                  </a:lnTo>
                  <a:cubicBezTo>
                    <a:pt x="611029" y="1312164"/>
                    <a:pt x="508635" y="1370933"/>
                    <a:pt x="370332" y="1370933"/>
                  </a:cubicBezTo>
                  <a:cubicBezTo>
                    <a:pt x="258127" y="1370933"/>
                    <a:pt x="168402" y="1330166"/>
                    <a:pt x="101060" y="1248537"/>
                  </a:cubicBezTo>
                  <a:cubicBezTo>
                    <a:pt x="33718" y="1166908"/>
                    <a:pt x="0" y="1055751"/>
                    <a:pt x="0" y="915162"/>
                  </a:cubicBezTo>
                  <a:cubicBezTo>
                    <a:pt x="0" y="764381"/>
                    <a:pt x="37243" y="643604"/>
                    <a:pt x="111728" y="552831"/>
                  </a:cubicBezTo>
                  <a:cubicBezTo>
                    <a:pt x="186214" y="462058"/>
                    <a:pt x="285464" y="416624"/>
                    <a:pt x="409575" y="416624"/>
                  </a:cubicBezTo>
                  <a:cubicBezTo>
                    <a:pt x="533686" y="416624"/>
                    <a:pt x="621792" y="465868"/>
                    <a:pt x="677513" y="564452"/>
                  </a:cubicBezTo>
                  <a:lnTo>
                    <a:pt x="681038" y="564452"/>
                  </a:lnTo>
                  <a:lnTo>
                    <a:pt x="681038" y="0"/>
                  </a:lnTo>
                  <a:lnTo>
                    <a:pt x="887635" y="0"/>
                  </a:lnTo>
                  <a:lnTo>
                    <a:pt x="887635" y="1349693"/>
                  </a:lnTo>
                  <a:close/>
                  <a:moveTo>
                    <a:pt x="683705" y="932879"/>
                  </a:moveTo>
                  <a:lnTo>
                    <a:pt x="683705" y="813530"/>
                  </a:lnTo>
                  <a:cubicBezTo>
                    <a:pt x="683705" y="748855"/>
                    <a:pt x="662654" y="693896"/>
                    <a:pt x="620458" y="648843"/>
                  </a:cubicBezTo>
                  <a:cubicBezTo>
                    <a:pt x="578358" y="603695"/>
                    <a:pt x="524637" y="581216"/>
                    <a:pt x="459296" y="581216"/>
                  </a:cubicBezTo>
                  <a:cubicBezTo>
                    <a:pt x="382143" y="581216"/>
                    <a:pt x="321469" y="609981"/>
                    <a:pt x="277273" y="667607"/>
                  </a:cubicBezTo>
                  <a:cubicBezTo>
                    <a:pt x="233077" y="725138"/>
                    <a:pt x="210979" y="805053"/>
                    <a:pt x="210979" y="907066"/>
                  </a:cubicBezTo>
                  <a:cubicBezTo>
                    <a:pt x="210979" y="999649"/>
                    <a:pt x="232220" y="1072801"/>
                    <a:pt x="274606" y="1126522"/>
                  </a:cubicBezTo>
                  <a:cubicBezTo>
                    <a:pt x="316992" y="1180243"/>
                    <a:pt x="374142" y="1207103"/>
                    <a:pt x="445960" y="1207103"/>
                  </a:cubicBezTo>
                  <a:cubicBezTo>
                    <a:pt x="517779" y="1207103"/>
                    <a:pt x="573881" y="1181100"/>
                    <a:pt x="617791" y="1129189"/>
                  </a:cubicBezTo>
                  <a:cubicBezTo>
                    <a:pt x="661702" y="1077278"/>
                    <a:pt x="683705" y="1011841"/>
                    <a:pt x="683705" y="932879"/>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31831884"/>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B8EF10-4115-7EE6-1249-D6DC0A94D9B0}"/>
              </a:ext>
            </a:extLst>
          </p:cNvPr>
          <p:cNvPicPr>
            <a:picLocks noChangeAspect="1"/>
          </p:cNvPicPr>
          <p:nvPr userDrawn="1"/>
        </p:nvPicPr>
        <p:blipFill>
          <a:blip r:embed="rId2"/>
          <a:srcRect/>
          <a:stretch/>
        </p:blipFill>
        <p:spPr>
          <a:xfrm>
            <a:off x="1" y="0"/>
            <a:ext cx="12191998" cy="6857999"/>
          </a:xfrm>
          <a:prstGeom prst="rect">
            <a:avLst/>
          </a:prstGeom>
        </p:spPr>
      </p:pic>
      <p:sp>
        <p:nvSpPr>
          <p:cNvPr id="9" name="Title 1"/>
          <p:cNvSpPr>
            <a:spLocks noGrp="1"/>
          </p:cNvSpPr>
          <p:nvPr>
            <p:ph type="title" hasCustomPrompt="1"/>
          </p:nvPr>
        </p:nvSpPr>
        <p:spPr bwMode="white">
          <a:xfrm>
            <a:off x="584200" y="2918223"/>
            <a:ext cx="9144000" cy="615553"/>
          </a:xfrm>
          <a:noFill/>
        </p:spPr>
        <p:txBody>
          <a:bodyPr vert="horz" wrap="square" lIns="0" tIns="0" rIns="0" bIns="0" rtlCol="0" anchor="b" anchorCtr="0">
            <a:spAutoFit/>
          </a:bodyPr>
          <a:lstStyle>
            <a:lvl1pPr>
              <a:defRPr lang="en-US" sz="4000" dirty="0">
                <a:solidFill>
                  <a:srgbClr val="D4EC8E"/>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Tree>
    <p:extLst>
      <p:ext uri="{BB962C8B-B14F-4D97-AF65-F5344CB8AC3E}">
        <p14:creationId xmlns:p14="http://schemas.microsoft.com/office/powerpoint/2010/main" val="198435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0496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75104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1446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7496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34121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89851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075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11173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8806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2410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2823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47241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985861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123246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8760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23632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80298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97473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750239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674422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61733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564520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628386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860222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13029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4664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348068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32385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9758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51238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82174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71419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02247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65990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4509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77846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07217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9498926"/>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876548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280037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77129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113651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64A13-1480-A771-C5E0-989748C7DB46}"/>
              </a:ext>
            </a:extLst>
          </p:cNvPr>
          <p:cNvPicPr>
            <a:picLocks noChangeAspect="1"/>
          </p:cNvPicPr>
          <p:nvPr userDrawn="1"/>
        </p:nvPicPr>
        <p:blipFill>
          <a:blip r:embed="rId2"/>
          <a:srcRect/>
          <a:stretch/>
        </p:blipFill>
        <p:spPr>
          <a:xfrm>
            <a:off x="8449366" y="688"/>
            <a:ext cx="3742634" cy="6856622"/>
          </a:xfrm>
          <a:prstGeom prst="rect">
            <a:avLst/>
          </a:prstGeom>
        </p:spPr>
      </p:pic>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60369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9736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D0199-9B4A-EF92-5063-6750098BCE42}"/>
              </a:ext>
            </a:extLst>
          </p:cNvPr>
          <p:cNvPicPr>
            <a:picLocks noChangeAspect="1"/>
          </p:cNvPicPr>
          <p:nvPr userDrawn="1"/>
        </p:nvPicPr>
        <p:blipFill>
          <a:blip r:embed="rId2"/>
          <a:srcRect/>
          <a:stretch/>
        </p:blipFill>
        <p:spPr>
          <a:xfrm>
            <a:off x="9700717" y="0"/>
            <a:ext cx="2490825"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12395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228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6900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2350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7098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1341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282476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7_Large Number Divider 1">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E953B-3B8D-EA83-FEF1-1342A9912A6C}"/>
              </a:ext>
              <a:ext uri="{C183D7F6-B498-43B3-948B-1728B52AA6E4}">
                <adec:decorative xmlns:adec="http://schemas.microsoft.com/office/drawing/2017/decorative" val="1"/>
              </a:ext>
            </a:extLst>
          </p:cNvPr>
          <p:cNvPicPr>
            <a:picLocks noChangeAspect="1"/>
          </p:cNvPicPr>
          <p:nvPr userDrawn="1"/>
        </p:nvPicPr>
        <p:blipFill>
          <a:blip r:embed="rId2"/>
          <a:srcRect t="779" b="779"/>
          <a:stretch/>
        </p:blipFill>
        <p:spPr bwMode="blackWhite">
          <a:xfrm>
            <a:off x="0" y="-26581"/>
            <a:ext cx="12192000" cy="6884581"/>
          </a:xfrm>
          <a:prstGeom prst="roundRect">
            <a:avLst>
              <a:gd name="adj" fmla="val 0"/>
            </a:avLst>
          </a:prstGeom>
          <a:solidFill>
            <a:srgbClr val="FFFFFF"/>
          </a:solidFill>
          <a:effectLst>
            <a:outerShdw blurRad="127000" dist="127000" dir="2700000" algn="tl" rotWithShape="0">
              <a:srgbClr val="2F2F2F">
                <a:alpha val="50000"/>
              </a:srgbClr>
            </a:outerShdw>
          </a:effectLst>
        </p:spPr>
      </p:pic>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rgbClr val="50E6FF"/>
                    </a:gs>
                    <a:gs pos="100000">
                      <a:srgbClr val="D59DFF"/>
                    </a:gs>
                  </a:gsLst>
                  <a:lin ang="2400000" scaled="0"/>
                </a:gra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088566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26265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591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9170133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78058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_Large Number Divider 1">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218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35418800"/>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99049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42685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3938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125186"/>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1527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6741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1619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6953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0663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Large Number Divider 1">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outdoor&#10;&#10;Description automatically generated">
            <a:extLst>
              <a:ext uri="{FF2B5EF4-FFF2-40B4-BE49-F238E27FC236}">
                <a16:creationId xmlns:a16="http://schemas.microsoft.com/office/drawing/2014/main" id="{EA648E7D-1D8F-EB6D-669D-C11C81B6859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59142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28978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9289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84442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1456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568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644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4790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33301366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402078763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20536292"/>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Large Number Divider 1">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025EDE9-3B05-7230-5E33-33D3F2B4E520}"/>
              </a:ext>
            </a:extLst>
          </p:cNvPr>
          <p:cNvPicPr>
            <a:picLocks noChangeAspect="1"/>
          </p:cNvPicPr>
          <p:nvPr userDrawn="1"/>
        </p:nvPicPr>
        <p:blipFill>
          <a:blip r:embed="rId2">
            <a:alphaModFix amt="45000"/>
          </a:blip>
          <a:stretch>
            <a:fillRect/>
          </a:stretch>
        </p:blipFill>
        <p:spPr>
          <a:xfrm rot="10800000">
            <a:off x="0" y="518160"/>
            <a:ext cx="12192000" cy="6339840"/>
          </a:xfrm>
          <a:prstGeom prst="rect">
            <a:avLst/>
          </a:prstGeom>
        </p:spPr>
      </p:pic>
    </p:spTree>
    <p:extLst>
      <p:ext uri="{BB962C8B-B14F-4D97-AF65-F5344CB8AC3E}">
        <p14:creationId xmlns:p14="http://schemas.microsoft.com/office/powerpoint/2010/main" val="31097651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4347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97802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23342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158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664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087427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47963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561839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0760473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021299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Large Number Divider 1">
    <p:bg>
      <p:bgPr>
        <a:solidFill>
          <a:schemeClr val="tx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10BD13E-B531-A9CF-1A44-9EDCB23FC4A1}"/>
              </a:ext>
            </a:extLst>
          </p:cNvPr>
          <p:cNvPicPr>
            <a:picLocks noChangeAspect="1"/>
          </p:cNvPicPr>
          <p:nvPr userDrawn="1"/>
        </p:nvPicPr>
        <p:blipFill rotWithShape="1">
          <a:blip r:embed="rId2">
            <a:alphaModFix amt="35000"/>
          </a:blip>
          <a:srcRect t="13756"/>
          <a:stretch/>
        </p:blipFill>
        <p:spPr>
          <a:xfrm rot="10800000">
            <a:off x="0" y="1390297"/>
            <a:ext cx="12192000" cy="5467703"/>
          </a:xfrm>
          <a:prstGeom prst="rect">
            <a:avLst/>
          </a:prstGeom>
        </p:spPr>
      </p:pic>
    </p:spTree>
    <p:extLst>
      <p:ext uri="{BB962C8B-B14F-4D97-AF65-F5344CB8AC3E}">
        <p14:creationId xmlns:p14="http://schemas.microsoft.com/office/powerpoint/2010/main" val="1998899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384545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026845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558341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872790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762229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68413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07204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55416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3710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7877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4_Large Number Divider 1">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A42DE63-DA90-A87D-936E-2D025F3B4F48}"/>
              </a:ext>
            </a:extLst>
          </p:cNvPr>
          <p:cNvPicPr>
            <a:picLocks noChangeAspect="1"/>
          </p:cNvPicPr>
          <p:nvPr userDrawn="1"/>
        </p:nvPicPr>
        <p:blipFill rotWithShape="1">
          <a:blip r:embed="rId2">
            <a:alphaModFix amt="35000"/>
          </a:blip>
          <a:srcRect t="15018"/>
          <a:stretch/>
        </p:blipFill>
        <p:spPr>
          <a:xfrm rot="10800000">
            <a:off x="0" y="1470267"/>
            <a:ext cx="12192000" cy="5387733"/>
          </a:xfrm>
          <a:prstGeom prst="rect">
            <a:avLst/>
          </a:prstGeom>
        </p:spPr>
      </p:pic>
    </p:spTree>
    <p:extLst>
      <p:ext uri="{BB962C8B-B14F-4D97-AF65-F5344CB8AC3E}">
        <p14:creationId xmlns:p14="http://schemas.microsoft.com/office/powerpoint/2010/main" val="29543739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03308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67095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05811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4073039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32917726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94353521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0865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840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96112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492442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Header Line 12 Months">
    <p:spTree>
      <p:nvGrpSpPr>
        <p:cNvPr id="1" name=""/>
        <p:cNvGrpSpPr/>
        <p:nvPr/>
      </p:nvGrpSpPr>
      <p:grpSpPr>
        <a:xfrm>
          <a:off x="0" y="0"/>
          <a:ext cx="0" cy="0"/>
          <a:chOff x="0" y="0"/>
          <a:chExt cx="0" cy="0"/>
        </a:xfrm>
      </p:grpSpPr>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5223978" y="1645653"/>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83742" y="1645653"/>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5223978" y="3406214"/>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84968" y="3406214"/>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0"/>
              </a:ext>
            </a:extLst>
          </p:cNvPr>
          <p:cNvCxnSpPr>
            <a:cxnSpLocks/>
          </p:cNvCxnSpPr>
          <p:nvPr userDrawn="1"/>
        </p:nvCxnSpPr>
        <p:spPr>
          <a:xfrm>
            <a:off x="5223978" y="1526223"/>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080567" y="1526223"/>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5223978" y="3262198"/>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080567" y="3262198"/>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5223530"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083741"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5223530"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083741"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 name="Text Placeholder 16">
            <a:extLst>
              <a:ext uri="{FF2B5EF4-FFF2-40B4-BE49-F238E27FC236}">
                <a16:creationId xmlns:a16="http://schemas.microsoft.com/office/drawing/2014/main" id="{C29DFEC5-946A-BB92-1334-ACE7B43907BF}"/>
              </a:ext>
            </a:extLst>
          </p:cNvPr>
          <p:cNvSpPr>
            <a:spLocks noGrp="1"/>
          </p:cNvSpPr>
          <p:nvPr>
            <p:ph type="body" sz="quarter" idx="35"/>
          </p:nvPr>
        </p:nvSpPr>
        <p:spPr>
          <a:xfrm>
            <a:off x="5223978" y="5166047"/>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64B039F3-5E70-7A71-B946-437C0D95DD8D}"/>
              </a:ext>
            </a:extLst>
          </p:cNvPr>
          <p:cNvCxnSpPr>
            <a:cxnSpLocks/>
          </p:cNvCxnSpPr>
          <p:nvPr userDrawn="1"/>
        </p:nvCxnSpPr>
        <p:spPr>
          <a:xfrm>
            <a:off x="5223978" y="5022031"/>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6DC534A6-26E9-D943-EC01-B68A88789B46}"/>
              </a:ext>
            </a:extLst>
          </p:cNvPr>
          <p:cNvSpPr>
            <a:spLocks noGrp="1"/>
          </p:cNvSpPr>
          <p:nvPr>
            <p:ph type="body" sz="quarter" idx="38" hasCustomPrompt="1"/>
          </p:nvPr>
        </p:nvSpPr>
        <p:spPr>
          <a:xfrm>
            <a:off x="5223530" y="4445967"/>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2" name="Text Placeholder 16">
            <a:extLst>
              <a:ext uri="{FF2B5EF4-FFF2-40B4-BE49-F238E27FC236}">
                <a16:creationId xmlns:a16="http://schemas.microsoft.com/office/drawing/2014/main" id="{03125DCE-A0DB-2CD6-F360-E90F8EEA2278}"/>
              </a:ext>
            </a:extLst>
          </p:cNvPr>
          <p:cNvSpPr>
            <a:spLocks noGrp="1"/>
          </p:cNvSpPr>
          <p:nvPr>
            <p:ph type="body" sz="quarter" idx="39"/>
          </p:nvPr>
        </p:nvSpPr>
        <p:spPr>
          <a:xfrm>
            <a:off x="8084968" y="5166047"/>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193C2935-29DA-A953-A314-E134725303AA}"/>
              </a:ext>
            </a:extLst>
          </p:cNvPr>
          <p:cNvCxnSpPr>
            <a:cxnSpLocks/>
          </p:cNvCxnSpPr>
          <p:nvPr userDrawn="1"/>
        </p:nvCxnSpPr>
        <p:spPr>
          <a:xfrm>
            <a:off x="8080567" y="5022031"/>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28">
            <a:extLst>
              <a:ext uri="{FF2B5EF4-FFF2-40B4-BE49-F238E27FC236}">
                <a16:creationId xmlns:a16="http://schemas.microsoft.com/office/drawing/2014/main" id="{819DB494-389C-BBF6-405B-8D52D3084970}"/>
              </a:ext>
            </a:extLst>
          </p:cNvPr>
          <p:cNvSpPr>
            <a:spLocks noGrp="1"/>
          </p:cNvSpPr>
          <p:nvPr>
            <p:ph type="body" sz="quarter" idx="40" hasCustomPrompt="1"/>
          </p:nvPr>
        </p:nvSpPr>
        <p:spPr>
          <a:xfrm>
            <a:off x="8083741" y="4445967"/>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2092623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1573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22061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26721877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1880689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211371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594195085"/>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02964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3149982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2887633969"/>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465791000"/>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4.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84" Type="http://schemas.openxmlformats.org/officeDocument/2006/relationships/slideLayout" Target="../slideLayouts/slideLayout102.xml"/><Relationship Id="rId89" Type="http://schemas.openxmlformats.org/officeDocument/2006/relationships/slideLayout" Target="../slideLayouts/slideLayout107.xml"/><Relationship Id="rId112" Type="http://schemas.openxmlformats.org/officeDocument/2006/relationships/slideLayout" Target="../slideLayouts/slideLayout130.xml"/><Relationship Id="rId16" Type="http://schemas.openxmlformats.org/officeDocument/2006/relationships/slideLayout" Target="../slideLayouts/slideLayout34.xml"/><Relationship Id="rId107" Type="http://schemas.openxmlformats.org/officeDocument/2006/relationships/slideLayout" Target="../slideLayouts/slideLayout125.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74" Type="http://schemas.openxmlformats.org/officeDocument/2006/relationships/slideLayout" Target="../slideLayouts/slideLayout92.xml"/><Relationship Id="rId79" Type="http://schemas.openxmlformats.org/officeDocument/2006/relationships/slideLayout" Target="../slideLayouts/slideLayout97.xml"/><Relationship Id="rId102" Type="http://schemas.openxmlformats.org/officeDocument/2006/relationships/slideLayout" Target="../slideLayouts/slideLayout120.xml"/><Relationship Id="rId5" Type="http://schemas.openxmlformats.org/officeDocument/2006/relationships/slideLayout" Target="../slideLayouts/slideLayout23.xml"/><Relationship Id="rId90" Type="http://schemas.openxmlformats.org/officeDocument/2006/relationships/slideLayout" Target="../slideLayouts/slideLayout108.xml"/><Relationship Id="rId95" Type="http://schemas.openxmlformats.org/officeDocument/2006/relationships/slideLayout" Target="../slideLayouts/slideLayout113.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113" Type="http://schemas.openxmlformats.org/officeDocument/2006/relationships/slideLayout" Target="../slideLayouts/slideLayout131.xml"/><Relationship Id="rId80" Type="http://schemas.openxmlformats.org/officeDocument/2006/relationships/slideLayout" Target="../slideLayouts/slideLayout98.xml"/><Relationship Id="rId85" Type="http://schemas.openxmlformats.org/officeDocument/2006/relationships/slideLayout" Target="../slideLayouts/slideLayout103.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59" Type="http://schemas.openxmlformats.org/officeDocument/2006/relationships/slideLayout" Target="../slideLayouts/slideLayout77.xml"/><Relationship Id="rId103" Type="http://schemas.openxmlformats.org/officeDocument/2006/relationships/slideLayout" Target="../slideLayouts/slideLayout121.xml"/><Relationship Id="rId108" Type="http://schemas.openxmlformats.org/officeDocument/2006/relationships/slideLayout" Target="../slideLayouts/slideLayout126.xml"/><Relationship Id="rId54" Type="http://schemas.openxmlformats.org/officeDocument/2006/relationships/slideLayout" Target="../slideLayouts/slideLayout72.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91" Type="http://schemas.openxmlformats.org/officeDocument/2006/relationships/slideLayout" Target="../slideLayouts/slideLayout109.xml"/><Relationship Id="rId96" Type="http://schemas.openxmlformats.org/officeDocument/2006/relationships/slideLayout" Target="../slideLayouts/slideLayout11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6" Type="http://schemas.openxmlformats.org/officeDocument/2006/relationships/slideLayout" Target="../slideLayouts/slideLayout124.xml"/><Relationship Id="rId114" Type="http://schemas.openxmlformats.org/officeDocument/2006/relationships/theme" Target="../theme/theme2.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81" Type="http://schemas.openxmlformats.org/officeDocument/2006/relationships/slideLayout" Target="../slideLayouts/slideLayout99.xml"/><Relationship Id="rId86" Type="http://schemas.openxmlformats.org/officeDocument/2006/relationships/slideLayout" Target="../slideLayouts/slideLayout104.xml"/><Relationship Id="rId94" Type="http://schemas.openxmlformats.org/officeDocument/2006/relationships/slideLayout" Target="../slideLayouts/slideLayout112.xml"/><Relationship Id="rId99" Type="http://schemas.openxmlformats.org/officeDocument/2006/relationships/slideLayout" Target="../slideLayouts/slideLayout117.xml"/><Relationship Id="rId101" Type="http://schemas.openxmlformats.org/officeDocument/2006/relationships/slideLayout" Target="../slideLayouts/slideLayout11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109" Type="http://schemas.openxmlformats.org/officeDocument/2006/relationships/slideLayout" Target="../slideLayouts/slideLayout12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97" Type="http://schemas.openxmlformats.org/officeDocument/2006/relationships/slideLayout" Target="../slideLayouts/slideLayout115.xml"/><Relationship Id="rId104" Type="http://schemas.openxmlformats.org/officeDocument/2006/relationships/slideLayout" Target="../slideLayouts/slideLayout122.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92" Type="http://schemas.openxmlformats.org/officeDocument/2006/relationships/slideLayout" Target="../slideLayouts/slideLayout110.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 Id="rId87" Type="http://schemas.openxmlformats.org/officeDocument/2006/relationships/slideLayout" Target="../slideLayouts/slideLayout105.xml"/><Relationship Id="rId110" Type="http://schemas.openxmlformats.org/officeDocument/2006/relationships/slideLayout" Target="../slideLayouts/slideLayout128.xml"/><Relationship Id="rId115" Type="http://schemas.openxmlformats.org/officeDocument/2006/relationships/image" Target="../media/image5.emf"/><Relationship Id="rId61" Type="http://schemas.openxmlformats.org/officeDocument/2006/relationships/slideLayout" Target="../slideLayouts/slideLayout79.xml"/><Relationship Id="rId82" Type="http://schemas.openxmlformats.org/officeDocument/2006/relationships/slideLayout" Target="../slideLayouts/slideLayout100.xml"/><Relationship Id="rId19" Type="http://schemas.openxmlformats.org/officeDocument/2006/relationships/slideLayout" Target="../slideLayouts/slideLayout37.xml"/><Relationship Id="rId14" Type="http://schemas.openxmlformats.org/officeDocument/2006/relationships/slideLayout" Target="../slideLayouts/slideLayout32.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56" Type="http://schemas.openxmlformats.org/officeDocument/2006/relationships/slideLayout" Target="../slideLayouts/slideLayout74.xml"/><Relationship Id="rId77" Type="http://schemas.openxmlformats.org/officeDocument/2006/relationships/slideLayout" Target="../slideLayouts/slideLayout95.xml"/><Relationship Id="rId100" Type="http://schemas.openxmlformats.org/officeDocument/2006/relationships/slideLayout" Target="../slideLayouts/slideLayout118.xml"/><Relationship Id="rId105" Type="http://schemas.openxmlformats.org/officeDocument/2006/relationships/slideLayout" Target="../slideLayouts/slideLayout123.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93" Type="http://schemas.openxmlformats.org/officeDocument/2006/relationships/slideLayout" Target="../slideLayouts/slideLayout111.xml"/><Relationship Id="rId98" Type="http://schemas.openxmlformats.org/officeDocument/2006/relationships/slideLayout" Target="../slideLayouts/slideLayout116.xml"/><Relationship Id="rId3" Type="http://schemas.openxmlformats.org/officeDocument/2006/relationships/slideLayout" Target="../slideLayouts/slideLayout21.xml"/><Relationship Id="rId25" Type="http://schemas.openxmlformats.org/officeDocument/2006/relationships/slideLayout" Target="../slideLayouts/slideLayout43.xml"/><Relationship Id="rId46" Type="http://schemas.openxmlformats.org/officeDocument/2006/relationships/slideLayout" Target="../slideLayouts/slideLayout64.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62" Type="http://schemas.openxmlformats.org/officeDocument/2006/relationships/slideLayout" Target="../slideLayouts/slideLayout80.xml"/><Relationship Id="rId83" Type="http://schemas.openxmlformats.org/officeDocument/2006/relationships/slideLayout" Target="../slideLayouts/slideLayout101.xml"/><Relationship Id="rId88" Type="http://schemas.openxmlformats.org/officeDocument/2006/relationships/slideLayout" Target="../slideLayouts/slideLayout106.xml"/><Relationship Id="rId111" Type="http://schemas.openxmlformats.org/officeDocument/2006/relationships/slideLayout" Target="../slideLayouts/slideLayout12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7.xml"/><Relationship Id="rId117" Type="http://schemas.openxmlformats.org/officeDocument/2006/relationships/slideLayout" Target="../slideLayouts/slideLayout248.xml"/><Relationship Id="rId21" Type="http://schemas.openxmlformats.org/officeDocument/2006/relationships/slideLayout" Target="../slideLayouts/slideLayout152.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63" Type="http://schemas.openxmlformats.org/officeDocument/2006/relationships/slideLayout" Target="../slideLayouts/slideLayout194.xml"/><Relationship Id="rId68" Type="http://schemas.openxmlformats.org/officeDocument/2006/relationships/slideLayout" Target="../slideLayouts/slideLayout199.xml"/><Relationship Id="rId84" Type="http://schemas.openxmlformats.org/officeDocument/2006/relationships/slideLayout" Target="../slideLayouts/slideLayout215.xml"/><Relationship Id="rId89" Type="http://schemas.openxmlformats.org/officeDocument/2006/relationships/slideLayout" Target="../slideLayouts/slideLayout220.xml"/><Relationship Id="rId112" Type="http://schemas.openxmlformats.org/officeDocument/2006/relationships/slideLayout" Target="../slideLayouts/slideLayout243.xml"/><Relationship Id="rId16" Type="http://schemas.openxmlformats.org/officeDocument/2006/relationships/slideLayout" Target="../slideLayouts/slideLayout147.xml"/><Relationship Id="rId107" Type="http://schemas.openxmlformats.org/officeDocument/2006/relationships/slideLayout" Target="../slideLayouts/slideLayout238.xml"/><Relationship Id="rId11" Type="http://schemas.openxmlformats.org/officeDocument/2006/relationships/slideLayout" Target="../slideLayouts/slideLayout142.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53" Type="http://schemas.openxmlformats.org/officeDocument/2006/relationships/slideLayout" Target="../slideLayouts/slideLayout184.xml"/><Relationship Id="rId58" Type="http://schemas.openxmlformats.org/officeDocument/2006/relationships/slideLayout" Target="../slideLayouts/slideLayout189.xml"/><Relationship Id="rId74" Type="http://schemas.openxmlformats.org/officeDocument/2006/relationships/slideLayout" Target="../slideLayouts/slideLayout205.xml"/><Relationship Id="rId79" Type="http://schemas.openxmlformats.org/officeDocument/2006/relationships/slideLayout" Target="../slideLayouts/slideLayout210.xml"/><Relationship Id="rId102" Type="http://schemas.openxmlformats.org/officeDocument/2006/relationships/slideLayout" Target="../slideLayouts/slideLayout233.xml"/><Relationship Id="rId5" Type="http://schemas.openxmlformats.org/officeDocument/2006/relationships/slideLayout" Target="../slideLayouts/slideLayout136.xml"/><Relationship Id="rId90" Type="http://schemas.openxmlformats.org/officeDocument/2006/relationships/slideLayout" Target="../slideLayouts/slideLayout221.xml"/><Relationship Id="rId95" Type="http://schemas.openxmlformats.org/officeDocument/2006/relationships/slideLayout" Target="../slideLayouts/slideLayout226.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64" Type="http://schemas.openxmlformats.org/officeDocument/2006/relationships/slideLayout" Target="../slideLayouts/slideLayout195.xml"/><Relationship Id="rId69" Type="http://schemas.openxmlformats.org/officeDocument/2006/relationships/slideLayout" Target="../slideLayouts/slideLayout200.xml"/><Relationship Id="rId113" Type="http://schemas.openxmlformats.org/officeDocument/2006/relationships/slideLayout" Target="../slideLayouts/slideLayout244.xml"/><Relationship Id="rId118" Type="http://schemas.openxmlformats.org/officeDocument/2006/relationships/slideLayout" Target="../slideLayouts/slideLayout249.xml"/><Relationship Id="rId80" Type="http://schemas.openxmlformats.org/officeDocument/2006/relationships/slideLayout" Target="../slideLayouts/slideLayout211.xml"/><Relationship Id="rId85" Type="http://schemas.openxmlformats.org/officeDocument/2006/relationships/slideLayout" Target="../slideLayouts/slideLayout216.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59" Type="http://schemas.openxmlformats.org/officeDocument/2006/relationships/slideLayout" Target="../slideLayouts/slideLayout190.xml"/><Relationship Id="rId103" Type="http://schemas.openxmlformats.org/officeDocument/2006/relationships/slideLayout" Target="../slideLayouts/slideLayout234.xml"/><Relationship Id="rId108" Type="http://schemas.openxmlformats.org/officeDocument/2006/relationships/slideLayout" Target="../slideLayouts/slideLayout239.xml"/><Relationship Id="rId54" Type="http://schemas.openxmlformats.org/officeDocument/2006/relationships/slideLayout" Target="../slideLayouts/slideLayout185.xml"/><Relationship Id="rId70" Type="http://schemas.openxmlformats.org/officeDocument/2006/relationships/slideLayout" Target="../slideLayouts/slideLayout201.xml"/><Relationship Id="rId75" Type="http://schemas.openxmlformats.org/officeDocument/2006/relationships/slideLayout" Target="../slideLayouts/slideLayout206.xml"/><Relationship Id="rId91" Type="http://schemas.openxmlformats.org/officeDocument/2006/relationships/slideLayout" Target="../slideLayouts/slideLayout222.xml"/><Relationship Id="rId96" Type="http://schemas.openxmlformats.org/officeDocument/2006/relationships/slideLayout" Target="../slideLayouts/slideLayout22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49" Type="http://schemas.openxmlformats.org/officeDocument/2006/relationships/slideLayout" Target="../slideLayouts/slideLayout180.xml"/><Relationship Id="rId114" Type="http://schemas.openxmlformats.org/officeDocument/2006/relationships/slideLayout" Target="../slideLayouts/slideLayout245.xml"/><Relationship Id="rId119" Type="http://schemas.openxmlformats.org/officeDocument/2006/relationships/slideLayout" Target="../slideLayouts/slideLayout250.xml"/><Relationship Id="rId44" Type="http://schemas.openxmlformats.org/officeDocument/2006/relationships/slideLayout" Target="../slideLayouts/slideLayout175.xml"/><Relationship Id="rId60" Type="http://schemas.openxmlformats.org/officeDocument/2006/relationships/slideLayout" Target="../slideLayouts/slideLayout191.xml"/><Relationship Id="rId65" Type="http://schemas.openxmlformats.org/officeDocument/2006/relationships/slideLayout" Target="../slideLayouts/slideLayout196.xml"/><Relationship Id="rId81" Type="http://schemas.openxmlformats.org/officeDocument/2006/relationships/slideLayout" Target="../slideLayouts/slideLayout212.xml"/><Relationship Id="rId86" Type="http://schemas.openxmlformats.org/officeDocument/2006/relationships/slideLayout" Target="../slideLayouts/slideLayout217.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9" Type="http://schemas.openxmlformats.org/officeDocument/2006/relationships/slideLayout" Target="../slideLayouts/slideLayout170.xml"/><Relationship Id="rId109" Type="http://schemas.openxmlformats.org/officeDocument/2006/relationships/slideLayout" Target="../slideLayouts/slideLayout240.xml"/><Relationship Id="rId34" Type="http://schemas.openxmlformats.org/officeDocument/2006/relationships/slideLayout" Target="../slideLayouts/slideLayout165.xml"/><Relationship Id="rId50" Type="http://schemas.openxmlformats.org/officeDocument/2006/relationships/slideLayout" Target="../slideLayouts/slideLayout181.xml"/><Relationship Id="rId55" Type="http://schemas.openxmlformats.org/officeDocument/2006/relationships/slideLayout" Target="../slideLayouts/slideLayout186.xml"/><Relationship Id="rId76" Type="http://schemas.openxmlformats.org/officeDocument/2006/relationships/slideLayout" Target="../slideLayouts/slideLayout207.xml"/><Relationship Id="rId97" Type="http://schemas.openxmlformats.org/officeDocument/2006/relationships/slideLayout" Target="../slideLayouts/slideLayout228.xml"/><Relationship Id="rId104" Type="http://schemas.openxmlformats.org/officeDocument/2006/relationships/slideLayout" Target="../slideLayouts/slideLayout235.xml"/><Relationship Id="rId120" Type="http://schemas.openxmlformats.org/officeDocument/2006/relationships/slideLayout" Target="../slideLayouts/slideLayout251.xml"/><Relationship Id="rId7" Type="http://schemas.openxmlformats.org/officeDocument/2006/relationships/slideLayout" Target="../slideLayouts/slideLayout138.xml"/><Relationship Id="rId71" Type="http://schemas.openxmlformats.org/officeDocument/2006/relationships/slideLayout" Target="../slideLayouts/slideLayout202.xml"/><Relationship Id="rId92" Type="http://schemas.openxmlformats.org/officeDocument/2006/relationships/slideLayout" Target="../slideLayouts/slideLayout223.xml"/><Relationship Id="rId2" Type="http://schemas.openxmlformats.org/officeDocument/2006/relationships/slideLayout" Target="../slideLayouts/slideLayout133.xml"/><Relationship Id="rId29" Type="http://schemas.openxmlformats.org/officeDocument/2006/relationships/slideLayout" Target="../slideLayouts/slideLayout160.xml"/><Relationship Id="rId24" Type="http://schemas.openxmlformats.org/officeDocument/2006/relationships/slideLayout" Target="../slideLayouts/slideLayout155.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66" Type="http://schemas.openxmlformats.org/officeDocument/2006/relationships/slideLayout" Target="../slideLayouts/slideLayout197.xml"/><Relationship Id="rId87" Type="http://schemas.openxmlformats.org/officeDocument/2006/relationships/slideLayout" Target="../slideLayouts/slideLayout218.xml"/><Relationship Id="rId110" Type="http://schemas.openxmlformats.org/officeDocument/2006/relationships/slideLayout" Target="../slideLayouts/slideLayout241.xml"/><Relationship Id="rId115" Type="http://schemas.openxmlformats.org/officeDocument/2006/relationships/slideLayout" Target="../slideLayouts/slideLayout246.xml"/><Relationship Id="rId61" Type="http://schemas.openxmlformats.org/officeDocument/2006/relationships/slideLayout" Target="../slideLayouts/slideLayout192.xml"/><Relationship Id="rId82" Type="http://schemas.openxmlformats.org/officeDocument/2006/relationships/slideLayout" Target="../slideLayouts/slideLayout213.xml"/><Relationship Id="rId19" Type="http://schemas.openxmlformats.org/officeDocument/2006/relationships/slideLayout" Target="../slideLayouts/slideLayout150.xml"/><Relationship Id="rId14" Type="http://schemas.openxmlformats.org/officeDocument/2006/relationships/slideLayout" Target="../slideLayouts/slideLayout145.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56" Type="http://schemas.openxmlformats.org/officeDocument/2006/relationships/slideLayout" Target="../slideLayouts/slideLayout187.xml"/><Relationship Id="rId77" Type="http://schemas.openxmlformats.org/officeDocument/2006/relationships/slideLayout" Target="../slideLayouts/slideLayout208.xml"/><Relationship Id="rId100" Type="http://schemas.openxmlformats.org/officeDocument/2006/relationships/slideLayout" Target="../slideLayouts/slideLayout231.xml"/><Relationship Id="rId105" Type="http://schemas.openxmlformats.org/officeDocument/2006/relationships/slideLayout" Target="../slideLayouts/slideLayout236.xml"/><Relationship Id="rId8" Type="http://schemas.openxmlformats.org/officeDocument/2006/relationships/slideLayout" Target="../slideLayouts/slideLayout139.xml"/><Relationship Id="rId51" Type="http://schemas.openxmlformats.org/officeDocument/2006/relationships/slideLayout" Target="../slideLayouts/slideLayout182.xml"/><Relationship Id="rId72" Type="http://schemas.openxmlformats.org/officeDocument/2006/relationships/slideLayout" Target="../slideLayouts/slideLayout203.xml"/><Relationship Id="rId93" Type="http://schemas.openxmlformats.org/officeDocument/2006/relationships/slideLayout" Target="../slideLayouts/slideLayout224.xml"/><Relationship Id="rId98" Type="http://schemas.openxmlformats.org/officeDocument/2006/relationships/slideLayout" Target="../slideLayouts/slideLayout229.xml"/><Relationship Id="rId121" Type="http://schemas.openxmlformats.org/officeDocument/2006/relationships/theme" Target="../theme/theme3.xml"/><Relationship Id="rId3" Type="http://schemas.openxmlformats.org/officeDocument/2006/relationships/slideLayout" Target="../slideLayouts/slideLayout134.xml"/><Relationship Id="rId25" Type="http://schemas.openxmlformats.org/officeDocument/2006/relationships/slideLayout" Target="../slideLayouts/slideLayout156.xml"/><Relationship Id="rId46" Type="http://schemas.openxmlformats.org/officeDocument/2006/relationships/slideLayout" Target="../slideLayouts/slideLayout177.xml"/><Relationship Id="rId67" Type="http://schemas.openxmlformats.org/officeDocument/2006/relationships/slideLayout" Target="../slideLayouts/slideLayout198.xml"/><Relationship Id="rId116" Type="http://schemas.openxmlformats.org/officeDocument/2006/relationships/slideLayout" Target="../slideLayouts/slideLayout247.xml"/><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62" Type="http://schemas.openxmlformats.org/officeDocument/2006/relationships/slideLayout" Target="../slideLayouts/slideLayout193.xml"/><Relationship Id="rId83" Type="http://schemas.openxmlformats.org/officeDocument/2006/relationships/slideLayout" Target="../slideLayouts/slideLayout214.xml"/><Relationship Id="rId88" Type="http://schemas.openxmlformats.org/officeDocument/2006/relationships/slideLayout" Target="../slideLayouts/slideLayout219.xml"/><Relationship Id="rId111" Type="http://schemas.openxmlformats.org/officeDocument/2006/relationships/slideLayout" Target="../slideLayouts/slideLayout242.xml"/><Relationship Id="rId15" Type="http://schemas.openxmlformats.org/officeDocument/2006/relationships/slideLayout" Target="../slideLayouts/slideLayout146.xml"/><Relationship Id="rId36" Type="http://schemas.openxmlformats.org/officeDocument/2006/relationships/slideLayout" Target="../slideLayouts/slideLayout167.xml"/><Relationship Id="rId57" Type="http://schemas.openxmlformats.org/officeDocument/2006/relationships/slideLayout" Target="../slideLayouts/slideLayout188.xml"/><Relationship Id="rId106" Type="http://schemas.openxmlformats.org/officeDocument/2006/relationships/slideLayout" Target="../slideLayouts/slideLayout237.xml"/><Relationship Id="rId10" Type="http://schemas.openxmlformats.org/officeDocument/2006/relationships/slideLayout" Target="../slideLayouts/slideLayout141.xml"/><Relationship Id="rId31" Type="http://schemas.openxmlformats.org/officeDocument/2006/relationships/slideLayout" Target="../slideLayouts/slideLayout162.xml"/><Relationship Id="rId52" Type="http://schemas.openxmlformats.org/officeDocument/2006/relationships/slideLayout" Target="../slideLayouts/slideLayout183.xml"/><Relationship Id="rId73" Type="http://schemas.openxmlformats.org/officeDocument/2006/relationships/slideLayout" Target="../slideLayouts/slideLayout204.xml"/><Relationship Id="rId78" Type="http://schemas.openxmlformats.org/officeDocument/2006/relationships/slideLayout" Target="../slideLayouts/slideLayout209.xml"/><Relationship Id="rId94" Type="http://schemas.openxmlformats.org/officeDocument/2006/relationships/slideLayout" Target="../slideLayouts/slideLayout225.xml"/><Relationship Id="rId99" Type="http://schemas.openxmlformats.org/officeDocument/2006/relationships/slideLayout" Target="../slideLayouts/slideLayout230.xml"/><Relationship Id="rId101" Type="http://schemas.openxmlformats.org/officeDocument/2006/relationships/slideLayout" Target="../slideLayouts/slideLayout2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26" Type="http://schemas.openxmlformats.org/officeDocument/2006/relationships/slideLayout" Target="../slideLayouts/slideLayout277.xml"/><Relationship Id="rId39" Type="http://schemas.openxmlformats.org/officeDocument/2006/relationships/slideLayout" Target="../slideLayouts/slideLayout290.xml"/><Relationship Id="rId21" Type="http://schemas.openxmlformats.org/officeDocument/2006/relationships/slideLayout" Target="../slideLayouts/slideLayout272.xml"/><Relationship Id="rId34" Type="http://schemas.openxmlformats.org/officeDocument/2006/relationships/slideLayout" Target="../slideLayouts/slideLayout285.xml"/><Relationship Id="rId42" Type="http://schemas.openxmlformats.org/officeDocument/2006/relationships/slideLayout" Target="../slideLayouts/slideLayout293.xml"/><Relationship Id="rId47" Type="http://schemas.openxmlformats.org/officeDocument/2006/relationships/slideLayout" Target="../slideLayouts/slideLayout298.xml"/><Relationship Id="rId50" Type="http://schemas.openxmlformats.org/officeDocument/2006/relationships/slideLayout" Target="../slideLayouts/slideLayout301.xml"/><Relationship Id="rId55" Type="http://schemas.openxmlformats.org/officeDocument/2006/relationships/image" Target="../media/image40.png"/><Relationship Id="rId7" Type="http://schemas.openxmlformats.org/officeDocument/2006/relationships/slideLayout" Target="../slideLayouts/slideLayout258.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9" Type="http://schemas.openxmlformats.org/officeDocument/2006/relationships/slideLayout" Target="../slideLayouts/slideLayout280.xml"/><Relationship Id="rId11" Type="http://schemas.openxmlformats.org/officeDocument/2006/relationships/slideLayout" Target="../slideLayouts/slideLayout262.xml"/><Relationship Id="rId24" Type="http://schemas.openxmlformats.org/officeDocument/2006/relationships/slideLayout" Target="../slideLayouts/slideLayout275.xml"/><Relationship Id="rId32" Type="http://schemas.openxmlformats.org/officeDocument/2006/relationships/slideLayout" Target="../slideLayouts/slideLayout283.xml"/><Relationship Id="rId37" Type="http://schemas.openxmlformats.org/officeDocument/2006/relationships/slideLayout" Target="../slideLayouts/slideLayout288.xml"/><Relationship Id="rId40" Type="http://schemas.openxmlformats.org/officeDocument/2006/relationships/slideLayout" Target="../slideLayouts/slideLayout291.xml"/><Relationship Id="rId45" Type="http://schemas.openxmlformats.org/officeDocument/2006/relationships/slideLayout" Target="../slideLayouts/slideLayout296.xml"/><Relationship Id="rId53" Type="http://schemas.openxmlformats.org/officeDocument/2006/relationships/slideLayout" Target="../slideLayouts/slideLayout304.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31" Type="http://schemas.openxmlformats.org/officeDocument/2006/relationships/slideLayout" Target="../slideLayouts/slideLayout282.xml"/><Relationship Id="rId44" Type="http://schemas.openxmlformats.org/officeDocument/2006/relationships/slideLayout" Target="../slideLayouts/slideLayout295.xml"/><Relationship Id="rId52" Type="http://schemas.openxmlformats.org/officeDocument/2006/relationships/slideLayout" Target="../slideLayouts/slideLayout303.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slideLayout" Target="../slideLayouts/slideLayout273.xml"/><Relationship Id="rId27" Type="http://schemas.openxmlformats.org/officeDocument/2006/relationships/slideLayout" Target="../slideLayouts/slideLayout278.xml"/><Relationship Id="rId30" Type="http://schemas.openxmlformats.org/officeDocument/2006/relationships/slideLayout" Target="../slideLayouts/slideLayout281.xml"/><Relationship Id="rId35" Type="http://schemas.openxmlformats.org/officeDocument/2006/relationships/slideLayout" Target="../slideLayouts/slideLayout286.xml"/><Relationship Id="rId43" Type="http://schemas.openxmlformats.org/officeDocument/2006/relationships/slideLayout" Target="../slideLayouts/slideLayout294.xml"/><Relationship Id="rId48" Type="http://schemas.openxmlformats.org/officeDocument/2006/relationships/slideLayout" Target="../slideLayouts/slideLayout299.xml"/><Relationship Id="rId56" Type="http://schemas.openxmlformats.org/officeDocument/2006/relationships/image" Target="../media/image41.svg"/><Relationship Id="rId8" Type="http://schemas.openxmlformats.org/officeDocument/2006/relationships/slideLayout" Target="../slideLayouts/slideLayout259.xml"/><Relationship Id="rId51" Type="http://schemas.openxmlformats.org/officeDocument/2006/relationships/slideLayout" Target="../slideLayouts/slideLayout302.xml"/><Relationship Id="rId3" Type="http://schemas.openxmlformats.org/officeDocument/2006/relationships/slideLayout" Target="../slideLayouts/slideLayout254.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5" Type="http://schemas.openxmlformats.org/officeDocument/2006/relationships/slideLayout" Target="../slideLayouts/slideLayout276.xml"/><Relationship Id="rId33" Type="http://schemas.openxmlformats.org/officeDocument/2006/relationships/slideLayout" Target="../slideLayouts/slideLayout284.xml"/><Relationship Id="rId38" Type="http://schemas.openxmlformats.org/officeDocument/2006/relationships/slideLayout" Target="../slideLayouts/slideLayout289.xml"/><Relationship Id="rId46" Type="http://schemas.openxmlformats.org/officeDocument/2006/relationships/slideLayout" Target="../slideLayouts/slideLayout297.xml"/><Relationship Id="rId20" Type="http://schemas.openxmlformats.org/officeDocument/2006/relationships/slideLayout" Target="../slideLayouts/slideLayout271.xml"/><Relationship Id="rId41" Type="http://schemas.openxmlformats.org/officeDocument/2006/relationships/slideLayout" Target="../slideLayouts/slideLayout292.xml"/><Relationship Id="rId54" Type="http://schemas.openxmlformats.org/officeDocument/2006/relationships/theme" Target="../theme/theme4.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5" Type="http://schemas.openxmlformats.org/officeDocument/2006/relationships/slideLayout" Target="../slideLayouts/slideLayout266.xml"/><Relationship Id="rId23" Type="http://schemas.openxmlformats.org/officeDocument/2006/relationships/slideLayout" Target="../slideLayouts/slideLayout274.xml"/><Relationship Id="rId28" Type="http://schemas.openxmlformats.org/officeDocument/2006/relationships/slideLayout" Target="../slideLayouts/slideLayout279.xml"/><Relationship Id="rId36" Type="http://schemas.openxmlformats.org/officeDocument/2006/relationships/slideLayout" Target="../slideLayouts/slideLayout287.xml"/><Relationship Id="rId49" Type="http://schemas.openxmlformats.org/officeDocument/2006/relationships/slideLayout" Target="../slideLayouts/slideLayout30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26" Type="http://schemas.openxmlformats.org/officeDocument/2006/relationships/slideLayout" Target="../slideLayouts/slideLayout330.xml"/><Relationship Id="rId39" Type="http://schemas.openxmlformats.org/officeDocument/2006/relationships/slideLayout" Target="../slideLayouts/slideLayout343.xml"/><Relationship Id="rId21" Type="http://schemas.openxmlformats.org/officeDocument/2006/relationships/slideLayout" Target="../slideLayouts/slideLayout325.xml"/><Relationship Id="rId34" Type="http://schemas.openxmlformats.org/officeDocument/2006/relationships/slideLayout" Target="../slideLayouts/slideLayout338.xml"/><Relationship Id="rId42" Type="http://schemas.openxmlformats.org/officeDocument/2006/relationships/slideLayout" Target="../slideLayouts/slideLayout346.xml"/><Relationship Id="rId47" Type="http://schemas.openxmlformats.org/officeDocument/2006/relationships/slideLayout" Target="../slideLayouts/slideLayout351.xml"/><Relationship Id="rId50" Type="http://schemas.openxmlformats.org/officeDocument/2006/relationships/theme" Target="../theme/theme5.xml"/><Relationship Id="rId7" Type="http://schemas.openxmlformats.org/officeDocument/2006/relationships/slideLayout" Target="../slideLayouts/slideLayout31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9" Type="http://schemas.openxmlformats.org/officeDocument/2006/relationships/slideLayout" Target="../slideLayouts/slideLayout333.xml"/><Relationship Id="rId11" Type="http://schemas.openxmlformats.org/officeDocument/2006/relationships/slideLayout" Target="../slideLayouts/slideLayout315.xml"/><Relationship Id="rId24" Type="http://schemas.openxmlformats.org/officeDocument/2006/relationships/slideLayout" Target="../slideLayouts/slideLayout328.xml"/><Relationship Id="rId32" Type="http://schemas.openxmlformats.org/officeDocument/2006/relationships/slideLayout" Target="../slideLayouts/slideLayout336.xml"/><Relationship Id="rId37" Type="http://schemas.openxmlformats.org/officeDocument/2006/relationships/slideLayout" Target="../slideLayouts/slideLayout341.xml"/><Relationship Id="rId40" Type="http://schemas.openxmlformats.org/officeDocument/2006/relationships/slideLayout" Target="../slideLayouts/slideLayout344.xml"/><Relationship Id="rId45" Type="http://schemas.openxmlformats.org/officeDocument/2006/relationships/slideLayout" Target="../slideLayouts/slideLayout349.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slideLayout" Target="../slideLayouts/slideLayout327.xml"/><Relationship Id="rId28" Type="http://schemas.openxmlformats.org/officeDocument/2006/relationships/slideLayout" Target="../slideLayouts/slideLayout332.xml"/><Relationship Id="rId36" Type="http://schemas.openxmlformats.org/officeDocument/2006/relationships/slideLayout" Target="../slideLayouts/slideLayout340.xml"/><Relationship Id="rId49" Type="http://schemas.openxmlformats.org/officeDocument/2006/relationships/slideLayout" Target="../slideLayouts/slideLayout353.xml"/><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31" Type="http://schemas.openxmlformats.org/officeDocument/2006/relationships/slideLayout" Target="../slideLayouts/slideLayout335.xml"/><Relationship Id="rId44" Type="http://schemas.openxmlformats.org/officeDocument/2006/relationships/slideLayout" Target="../slideLayouts/slideLayout348.xml"/><Relationship Id="rId52" Type="http://schemas.openxmlformats.org/officeDocument/2006/relationships/image" Target="../media/image41.svg"/><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 Id="rId27" Type="http://schemas.openxmlformats.org/officeDocument/2006/relationships/slideLayout" Target="../slideLayouts/slideLayout331.xml"/><Relationship Id="rId30" Type="http://schemas.openxmlformats.org/officeDocument/2006/relationships/slideLayout" Target="../slideLayouts/slideLayout334.xml"/><Relationship Id="rId35" Type="http://schemas.openxmlformats.org/officeDocument/2006/relationships/slideLayout" Target="../slideLayouts/slideLayout339.xml"/><Relationship Id="rId43" Type="http://schemas.openxmlformats.org/officeDocument/2006/relationships/slideLayout" Target="../slideLayouts/slideLayout347.xml"/><Relationship Id="rId48" Type="http://schemas.openxmlformats.org/officeDocument/2006/relationships/slideLayout" Target="../slideLayouts/slideLayout352.xml"/><Relationship Id="rId8" Type="http://schemas.openxmlformats.org/officeDocument/2006/relationships/slideLayout" Target="../slideLayouts/slideLayout312.xml"/><Relationship Id="rId51" Type="http://schemas.openxmlformats.org/officeDocument/2006/relationships/image" Target="../media/image40.png"/><Relationship Id="rId3" Type="http://schemas.openxmlformats.org/officeDocument/2006/relationships/slideLayout" Target="../slideLayouts/slideLayout307.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5" Type="http://schemas.openxmlformats.org/officeDocument/2006/relationships/slideLayout" Target="../slideLayouts/slideLayout329.xml"/><Relationship Id="rId33" Type="http://schemas.openxmlformats.org/officeDocument/2006/relationships/slideLayout" Target="../slideLayouts/slideLayout337.xml"/><Relationship Id="rId38" Type="http://schemas.openxmlformats.org/officeDocument/2006/relationships/slideLayout" Target="../slideLayouts/slideLayout342.xml"/><Relationship Id="rId46" Type="http://schemas.openxmlformats.org/officeDocument/2006/relationships/slideLayout" Target="../slideLayouts/slideLayout350.xml"/><Relationship Id="rId20" Type="http://schemas.openxmlformats.org/officeDocument/2006/relationships/slideLayout" Target="../slideLayouts/slideLayout324.xml"/><Relationship Id="rId41" Type="http://schemas.openxmlformats.org/officeDocument/2006/relationships/slideLayout" Target="../slideLayouts/slideLayout345.xml"/><Relationship Id="rId1" Type="http://schemas.openxmlformats.org/officeDocument/2006/relationships/slideLayout" Target="../slideLayouts/slideLayout305.xml"/><Relationship Id="rId6" Type="http://schemas.openxmlformats.org/officeDocument/2006/relationships/slideLayout" Target="../slideLayouts/slideLayout3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6052" r:id="rId1"/>
    <p:sldLayoutId id="2147486152" r:id="rId2"/>
    <p:sldLayoutId id="2147486190" r:id="rId3"/>
    <p:sldLayoutId id="2147486174" r:id="rId4"/>
    <p:sldLayoutId id="2147486178" r:id="rId5"/>
    <p:sldLayoutId id="2147486179" r:id="rId6"/>
    <p:sldLayoutId id="2147486180" r:id="rId7"/>
    <p:sldLayoutId id="2147486181" r:id="rId8"/>
    <p:sldLayoutId id="2147486186" r:id="rId9"/>
    <p:sldLayoutId id="2147486191" r:id="rId10"/>
    <p:sldLayoutId id="2147486173" r:id="rId11"/>
    <p:sldLayoutId id="2147486020" r:id="rId12"/>
    <p:sldLayoutId id="2147484710" r:id="rId13"/>
    <p:sldLayoutId id="2147486192" r:id="rId14"/>
    <p:sldLayoutId id="2147486193" r:id="rId15"/>
    <p:sldLayoutId id="2147486182" r:id="rId16"/>
    <p:sldLayoutId id="2147486194" r:id="rId17"/>
    <p:sldLayoutId id="2147486309" r:id="rId1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117865"/>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15"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pic>
        <p:nvPicPr>
          <p:cNvPr id="5"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B91CFED-C8A3-C6FB-40A2-C60F3FEB50F2}"/>
              </a:ext>
              <a:ext uri="{C183D7F6-B498-43B3-948B-1728B52AA6E4}">
                <adec:decorative xmlns:adec="http://schemas.microsoft.com/office/drawing/2017/decorative" val="0"/>
              </a:ext>
            </a:extLst>
          </p:cNvPr>
          <p:cNvPicPr>
            <a:picLocks noChangeAspect="1"/>
          </p:cNvPicPr>
          <p:nvPr userDrawn="1"/>
        </p:nvPicPr>
        <p:blipFill rotWithShape="1">
          <a:blip r:embed="rId115"/>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023250029"/>
      </p:ext>
    </p:extLst>
  </p:cSld>
  <p:clrMap bg1="lt1" tx1="dk1" bg2="lt2" tx2="dk2" accent1="accent1" accent2="accent2" accent3="accent3" accent4="accent4" accent5="accent5" accent6="accent6" hlink="hlink" folHlink="folHlink"/>
  <p:sldLayoutIdLst>
    <p:sldLayoutId id="2147486196" r:id="rId1"/>
    <p:sldLayoutId id="2147486197" r:id="rId2"/>
    <p:sldLayoutId id="2147486198" r:id="rId3"/>
    <p:sldLayoutId id="2147486199" r:id="rId4"/>
    <p:sldLayoutId id="2147486200" r:id="rId5"/>
    <p:sldLayoutId id="2147486201" r:id="rId6"/>
    <p:sldLayoutId id="2147486202" r:id="rId7"/>
    <p:sldLayoutId id="2147486203" r:id="rId8"/>
    <p:sldLayoutId id="2147486204" r:id="rId9"/>
    <p:sldLayoutId id="2147486205" r:id="rId10"/>
    <p:sldLayoutId id="2147486206" r:id="rId11"/>
    <p:sldLayoutId id="2147486207" r:id="rId12"/>
    <p:sldLayoutId id="2147486208" r:id="rId13"/>
    <p:sldLayoutId id="2147486209" r:id="rId14"/>
    <p:sldLayoutId id="2147486210" r:id="rId15"/>
    <p:sldLayoutId id="2147486211" r:id="rId16"/>
    <p:sldLayoutId id="2147486212" r:id="rId17"/>
    <p:sldLayoutId id="2147486213" r:id="rId18"/>
    <p:sldLayoutId id="2147486214" r:id="rId19"/>
    <p:sldLayoutId id="2147486215" r:id="rId20"/>
    <p:sldLayoutId id="2147486216" r:id="rId21"/>
    <p:sldLayoutId id="2147486217" r:id="rId22"/>
    <p:sldLayoutId id="2147486218" r:id="rId23"/>
    <p:sldLayoutId id="2147486219" r:id="rId24"/>
    <p:sldLayoutId id="2147486220" r:id="rId25"/>
    <p:sldLayoutId id="2147486221" r:id="rId26"/>
    <p:sldLayoutId id="2147486222" r:id="rId27"/>
    <p:sldLayoutId id="2147486223" r:id="rId28"/>
    <p:sldLayoutId id="2147486224" r:id="rId29"/>
    <p:sldLayoutId id="2147486225" r:id="rId30"/>
    <p:sldLayoutId id="2147486226" r:id="rId31"/>
    <p:sldLayoutId id="2147486227" r:id="rId32"/>
    <p:sldLayoutId id="2147486228" r:id="rId33"/>
    <p:sldLayoutId id="2147486229" r:id="rId34"/>
    <p:sldLayoutId id="2147486230" r:id="rId35"/>
    <p:sldLayoutId id="2147486231" r:id="rId36"/>
    <p:sldLayoutId id="2147486232" r:id="rId37"/>
    <p:sldLayoutId id="2147486233" r:id="rId38"/>
    <p:sldLayoutId id="2147486234" r:id="rId39"/>
    <p:sldLayoutId id="2147486235" r:id="rId40"/>
    <p:sldLayoutId id="2147486236" r:id="rId41"/>
    <p:sldLayoutId id="2147486237" r:id="rId42"/>
    <p:sldLayoutId id="2147486238" r:id="rId43"/>
    <p:sldLayoutId id="2147486239" r:id="rId44"/>
    <p:sldLayoutId id="2147486240" r:id="rId45"/>
    <p:sldLayoutId id="2147486241" r:id="rId46"/>
    <p:sldLayoutId id="2147486242" r:id="rId47"/>
    <p:sldLayoutId id="2147486243" r:id="rId48"/>
    <p:sldLayoutId id="2147486244" r:id="rId49"/>
    <p:sldLayoutId id="2147486245" r:id="rId50"/>
    <p:sldLayoutId id="2147486246" r:id="rId51"/>
    <p:sldLayoutId id="2147486247" r:id="rId52"/>
    <p:sldLayoutId id="2147486248" r:id="rId53"/>
    <p:sldLayoutId id="2147486249" r:id="rId54"/>
    <p:sldLayoutId id="2147486250" r:id="rId55"/>
    <p:sldLayoutId id="2147486251" r:id="rId56"/>
    <p:sldLayoutId id="2147486252" r:id="rId57"/>
    <p:sldLayoutId id="2147486253" r:id="rId58"/>
    <p:sldLayoutId id="2147486254" r:id="rId59"/>
    <p:sldLayoutId id="2147486255" r:id="rId60"/>
    <p:sldLayoutId id="2147486256" r:id="rId61"/>
    <p:sldLayoutId id="2147486257" r:id="rId62"/>
    <p:sldLayoutId id="2147486258" r:id="rId63"/>
    <p:sldLayoutId id="2147486259" r:id="rId64"/>
    <p:sldLayoutId id="2147486260" r:id="rId65"/>
    <p:sldLayoutId id="2147486261" r:id="rId66"/>
    <p:sldLayoutId id="2147486262" r:id="rId67"/>
    <p:sldLayoutId id="2147486263" r:id="rId68"/>
    <p:sldLayoutId id="2147486264" r:id="rId69"/>
    <p:sldLayoutId id="2147486265" r:id="rId70"/>
    <p:sldLayoutId id="2147486266" r:id="rId71"/>
    <p:sldLayoutId id="2147486267" r:id="rId72"/>
    <p:sldLayoutId id="2147486268" r:id="rId73"/>
    <p:sldLayoutId id="2147486269" r:id="rId74"/>
    <p:sldLayoutId id="2147486270" r:id="rId75"/>
    <p:sldLayoutId id="2147486271" r:id="rId76"/>
    <p:sldLayoutId id="2147486272" r:id="rId77"/>
    <p:sldLayoutId id="2147486273" r:id="rId78"/>
    <p:sldLayoutId id="2147486274" r:id="rId79"/>
    <p:sldLayoutId id="2147486275" r:id="rId80"/>
    <p:sldLayoutId id="2147486276" r:id="rId81"/>
    <p:sldLayoutId id="2147486277" r:id="rId82"/>
    <p:sldLayoutId id="2147486278" r:id="rId83"/>
    <p:sldLayoutId id="2147486279" r:id="rId84"/>
    <p:sldLayoutId id="2147486280" r:id="rId85"/>
    <p:sldLayoutId id="2147486281" r:id="rId86"/>
    <p:sldLayoutId id="2147486282" r:id="rId87"/>
    <p:sldLayoutId id="2147486283" r:id="rId88"/>
    <p:sldLayoutId id="2147486284" r:id="rId89"/>
    <p:sldLayoutId id="2147486285" r:id="rId90"/>
    <p:sldLayoutId id="2147486286" r:id="rId91"/>
    <p:sldLayoutId id="2147486287" r:id="rId92"/>
    <p:sldLayoutId id="2147486288" r:id="rId93"/>
    <p:sldLayoutId id="2147486289" r:id="rId94"/>
    <p:sldLayoutId id="2147486290" r:id="rId95"/>
    <p:sldLayoutId id="2147486291" r:id="rId96"/>
    <p:sldLayoutId id="2147486292" r:id="rId97"/>
    <p:sldLayoutId id="2147486293" r:id="rId98"/>
    <p:sldLayoutId id="2147486294" r:id="rId99"/>
    <p:sldLayoutId id="2147486295" r:id="rId100"/>
    <p:sldLayoutId id="2147486296" r:id="rId101"/>
    <p:sldLayoutId id="2147486297" r:id="rId102"/>
    <p:sldLayoutId id="2147486298" r:id="rId103"/>
    <p:sldLayoutId id="2147486299" r:id="rId104"/>
    <p:sldLayoutId id="2147486300" r:id="rId105"/>
    <p:sldLayoutId id="2147486301" r:id="rId106"/>
    <p:sldLayoutId id="2147486302" r:id="rId107"/>
    <p:sldLayoutId id="2147486303" r:id="rId108"/>
    <p:sldLayoutId id="2147486304" r:id="rId109"/>
    <p:sldLayoutId id="2147486305" r:id="rId110"/>
    <p:sldLayoutId id="2147486306" r:id="rId111"/>
    <p:sldLayoutId id="2147486307" r:id="rId112"/>
    <p:sldLayoutId id="2147486308" r:id="rId113"/>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a:noFill/>
        </p:spPr>
        <p:txBody>
          <a:bodyPr vert="horz" wrap="square" lIns="0" tIns="0" rIns="0" bIns="0" rtlCol="0" anchor="b" anchorCtr="0">
            <a:spAutoFit/>
          </a:bodyPr>
          <a:lstStyle/>
          <a:p>
            <a:pPr lvl="0"/>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5" name="Oval 54">
            <a:extLst>
              <a:ext uri="{FF2B5EF4-FFF2-40B4-BE49-F238E27FC236}">
                <a16:creationId xmlns:a16="http://schemas.microsoft.com/office/drawing/2014/main" id="{C8FB0D8E-1A87-1D95-CC90-9771BC5265EB}"/>
              </a:ext>
            </a:extLst>
          </p:cNvPr>
          <p:cNvSpPr/>
          <p:nvPr userDrawn="1"/>
        </p:nvSpPr>
        <p:spPr>
          <a:xfrm>
            <a:off x="12965282" y="1121717"/>
            <a:ext cx="369559" cy="369559"/>
          </a:xfrm>
          <a:prstGeom prst="ellipse">
            <a:avLst/>
          </a:prstGeom>
          <a:solidFill>
            <a:srgbClr val="50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Oval 55">
            <a:extLst>
              <a:ext uri="{FF2B5EF4-FFF2-40B4-BE49-F238E27FC236}">
                <a16:creationId xmlns:a16="http://schemas.microsoft.com/office/drawing/2014/main" id="{4D566235-1695-AA15-15D8-F3726CF26042}"/>
              </a:ext>
            </a:extLst>
          </p:cNvPr>
          <p:cNvSpPr/>
          <p:nvPr userDrawn="1"/>
        </p:nvSpPr>
        <p:spPr>
          <a:xfrm>
            <a:off x="12478512" y="1639457"/>
            <a:ext cx="369559" cy="369559"/>
          </a:xfrm>
          <a:prstGeom prst="ellipse">
            <a:avLst/>
          </a:prstGeom>
          <a:solidFill>
            <a:srgbClr val="D5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Oval 56">
            <a:extLst>
              <a:ext uri="{FF2B5EF4-FFF2-40B4-BE49-F238E27FC236}">
                <a16:creationId xmlns:a16="http://schemas.microsoft.com/office/drawing/2014/main" id="{DA080717-8D95-512B-4659-246F4F834660}"/>
              </a:ext>
            </a:extLst>
          </p:cNvPr>
          <p:cNvSpPr/>
          <p:nvPr userDrawn="1"/>
        </p:nvSpPr>
        <p:spPr>
          <a:xfrm>
            <a:off x="12965281" y="1639457"/>
            <a:ext cx="369559" cy="369559"/>
          </a:xfrm>
          <a:prstGeom prst="ellipse">
            <a:avLst/>
          </a:prstGeom>
          <a:solidFill>
            <a:srgbClr val="FF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Oval 57">
            <a:extLst>
              <a:ext uri="{FF2B5EF4-FFF2-40B4-BE49-F238E27FC236}">
                <a16:creationId xmlns:a16="http://schemas.microsoft.com/office/drawing/2014/main" id="{D7DEE697-2A46-C113-4C8C-7E892F106EBE}"/>
              </a:ext>
            </a:extLst>
          </p:cNvPr>
          <p:cNvSpPr/>
          <p:nvPr userDrawn="1"/>
        </p:nvSpPr>
        <p:spPr>
          <a:xfrm>
            <a:off x="12478513" y="1121717"/>
            <a:ext cx="369559" cy="369559"/>
          </a:xfrm>
          <a:prstGeom prst="ellipse">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Oval 61">
            <a:extLst>
              <a:ext uri="{FF2B5EF4-FFF2-40B4-BE49-F238E27FC236}">
                <a16:creationId xmlns:a16="http://schemas.microsoft.com/office/drawing/2014/main" id="{BF62C3F7-44C5-CC5A-2BE7-FBA5C742F1D7}"/>
              </a:ext>
            </a:extLst>
          </p:cNvPr>
          <p:cNvSpPr/>
          <p:nvPr userDrawn="1"/>
        </p:nvSpPr>
        <p:spPr>
          <a:xfrm>
            <a:off x="12965282" y="2815626"/>
            <a:ext cx="369559" cy="369559"/>
          </a:xfrm>
          <a:prstGeom prst="ellipse">
            <a:avLst/>
          </a:prstGeom>
          <a:solidFill>
            <a:srgbClr val="D5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Oval 62">
            <a:extLst>
              <a:ext uri="{FF2B5EF4-FFF2-40B4-BE49-F238E27FC236}">
                <a16:creationId xmlns:a16="http://schemas.microsoft.com/office/drawing/2014/main" id="{2D092529-7672-3B63-8676-53B51CF877BE}"/>
              </a:ext>
            </a:extLst>
          </p:cNvPr>
          <p:cNvSpPr/>
          <p:nvPr userDrawn="1"/>
        </p:nvSpPr>
        <p:spPr>
          <a:xfrm>
            <a:off x="12478512" y="3333366"/>
            <a:ext cx="369559" cy="369559"/>
          </a:xfrm>
          <a:prstGeom prst="ellipse">
            <a:avLst/>
          </a:prstGeom>
          <a:solidFill>
            <a:srgbClr val="FF9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Oval 63">
            <a:extLst>
              <a:ext uri="{FF2B5EF4-FFF2-40B4-BE49-F238E27FC236}">
                <a16:creationId xmlns:a16="http://schemas.microsoft.com/office/drawing/2014/main" id="{C98EBE77-CDE0-CF43-C39B-8873FBA91567}"/>
              </a:ext>
            </a:extLst>
          </p:cNvPr>
          <p:cNvSpPr/>
          <p:nvPr userDrawn="1"/>
        </p:nvSpPr>
        <p:spPr>
          <a:xfrm>
            <a:off x="12965281" y="3333366"/>
            <a:ext cx="369559" cy="3695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Oval 64">
            <a:extLst>
              <a:ext uri="{FF2B5EF4-FFF2-40B4-BE49-F238E27FC236}">
                <a16:creationId xmlns:a16="http://schemas.microsoft.com/office/drawing/2014/main" id="{D1B04277-D08E-4DA6-CFB0-C023A90CF5EF}"/>
              </a:ext>
            </a:extLst>
          </p:cNvPr>
          <p:cNvSpPr/>
          <p:nvPr userDrawn="1"/>
        </p:nvSpPr>
        <p:spPr>
          <a:xfrm>
            <a:off x="12478513" y="2815626"/>
            <a:ext cx="369559" cy="369559"/>
          </a:xfrm>
          <a:prstGeom prst="ellipse">
            <a:avLst/>
          </a:prstGeom>
          <a:solidFill>
            <a:srgbClr val="866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Oval 65">
            <a:extLst>
              <a:ext uri="{FF2B5EF4-FFF2-40B4-BE49-F238E27FC236}">
                <a16:creationId xmlns:a16="http://schemas.microsoft.com/office/drawing/2014/main" id="{39B727DC-2BED-458E-2F82-13184474EE0E}"/>
              </a:ext>
            </a:extLst>
          </p:cNvPr>
          <p:cNvSpPr/>
          <p:nvPr userDrawn="1"/>
        </p:nvSpPr>
        <p:spPr>
          <a:xfrm>
            <a:off x="12965282" y="4590249"/>
            <a:ext cx="369559" cy="369559"/>
          </a:xfrm>
          <a:prstGeom prst="ellipse">
            <a:avLst/>
          </a:prstGeom>
          <a:solidFill>
            <a:srgbClr val="30E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Oval 66">
            <a:extLst>
              <a:ext uri="{FF2B5EF4-FFF2-40B4-BE49-F238E27FC236}">
                <a16:creationId xmlns:a16="http://schemas.microsoft.com/office/drawing/2014/main" id="{EEDEDB45-0ADB-173D-8D87-9C6EE3EC72BB}"/>
              </a:ext>
            </a:extLst>
          </p:cNvPr>
          <p:cNvSpPr/>
          <p:nvPr userDrawn="1"/>
        </p:nvSpPr>
        <p:spPr>
          <a:xfrm>
            <a:off x="12478512" y="5107989"/>
            <a:ext cx="369559" cy="369559"/>
          </a:xfrm>
          <a:prstGeom prst="ellipse">
            <a:avLst/>
          </a:prstGeom>
          <a:solidFill>
            <a:srgbClr val="9BF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Oval 67">
            <a:extLst>
              <a:ext uri="{FF2B5EF4-FFF2-40B4-BE49-F238E27FC236}">
                <a16:creationId xmlns:a16="http://schemas.microsoft.com/office/drawing/2014/main" id="{03CC75AA-5CF0-39A7-BAC4-77A1CFEFC082}"/>
              </a:ext>
            </a:extLst>
          </p:cNvPr>
          <p:cNvSpPr/>
          <p:nvPr userDrawn="1"/>
        </p:nvSpPr>
        <p:spPr>
          <a:xfrm>
            <a:off x="12965281" y="5107989"/>
            <a:ext cx="369559" cy="369559"/>
          </a:xfrm>
          <a:prstGeom prst="ellipse">
            <a:avLst/>
          </a:prstGeom>
          <a:solidFill>
            <a:srgbClr val="FEF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Oval 68">
            <a:extLst>
              <a:ext uri="{FF2B5EF4-FFF2-40B4-BE49-F238E27FC236}">
                <a16:creationId xmlns:a16="http://schemas.microsoft.com/office/drawing/2014/main" id="{B9DA4012-BF47-EAF3-3A82-57ADCB4400B9}"/>
              </a:ext>
            </a:extLst>
          </p:cNvPr>
          <p:cNvSpPr/>
          <p:nvPr userDrawn="1"/>
        </p:nvSpPr>
        <p:spPr>
          <a:xfrm>
            <a:off x="12478513" y="4590249"/>
            <a:ext cx="369559" cy="369559"/>
          </a:xfrm>
          <a:prstGeom prst="ellipse">
            <a:avLst/>
          </a:prstGeom>
          <a:solidFill>
            <a:srgbClr val="50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TextBox 69">
            <a:extLst>
              <a:ext uri="{FF2B5EF4-FFF2-40B4-BE49-F238E27FC236}">
                <a16:creationId xmlns:a16="http://schemas.microsoft.com/office/drawing/2014/main" id="{FF634F27-21B7-D7ED-3D5A-C4F31CE36248}"/>
              </a:ext>
            </a:extLst>
          </p:cNvPr>
          <p:cNvSpPr txBox="1"/>
          <p:nvPr userDrawn="1"/>
        </p:nvSpPr>
        <p:spPr>
          <a:xfrm>
            <a:off x="12478512" y="770571"/>
            <a:ext cx="853119" cy="276999"/>
          </a:xfrm>
          <a:prstGeom prst="rect">
            <a:avLst/>
          </a:prstGeom>
          <a:noFill/>
        </p:spPr>
        <p:txBody>
          <a:bodyPr wrap="none" rtlCol="0">
            <a:spAutoFit/>
          </a:bodyPr>
          <a:lstStyle/>
          <a:p>
            <a:pPr algn="ctr"/>
            <a:r>
              <a:rPr lang="en-CA" sz="1200">
                <a:solidFill>
                  <a:srgbClr val="000000"/>
                </a:solidFill>
                <a:latin typeface="Segoe UI Semibold" panose="020B0702040204020203" pitchFamily="34" charset="0"/>
                <a:cs typeface="Segoe UI Semibold" panose="020B0702040204020203" pitchFamily="34" charset="0"/>
              </a:rPr>
              <a:t>Data &amp; AI</a:t>
            </a:r>
          </a:p>
        </p:txBody>
      </p:sp>
      <p:sp>
        <p:nvSpPr>
          <p:cNvPr id="71" name="TextBox 70">
            <a:extLst>
              <a:ext uri="{FF2B5EF4-FFF2-40B4-BE49-F238E27FC236}">
                <a16:creationId xmlns:a16="http://schemas.microsoft.com/office/drawing/2014/main" id="{C2691E33-B2AF-FDFB-F899-B250E5A87459}"/>
              </a:ext>
            </a:extLst>
          </p:cNvPr>
          <p:cNvSpPr txBox="1"/>
          <p:nvPr userDrawn="1"/>
        </p:nvSpPr>
        <p:spPr>
          <a:xfrm>
            <a:off x="12557734" y="2459094"/>
            <a:ext cx="694677" cy="276999"/>
          </a:xfrm>
          <a:prstGeom prst="rect">
            <a:avLst/>
          </a:prstGeom>
          <a:noFill/>
        </p:spPr>
        <p:txBody>
          <a:bodyPr wrap="none" rtlCol="0">
            <a:spAutoFit/>
          </a:bodyPr>
          <a:lstStyle/>
          <a:p>
            <a:pPr algn="ctr"/>
            <a:r>
              <a:rPr lang="en-CA" sz="1200">
                <a:solidFill>
                  <a:srgbClr val="000000"/>
                </a:solidFill>
                <a:latin typeface="Segoe UI Semibold" panose="020B0702040204020203" pitchFamily="34" charset="0"/>
                <a:cs typeface="Segoe UI Semibold" panose="020B0702040204020203" pitchFamily="34" charset="0"/>
              </a:rPr>
              <a:t>Culture</a:t>
            </a:r>
          </a:p>
        </p:txBody>
      </p:sp>
      <p:sp>
        <p:nvSpPr>
          <p:cNvPr id="72" name="TextBox 71">
            <a:extLst>
              <a:ext uri="{FF2B5EF4-FFF2-40B4-BE49-F238E27FC236}">
                <a16:creationId xmlns:a16="http://schemas.microsoft.com/office/drawing/2014/main" id="{0E8AB3CD-56BE-5221-BE68-88903ABB2D20}"/>
              </a:ext>
            </a:extLst>
          </p:cNvPr>
          <p:cNvSpPr txBox="1"/>
          <p:nvPr userDrawn="1"/>
        </p:nvSpPr>
        <p:spPr>
          <a:xfrm>
            <a:off x="12508971" y="4245291"/>
            <a:ext cx="792205" cy="276999"/>
          </a:xfrm>
          <a:prstGeom prst="rect">
            <a:avLst/>
          </a:prstGeom>
          <a:noFill/>
        </p:spPr>
        <p:txBody>
          <a:bodyPr wrap="none" rtlCol="0">
            <a:spAutoFit/>
          </a:bodyPr>
          <a:lstStyle/>
          <a:p>
            <a:pPr algn="ctr"/>
            <a:r>
              <a:rPr lang="en-CA" sz="1200">
                <a:solidFill>
                  <a:srgbClr val="000000"/>
                </a:solidFill>
                <a:latin typeface="Segoe UI Semibold" panose="020B0702040204020203" pitchFamily="34" charset="0"/>
                <a:cs typeface="Segoe UI Semibold" panose="020B0702040204020203" pitchFamily="34" charset="0"/>
              </a:rPr>
              <a:t>Learning</a:t>
            </a:r>
          </a:p>
        </p:txBody>
      </p:sp>
      <p:sp>
        <p:nvSpPr>
          <p:cNvPr id="73" name="TextBox 72">
            <a:extLst>
              <a:ext uri="{FF2B5EF4-FFF2-40B4-BE49-F238E27FC236}">
                <a16:creationId xmlns:a16="http://schemas.microsoft.com/office/drawing/2014/main" id="{48AEB401-B34E-5911-DE17-A317C848DAF6}"/>
              </a:ext>
            </a:extLst>
          </p:cNvPr>
          <p:cNvSpPr txBox="1"/>
          <p:nvPr userDrawn="1"/>
        </p:nvSpPr>
        <p:spPr>
          <a:xfrm>
            <a:off x="12324638" y="66088"/>
            <a:ext cx="1217739" cy="461665"/>
          </a:xfrm>
          <a:prstGeom prst="rect">
            <a:avLst/>
          </a:prstGeom>
          <a:noFill/>
        </p:spPr>
        <p:txBody>
          <a:bodyPr wrap="square" rtlCol="0">
            <a:spAutoFit/>
          </a:bodyPr>
          <a:lstStyle/>
          <a:p>
            <a:pPr algn="ctr"/>
            <a:r>
              <a:rPr lang="en-CA" sz="1200">
                <a:solidFill>
                  <a:srgbClr val="000000"/>
                </a:solidFill>
                <a:latin typeface="Segoe UI Semibold" panose="020B0702040204020203" pitchFamily="34" charset="0"/>
                <a:cs typeface="Segoe UI Semibold" panose="020B0702040204020203" pitchFamily="34" charset="0"/>
              </a:rPr>
              <a:t>COLOR PALETTE:</a:t>
            </a:r>
          </a:p>
        </p:txBody>
      </p:sp>
      <p:sp>
        <p:nvSpPr>
          <p:cNvPr id="6" name="TextBox 5">
            <a:extLst>
              <a:ext uri="{FF2B5EF4-FFF2-40B4-BE49-F238E27FC236}">
                <a16:creationId xmlns:a16="http://schemas.microsoft.com/office/drawing/2014/main" id="{5AB36E1D-480C-5ED9-E8DE-DFEA19A8FAE2}"/>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877667846"/>
      </p:ext>
    </p:extLst>
  </p:cSld>
  <p:clrMap bg1="lt1" tx1="dk1" bg2="lt2" tx2="dk2" accent1="accent1" accent2="accent2" accent3="accent3" accent4="accent4" accent5="accent5" accent6="accent6" hlink="hlink" folHlink="folHlink"/>
  <p:sldLayoutIdLst>
    <p:sldLayoutId id="2147486311"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 id="2147486322" r:id="rId12"/>
    <p:sldLayoutId id="2147486323" r:id="rId13"/>
    <p:sldLayoutId id="2147486324" r:id="rId14"/>
    <p:sldLayoutId id="2147486325" r:id="rId15"/>
    <p:sldLayoutId id="2147486326" r:id="rId16"/>
    <p:sldLayoutId id="2147486327" r:id="rId17"/>
    <p:sldLayoutId id="2147486328" r:id="rId18"/>
    <p:sldLayoutId id="2147486329" r:id="rId19"/>
    <p:sldLayoutId id="2147486330" r:id="rId20"/>
    <p:sldLayoutId id="2147486331" r:id="rId21"/>
    <p:sldLayoutId id="2147486332" r:id="rId22"/>
    <p:sldLayoutId id="2147486333" r:id="rId23"/>
    <p:sldLayoutId id="2147486334" r:id="rId24"/>
    <p:sldLayoutId id="2147486335" r:id="rId25"/>
    <p:sldLayoutId id="2147486336" r:id="rId26"/>
    <p:sldLayoutId id="2147486337" r:id="rId27"/>
    <p:sldLayoutId id="2147486338" r:id="rId28"/>
    <p:sldLayoutId id="2147486339" r:id="rId29"/>
    <p:sldLayoutId id="2147486340" r:id="rId30"/>
    <p:sldLayoutId id="2147486341" r:id="rId31"/>
    <p:sldLayoutId id="2147486342" r:id="rId32"/>
    <p:sldLayoutId id="2147486343" r:id="rId33"/>
    <p:sldLayoutId id="2147486344" r:id="rId34"/>
    <p:sldLayoutId id="2147486345" r:id="rId35"/>
    <p:sldLayoutId id="2147486346" r:id="rId36"/>
    <p:sldLayoutId id="2147486347" r:id="rId37"/>
    <p:sldLayoutId id="2147486348" r:id="rId38"/>
    <p:sldLayoutId id="2147486349" r:id="rId39"/>
    <p:sldLayoutId id="2147486350" r:id="rId40"/>
    <p:sldLayoutId id="2147486351" r:id="rId41"/>
    <p:sldLayoutId id="2147486352" r:id="rId42"/>
    <p:sldLayoutId id="2147486353" r:id="rId43"/>
    <p:sldLayoutId id="2147486354" r:id="rId44"/>
    <p:sldLayoutId id="2147486355" r:id="rId45"/>
    <p:sldLayoutId id="2147486356" r:id="rId46"/>
    <p:sldLayoutId id="2147486357" r:id="rId47"/>
    <p:sldLayoutId id="2147486358" r:id="rId48"/>
    <p:sldLayoutId id="2147486359" r:id="rId49"/>
    <p:sldLayoutId id="2147486360" r:id="rId50"/>
    <p:sldLayoutId id="2147486361" r:id="rId51"/>
    <p:sldLayoutId id="2147486362" r:id="rId52"/>
    <p:sldLayoutId id="2147486363" r:id="rId53"/>
    <p:sldLayoutId id="2147486364" r:id="rId54"/>
    <p:sldLayoutId id="2147486365" r:id="rId55"/>
    <p:sldLayoutId id="2147486366" r:id="rId56"/>
    <p:sldLayoutId id="2147486367" r:id="rId57"/>
    <p:sldLayoutId id="2147486368" r:id="rId58"/>
    <p:sldLayoutId id="2147486369" r:id="rId59"/>
    <p:sldLayoutId id="2147486370" r:id="rId60"/>
    <p:sldLayoutId id="2147486371" r:id="rId61"/>
    <p:sldLayoutId id="2147486372" r:id="rId62"/>
    <p:sldLayoutId id="2147486373" r:id="rId63"/>
    <p:sldLayoutId id="2147486374" r:id="rId64"/>
    <p:sldLayoutId id="2147486375" r:id="rId65"/>
    <p:sldLayoutId id="2147486376" r:id="rId66"/>
    <p:sldLayoutId id="2147486377" r:id="rId67"/>
    <p:sldLayoutId id="2147486378" r:id="rId68"/>
    <p:sldLayoutId id="2147486379" r:id="rId69"/>
    <p:sldLayoutId id="2147486380" r:id="rId70"/>
    <p:sldLayoutId id="2147486381" r:id="rId71"/>
    <p:sldLayoutId id="2147486382" r:id="rId72"/>
    <p:sldLayoutId id="2147486383" r:id="rId73"/>
    <p:sldLayoutId id="2147486384" r:id="rId74"/>
    <p:sldLayoutId id="2147486385" r:id="rId75"/>
    <p:sldLayoutId id="2147486386" r:id="rId76"/>
    <p:sldLayoutId id="2147486387" r:id="rId77"/>
    <p:sldLayoutId id="2147486388" r:id="rId78"/>
    <p:sldLayoutId id="2147486389" r:id="rId79"/>
    <p:sldLayoutId id="2147486390" r:id="rId80"/>
    <p:sldLayoutId id="2147486391" r:id="rId81"/>
    <p:sldLayoutId id="2147486392" r:id="rId82"/>
    <p:sldLayoutId id="2147486393" r:id="rId83"/>
    <p:sldLayoutId id="2147486394" r:id="rId84"/>
    <p:sldLayoutId id="2147486395" r:id="rId85"/>
    <p:sldLayoutId id="2147486396" r:id="rId86"/>
    <p:sldLayoutId id="2147486397" r:id="rId87"/>
    <p:sldLayoutId id="2147486398" r:id="rId88"/>
    <p:sldLayoutId id="2147486399" r:id="rId89"/>
    <p:sldLayoutId id="2147486400" r:id="rId90"/>
    <p:sldLayoutId id="2147486401" r:id="rId91"/>
    <p:sldLayoutId id="2147486402" r:id="rId92"/>
    <p:sldLayoutId id="2147486403" r:id="rId93"/>
    <p:sldLayoutId id="2147486404" r:id="rId94"/>
    <p:sldLayoutId id="2147486405" r:id="rId95"/>
    <p:sldLayoutId id="2147486406" r:id="rId96"/>
    <p:sldLayoutId id="2147486407" r:id="rId97"/>
    <p:sldLayoutId id="2147486408" r:id="rId98"/>
    <p:sldLayoutId id="2147486409" r:id="rId99"/>
    <p:sldLayoutId id="2147486410" r:id="rId100"/>
    <p:sldLayoutId id="2147486411" r:id="rId101"/>
    <p:sldLayoutId id="2147486412" r:id="rId102"/>
    <p:sldLayoutId id="2147486413" r:id="rId103"/>
    <p:sldLayoutId id="2147486414" r:id="rId104"/>
    <p:sldLayoutId id="2147486415" r:id="rId105"/>
    <p:sldLayoutId id="2147486416" r:id="rId106"/>
    <p:sldLayoutId id="2147486417" r:id="rId107"/>
    <p:sldLayoutId id="2147486418" r:id="rId108"/>
    <p:sldLayoutId id="2147486419" r:id="rId109"/>
    <p:sldLayoutId id="2147486420" r:id="rId110"/>
    <p:sldLayoutId id="2147486421" r:id="rId111"/>
    <p:sldLayoutId id="2147486422" r:id="rId112"/>
    <p:sldLayoutId id="2147486423" r:id="rId113"/>
    <p:sldLayoutId id="2147486424" r:id="rId114"/>
    <p:sldLayoutId id="2147486425" r:id="rId115"/>
    <p:sldLayoutId id="2147486426" r:id="rId116"/>
    <p:sldLayoutId id="2147486427" r:id="rId117"/>
    <p:sldLayoutId id="2147486428" r:id="rId118"/>
    <p:sldLayoutId id="2147486429" r:id="rId119"/>
    <p:sldLayoutId id="2147486430" r:id="rId12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a:ln w="3175">
            <a:noFill/>
          </a:ln>
          <a:gradFill>
            <a:gsLst>
              <a:gs pos="0">
                <a:srgbClr val="50E6FF"/>
              </a:gs>
              <a:gs pos="100000">
                <a:srgbClr val="D59DFF"/>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rot="5400000">
            <a:off x="9509919" y="2743200"/>
            <a:ext cx="6858000" cy="1371600"/>
          </a:xfrm>
          <a:prstGeom prst="rect">
            <a:avLst/>
          </a:prstGeom>
        </p:spPr>
      </p:pic>
      <p:sp>
        <p:nvSpPr>
          <p:cNvPr id="5" name="Footer Placeholder 4">
            <a:extLst>
              <a:ext uri="{FF2B5EF4-FFF2-40B4-BE49-F238E27FC236}">
                <a16:creationId xmlns:a16="http://schemas.microsoft.com/office/drawing/2014/main" id="{950E7CBB-AA80-A6A2-843A-90EC3833C222}"/>
              </a:ext>
            </a:extLst>
          </p:cNvPr>
          <p:cNvSpPr>
            <a:spLocks noGrp="1"/>
          </p:cNvSpPr>
          <p:nvPr>
            <p:ph type="ftr" sz="quarter" idx="3"/>
          </p:nvPr>
        </p:nvSpPr>
        <p:spPr>
          <a:xfrm>
            <a:off x="584199" y="6183059"/>
            <a:ext cx="11025617" cy="365125"/>
          </a:xfrm>
          <a:prstGeom prst="rect">
            <a:avLst/>
          </a:prstGeom>
        </p:spPr>
        <p:txBody>
          <a:bodyPr vert="horz" lIns="91440" tIns="45720" rIns="91440" bIns="45720" rtlCol="0" anchor="b"/>
          <a:lstStyle>
            <a:lvl1pPr algn="l">
              <a:defRPr sz="800">
                <a:solidFill>
                  <a:schemeClr val="accent6">
                    <a:lumMod val="75000"/>
                  </a:schemeClr>
                </a:solidFill>
              </a:defRPr>
            </a:lvl1pPr>
          </a:lstStyle>
          <a:p>
            <a:endParaRPr lang="en-US"/>
          </a:p>
        </p:txBody>
      </p:sp>
    </p:spTree>
    <p:extLst>
      <p:ext uri="{BB962C8B-B14F-4D97-AF65-F5344CB8AC3E}">
        <p14:creationId xmlns:p14="http://schemas.microsoft.com/office/powerpoint/2010/main" val="852534339"/>
      </p:ext>
    </p:extLst>
  </p:cSld>
  <p:clrMap bg1="dk1" tx1="lt1" bg2="dk2" tx2="lt2" accent1="accent1" accent2="accent2" accent3="accent3" accent4="accent4" accent5="accent5" accent6="accent6" hlink="hlink" folHlink="folHlink"/>
  <p:sldLayoutIdLst>
    <p:sldLayoutId id="2147486432" r:id="rId1"/>
    <p:sldLayoutId id="2147486433" r:id="rId2"/>
    <p:sldLayoutId id="2147486434" r:id="rId3"/>
    <p:sldLayoutId id="2147486435" r:id="rId4"/>
    <p:sldLayoutId id="2147486436" r:id="rId5"/>
    <p:sldLayoutId id="2147486437" r:id="rId6"/>
    <p:sldLayoutId id="2147486438" r:id="rId7"/>
    <p:sldLayoutId id="2147486439" r:id="rId8"/>
    <p:sldLayoutId id="2147486440" r:id="rId9"/>
    <p:sldLayoutId id="2147486441" r:id="rId10"/>
    <p:sldLayoutId id="2147486442" r:id="rId11"/>
    <p:sldLayoutId id="2147486443" r:id="rId12"/>
    <p:sldLayoutId id="2147486444" r:id="rId13"/>
    <p:sldLayoutId id="2147486445" r:id="rId14"/>
    <p:sldLayoutId id="2147486446" r:id="rId15"/>
    <p:sldLayoutId id="2147486447" r:id="rId16"/>
    <p:sldLayoutId id="2147486448" r:id="rId17"/>
    <p:sldLayoutId id="2147486449" r:id="rId18"/>
    <p:sldLayoutId id="2147486450" r:id="rId19"/>
    <p:sldLayoutId id="2147486451" r:id="rId20"/>
    <p:sldLayoutId id="2147486452" r:id="rId21"/>
    <p:sldLayoutId id="2147486453" r:id="rId22"/>
    <p:sldLayoutId id="2147486454" r:id="rId23"/>
    <p:sldLayoutId id="2147486455" r:id="rId24"/>
    <p:sldLayoutId id="2147486456" r:id="rId25"/>
    <p:sldLayoutId id="2147486457" r:id="rId26"/>
    <p:sldLayoutId id="2147486458" r:id="rId27"/>
    <p:sldLayoutId id="2147486459" r:id="rId28"/>
    <p:sldLayoutId id="2147486460" r:id="rId29"/>
    <p:sldLayoutId id="2147486461" r:id="rId30"/>
    <p:sldLayoutId id="2147486462" r:id="rId31"/>
    <p:sldLayoutId id="2147486463" r:id="rId32"/>
    <p:sldLayoutId id="2147486464" r:id="rId33"/>
    <p:sldLayoutId id="2147486465" r:id="rId34"/>
    <p:sldLayoutId id="2147486466" r:id="rId35"/>
    <p:sldLayoutId id="2147486467" r:id="rId36"/>
    <p:sldLayoutId id="2147486468" r:id="rId37"/>
    <p:sldLayoutId id="2147486469" r:id="rId38"/>
    <p:sldLayoutId id="2147486470" r:id="rId39"/>
    <p:sldLayoutId id="2147486471" r:id="rId40"/>
    <p:sldLayoutId id="2147486472" r:id="rId41"/>
    <p:sldLayoutId id="2147486473" r:id="rId42"/>
    <p:sldLayoutId id="2147486474" r:id="rId43"/>
    <p:sldLayoutId id="2147486475" r:id="rId44"/>
    <p:sldLayoutId id="2147486476" r:id="rId45"/>
    <p:sldLayoutId id="2147486477" r:id="rId46"/>
    <p:sldLayoutId id="2147486478" r:id="rId47"/>
    <p:sldLayoutId id="2147486479" r:id="rId48"/>
    <p:sldLayoutId id="2147486480" r:id="rId49"/>
    <p:sldLayoutId id="2147486481" r:id="rId50"/>
    <p:sldLayoutId id="2147486482" r:id="rId51"/>
    <p:sldLayoutId id="2147486483" r:id="rId52"/>
    <p:sldLayoutId id="2147486484" r:id="rId5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260736520"/>
      </p:ext>
    </p:extLst>
  </p:cSld>
  <p:clrMap bg1="dk1" tx1="lt1" bg2="dk2" tx2="lt2" accent1="accent1" accent2="accent2" accent3="accent3" accent4="accent4" accent5="accent5" accent6="accent6" hlink="hlink" folHlink="folHlink"/>
  <p:sldLayoutIdLst>
    <p:sldLayoutId id="2147486486" r:id="rId1"/>
    <p:sldLayoutId id="2147486487" r:id="rId2"/>
    <p:sldLayoutId id="2147486488" r:id="rId3"/>
    <p:sldLayoutId id="2147486489" r:id="rId4"/>
    <p:sldLayoutId id="2147486490" r:id="rId5"/>
    <p:sldLayoutId id="2147486491" r:id="rId6"/>
    <p:sldLayoutId id="2147486492" r:id="rId7"/>
    <p:sldLayoutId id="2147486493" r:id="rId8"/>
    <p:sldLayoutId id="2147486494" r:id="rId9"/>
    <p:sldLayoutId id="2147486495" r:id="rId10"/>
    <p:sldLayoutId id="2147486496" r:id="rId11"/>
    <p:sldLayoutId id="2147486497" r:id="rId12"/>
    <p:sldLayoutId id="2147486498" r:id="rId13"/>
    <p:sldLayoutId id="2147486499" r:id="rId14"/>
    <p:sldLayoutId id="2147486500" r:id="rId15"/>
    <p:sldLayoutId id="2147486501" r:id="rId16"/>
    <p:sldLayoutId id="2147486502" r:id="rId17"/>
    <p:sldLayoutId id="2147486503" r:id="rId18"/>
    <p:sldLayoutId id="2147486504" r:id="rId19"/>
    <p:sldLayoutId id="2147486505" r:id="rId20"/>
    <p:sldLayoutId id="2147486506" r:id="rId21"/>
    <p:sldLayoutId id="2147486507" r:id="rId22"/>
    <p:sldLayoutId id="2147486508" r:id="rId23"/>
    <p:sldLayoutId id="2147486509" r:id="rId24"/>
    <p:sldLayoutId id="2147486510" r:id="rId25"/>
    <p:sldLayoutId id="2147486511" r:id="rId26"/>
    <p:sldLayoutId id="2147486512" r:id="rId27"/>
    <p:sldLayoutId id="2147486513" r:id="rId28"/>
    <p:sldLayoutId id="2147486514" r:id="rId29"/>
    <p:sldLayoutId id="2147486515" r:id="rId30"/>
    <p:sldLayoutId id="2147486516" r:id="rId31"/>
    <p:sldLayoutId id="2147486517" r:id="rId32"/>
    <p:sldLayoutId id="2147486518" r:id="rId33"/>
    <p:sldLayoutId id="2147486519" r:id="rId34"/>
    <p:sldLayoutId id="2147486520" r:id="rId35"/>
    <p:sldLayoutId id="2147486521" r:id="rId36"/>
    <p:sldLayoutId id="2147486522" r:id="rId37"/>
    <p:sldLayoutId id="2147486523" r:id="rId38"/>
    <p:sldLayoutId id="2147486524" r:id="rId39"/>
    <p:sldLayoutId id="2147486525" r:id="rId40"/>
    <p:sldLayoutId id="2147486526" r:id="rId41"/>
    <p:sldLayoutId id="2147486527" r:id="rId42"/>
    <p:sldLayoutId id="2147486528" r:id="rId43"/>
    <p:sldLayoutId id="2147486529" r:id="rId44"/>
    <p:sldLayoutId id="2147486530" r:id="rId45"/>
    <p:sldLayoutId id="2147486531" r:id="rId46"/>
    <p:sldLayoutId id="2147486532" r:id="rId47"/>
    <p:sldLayoutId id="2147486533" r:id="rId48"/>
    <p:sldLayoutId id="2147486534"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3.xml"/></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70.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70.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3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4.xml"/></Relationships>
</file>

<file path=ppt/slides/_rels/slide16.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59.png"/><Relationship Id="rId7" Type="http://schemas.openxmlformats.org/officeDocument/2006/relationships/image" Target="../media/image82.emf"/><Relationship Id="rId2" Type="http://schemas.openxmlformats.org/officeDocument/2006/relationships/notesSlide" Target="../notesSlides/notesSlide14.xml"/><Relationship Id="rId1" Type="http://schemas.openxmlformats.org/officeDocument/2006/relationships/slideLayout" Target="../slideLayouts/slideLayout299.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9.png"/><Relationship Id="rId7" Type="http://schemas.openxmlformats.org/officeDocument/2006/relationships/image" Target="../media/image80.emf"/><Relationship Id="rId2" Type="http://schemas.openxmlformats.org/officeDocument/2006/relationships/notesSlide" Target="../notesSlides/notesSlide15.xml"/><Relationship Id="rId1" Type="http://schemas.openxmlformats.org/officeDocument/2006/relationships/slideLayout" Target="../slideLayouts/slideLayout299.xml"/><Relationship Id="rId6" Type="http://schemas.openxmlformats.org/officeDocument/2006/relationships/image" Target="../media/image79.emf"/><Relationship Id="rId5" Type="http://schemas.openxmlformats.org/officeDocument/2006/relationships/image" Target="../media/image85.emf"/><Relationship Id="rId4" Type="http://schemas.openxmlformats.org/officeDocument/2006/relationships/image" Target="../media/image84.emf"/></Relationships>
</file>

<file path=ppt/slides/_rels/slide18.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59.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99.xml"/><Relationship Id="rId6" Type="http://schemas.openxmlformats.org/officeDocument/2006/relationships/image" Target="../media/image80.emf"/><Relationship Id="rId5" Type="http://schemas.openxmlformats.org/officeDocument/2006/relationships/image" Target="../media/image85.emf"/><Relationship Id="rId4" Type="http://schemas.openxmlformats.org/officeDocument/2006/relationships/image" Target="../media/image84.emf"/><Relationship Id="rId9" Type="http://schemas.openxmlformats.org/officeDocument/2006/relationships/image" Target="../media/image87.emf"/></Relationships>
</file>

<file path=ppt/slides/_rels/slide19.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59.png"/><Relationship Id="rId7" Type="http://schemas.openxmlformats.org/officeDocument/2006/relationships/image" Target="../media/image79.emf"/><Relationship Id="rId2" Type="http://schemas.openxmlformats.org/officeDocument/2006/relationships/notesSlide" Target="../notesSlides/notesSlide17.xml"/><Relationship Id="rId1" Type="http://schemas.openxmlformats.org/officeDocument/2006/relationships/slideLayout" Target="../slideLayouts/slideLayout299.xml"/><Relationship Id="rId6" Type="http://schemas.openxmlformats.org/officeDocument/2006/relationships/image" Target="../media/image88.emf"/><Relationship Id="rId5" Type="http://schemas.openxmlformats.org/officeDocument/2006/relationships/image" Target="../media/image81.emf"/><Relationship Id="rId4" Type="http://schemas.openxmlformats.org/officeDocument/2006/relationships/image" Target="../media/image83.emf"/><Relationship Id="rId9"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59.png"/><Relationship Id="rId7" Type="http://schemas.openxmlformats.org/officeDocument/2006/relationships/image" Target="../media/image82.emf"/><Relationship Id="rId2" Type="http://schemas.openxmlformats.org/officeDocument/2006/relationships/notesSlide" Target="../notesSlides/notesSlide18.xml"/><Relationship Id="rId1" Type="http://schemas.openxmlformats.org/officeDocument/2006/relationships/slideLayout" Target="../slideLayouts/slideLayout299.xml"/><Relationship Id="rId6" Type="http://schemas.openxmlformats.org/officeDocument/2006/relationships/image" Target="../media/image84.emf"/><Relationship Id="rId11" Type="http://schemas.openxmlformats.org/officeDocument/2006/relationships/image" Target="../media/image88.emf"/><Relationship Id="rId5" Type="http://schemas.openxmlformats.org/officeDocument/2006/relationships/image" Target="../media/image81.emf"/><Relationship Id="rId10" Type="http://schemas.openxmlformats.org/officeDocument/2006/relationships/image" Target="../media/image86.png"/><Relationship Id="rId4" Type="http://schemas.openxmlformats.org/officeDocument/2006/relationships/image" Target="../media/image83.emf"/><Relationship Id="rId9" Type="http://schemas.openxmlformats.org/officeDocument/2006/relationships/image" Target="../media/image85.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5.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70.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6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01.png"/><Relationship Id="rId18" Type="http://schemas.openxmlformats.org/officeDocument/2006/relationships/image" Target="../media/image106.jpeg"/><Relationship Id="rId3" Type="http://schemas.openxmlformats.org/officeDocument/2006/relationships/image" Target="../media/image92.svg"/><Relationship Id="rId7" Type="http://schemas.openxmlformats.org/officeDocument/2006/relationships/image" Target="../media/image96.svg"/><Relationship Id="rId12" Type="http://schemas.openxmlformats.org/officeDocument/2006/relationships/image" Target="../media/image100.svg"/><Relationship Id="rId17" Type="http://schemas.openxmlformats.org/officeDocument/2006/relationships/image" Target="../media/image105.jpeg"/><Relationship Id="rId2" Type="http://schemas.openxmlformats.org/officeDocument/2006/relationships/image" Target="../media/image91.png"/><Relationship Id="rId16" Type="http://schemas.openxmlformats.org/officeDocument/2006/relationships/image" Target="../media/image104.jpeg"/><Relationship Id="rId20" Type="http://schemas.openxmlformats.org/officeDocument/2006/relationships/image" Target="../media/image108.jpeg"/><Relationship Id="rId1" Type="http://schemas.openxmlformats.org/officeDocument/2006/relationships/slideLayout" Target="../slideLayouts/slideLayout269.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svg"/><Relationship Id="rId15" Type="http://schemas.openxmlformats.org/officeDocument/2006/relationships/image" Target="../media/image103.png"/><Relationship Id="rId10" Type="http://schemas.openxmlformats.org/officeDocument/2006/relationships/image" Target="../media/image98.png"/><Relationship Id="rId19" Type="http://schemas.openxmlformats.org/officeDocument/2006/relationships/image" Target="../media/image107.jpeg"/><Relationship Id="rId4" Type="http://schemas.openxmlformats.org/officeDocument/2006/relationships/image" Target="../media/image93.png"/><Relationship Id="rId9" Type="http://schemas.openxmlformats.org/officeDocument/2006/relationships/image" Target="../media/image97.svg"/><Relationship Id="rId14" Type="http://schemas.openxmlformats.org/officeDocument/2006/relationships/image" Target="../media/image102.svg"/></Relationships>
</file>

<file path=ppt/slides/_rels/slide2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6.xml"/></Relationships>
</file>

<file path=ppt/slides/_rels/slide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166.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6.xml"/><Relationship Id="rId1" Type="http://schemas.openxmlformats.org/officeDocument/2006/relationships/slideLayout" Target="../slideLayouts/slideLayout299.xml"/></Relationships>
</file>

<file path=ppt/slides/_rels/slide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notesSlide" Target="../notesSlides/notesSlide7.xml"/><Relationship Id="rId16" Type="http://schemas.openxmlformats.org/officeDocument/2006/relationships/image" Target="../media/image72.svg"/><Relationship Id="rId1" Type="http://schemas.openxmlformats.org/officeDocument/2006/relationships/slideLayout" Target="../slideLayouts/slideLayout299.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D4041-4C8F-4718-ADD2-BF2C2387824B}"/>
              </a:ext>
            </a:extLst>
          </p:cNvPr>
          <p:cNvSpPr>
            <a:spLocks noGrp="1"/>
          </p:cNvSpPr>
          <p:nvPr>
            <p:ph type="title"/>
          </p:nvPr>
        </p:nvSpPr>
        <p:spPr>
          <a:xfrm>
            <a:off x="588263" y="457200"/>
            <a:ext cx="11018520" cy="923330"/>
          </a:xfrm>
        </p:spPr>
        <p:txBody>
          <a:bodyPr/>
          <a:lstStyle/>
          <a:p>
            <a:r>
              <a:rPr lang="en-US" dirty="0">
                <a:solidFill>
                  <a:srgbClr val="117865"/>
                </a:solidFill>
                <a:latin typeface="+mj-lt"/>
                <a:ea typeface="+mn-ea"/>
              </a:rPr>
              <a:t>Microsoft Fabric L100 Pitch Deck for TDMs </a:t>
            </a:r>
            <a:r>
              <a:rPr lang="en-US" sz="2400" dirty="0">
                <a:solidFill>
                  <a:srgbClr val="117865"/>
                </a:solidFill>
                <a:latin typeface="+mj-lt"/>
                <a:ea typeface="+mn-ea"/>
              </a:rPr>
              <a:t>[Do not present this slide]</a:t>
            </a:r>
          </a:p>
        </p:txBody>
      </p:sp>
      <p:sp>
        <p:nvSpPr>
          <p:cNvPr id="6" name="Text Placeholder 5">
            <a:extLst>
              <a:ext uri="{FF2B5EF4-FFF2-40B4-BE49-F238E27FC236}">
                <a16:creationId xmlns:a16="http://schemas.microsoft.com/office/drawing/2014/main" id="{DD82DE8E-CBE5-479F-81FB-71A4F73D41FF}"/>
              </a:ext>
            </a:extLst>
          </p:cNvPr>
          <p:cNvSpPr>
            <a:spLocks noGrp="1"/>
          </p:cNvSpPr>
          <p:nvPr>
            <p:ph type="body" sz="quarter" idx="12"/>
          </p:nvPr>
        </p:nvSpPr>
        <p:spPr>
          <a:xfrm>
            <a:off x="580791" y="2094837"/>
            <a:ext cx="11258784" cy="492443"/>
          </a:xfrm>
        </p:spPr>
        <p:txBody>
          <a:bodyPr vert="horz" wrap="square" lIns="0" tIns="0" rIns="0" bIns="0" rtlCol="0" anchor="t">
            <a:spAutoFit/>
          </a:bodyPr>
          <a:lstStyle/>
          <a:p>
            <a:pPr marL="0" indent="0">
              <a:spcAft>
                <a:spcPts val="600"/>
              </a:spcAft>
              <a:buNone/>
            </a:pPr>
            <a:r>
              <a:rPr lang="en-US" sz="1600" dirty="0" err="1">
                <a:solidFill>
                  <a:schemeClr val="accent1"/>
                </a:solidFill>
                <a:latin typeface="+mj-lt"/>
                <a:cs typeface="Segoe UI"/>
              </a:rPr>
              <a:t>Instrucciones</a:t>
            </a:r>
            <a:r>
              <a:rPr lang="en-US" sz="1600" dirty="0">
                <a:solidFill>
                  <a:schemeClr val="accent1"/>
                </a:solidFill>
                <a:latin typeface="+mj-lt"/>
                <a:cs typeface="Segoe UI"/>
              </a:rPr>
              <a:t>: </a:t>
            </a:r>
            <a:r>
              <a:rPr lang="en-US" sz="1600" dirty="0">
                <a:latin typeface="+mj-lt"/>
                <a:cs typeface="Segoe UI"/>
              </a:rPr>
              <a:t>Esta </a:t>
            </a:r>
            <a:r>
              <a:rPr lang="en-US" sz="1600" dirty="0" err="1">
                <a:latin typeface="+mj-lt"/>
                <a:cs typeface="Segoe UI"/>
              </a:rPr>
              <a:t>presentación</a:t>
            </a:r>
            <a:r>
              <a:rPr lang="en-US" sz="1600" dirty="0">
                <a:latin typeface="+mj-lt"/>
                <a:cs typeface="Segoe UI"/>
              </a:rPr>
              <a:t> </a:t>
            </a:r>
            <a:r>
              <a:rPr lang="en-US" sz="1600" dirty="0" err="1">
                <a:latin typeface="+mj-lt"/>
                <a:cs typeface="Segoe UI"/>
              </a:rPr>
              <a:t>está</a:t>
            </a:r>
            <a:r>
              <a:rPr lang="en-US" sz="1600" dirty="0">
                <a:latin typeface="+mj-lt"/>
                <a:cs typeface="Segoe UI"/>
              </a:rPr>
              <a:t> </a:t>
            </a:r>
            <a:r>
              <a:rPr lang="en-US" sz="1600" dirty="0" err="1">
                <a:latin typeface="+mj-lt"/>
                <a:cs typeface="Segoe UI"/>
              </a:rPr>
              <a:t>diseñada</a:t>
            </a:r>
            <a:r>
              <a:rPr lang="en-US" sz="1600" dirty="0">
                <a:latin typeface="+mj-lt"/>
                <a:cs typeface="Segoe UI"/>
              </a:rPr>
              <a:t> para </a:t>
            </a:r>
            <a:r>
              <a:rPr lang="en-US" sz="1600" dirty="0" err="1">
                <a:latin typeface="+mj-lt"/>
                <a:cs typeface="Segoe UI"/>
              </a:rPr>
              <a:t>utilizarse</a:t>
            </a:r>
            <a:r>
              <a:rPr lang="en-US" sz="1600" dirty="0">
                <a:latin typeface="+mj-lt"/>
                <a:cs typeface="Segoe UI"/>
              </a:rPr>
              <a:t> con clients de </a:t>
            </a:r>
            <a:r>
              <a:rPr lang="en-US" sz="1600" dirty="0" err="1">
                <a:latin typeface="+mj-lt"/>
                <a:cs typeface="Segoe UI"/>
              </a:rPr>
              <a:t>socios</a:t>
            </a:r>
            <a:r>
              <a:rPr lang="en-US" sz="1600" dirty="0">
                <a:latin typeface="+mj-lt"/>
                <a:cs typeface="Segoe UI"/>
              </a:rPr>
              <a:t> de </a:t>
            </a:r>
            <a:r>
              <a:rPr lang="en-US" sz="1600" dirty="0">
                <a:solidFill>
                  <a:srgbClr val="00B050"/>
                </a:solidFill>
                <a:latin typeface="+mj-lt"/>
                <a:cs typeface="Segoe UI"/>
              </a:rPr>
              <a:t>Microsoft.</a:t>
            </a:r>
            <a:r>
              <a:rPr lang="en-US" sz="1600" dirty="0">
                <a:cs typeface="Segoe UI"/>
              </a:rPr>
              <a:t> </a:t>
            </a:r>
            <a:r>
              <a:rPr lang="en-US" sz="1600" dirty="0">
                <a:latin typeface="Segoe UI Light"/>
                <a:cs typeface="Segoe UI Light"/>
              </a:rPr>
              <a:t>Use </a:t>
            </a:r>
            <a:r>
              <a:rPr lang="en-US" sz="1600" dirty="0" err="1">
                <a:latin typeface="Segoe UI Light"/>
                <a:cs typeface="Segoe UI Light"/>
              </a:rPr>
              <a:t>esta</a:t>
            </a:r>
            <a:r>
              <a:rPr lang="en-US" sz="1600" dirty="0">
                <a:latin typeface="Segoe UI Light"/>
                <a:cs typeface="Segoe UI Light"/>
              </a:rPr>
              <a:t> </a:t>
            </a:r>
            <a:r>
              <a:rPr lang="en-US" sz="1600" dirty="0" err="1">
                <a:latin typeface="Segoe UI Light"/>
                <a:cs typeface="Segoe UI Light"/>
              </a:rPr>
              <a:t>presentación</a:t>
            </a:r>
            <a:r>
              <a:rPr lang="en-US" sz="1600" dirty="0">
                <a:latin typeface="Segoe UI Light"/>
                <a:cs typeface="Segoe UI Light"/>
              </a:rPr>
              <a:t> para </a:t>
            </a:r>
            <a:r>
              <a:rPr lang="en-US" sz="1600" dirty="0" err="1">
                <a:latin typeface="Segoe UI Light"/>
                <a:cs typeface="Segoe UI Light"/>
              </a:rPr>
              <a:t>explicar</a:t>
            </a:r>
            <a:r>
              <a:rPr lang="en-US" sz="1600" dirty="0">
                <a:latin typeface="Segoe UI Light"/>
                <a:cs typeface="Segoe UI Light"/>
              </a:rPr>
              <a:t> Microsoft Fabric a la audiencia </a:t>
            </a:r>
            <a:r>
              <a:rPr lang="en-US" sz="1600" dirty="0" err="1">
                <a:latin typeface="Segoe UI Light"/>
                <a:cs typeface="Segoe UI Light"/>
              </a:rPr>
              <a:t>técnica</a:t>
            </a:r>
            <a:r>
              <a:rPr lang="en-US" sz="1600" dirty="0">
                <a:latin typeface="Segoe UI Light"/>
                <a:cs typeface="Segoe UI Light"/>
              </a:rPr>
              <a:t> de un </a:t>
            </a:r>
            <a:r>
              <a:rPr lang="en-US" sz="1600" dirty="0" err="1">
                <a:latin typeface="Segoe UI Light"/>
                <a:cs typeface="Segoe UI Light"/>
              </a:rPr>
              <a:t>cliente</a:t>
            </a:r>
            <a:r>
              <a:rPr lang="en-US" sz="1600" dirty="0">
                <a:latin typeface="Segoe UI Light"/>
                <a:cs typeface="Segoe UI Light"/>
              </a:rPr>
              <a:t> </a:t>
            </a:r>
            <a:r>
              <a:rPr lang="en-US" sz="1600" dirty="0" err="1">
                <a:latin typeface="Segoe UI Light"/>
                <a:cs typeface="Segoe UI Light"/>
              </a:rPr>
              <a:t>potencial</a:t>
            </a:r>
            <a:r>
              <a:rPr lang="en-US" sz="1600" dirty="0">
                <a:latin typeface="Segoe UI Light"/>
                <a:cs typeface="Segoe UI Light"/>
              </a:rPr>
              <a:t> de Microsoft Fabric.</a:t>
            </a:r>
            <a:endParaRPr lang="en-US" sz="1600" dirty="0">
              <a:latin typeface="Segoe UI Light" panose="020B0502040204020203" pitchFamily="34" charset="0"/>
              <a:cs typeface="Segoe UI Light" panose="020B0502040204020203" pitchFamily="34" charset="0"/>
            </a:endParaRPr>
          </a:p>
        </p:txBody>
      </p:sp>
      <p:sp>
        <p:nvSpPr>
          <p:cNvPr id="2" name="Text Placeholder 1">
            <a:extLst>
              <a:ext uri="{FF2B5EF4-FFF2-40B4-BE49-F238E27FC236}">
                <a16:creationId xmlns:a16="http://schemas.microsoft.com/office/drawing/2014/main" id="{7923C8EB-1394-4480-BF43-703130EA2BEC}"/>
              </a:ext>
            </a:extLst>
          </p:cNvPr>
          <p:cNvSpPr>
            <a:spLocks noGrp="1"/>
          </p:cNvSpPr>
          <p:nvPr>
            <p:ph type="body" sz="quarter" idx="11"/>
          </p:nvPr>
        </p:nvSpPr>
        <p:spPr/>
        <p:txBody>
          <a:bodyPr/>
          <a:lstStyle/>
          <a:p>
            <a:r>
              <a:rPr lang="en-US" sz="2800" dirty="0" err="1">
                <a:latin typeface="Segoe UI"/>
                <a:cs typeface="Segoe UI"/>
              </a:rPr>
              <a:t>Actualizado</a:t>
            </a:r>
            <a:r>
              <a:rPr lang="en-US" sz="2800" dirty="0">
                <a:latin typeface="Segoe UI"/>
                <a:cs typeface="Segoe UI"/>
              </a:rPr>
              <a:t>: Junio 2023</a:t>
            </a:r>
          </a:p>
        </p:txBody>
      </p:sp>
      <p:sp>
        <p:nvSpPr>
          <p:cNvPr id="5" name="TextBox 4">
            <a:extLst>
              <a:ext uri="{FF2B5EF4-FFF2-40B4-BE49-F238E27FC236}">
                <a16:creationId xmlns:a16="http://schemas.microsoft.com/office/drawing/2014/main" id="{72715965-3800-2F11-2A11-5FBD60ABDC0B}"/>
              </a:ext>
            </a:extLst>
          </p:cNvPr>
          <p:cNvSpPr txBox="1"/>
          <p:nvPr/>
        </p:nvSpPr>
        <p:spPr>
          <a:xfrm>
            <a:off x="580791" y="1454051"/>
            <a:ext cx="11201400"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dirty="0" err="1">
                <a:solidFill>
                  <a:srgbClr val="FF0000"/>
                </a:solidFill>
                <a:cs typeface="Segoe UI"/>
              </a:rPr>
              <a:t>Descargo</a:t>
            </a:r>
            <a:r>
              <a:rPr lang="en-US" b="1" dirty="0">
                <a:solidFill>
                  <a:srgbClr val="FF0000"/>
                </a:solidFill>
                <a:cs typeface="Segoe UI"/>
              </a:rPr>
              <a:t> de </a:t>
            </a:r>
            <a:r>
              <a:rPr lang="en-US" b="1" dirty="0" err="1">
                <a:solidFill>
                  <a:srgbClr val="FF0000"/>
                </a:solidFill>
                <a:cs typeface="Segoe UI"/>
              </a:rPr>
              <a:t>responsabilidad</a:t>
            </a:r>
            <a:r>
              <a:rPr lang="en-US" b="1" dirty="0">
                <a:solidFill>
                  <a:srgbClr val="FF0000"/>
                </a:solidFill>
                <a:cs typeface="Segoe UI"/>
              </a:rPr>
              <a:t>: El </a:t>
            </a:r>
            <a:r>
              <a:rPr lang="en-US" b="1" dirty="0" err="1">
                <a:solidFill>
                  <a:srgbClr val="FF0000"/>
                </a:solidFill>
                <a:cs typeface="Segoe UI"/>
              </a:rPr>
              <a:t>contenido</a:t>
            </a:r>
            <a:r>
              <a:rPr lang="en-US" b="1" dirty="0">
                <a:solidFill>
                  <a:srgbClr val="FF0000"/>
                </a:solidFill>
                <a:cs typeface="Segoe UI"/>
              </a:rPr>
              <a:t> de </a:t>
            </a:r>
            <a:r>
              <a:rPr lang="en-US" b="1" dirty="0" err="1">
                <a:solidFill>
                  <a:srgbClr val="FF0000"/>
                </a:solidFill>
                <a:cs typeface="Segoe UI"/>
              </a:rPr>
              <a:t>esta</a:t>
            </a:r>
            <a:r>
              <a:rPr lang="en-US" b="1" dirty="0">
                <a:solidFill>
                  <a:srgbClr val="FF0000"/>
                </a:solidFill>
                <a:cs typeface="Segoe UI"/>
              </a:rPr>
              <a:t> </a:t>
            </a:r>
            <a:r>
              <a:rPr lang="en-US" b="1" dirty="0" err="1">
                <a:solidFill>
                  <a:srgbClr val="FF0000"/>
                </a:solidFill>
                <a:cs typeface="Segoe UI"/>
              </a:rPr>
              <a:t>presentación</a:t>
            </a:r>
            <a:r>
              <a:rPr lang="en-US" b="1" dirty="0">
                <a:solidFill>
                  <a:srgbClr val="FF0000"/>
                </a:solidFill>
                <a:cs typeface="Segoe UI"/>
              </a:rPr>
              <a:t> es </a:t>
            </a:r>
            <a:r>
              <a:rPr lang="en-US" b="1" dirty="0" err="1">
                <a:solidFill>
                  <a:srgbClr val="FF0000"/>
                </a:solidFill>
                <a:cs typeface="Segoe UI"/>
              </a:rPr>
              <a:t>contenido</a:t>
            </a:r>
            <a:r>
              <a:rPr lang="en-US" b="1" dirty="0">
                <a:solidFill>
                  <a:srgbClr val="FF0000"/>
                </a:solidFill>
                <a:cs typeface="Segoe UI"/>
              </a:rPr>
              <a:t> de Microsoft. Los </a:t>
            </a:r>
            <a:r>
              <a:rPr lang="en-US" b="1" dirty="0" err="1">
                <a:solidFill>
                  <a:srgbClr val="FF0000"/>
                </a:solidFill>
                <a:cs typeface="Segoe UI"/>
              </a:rPr>
              <a:t>datos</a:t>
            </a:r>
            <a:r>
              <a:rPr lang="en-US" b="1" dirty="0">
                <a:solidFill>
                  <a:srgbClr val="FF0000"/>
                </a:solidFill>
                <a:cs typeface="Segoe UI"/>
              </a:rPr>
              <a:t> que </a:t>
            </a:r>
            <a:r>
              <a:rPr lang="en-US" b="1" dirty="0" err="1">
                <a:solidFill>
                  <a:srgbClr val="FF0000"/>
                </a:solidFill>
                <a:cs typeface="Segoe UI"/>
              </a:rPr>
              <a:t>aparecen</a:t>
            </a:r>
            <a:r>
              <a:rPr lang="en-US" b="1" dirty="0">
                <a:solidFill>
                  <a:srgbClr val="FF0000"/>
                </a:solidFill>
                <a:cs typeface="Segoe UI"/>
              </a:rPr>
              <a:t> </a:t>
            </a:r>
            <a:r>
              <a:rPr lang="en-US" b="1" dirty="0" err="1">
                <a:solidFill>
                  <a:srgbClr val="FF0000"/>
                </a:solidFill>
                <a:cs typeface="Segoe UI"/>
              </a:rPr>
              <a:t>en</a:t>
            </a:r>
            <a:r>
              <a:rPr lang="en-US" b="1" dirty="0">
                <a:solidFill>
                  <a:srgbClr val="FF0000"/>
                </a:solidFill>
                <a:cs typeface="Segoe UI"/>
              </a:rPr>
              <a:t> las </a:t>
            </a:r>
            <a:r>
              <a:rPr lang="en-US" b="1" dirty="0" err="1">
                <a:solidFill>
                  <a:srgbClr val="FF0000"/>
                </a:solidFill>
                <a:cs typeface="Segoe UI"/>
              </a:rPr>
              <a:t>diapositivas</a:t>
            </a:r>
            <a:r>
              <a:rPr lang="en-US" b="1" dirty="0">
                <a:solidFill>
                  <a:srgbClr val="FF0000"/>
                </a:solidFill>
                <a:cs typeface="Segoe UI"/>
              </a:rPr>
              <a:t> no se </a:t>
            </a:r>
            <a:r>
              <a:rPr lang="en-US" b="1" dirty="0" err="1">
                <a:solidFill>
                  <a:srgbClr val="FF0000"/>
                </a:solidFill>
                <a:cs typeface="Segoe UI"/>
              </a:rPr>
              <a:t>pueden</a:t>
            </a:r>
            <a:r>
              <a:rPr lang="en-US" b="1" dirty="0">
                <a:solidFill>
                  <a:srgbClr val="FF0000"/>
                </a:solidFill>
                <a:cs typeface="Segoe UI"/>
              </a:rPr>
              <a:t> </a:t>
            </a:r>
            <a:r>
              <a:rPr lang="en-US" b="1" dirty="0" err="1">
                <a:solidFill>
                  <a:srgbClr val="FF0000"/>
                </a:solidFill>
                <a:cs typeface="Segoe UI"/>
              </a:rPr>
              <a:t>editar</a:t>
            </a:r>
            <a:r>
              <a:rPr lang="en-US" b="1" dirty="0">
                <a:solidFill>
                  <a:srgbClr val="FF0000"/>
                </a:solidFill>
                <a:cs typeface="Segoe UI"/>
              </a:rPr>
              <a:t> </a:t>
            </a:r>
            <a:r>
              <a:rPr lang="en-US" b="1" dirty="0" err="1">
                <a:solidFill>
                  <a:srgbClr val="FF0000"/>
                </a:solidFill>
                <a:cs typeface="Segoe UI"/>
              </a:rPr>
              <a:t>ni</a:t>
            </a:r>
            <a:r>
              <a:rPr lang="en-US" b="1" dirty="0">
                <a:solidFill>
                  <a:srgbClr val="FF0000"/>
                </a:solidFill>
                <a:cs typeface="Segoe UI"/>
              </a:rPr>
              <a:t> </a:t>
            </a:r>
            <a:r>
              <a:rPr lang="en-US" b="1" dirty="0" err="1">
                <a:solidFill>
                  <a:srgbClr val="FF0000"/>
                </a:solidFill>
                <a:cs typeface="Segoe UI"/>
              </a:rPr>
              <a:t>modificar</a:t>
            </a:r>
            <a:r>
              <a:rPr lang="en-US" b="1" dirty="0">
                <a:solidFill>
                  <a:srgbClr val="FF0000"/>
                </a:solidFill>
                <a:cs typeface="Segoe UI"/>
              </a:rPr>
              <a:t>.</a:t>
            </a:r>
          </a:p>
        </p:txBody>
      </p:sp>
      <p:graphicFrame>
        <p:nvGraphicFramePr>
          <p:cNvPr id="3" name="Table 2">
            <a:extLst>
              <a:ext uri="{FF2B5EF4-FFF2-40B4-BE49-F238E27FC236}">
                <a16:creationId xmlns:a16="http://schemas.microsoft.com/office/drawing/2014/main" id="{D9AEFF97-FEAF-532E-25F0-FED808976A11}"/>
              </a:ext>
            </a:extLst>
          </p:cNvPr>
          <p:cNvGraphicFramePr>
            <a:graphicFrameLocks noGrp="1"/>
          </p:cNvGraphicFramePr>
          <p:nvPr>
            <p:extLst>
              <p:ext uri="{D42A27DB-BD31-4B8C-83A1-F6EECF244321}">
                <p14:modId xmlns:p14="http://schemas.microsoft.com/office/powerpoint/2010/main" val="554443485"/>
              </p:ext>
            </p:extLst>
          </p:nvPr>
        </p:nvGraphicFramePr>
        <p:xfrm>
          <a:off x="494477" y="2693829"/>
          <a:ext cx="11345097" cy="3599180"/>
        </p:xfrm>
        <a:graphic>
          <a:graphicData uri="http://schemas.openxmlformats.org/drawingml/2006/table">
            <a:tbl>
              <a:tblPr firstRow="1" bandRow="1">
                <a:tableStyleId>{5C22544A-7EE6-4342-B048-85BDC9FD1C3A}</a:tableStyleId>
              </a:tblPr>
              <a:tblGrid>
                <a:gridCol w="2536716">
                  <a:extLst>
                    <a:ext uri="{9D8B030D-6E8A-4147-A177-3AD203B41FA5}">
                      <a16:colId xmlns:a16="http://schemas.microsoft.com/office/drawing/2014/main" val="2971010500"/>
                    </a:ext>
                  </a:extLst>
                </a:gridCol>
                <a:gridCol w="8808381">
                  <a:extLst>
                    <a:ext uri="{9D8B030D-6E8A-4147-A177-3AD203B41FA5}">
                      <a16:colId xmlns:a16="http://schemas.microsoft.com/office/drawing/2014/main" val="839557162"/>
                    </a:ext>
                  </a:extLst>
                </a:gridCol>
              </a:tblGrid>
              <a:tr h="370840">
                <a:tc>
                  <a:txBody>
                    <a:bodyPr/>
                    <a:lstStyle/>
                    <a:p>
                      <a:r>
                        <a:rPr lang="en-US" sz="1800" dirty="0" err="1">
                          <a:solidFill>
                            <a:srgbClr val="29436E"/>
                          </a:solidFill>
                        </a:rPr>
                        <a:t>Orador</a:t>
                      </a:r>
                      <a:r>
                        <a:rPr lang="en-US" sz="1800" dirty="0">
                          <a:solidFill>
                            <a:srgbClr val="29436E"/>
                          </a:solidFill>
                        </a:rPr>
                        <a:t>:</a:t>
                      </a:r>
                    </a:p>
                  </a:txBody>
                  <a:tcPr>
                    <a:noFill/>
                  </a:tcPr>
                </a:tc>
                <a:tc>
                  <a:txBody>
                    <a:bodyPr/>
                    <a:lstStyle/>
                    <a:p>
                      <a:r>
                        <a:rPr lang="en-US" sz="1600" b="0" i="0" kern="1200" dirty="0" err="1">
                          <a:solidFill>
                            <a:srgbClr val="29436E"/>
                          </a:solidFill>
                          <a:effectLst/>
                          <a:latin typeface="+mn-lt"/>
                          <a:ea typeface="+mn-ea"/>
                          <a:cs typeface="+mn-cs"/>
                        </a:rPr>
                        <a:t>Especialista</a:t>
                      </a:r>
                      <a:r>
                        <a:rPr lang="en-US" sz="1600" b="0" i="0" kern="1200" dirty="0">
                          <a:solidFill>
                            <a:srgbClr val="29436E"/>
                          </a:solidFill>
                          <a:effectLst/>
                          <a:latin typeface="+mn-lt"/>
                          <a:ea typeface="+mn-ea"/>
                          <a:cs typeface="+mn-cs"/>
                        </a:rPr>
                        <a:t> </a:t>
                      </a:r>
                      <a:r>
                        <a:rPr lang="en-US" sz="1600" b="0" i="0" kern="1200" dirty="0" err="1">
                          <a:solidFill>
                            <a:srgbClr val="29436E"/>
                          </a:solidFill>
                          <a:effectLst/>
                          <a:latin typeface="+mn-lt"/>
                          <a:ea typeface="+mn-ea"/>
                          <a:cs typeface="+mn-cs"/>
                        </a:rPr>
                        <a:t>técnico</a:t>
                      </a:r>
                      <a:r>
                        <a:rPr lang="en-US" sz="1600" b="0" i="0" kern="1200" dirty="0">
                          <a:solidFill>
                            <a:srgbClr val="29436E"/>
                          </a:solidFill>
                          <a:effectLst/>
                          <a:latin typeface="+mn-lt"/>
                          <a:ea typeface="+mn-ea"/>
                          <a:cs typeface="+mn-cs"/>
                        </a:rPr>
                        <a:t> o </a:t>
                      </a:r>
                      <a:r>
                        <a:rPr lang="en-US" sz="1600" b="0" i="0" kern="1200" dirty="0" err="1">
                          <a:solidFill>
                            <a:srgbClr val="29436E"/>
                          </a:solidFill>
                          <a:effectLst/>
                          <a:latin typeface="+mn-lt"/>
                          <a:ea typeface="+mn-ea"/>
                          <a:cs typeface="+mn-cs"/>
                        </a:rPr>
                        <a:t>portavoz</a:t>
                      </a:r>
                      <a:r>
                        <a:rPr lang="en-US" sz="1600" b="0" i="0" kern="1200" dirty="0">
                          <a:solidFill>
                            <a:srgbClr val="29436E"/>
                          </a:solidFill>
                          <a:effectLst/>
                          <a:latin typeface="+mn-lt"/>
                          <a:ea typeface="+mn-ea"/>
                          <a:cs typeface="+mn-cs"/>
                        </a:rPr>
                        <a:t> de </a:t>
                      </a:r>
                      <a:r>
                        <a:rPr lang="en-US" sz="1600" b="0" i="0" kern="1200" dirty="0" err="1">
                          <a:solidFill>
                            <a:srgbClr val="29436E"/>
                          </a:solidFill>
                          <a:effectLst/>
                          <a:latin typeface="+mn-lt"/>
                          <a:ea typeface="+mn-ea"/>
                          <a:cs typeface="+mn-cs"/>
                        </a:rPr>
                        <a:t>socios</a:t>
                      </a:r>
                      <a:r>
                        <a:rPr lang="en-US" sz="1600" b="0" i="0" kern="1200" dirty="0">
                          <a:solidFill>
                            <a:srgbClr val="29436E"/>
                          </a:solidFill>
                          <a:effectLst/>
                          <a:latin typeface="+mn-lt"/>
                          <a:ea typeface="+mn-ea"/>
                          <a:cs typeface="+mn-cs"/>
                        </a:rPr>
                        <a:t> de Microsoft (</a:t>
                      </a:r>
                      <a:r>
                        <a:rPr lang="en-US" sz="1600" b="0" i="0" kern="1200" dirty="0" err="1">
                          <a:solidFill>
                            <a:srgbClr val="29436E"/>
                          </a:solidFill>
                          <a:effectLst/>
                          <a:latin typeface="+mn-lt"/>
                          <a:ea typeface="+mn-ea"/>
                          <a:cs typeface="+mn-cs"/>
                        </a:rPr>
                        <a:t>Líder</a:t>
                      </a:r>
                      <a:r>
                        <a:rPr lang="en-US" sz="1600" b="0" i="0" kern="1200" dirty="0">
                          <a:solidFill>
                            <a:srgbClr val="29436E"/>
                          </a:solidFill>
                          <a:effectLst/>
                          <a:latin typeface="+mn-lt"/>
                          <a:ea typeface="+mn-ea"/>
                          <a:cs typeface="+mn-cs"/>
                        </a:rPr>
                        <a:t>/</a:t>
                      </a:r>
                      <a:r>
                        <a:rPr lang="en-US" sz="1600" b="0" i="0" kern="1200" dirty="0" err="1">
                          <a:solidFill>
                            <a:srgbClr val="29436E"/>
                          </a:solidFill>
                          <a:effectLst/>
                          <a:latin typeface="+mn-lt"/>
                          <a:ea typeface="+mn-ea"/>
                          <a:cs typeface="+mn-cs"/>
                        </a:rPr>
                        <a:t>Ejecutivo</a:t>
                      </a:r>
                      <a:r>
                        <a:rPr lang="en-US" sz="1600" b="0" i="0" kern="1200" dirty="0">
                          <a:solidFill>
                            <a:srgbClr val="29436E"/>
                          </a:solidFill>
                          <a:effectLst/>
                          <a:latin typeface="+mn-lt"/>
                          <a:ea typeface="+mn-ea"/>
                          <a:cs typeface="+mn-cs"/>
                        </a:rPr>
                        <a:t>/SME)</a:t>
                      </a:r>
                      <a:endParaRPr lang="en-US" sz="1600" dirty="0">
                        <a:solidFill>
                          <a:srgbClr val="29436E"/>
                        </a:solidFill>
                      </a:endParaRPr>
                    </a:p>
                  </a:txBody>
                  <a:tcPr>
                    <a:noFill/>
                  </a:tcPr>
                </a:tc>
                <a:extLst>
                  <a:ext uri="{0D108BD9-81ED-4DB2-BD59-A6C34878D82A}">
                    <a16:rowId xmlns:a16="http://schemas.microsoft.com/office/drawing/2014/main" val="2066920458"/>
                  </a:ext>
                </a:extLst>
              </a:tr>
              <a:tr h="370840">
                <a:tc>
                  <a:txBody>
                    <a:bodyPr/>
                    <a:lstStyle/>
                    <a:p>
                      <a:r>
                        <a:rPr lang="en-US" sz="1800" b="1" dirty="0">
                          <a:solidFill>
                            <a:srgbClr val="29436E"/>
                          </a:solidFill>
                        </a:rPr>
                        <a:t>Audiencia:</a:t>
                      </a:r>
                    </a:p>
                  </a:txBody>
                  <a:tcPr>
                    <a:noFill/>
                  </a:tcPr>
                </a:tc>
                <a:tc>
                  <a:txBody>
                    <a:bodyPr/>
                    <a:lstStyle/>
                    <a:p>
                      <a:r>
                        <a:rPr lang="en-US" sz="1600" b="0" i="0" kern="1200" dirty="0">
                          <a:solidFill>
                            <a:schemeClr val="tx1"/>
                          </a:solidFill>
                          <a:effectLst/>
                          <a:latin typeface="+mn-lt"/>
                          <a:ea typeface="+mn-ea"/>
                          <a:cs typeface="+mn-cs"/>
                        </a:rPr>
                        <a:t>TDM (e.g., CDO, CTO, CIO)</a:t>
                      </a:r>
                      <a:endParaRPr lang="en-US" sz="1600" dirty="0">
                        <a:solidFill>
                          <a:schemeClr val="tx1"/>
                        </a:solidFill>
                      </a:endParaRPr>
                    </a:p>
                  </a:txBody>
                  <a:tcPr>
                    <a:noFill/>
                  </a:tcPr>
                </a:tc>
                <a:extLst>
                  <a:ext uri="{0D108BD9-81ED-4DB2-BD59-A6C34878D82A}">
                    <a16:rowId xmlns:a16="http://schemas.microsoft.com/office/drawing/2014/main" val="652227045"/>
                  </a:ext>
                </a:extLst>
              </a:tr>
              <a:tr h="370840">
                <a:tc>
                  <a:txBody>
                    <a:bodyPr/>
                    <a:lstStyle/>
                    <a:p>
                      <a:r>
                        <a:rPr lang="en-US" sz="1800" b="1" dirty="0" err="1">
                          <a:solidFill>
                            <a:srgbClr val="29436E"/>
                          </a:solidFill>
                        </a:rPr>
                        <a:t>Título</a:t>
                      </a:r>
                      <a:r>
                        <a:rPr lang="en-US" sz="1800" b="1" dirty="0">
                          <a:solidFill>
                            <a:srgbClr val="29436E"/>
                          </a:solidFill>
                        </a:rPr>
                        <a:t>:</a:t>
                      </a:r>
                    </a:p>
                  </a:txBody>
                  <a:tcPr>
                    <a:noFill/>
                  </a:tcPr>
                </a:tc>
                <a:tc>
                  <a:txBody>
                    <a:bodyPr/>
                    <a:lstStyle/>
                    <a:p>
                      <a:r>
                        <a:rPr lang="en-US" sz="1600" b="0" i="0" kern="1200" dirty="0">
                          <a:solidFill>
                            <a:schemeClr val="tx1"/>
                          </a:solidFill>
                          <a:effectLst/>
                          <a:latin typeface="+mn-lt"/>
                          <a:ea typeface="+mn-ea"/>
                          <a:cs typeface="+mn-cs"/>
                        </a:rPr>
                        <a:t>Microsoft Fabric, </a:t>
                      </a:r>
                      <a:r>
                        <a:rPr lang="en-US" sz="1600" b="0" i="0" kern="1200" dirty="0" err="1">
                          <a:solidFill>
                            <a:schemeClr val="tx1"/>
                          </a:solidFill>
                          <a:effectLst/>
                          <a:latin typeface="+mn-lt"/>
                          <a:ea typeface="+mn-ea"/>
                          <a:cs typeface="+mn-cs"/>
                        </a:rPr>
                        <a:t>una</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solución</a:t>
                      </a:r>
                      <a:r>
                        <a:rPr lang="en-US" sz="1600" b="0" i="0" kern="1200" dirty="0">
                          <a:solidFill>
                            <a:schemeClr val="tx1"/>
                          </a:solidFill>
                          <a:effectLst/>
                          <a:latin typeface="+mn-lt"/>
                          <a:ea typeface="+mn-ea"/>
                          <a:cs typeface="+mn-cs"/>
                        </a:rPr>
                        <a:t> de </a:t>
                      </a:r>
                      <a:r>
                        <a:rPr lang="en-US" sz="1600" b="0" i="0" kern="1200" dirty="0" err="1">
                          <a:solidFill>
                            <a:schemeClr val="tx1"/>
                          </a:solidFill>
                          <a:effectLst/>
                          <a:latin typeface="+mn-lt"/>
                          <a:ea typeface="+mn-ea"/>
                          <a:cs typeface="+mn-cs"/>
                        </a:rPr>
                        <a:t>análisis</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unificada</a:t>
                      </a:r>
                      <a:r>
                        <a:rPr lang="en-US" sz="1600" b="0" i="0" kern="1200" dirty="0">
                          <a:solidFill>
                            <a:schemeClr val="tx1"/>
                          </a:solidFill>
                          <a:effectLst/>
                          <a:latin typeface="+mn-lt"/>
                          <a:ea typeface="+mn-ea"/>
                          <a:cs typeface="+mn-cs"/>
                        </a:rPr>
                        <a:t> para la era de la IA</a:t>
                      </a:r>
                      <a:endParaRPr lang="en-US" sz="1600" dirty="0">
                        <a:solidFill>
                          <a:schemeClr val="tx1"/>
                        </a:solidFill>
                      </a:endParaRPr>
                    </a:p>
                  </a:txBody>
                  <a:tcPr>
                    <a:noFill/>
                  </a:tcPr>
                </a:tc>
                <a:extLst>
                  <a:ext uri="{0D108BD9-81ED-4DB2-BD59-A6C34878D82A}">
                    <a16:rowId xmlns:a16="http://schemas.microsoft.com/office/drawing/2014/main" val="2721299554"/>
                  </a:ext>
                </a:extLst>
              </a:tr>
              <a:tr h="370840">
                <a:tc>
                  <a:txBody>
                    <a:bodyPr/>
                    <a:lstStyle/>
                    <a:p>
                      <a:r>
                        <a:rPr lang="en-US" sz="1800" b="1" dirty="0" err="1">
                          <a:solidFill>
                            <a:srgbClr val="29436E"/>
                          </a:solidFill>
                        </a:rPr>
                        <a:t>Longitud</a:t>
                      </a:r>
                      <a:r>
                        <a:rPr lang="en-US" sz="1800" b="1" dirty="0">
                          <a:solidFill>
                            <a:srgbClr val="29436E"/>
                          </a:solidFill>
                        </a:rPr>
                        <a:t> y </a:t>
                      </a:r>
                      <a:r>
                        <a:rPr lang="en-US" sz="1800" b="1" dirty="0" err="1">
                          <a:solidFill>
                            <a:srgbClr val="29436E"/>
                          </a:solidFill>
                        </a:rPr>
                        <a:t>versión</a:t>
                      </a:r>
                      <a:r>
                        <a:rPr lang="en-US" sz="1800" b="1" dirty="0">
                          <a:solidFill>
                            <a:srgbClr val="29436E"/>
                          </a:solidFill>
                        </a:rPr>
                        <a:t>:</a:t>
                      </a:r>
                    </a:p>
                  </a:txBody>
                  <a:tcPr>
                    <a:noFill/>
                  </a:tcPr>
                </a:tc>
                <a:tc>
                  <a:txBody>
                    <a:bodyPr/>
                    <a:lstStyle/>
                    <a:p>
                      <a:r>
                        <a:rPr lang="en-US" sz="1600" dirty="0">
                          <a:solidFill>
                            <a:srgbClr val="29436E"/>
                          </a:solidFill>
                        </a:rPr>
                        <a:t>30 </a:t>
                      </a:r>
                      <a:r>
                        <a:rPr lang="en-US" sz="1600" dirty="0" err="1">
                          <a:solidFill>
                            <a:srgbClr val="29436E"/>
                          </a:solidFill>
                        </a:rPr>
                        <a:t>minutos</a:t>
                      </a:r>
                      <a:r>
                        <a:rPr lang="en-US" sz="1600" dirty="0">
                          <a:solidFill>
                            <a:srgbClr val="29436E"/>
                          </a:solidFill>
                        </a:rPr>
                        <a:t>, </a:t>
                      </a:r>
                      <a:r>
                        <a:rPr lang="en-US" sz="1600" dirty="0" err="1">
                          <a:solidFill>
                            <a:srgbClr val="29436E"/>
                          </a:solidFill>
                        </a:rPr>
                        <a:t>última</a:t>
                      </a:r>
                      <a:r>
                        <a:rPr lang="en-US" sz="1600" dirty="0">
                          <a:solidFill>
                            <a:srgbClr val="29436E"/>
                          </a:solidFill>
                        </a:rPr>
                        <a:t> </a:t>
                      </a:r>
                      <a:r>
                        <a:rPr lang="en-US" sz="1600" dirty="0" err="1">
                          <a:solidFill>
                            <a:srgbClr val="29436E"/>
                          </a:solidFill>
                        </a:rPr>
                        <a:t>actualización</a:t>
                      </a:r>
                      <a:r>
                        <a:rPr lang="en-US" sz="1600" dirty="0">
                          <a:solidFill>
                            <a:srgbClr val="29436E"/>
                          </a:solidFill>
                        </a:rPr>
                        <a:t> </a:t>
                      </a:r>
                      <a:r>
                        <a:rPr lang="en-US" sz="1600" dirty="0" err="1">
                          <a:solidFill>
                            <a:srgbClr val="29436E"/>
                          </a:solidFill>
                        </a:rPr>
                        <a:t>junio</a:t>
                      </a:r>
                      <a:r>
                        <a:rPr lang="en-US" sz="1600" dirty="0">
                          <a:solidFill>
                            <a:srgbClr val="29436E"/>
                          </a:solidFill>
                        </a:rPr>
                        <a:t> de 2023</a:t>
                      </a:r>
                    </a:p>
                  </a:txBody>
                  <a:tcPr>
                    <a:noFill/>
                  </a:tcPr>
                </a:tc>
                <a:extLst>
                  <a:ext uri="{0D108BD9-81ED-4DB2-BD59-A6C34878D82A}">
                    <a16:rowId xmlns:a16="http://schemas.microsoft.com/office/drawing/2014/main" val="3190850854"/>
                  </a:ext>
                </a:extLst>
              </a:tr>
              <a:tr h="370840">
                <a:tc>
                  <a:txBody>
                    <a:bodyPr/>
                    <a:lstStyle/>
                    <a:p>
                      <a:r>
                        <a:rPr lang="en-US" sz="1800" b="1" dirty="0">
                          <a:solidFill>
                            <a:srgbClr val="29436E"/>
                          </a:solidFill>
                        </a:rPr>
                        <a:t>Nivel de </a:t>
                      </a:r>
                      <a:r>
                        <a:rPr lang="en-US" sz="1800" b="1" dirty="0" err="1">
                          <a:solidFill>
                            <a:srgbClr val="29436E"/>
                          </a:solidFill>
                        </a:rPr>
                        <a:t>contenido</a:t>
                      </a:r>
                      <a:r>
                        <a:rPr lang="en-US" sz="1800" b="1" dirty="0">
                          <a:solidFill>
                            <a:srgbClr val="29436E"/>
                          </a:solidFill>
                        </a:rPr>
                        <a:t>:</a:t>
                      </a:r>
                    </a:p>
                  </a:txBody>
                  <a:tcPr>
                    <a:noFill/>
                  </a:tcPr>
                </a:tc>
                <a:tc>
                  <a:txBody>
                    <a:bodyPr/>
                    <a:lstStyle/>
                    <a:p>
                      <a:r>
                        <a:rPr lang="en-US" sz="1600" dirty="0">
                          <a:solidFill>
                            <a:schemeClr val="tx1"/>
                          </a:solidFill>
                        </a:rPr>
                        <a:t>Nivel 100 para </a:t>
                      </a:r>
                      <a:r>
                        <a:rPr lang="en-US" sz="1600" dirty="0" err="1">
                          <a:solidFill>
                            <a:schemeClr val="tx1"/>
                          </a:solidFill>
                        </a:rPr>
                        <a:t>uso</a:t>
                      </a:r>
                      <a:r>
                        <a:rPr lang="en-US" sz="1600" dirty="0">
                          <a:solidFill>
                            <a:schemeClr val="tx1"/>
                          </a:solidFill>
                        </a:rPr>
                        <a:t> </a:t>
                      </a:r>
                      <a:r>
                        <a:rPr lang="en-US" sz="1600" dirty="0" err="1">
                          <a:solidFill>
                            <a:schemeClr val="tx1"/>
                          </a:solidFill>
                        </a:rPr>
                        <a:t>externo</a:t>
                      </a:r>
                      <a:r>
                        <a:rPr lang="en-US" sz="1600" dirty="0">
                          <a:solidFill>
                            <a:schemeClr val="tx1"/>
                          </a:solidFill>
                        </a:rPr>
                        <a:t> e </a:t>
                      </a:r>
                      <a:r>
                        <a:rPr lang="en-US" sz="1600" dirty="0" err="1">
                          <a:solidFill>
                            <a:schemeClr val="tx1"/>
                          </a:solidFill>
                        </a:rPr>
                        <a:t>interno</a:t>
                      </a:r>
                      <a:endParaRPr lang="en-US" sz="1600" dirty="0">
                        <a:solidFill>
                          <a:schemeClr val="tx1"/>
                        </a:solidFill>
                      </a:endParaRPr>
                    </a:p>
                  </a:txBody>
                  <a:tcPr>
                    <a:noFill/>
                  </a:tcPr>
                </a:tc>
                <a:extLst>
                  <a:ext uri="{0D108BD9-81ED-4DB2-BD59-A6C34878D82A}">
                    <a16:rowId xmlns:a16="http://schemas.microsoft.com/office/drawing/2014/main" val="1385262682"/>
                  </a:ext>
                </a:extLst>
              </a:tr>
              <a:tr h="370840">
                <a:tc>
                  <a:txBody>
                    <a:bodyPr/>
                    <a:lstStyle/>
                    <a:p>
                      <a:r>
                        <a:rPr lang="en-US" sz="1800" b="1" dirty="0" err="1">
                          <a:solidFill>
                            <a:srgbClr val="29436E"/>
                          </a:solidFill>
                        </a:rPr>
                        <a:t>Resultados</a:t>
                      </a:r>
                      <a:r>
                        <a:rPr lang="en-US" sz="1800" b="1" dirty="0">
                          <a:solidFill>
                            <a:srgbClr val="29436E"/>
                          </a:solidFill>
                        </a:rPr>
                        <a:t> </a:t>
                      </a:r>
                      <a:r>
                        <a:rPr lang="en-US" sz="1800" b="1" dirty="0" err="1">
                          <a:solidFill>
                            <a:srgbClr val="29436E"/>
                          </a:solidFill>
                        </a:rPr>
                        <a:t>deseados</a:t>
                      </a:r>
                      <a:r>
                        <a:rPr lang="en-US" sz="1800" b="1" dirty="0">
                          <a:solidFill>
                            <a:srgbClr val="29436E"/>
                          </a:solidFill>
                        </a:rPr>
                        <a:t>:</a:t>
                      </a:r>
                    </a:p>
                  </a:txBody>
                  <a:tcPr>
                    <a:noFill/>
                  </a:tcPr>
                </a:tc>
                <a:tc>
                  <a:txBody>
                    <a:bodyPr/>
                    <a:lstStyle/>
                    <a:p>
                      <a:r>
                        <a:rPr lang="en-US" sz="1600" dirty="0">
                          <a:solidFill>
                            <a:schemeClr val="tx1"/>
                          </a:solidFill>
                        </a:rPr>
                        <a:t>Taller de </a:t>
                      </a:r>
                      <a:r>
                        <a:rPr lang="en-US" sz="1600" dirty="0" err="1">
                          <a:solidFill>
                            <a:schemeClr val="tx1"/>
                          </a:solidFill>
                        </a:rPr>
                        <a:t>demostración</a:t>
                      </a:r>
                      <a:r>
                        <a:rPr lang="en-US" sz="1600" dirty="0">
                          <a:solidFill>
                            <a:schemeClr val="tx1"/>
                          </a:solidFill>
                        </a:rPr>
                        <a:t> o </a:t>
                      </a:r>
                      <a:r>
                        <a:rPr lang="en-US" sz="1600" dirty="0" err="1">
                          <a:solidFill>
                            <a:schemeClr val="tx1"/>
                          </a:solidFill>
                        </a:rPr>
                        <a:t>imaginación</a:t>
                      </a:r>
                      <a:r>
                        <a:rPr lang="en-US" sz="1600" dirty="0">
                          <a:solidFill>
                            <a:schemeClr val="tx1"/>
                          </a:solidFill>
                        </a:rPr>
                        <a:t> con </a:t>
                      </a:r>
                      <a:r>
                        <a:rPr lang="en-US" sz="1600" dirty="0" err="1">
                          <a:solidFill>
                            <a:schemeClr val="tx1"/>
                          </a:solidFill>
                        </a:rPr>
                        <a:t>los</a:t>
                      </a:r>
                      <a:r>
                        <a:rPr lang="en-US" sz="1600" dirty="0">
                          <a:solidFill>
                            <a:schemeClr val="tx1"/>
                          </a:solidFill>
                        </a:rPr>
                        <a:t> </a:t>
                      </a:r>
                      <a:r>
                        <a:rPr lang="en-US" sz="1600" dirty="0" err="1">
                          <a:solidFill>
                            <a:schemeClr val="tx1"/>
                          </a:solidFill>
                        </a:rPr>
                        <a:t>servicios</a:t>
                      </a:r>
                      <a:r>
                        <a:rPr lang="en-US" sz="1600" dirty="0">
                          <a:solidFill>
                            <a:schemeClr val="tx1"/>
                          </a:solidFill>
                        </a:rPr>
                        <a:t> o </a:t>
                      </a:r>
                      <a:r>
                        <a:rPr lang="en-US" sz="1600" dirty="0" err="1">
                          <a:solidFill>
                            <a:schemeClr val="tx1"/>
                          </a:solidFill>
                        </a:rPr>
                        <a:t>socios</a:t>
                      </a:r>
                      <a:r>
                        <a:rPr lang="en-US" sz="1600" dirty="0">
                          <a:solidFill>
                            <a:schemeClr val="tx1"/>
                          </a:solidFill>
                        </a:rPr>
                        <a:t> de Microsoft</a:t>
                      </a:r>
                    </a:p>
                  </a:txBody>
                  <a:tcPr>
                    <a:noFill/>
                  </a:tcPr>
                </a:tc>
                <a:extLst>
                  <a:ext uri="{0D108BD9-81ED-4DB2-BD59-A6C34878D82A}">
                    <a16:rowId xmlns:a16="http://schemas.microsoft.com/office/drawing/2014/main" val="977856438"/>
                  </a:ext>
                </a:extLst>
              </a:tr>
              <a:tr h="370840">
                <a:tc>
                  <a:txBody>
                    <a:bodyPr/>
                    <a:lstStyle/>
                    <a:p>
                      <a:r>
                        <a:rPr lang="en-US" sz="1800" b="1" dirty="0" err="1">
                          <a:solidFill>
                            <a:srgbClr val="29436E"/>
                          </a:solidFill>
                        </a:rPr>
                        <a:t>Guía</a:t>
                      </a:r>
                      <a:r>
                        <a:rPr lang="en-US" sz="1800" b="1" dirty="0">
                          <a:solidFill>
                            <a:srgbClr val="29436E"/>
                          </a:solidFill>
                        </a:rPr>
                        <a:t> de </a:t>
                      </a:r>
                      <a:r>
                        <a:rPr lang="en-US" sz="1800" b="1" dirty="0" err="1">
                          <a:solidFill>
                            <a:srgbClr val="29436E"/>
                          </a:solidFill>
                        </a:rPr>
                        <a:t>uso</a:t>
                      </a:r>
                      <a:r>
                        <a:rPr lang="en-US" sz="1800" b="1" dirty="0">
                          <a:solidFill>
                            <a:srgbClr val="29436E"/>
                          </a:solidFill>
                        </a:rPr>
                        <a:t>:</a:t>
                      </a:r>
                    </a:p>
                  </a:txBody>
                  <a:tcPr>
                    <a:noFill/>
                  </a:tcPr>
                </a:tc>
                <a:tc>
                  <a:txBody>
                    <a:bodyPr/>
                    <a:lstStyle/>
                    <a:p>
                      <a:pPr marL="0" indent="0" rtl="0" fontAlgn="base">
                        <a:spcAft>
                          <a:spcPts val="500"/>
                        </a:spcAft>
                        <a:buFontTx/>
                        <a:buNone/>
                      </a:pPr>
                      <a:r>
                        <a:rPr lang="en-US" sz="1600" b="0" i="0" kern="1200" dirty="0" err="1">
                          <a:solidFill>
                            <a:schemeClr val="tx1"/>
                          </a:solidFill>
                          <a:effectLst/>
                          <a:latin typeface="+mn-lt"/>
                          <a:ea typeface="+mn-ea"/>
                          <a:cs typeface="+mn-cs"/>
                        </a:rPr>
                        <a:t>Aumente</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el</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contenido</a:t>
                      </a:r>
                      <a:r>
                        <a:rPr lang="en-US" sz="1600" b="0" i="0" kern="1200" dirty="0">
                          <a:solidFill>
                            <a:schemeClr val="tx1"/>
                          </a:solidFill>
                          <a:effectLst/>
                          <a:latin typeface="+mn-lt"/>
                          <a:ea typeface="+mn-ea"/>
                          <a:cs typeface="+mn-cs"/>
                        </a:rPr>
                        <a:t> con </a:t>
                      </a:r>
                      <a:r>
                        <a:rPr lang="en-US" sz="1600" b="0" i="0" kern="1200" dirty="0" err="1">
                          <a:solidFill>
                            <a:schemeClr val="tx1"/>
                          </a:solidFill>
                          <a:effectLst/>
                          <a:latin typeface="+mn-lt"/>
                          <a:ea typeface="+mn-ea"/>
                          <a:cs typeface="+mn-cs"/>
                        </a:rPr>
                        <a:t>historias</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verticales</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específicas</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en</a:t>
                      </a:r>
                      <a:r>
                        <a:rPr lang="en-US" sz="1600" b="0" i="0" kern="1200" dirty="0">
                          <a:solidFill>
                            <a:schemeClr val="tx1"/>
                          </a:solidFill>
                          <a:effectLst/>
                          <a:latin typeface="+mn-lt"/>
                          <a:ea typeface="+mn-ea"/>
                          <a:cs typeface="+mn-cs"/>
                        </a:rPr>
                        <a:t> la </a:t>
                      </a:r>
                      <a:r>
                        <a:rPr lang="en-US" sz="1600" b="0" i="0" kern="1200" dirty="0" err="1">
                          <a:solidFill>
                            <a:schemeClr val="tx1"/>
                          </a:solidFill>
                          <a:effectLst/>
                          <a:latin typeface="+mn-lt"/>
                          <a:ea typeface="+mn-ea"/>
                          <a:cs typeface="+mn-cs"/>
                        </a:rPr>
                        <a:t>Sección</a:t>
                      </a:r>
                      <a:r>
                        <a:rPr lang="en-US" sz="1600" b="0" i="0" kern="1200" dirty="0">
                          <a:solidFill>
                            <a:schemeClr val="tx1"/>
                          </a:solidFill>
                          <a:effectLst/>
                          <a:latin typeface="+mn-lt"/>
                          <a:ea typeface="+mn-ea"/>
                          <a:cs typeface="+mn-cs"/>
                        </a:rPr>
                        <a:t> 4, </a:t>
                      </a:r>
                      <a:r>
                        <a:rPr lang="en-US" sz="1600" b="0" i="0" kern="1200" dirty="0" err="1">
                          <a:solidFill>
                            <a:schemeClr val="tx1"/>
                          </a:solidFill>
                          <a:effectLst/>
                          <a:latin typeface="+mn-lt"/>
                          <a:ea typeface="+mn-ea"/>
                          <a:cs typeface="+mn-cs"/>
                        </a:rPr>
                        <a:t>ubicada</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en</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el</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Apéndice</a:t>
                      </a:r>
                      <a:r>
                        <a:rPr lang="en-US" sz="1600" b="0" i="0" kern="1200" dirty="0">
                          <a:solidFill>
                            <a:schemeClr val="tx1"/>
                          </a:solidFill>
                          <a:effectLst/>
                          <a:latin typeface="+mn-lt"/>
                          <a:ea typeface="+mn-ea"/>
                          <a:cs typeface="+mn-cs"/>
                        </a:rPr>
                        <a:t>. </a:t>
                      </a:r>
                    </a:p>
                    <a:p>
                      <a:pPr marL="0" indent="0" rtl="0" fontAlgn="base">
                        <a:spcAft>
                          <a:spcPts val="500"/>
                        </a:spcAft>
                        <a:buFontTx/>
                        <a:buNone/>
                      </a:pPr>
                      <a:r>
                        <a:rPr lang="en-US" sz="1600" b="0" i="0" kern="1200" dirty="0">
                          <a:solidFill>
                            <a:srgbClr val="FF0000"/>
                          </a:solidFill>
                          <a:effectLst/>
                          <a:latin typeface="+mn-lt"/>
                          <a:ea typeface="+mn-ea"/>
                          <a:cs typeface="+mn-cs"/>
                        </a:rPr>
                        <a:t>IMPORTANTE: </a:t>
                      </a:r>
                      <a:r>
                        <a:rPr lang="en-US" sz="1600" b="0" i="0" kern="1200" dirty="0">
                          <a:solidFill>
                            <a:srgbClr val="29436E"/>
                          </a:solidFill>
                          <a:effectLst/>
                          <a:latin typeface="+mn-lt"/>
                          <a:ea typeface="+mn-ea"/>
                          <a:cs typeface="+mn-cs"/>
                        </a:rPr>
                        <a:t>Si </a:t>
                      </a:r>
                      <a:r>
                        <a:rPr lang="en-US" sz="1600" b="0" i="0" kern="1200" dirty="0" err="1">
                          <a:solidFill>
                            <a:srgbClr val="29436E"/>
                          </a:solidFill>
                          <a:effectLst/>
                          <a:latin typeface="+mn-lt"/>
                          <a:ea typeface="+mn-ea"/>
                          <a:cs typeface="+mn-cs"/>
                        </a:rPr>
                        <a:t>compartes</a:t>
                      </a:r>
                      <a:r>
                        <a:rPr lang="en-US" sz="1600" b="0" i="0" kern="1200" dirty="0">
                          <a:solidFill>
                            <a:srgbClr val="29436E"/>
                          </a:solidFill>
                          <a:effectLst/>
                          <a:latin typeface="+mn-lt"/>
                          <a:ea typeface="+mn-ea"/>
                          <a:cs typeface="+mn-cs"/>
                        </a:rPr>
                        <a:t> </a:t>
                      </a:r>
                      <a:r>
                        <a:rPr lang="en-US" sz="1600" b="0" i="0" kern="1200" dirty="0" err="1">
                          <a:solidFill>
                            <a:srgbClr val="29436E"/>
                          </a:solidFill>
                          <a:effectLst/>
                          <a:latin typeface="+mn-lt"/>
                          <a:ea typeface="+mn-ea"/>
                          <a:cs typeface="+mn-cs"/>
                        </a:rPr>
                        <a:t>estas</a:t>
                      </a:r>
                      <a:r>
                        <a:rPr lang="en-US" sz="1600" b="0" i="0" kern="1200" dirty="0">
                          <a:solidFill>
                            <a:srgbClr val="29436E"/>
                          </a:solidFill>
                          <a:effectLst/>
                          <a:latin typeface="+mn-lt"/>
                          <a:ea typeface="+mn-ea"/>
                          <a:cs typeface="+mn-cs"/>
                        </a:rPr>
                        <a:t> </a:t>
                      </a:r>
                      <a:r>
                        <a:rPr lang="en-US" sz="1600" b="0" i="0" kern="1200" dirty="0" err="1">
                          <a:solidFill>
                            <a:srgbClr val="29436E"/>
                          </a:solidFill>
                          <a:effectLst/>
                          <a:latin typeface="+mn-lt"/>
                          <a:ea typeface="+mn-ea"/>
                          <a:cs typeface="+mn-cs"/>
                        </a:rPr>
                        <a:t>diapositivas</a:t>
                      </a:r>
                      <a:r>
                        <a:rPr lang="en-US" sz="1600" b="0" i="0" kern="1200" dirty="0">
                          <a:solidFill>
                            <a:srgbClr val="29436E"/>
                          </a:solidFill>
                          <a:effectLst/>
                          <a:latin typeface="+mn-lt"/>
                          <a:ea typeface="+mn-ea"/>
                          <a:cs typeface="+mn-cs"/>
                        </a:rPr>
                        <a:t> con un </a:t>
                      </a:r>
                      <a:r>
                        <a:rPr lang="en-US" sz="1600" b="0" i="0" kern="1200" dirty="0" err="1">
                          <a:solidFill>
                            <a:srgbClr val="29436E"/>
                          </a:solidFill>
                          <a:effectLst/>
                          <a:latin typeface="+mn-lt"/>
                          <a:ea typeface="+mn-ea"/>
                          <a:cs typeface="+mn-cs"/>
                        </a:rPr>
                        <a:t>cliente</a:t>
                      </a:r>
                      <a:r>
                        <a:rPr lang="en-US" sz="1600" b="0" i="0" kern="1200" dirty="0">
                          <a:solidFill>
                            <a:srgbClr val="29436E"/>
                          </a:solidFill>
                          <a:effectLst/>
                          <a:latin typeface="+mn-lt"/>
                          <a:ea typeface="+mn-ea"/>
                          <a:cs typeface="+mn-cs"/>
                        </a:rPr>
                        <a:t>, </a:t>
                      </a:r>
                      <a:r>
                        <a:rPr lang="en-US" sz="1600" b="0" i="0" kern="1200" dirty="0" err="1">
                          <a:solidFill>
                            <a:srgbClr val="29436E"/>
                          </a:solidFill>
                          <a:effectLst/>
                          <a:latin typeface="+mn-lt"/>
                          <a:ea typeface="+mn-ea"/>
                          <a:cs typeface="+mn-cs"/>
                        </a:rPr>
                        <a:t>compártelas</a:t>
                      </a:r>
                      <a:r>
                        <a:rPr lang="en-US" sz="1600" b="0" i="0" kern="1200" dirty="0">
                          <a:solidFill>
                            <a:srgbClr val="29436E"/>
                          </a:solidFill>
                          <a:effectLst/>
                          <a:latin typeface="+mn-lt"/>
                          <a:ea typeface="+mn-ea"/>
                          <a:cs typeface="+mn-cs"/>
                        </a:rPr>
                        <a:t> </a:t>
                      </a:r>
                      <a:r>
                        <a:rPr lang="en-US" sz="1600" b="0" i="0" kern="1200" dirty="0" err="1">
                          <a:solidFill>
                            <a:srgbClr val="29436E"/>
                          </a:solidFill>
                          <a:effectLst/>
                          <a:latin typeface="+mn-lt"/>
                          <a:ea typeface="+mn-ea"/>
                          <a:cs typeface="+mn-cs"/>
                        </a:rPr>
                        <a:t>como</a:t>
                      </a:r>
                      <a:r>
                        <a:rPr lang="en-US" sz="1600" b="0" i="0" kern="1200" dirty="0">
                          <a:solidFill>
                            <a:srgbClr val="29436E"/>
                          </a:solidFill>
                          <a:effectLst/>
                          <a:latin typeface="+mn-lt"/>
                          <a:ea typeface="+mn-ea"/>
                          <a:cs typeface="+mn-cs"/>
                        </a:rPr>
                        <a:t> PDF y </a:t>
                      </a:r>
                      <a:r>
                        <a:rPr lang="en-US" sz="1600" b="0" i="0" kern="1200" dirty="0" err="1">
                          <a:solidFill>
                            <a:srgbClr val="29436E"/>
                          </a:solidFill>
                          <a:effectLst/>
                          <a:latin typeface="+mn-lt"/>
                          <a:ea typeface="+mn-ea"/>
                          <a:cs typeface="+mn-cs"/>
                        </a:rPr>
                        <a:t>asegúrate</a:t>
                      </a:r>
                      <a:r>
                        <a:rPr lang="en-US" sz="1600" b="0" i="0" kern="1200" dirty="0">
                          <a:solidFill>
                            <a:srgbClr val="29436E"/>
                          </a:solidFill>
                          <a:effectLst/>
                          <a:latin typeface="+mn-lt"/>
                          <a:ea typeface="+mn-ea"/>
                          <a:cs typeface="+mn-cs"/>
                        </a:rPr>
                        <a:t> de que las </a:t>
                      </a:r>
                      <a:r>
                        <a:rPr lang="en-US" sz="1600" b="0" i="0" kern="1200" dirty="0" err="1">
                          <a:solidFill>
                            <a:srgbClr val="29436E"/>
                          </a:solidFill>
                          <a:effectLst/>
                          <a:latin typeface="+mn-lt"/>
                          <a:ea typeface="+mn-ea"/>
                          <a:cs typeface="+mn-cs"/>
                        </a:rPr>
                        <a:t>notas</a:t>
                      </a:r>
                      <a:r>
                        <a:rPr lang="en-US" sz="1600" b="0" i="0" kern="1200" dirty="0">
                          <a:solidFill>
                            <a:srgbClr val="29436E"/>
                          </a:solidFill>
                          <a:effectLst/>
                          <a:latin typeface="+mn-lt"/>
                          <a:ea typeface="+mn-ea"/>
                          <a:cs typeface="+mn-cs"/>
                        </a:rPr>
                        <a:t> no </a:t>
                      </a:r>
                      <a:r>
                        <a:rPr lang="en-US" sz="1600" b="0" i="0" kern="1200" dirty="0" err="1">
                          <a:solidFill>
                            <a:srgbClr val="29436E"/>
                          </a:solidFill>
                          <a:effectLst/>
                          <a:latin typeface="+mn-lt"/>
                          <a:ea typeface="+mn-ea"/>
                          <a:cs typeface="+mn-cs"/>
                        </a:rPr>
                        <a:t>sean</a:t>
                      </a:r>
                      <a:r>
                        <a:rPr lang="en-US" sz="1600" b="0" i="0" kern="1200" dirty="0">
                          <a:solidFill>
                            <a:srgbClr val="29436E"/>
                          </a:solidFill>
                          <a:effectLst/>
                          <a:latin typeface="+mn-lt"/>
                          <a:ea typeface="+mn-ea"/>
                          <a:cs typeface="+mn-cs"/>
                        </a:rPr>
                        <a:t> </a:t>
                      </a:r>
                      <a:r>
                        <a:rPr lang="en-US" sz="1600" b="0" i="0" kern="1200" dirty="0" err="1">
                          <a:solidFill>
                            <a:srgbClr val="29436E"/>
                          </a:solidFill>
                          <a:effectLst/>
                          <a:latin typeface="+mn-lt"/>
                          <a:ea typeface="+mn-ea"/>
                          <a:cs typeface="+mn-cs"/>
                        </a:rPr>
                        <a:t>visibles</a:t>
                      </a:r>
                      <a:r>
                        <a:rPr lang="en-US" sz="1600" b="0" i="0" kern="1200" dirty="0">
                          <a:solidFill>
                            <a:srgbClr val="29436E"/>
                          </a:solidFill>
                          <a:effectLst/>
                          <a:latin typeface="+mn-lt"/>
                          <a:ea typeface="+mn-ea"/>
                          <a:cs typeface="+mn-cs"/>
                        </a:rPr>
                        <a:t> o </a:t>
                      </a:r>
                      <a:r>
                        <a:rPr lang="en-US" sz="1600" b="0" i="0" kern="1200" dirty="0" err="1">
                          <a:solidFill>
                            <a:srgbClr val="29436E"/>
                          </a:solidFill>
                          <a:effectLst/>
                          <a:latin typeface="+mn-lt"/>
                          <a:ea typeface="+mn-ea"/>
                          <a:cs typeface="+mn-cs"/>
                        </a:rPr>
                        <a:t>accesibles</a:t>
                      </a:r>
                      <a:r>
                        <a:rPr lang="en-US" sz="1600" b="0" i="0" kern="1200" dirty="0">
                          <a:solidFill>
                            <a:srgbClr val="29436E"/>
                          </a:solidFill>
                          <a:effectLst/>
                          <a:latin typeface="+mn-lt"/>
                          <a:ea typeface="+mn-ea"/>
                          <a:cs typeface="+mn-cs"/>
                        </a:rPr>
                        <a:t>. </a:t>
                      </a:r>
                      <a:r>
                        <a:rPr lang="en-US" sz="1600" b="0" i="0" kern="1200" dirty="0" err="1">
                          <a:solidFill>
                            <a:srgbClr val="29436E"/>
                          </a:solidFill>
                          <a:effectLst/>
                          <a:latin typeface="+mn-lt"/>
                          <a:ea typeface="+mn-ea"/>
                          <a:cs typeface="+mn-cs"/>
                        </a:rPr>
                        <a:t>Asegúrese</a:t>
                      </a:r>
                      <a:r>
                        <a:rPr lang="en-US" sz="1600" b="0" i="0" kern="1200" dirty="0">
                          <a:solidFill>
                            <a:srgbClr val="29436E"/>
                          </a:solidFill>
                          <a:effectLst/>
                          <a:latin typeface="+mn-lt"/>
                          <a:ea typeface="+mn-ea"/>
                          <a:cs typeface="+mn-cs"/>
                        </a:rPr>
                        <a:t> </a:t>
                      </a:r>
                      <a:r>
                        <a:rPr lang="en-US" sz="1600" b="0" i="0" kern="1200" dirty="0" err="1">
                          <a:solidFill>
                            <a:srgbClr val="29436E"/>
                          </a:solidFill>
                          <a:effectLst/>
                          <a:latin typeface="+mn-lt"/>
                          <a:ea typeface="+mn-ea"/>
                          <a:cs typeface="+mn-cs"/>
                        </a:rPr>
                        <a:t>también</a:t>
                      </a:r>
                      <a:r>
                        <a:rPr lang="en-US" sz="1600" b="0" i="0" kern="1200" dirty="0">
                          <a:solidFill>
                            <a:srgbClr val="29436E"/>
                          </a:solidFill>
                          <a:effectLst/>
                          <a:latin typeface="+mn-lt"/>
                          <a:ea typeface="+mn-ea"/>
                          <a:cs typeface="+mn-cs"/>
                        </a:rPr>
                        <a:t> de que solo se </a:t>
                      </a:r>
                      <a:r>
                        <a:rPr lang="en-US" sz="1600" b="0" i="0" kern="1200" dirty="0" err="1">
                          <a:solidFill>
                            <a:srgbClr val="29436E"/>
                          </a:solidFill>
                          <a:effectLst/>
                          <a:latin typeface="+mn-lt"/>
                          <a:ea typeface="+mn-ea"/>
                          <a:cs typeface="+mn-cs"/>
                        </a:rPr>
                        <a:t>compartan</a:t>
                      </a:r>
                      <a:r>
                        <a:rPr lang="en-US" sz="1600" b="0" i="0" kern="1200" dirty="0">
                          <a:solidFill>
                            <a:srgbClr val="29436E"/>
                          </a:solidFill>
                          <a:effectLst/>
                          <a:latin typeface="+mn-lt"/>
                          <a:ea typeface="+mn-ea"/>
                          <a:cs typeface="+mn-cs"/>
                        </a:rPr>
                        <a:t> las </a:t>
                      </a:r>
                      <a:r>
                        <a:rPr lang="en-US" sz="1600" b="0" i="0" kern="1200" dirty="0" err="1">
                          <a:solidFill>
                            <a:srgbClr val="29436E"/>
                          </a:solidFill>
                          <a:effectLst/>
                          <a:latin typeface="+mn-lt"/>
                          <a:ea typeface="+mn-ea"/>
                          <a:cs typeface="+mn-cs"/>
                        </a:rPr>
                        <a:t>diapositivas</a:t>
                      </a:r>
                      <a:r>
                        <a:rPr lang="en-US" sz="1600" b="0" i="0" kern="1200" dirty="0">
                          <a:solidFill>
                            <a:srgbClr val="29436E"/>
                          </a:solidFill>
                          <a:effectLst/>
                          <a:latin typeface="+mn-lt"/>
                          <a:ea typeface="+mn-ea"/>
                          <a:cs typeface="+mn-cs"/>
                        </a:rPr>
                        <a:t> </a:t>
                      </a:r>
                      <a:r>
                        <a:rPr lang="en-US" sz="1600" b="0" i="0" kern="1200" dirty="0" err="1">
                          <a:solidFill>
                            <a:srgbClr val="29436E"/>
                          </a:solidFill>
                          <a:effectLst/>
                          <a:latin typeface="+mn-lt"/>
                          <a:ea typeface="+mn-ea"/>
                          <a:cs typeface="+mn-cs"/>
                        </a:rPr>
                        <a:t>orientadas</a:t>
                      </a:r>
                      <a:r>
                        <a:rPr lang="en-US" sz="1600" b="0" i="0" kern="1200" dirty="0">
                          <a:solidFill>
                            <a:srgbClr val="29436E"/>
                          </a:solidFill>
                          <a:effectLst/>
                          <a:latin typeface="+mn-lt"/>
                          <a:ea typeface="+mn-ea"/>
                          <a:cs typeface="+mn-cs"/>
                        </a:rPr>
                        <a:t> al </a:t>
                      </a:r>
                      <a:r>
                        <a:rPr lang="en-US" sz="1600" b="0" i="0" kern="1200" dirty="0" err="1">
                          <a:solidFill>
                            <a:srgbClr val="29436E"/>
                          </a:solidFill>
                          <a:effectLst/>
                          <a:latin typeface="+mn-lt"/>
                          <a:ea typeface="+mn-ea"/>
                          <a:cs typeface="+mn-cs"/>
                        </a:rPr>
                        <a:t>cliente</a:t>
                      </a:r>
                      <a:r>
                        <a:rPr lang="en-US" sz="1600" b="0" i="0" kern="1200" dirty="0">
                          <a:solidFill>
                            <a:srgbClr val="29436E"/>
                          </a:solidFill>
                          <a:effectLst/>
                          <a:latin typeface="+mn-lt"/>
                          <a:ea typeface="+mn-ea"/>
                          <a:cs typeface="+mn-cs"/>
                        </a:rPr>
                        <a:t>.</a:t>
                      </a:r>
                    </a:p>
                  </a:txBody>
                  <a:tcPr>
                    <a:noFill/>
                  </a:tcPr>
                </a:tc>
                <a:extLst>
                  <a:ext uri="{0D108BD9-81ED-4DB2-BD59-A6C34878D82A}">
                    <a16:rowId xmlns:a16="http://schemas.microsoft.com/office/drawing/2014/main" val="1260234901"/>
                  </a:ext>
                </a:extLst>
              </a:tr>
            </a:tbl>
          </a:graphicData>
        </a:graphic>
      </p:graphicFrame>
    </p:spTree>
    <p:extLst>
      <p:ext uri="{BB962C8B-B14F-4D97-AF65-F5344CB8AC3E}">
        <p14:creationId xmlns:p14="http://schemas.microsoft.com/office/powerpoint/2010/main" val="34990085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E9C97BF6-7C77-D05B-BE5A-6B2A671FE570}"/>
              </a:ext>
            </a:extLst>
          </p:cNvPr>
          <p:cNvSpPr>
            <a:spLocks noGrp="1"/>
          </p:cNvSpPr>
          <p:nvPr>
            <p:ph type="title"/>
          </p:nvPr>
        </p:nvSpPr>
        <p:spPr>
          <a:xfrm>
            <a:off x="4941888" y="4471988"/>
            <a:ext cx="6667230" cy="714094"/>
          </a:xfrm>
        </p:spPr>
        <p:txBody>
          <a:bodyPr/>
          <a:lstStyle/>
          <a:p>
            <a:r>
              <a:rPr lang="en-US" dirty="0" err="1"/>
              <a:t>Funcionalidades</a:t>
            </a:r>
            <a:r>
              <a:rPr lang="en-US" dirty="0"/>
              <a:t> de Microsoft Fabric</a:t>
            </a:r>
          </a:p>
        </p:txBody>
      </p:sp>
    </p:spTree>
    <p:extLst>
      <p:ext uri="{BB962C8B-B14F-4D97-AF65-F5344CB8AC3E}">
        <p14:creationId xmlns:p14="http://schemas.microsoft.com/office/powerpoint/2010/main" val="20476767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8A4E4FB-A8D5-9818-BA04-FACCBF50C0A5}"/>
              </a:ext>
            </a:extLst>
          </p:cNvPr>
          <p:cNvSpPr>
            <a:spLocks noGrp="1"/>
          </p:cNvSpPr>
          <p:nvPr>
            <p:ph type="title"/>
          </p:nvPr>
        </p:nvSpPr>
        <p:spPr>
          <a:xfrm>
            <a:off x="485522" y="245166"/>
            <a:ext cx="3555046" cy="1661993"/>
          </a:xfrm>
        </p:spPr>
        <p:txBody>
          <a:bodyPr/>
          <a:lstStyle/>
          <a:p>
            <a:r>
              <a:rPr lang="en-US" spc="0" dirty="0" err="1">
                <a:ln>
                  <a:noFill/>
                </a:ln>
                <a:solidFill>
                  <a:schemeClr val="bg1"/>
                </a:solidFill>
                <a:latin typeface="Segoe UI Semibold"/>
                <a:cs typeface="Segoe UI"/>
              </a:rPr>
              <a:t>Funcionalidades</a:t>
            </a:r>
            <a:r>
              <a:rPr lang="en-US" spc="0" dirty="0">
                <a:ln>
                  <a:noFill/>
                </a:ln>
                <a:solidFill>
                  <a:schemeClr val="bg1"/>
                </a:solidFill>
                <a:latin typeface="Segoe UI Semibold"/>
                <a:cs typeface="Segoe UI"/>
              </a:rPr>
              <a:t> de Microsoft Fabric</a:t>
            </a:r>
            <a:endParaRPr lang="en-US" dirty="0">
              <a:solidFill>
                <a:schemeClr val="bg1"/>
              </a:solidFill>
            </a:endParaRPr>
          </a:p>
        </p:txBody>
      </p:sp>
      <p:pic>
        <p:nvPicPr>
          <p:cNvPr id="3" name="Picture 2" descr="A person holding a tablet with various data charts">
            <a:extLst>
              <a:ext uri="{FF2B5EF4-FFF2-40B4-BE49-F238E27FC236}">
                <a16:creationId xmlns:a16="http://schemas.microsoft.com/office/drawing/2014/main" id="{DBEA9A1E-7C4E-C3B6-060F-D54F73DB96FD}"/>
              </a:ext>
            </a:extLst>
          </p:cNvPr>
          <p:cNvPicPr>
            <a:picLocks noChangeAspect="1"/>
          </p:cNvPicPr>
          <p:nvPr/>
        </p:nvPicPr>
        <p:blipFill>
          <a:blip r:embed="rId3"/>
          <a:srcRect/>
          <a:stretch/>
        </p:blipFill>
        <p:spPr>
          <a:xfrm>
            <a:off x="5304022" y="921315"/>
            <a:ext cx="3825955" cy="5015370"/>
          </a:xfrm>
          <a:prstGeom prst="rect">
            <a:avLst/>
          </a:prstGeom>
        </p:spPr>
      </p:pic>
      <p:sp>
        <p:nvSpPr>
          <p:cNvPr id="4" name="Oval 3">
            <a:extLst>
              <a:ext uri="{FF2B5EF4-FFF2-40B4-BE49-F238E27FC236}">
                <a16:creationId xmlns:a16="http://schemas.microsoft.com/office/drawing/2014/main" id="{B4422A85-D2D1-9A9F-C36C-F0948104C6AA}"/>
              </a:ext>
              <a:ext uri="{C183D7F6-B498-43B3-948B-1728B52AA6E4}">
                <adec:decorative xmlns:adec="http://schemas.microsoft.com/office/drawing/2017/decorative" val="1"/>
              </a:ext>
            </a:extLst>
          </p:cNvPr>
          <p:cNvSpPr/>
          <p:nvPr/>
        </p:nvSpPr>
        <p:spPr bwMode="auto">
          <a:xfrm>
            <a:off x="4580923" y="1124292"/>
            <a:ext cx="958377" cy="958377"/>
          </a:xfrm>
          <a:prstGeom prst="ellipse">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117865"/>
              </a:solidFill>
              <a:effectLst/>
              <a:uLnTx/>
              <a:uFillTx/>
              <a:latin typeface="Segoe UI"/>
              <a:ea typeface="+mn-ea"/>
              <a:cs typeface="Segoe UI" pitchFamily="34" charset="0"/>
            </a:endParaRPr>
          </a:p>
        </p:txBody>
      </p:sp>
      <p:sp>
        <p:nvSpPr>
          <p:cNvPr id="5" name="circle" title="Icon of a circle with three smaller circles on it">
            <a:extLst>
              <a:ext uri="{FF2B5EF4-FFF2-40B4-BE49-F238E27FC236}">
                <a16:creationId xmlns:a16="http://schemas.microsoft.com/office/drawing/2014/main" id="{6755AFE7-1843-02FD-8A0A-FE3C11E3AA27}"/>
              </a:ext>
            </a:extLst>
          </p:cNvPr>
          <p:cNvSpPr>
            <a:spLocks noChangeAspect="1" noEditPoints="1"/>
          </p:cNvSpPr>
          <p:nvPr/>
        </p:nvSpPr>
        <p:spPr bwMode="auto">
          <a:xfrm>
            <a:off x="4877231" y="1417562"/>
            <a:ext cx="365760" cy="371835"/>
          </a:xfrm>
          <a:custGeom>
            <a:avLst/>
            <a:gdLst>
              <a:gd name="T0" fmla="*/ 26 w 340"/>
              <a:gd name="T1" fmla="*/ 224 h 345"/>
              <a:gd name="T2" fmla="*/ 23 w 340"/>
              <a:gd name="T3" fmla="*/ 198 h 345"/>
              <a:gd name="T4" fmla="*/ 119 w 340"/>
              <a:gd name="T5" fmla="*/ 59 h 345"/>
              <a:gd name="T6" fmla="*/ 77 w 340"/>
              <a:gd name="T7" fmla="*/ 312 h 345"/>
              <a:gd name="T8" fmla="*/ 170 w 340"/>
              <a:gd name="T9" fmla="*/ 345 h 345"/>
              <a:gd name="T10" fmla="*/ 262 w 340"/>
              <a:gd name="T11" fmla="*/ 312 h 345"/>
              <a:gd name="T12" fmla="*/ 314 w 340"/>
              <a:gd name="T13" fmla="*/ 224 h 345"/>
              <a:gd name="T14" fmla="*/ 317 w 340"/>
              <a:gd name="T15" fmla="*/ 198 h 345"/>
              <a:gd name="T16" fmla="*/ 220 w 340"/>
              <a:gd name="T17" fmla="*/ 60 h 345"/>
              <a:gd name="T18" fmla="*/ 170 w 340"/>
              <a:gd name="T19" fmla="*/ 102 h 345"/>
              <a:gd name="T20" fmla="*/ 221 w 340"/>
              <a:gd name="T21" fmla="*/ 51 h 345"/>
              <a:gd name="T22" fmla="*/ 170 w 340"/>
              <a:gd name="T23" fmla="*/ 0 h 345"/>
              <a:gd name="T24" fmla="*/ 119 w 340"/>
              <a:gd name="T25" fmla="*/ 51 h 345"/>
              <a:gd name="T26" fmla="*/ 170 w 340"/>
              <a:gd name="T27" fmla="*/ 102 h 345"/>
              <a:gd name="T28" fmla="*/ 51 w 340"/>
              <a:gd name="T29" fmla="*/ 319 h 345"/>
              <a:gd name="T30" fmla="*/ 102 w 340"/>
              <a:gd name="T31" fmla="*/ 268 h 345"/>
              <a:gd name="T32" fmla="*/ 51 w 340"/>
              <a:gd name="T33" fmla="*/ 217 h 345"/>
              <a:gd name="T34" fmla="*/ 0 w 340"/>
              <a:gd name="T35" fmla="*/ 268 h 345"/>
              <a:gd name="T36" fmla="*/ 51 w 340"/>
              <a:gd name="T37" fmla="*/ 319 h 345"/>
              <a:gd name="T38" fmla="*/ 289 w 340"/>
              <a:gd name="T39" fmla="*/ 319 h 345"/>
              <a:gd name="T40" fmla="*/ 340 w 340"/>
              <a:gd name="T41" fmla="*/ 268 h 345"/>
              <a:gd name="T42" fmla="*/ 289 w 340"/>
              <a:gd name="T43" fmla="*/ 217 h 345"/>
              <a:gd name="T44" fmla="*/ 238 w 340"/>
              <a:gd name="T45" fmla="*/ 268 h 345"/>
              <a:gd name="T46" fmla="*/ 289 w 340"/>
              <a:gd name="T47" fmla="*/ 31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345">
                <a:moveTo>
                  <a:pt x="26" y="224"/>
                </a:moveTo>
                <a:cubicBezTo>
                  <a:pt x="24" y="215"/>
                  <a:pt x="23" y="208"/>
                  <a:pt x="23" y="198"/>
                </a:cubicBezTo>
                <a:cubicBezTo>
                  <a:pt x="23" y="136"/>
                  <a:pt x="65" y="81"/>
                  <a:pt x="119" y="59"/>
                </a:cubicBezTo>
                <a:moveTo>
                  <a:pt x="77" y="312"/>
                </a:moveTo>
                <a:cubicBezTo>
                  <a:pt x="103" y="334"/>
                  <a:pt x="134" y="345"/>
                  <a:pt x="170" y="345"/>
                </a:cubicBezTo>
                <a:cubicBezTo>
                  <a:pt x="207" y="345"/>
                  <a:pt x="236" y="334"/>
                  <a:pt x="262" y="312"/>
                </a:cubicBezTo>
                <a:moveTo>
                  <a:pt x="314" y="224"/>
                </a:moveTo>
                <a:cubicBezTo>
                  <a:pt x="316" y="214"/>
                  <a:pt x="317" y="208"/>
                  <a:pt x="317" y="198"/>
                </a:cubicBezTo>
                <a:cubicBezTo>
                  <a:pt x="317" y="134"/>
                  <a:pt x="277" y="80"/>
                  <a:pt x="220" y="60"/>
                </a:cubicBezTo>
                <a:moveTo>
                  <a:pt x="170" y="102"/>
                </a:moveTo>
                <a:cubicBezTo>
                  <a:pt x="198" y="102"/>
                  <a:pt x="221" y="79"/>
                  <a:pt x="221" y="51"/>
                </a:cubicBezTo>
                <a:cubicBezTo>
                  <a:pt x="221" y="23"/>
                  <a:pt x="198" y="0"/>
                  <a:pt x="170" y="0"/>
                </a:cubicBezTo>
                <a:cubicBezTo>
                  <a:pt x="142" y="0"/>
                  <a:pt x="119" y="23"/>
                  <a:pt x="119" y="51"/>
                </a:cubicBezTo>
                <a:cubicBezTo>
                  <a:pt x="119" y="79"/>
                  <a:pt x="142" y="102"/>
                  <a:pt x="170" y="102"/>
                </a:cubicBezTo>
                <a:close/>
                <a:moveTo>
                  <a:pt x="51" y="319"/>
                </a:moveTo>
                <a:cubicBezTo>
                  <a:pt x="79" y="319"/>
                  <a:pt x="102" y="297"/>
                  <a:pt x="102" y="268"/>
                </a:cubicBezTo>
                <a:cubicBezTo>
                  <a:pt x="102" y="240"/>
                  <a:pt x="79" y="217"/>
                  <a:pt x="51" y="217"/>
                </a:cubicBezTo>
                <a:cubicBezTo>
                  <a:pt x="23" y="217"/>
                  <a:pt x="0" y="240"/>
                  <a:pt x="0" y="268"/>
                </a:cubicBezTo>
                <a:cubicBezTo>
                  <a:pt x="0" y="297"/>
                  <a:pt x="23" y="319"/>
                  <a:pt x="51" y="319"/>
                </a:cubicBezTo>
                <a:close/>
                <a:moveTo>
                  <a:pt x="289" y="319"/>
                </a:moveTo>
                <a:cubicBezTo>
                  <a:pt x="317" y="319"/>
                  <a:pt x="340" y="297"/>
                  <a:pt x="340" y="268"/>
                </a:cubicBezTo>
                <a:cubicBezTo>
                  <a:pt x="340" y="240"/>
                  <a:pt x="317" y="217"/>
                  <a:pt x="289" y="217"/>
                </a:cubicBezTo>
                <a:cubicBezTo>
                  <a:pt x="261" y="217"/>
                  <a:pt x="238" y="240"/>
                  <a:pt x="238" y="268"/>
                </a:cubicBezTo>
                <a:cubicBezTo>
                  <a:pt x="238" y="297"/>
                  <a:pt x="261" y="319"/>
                  <a:pt x="289" y="319"/>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6" name="Rounded Rectangle 18">
            <a:extLst>
              <a:ext uri="{FF2B5EF4-FFF2-40B4-BE49-F238E27FC236}">
                <a16:creationId xmlns:a16="http://schemas.microsoft.com/office/drawing/2014/main" id="{25F67FBA-2347-AE0F-0EC0-1F7BC41D3A78}"/>
              </a:ext>
            </a:extLst>
          </p:cNvPr>
          <p:cNvSpPr/>
          <p:nvPr/>
        </p:nvSpPr>
        <p:spPr bwMode="auto">
          <a:xfrm>
            <a:off x="3630696" y="2285646"/>
            <a:ext cx="2858831" cy="1206134"/>
          </a:xfrm>
          <a:prstGeom prst="roundRect">
            <a:avLst/>
          </a:prstGeom>
          <a:gradFill flip="none" rotWithShape="1">
            <a:gsLst>
              <a:gs pos="20000">
                <a:srgbClr val="243A5E"/>
              </a:gs>
              <a:gs pos="100000">
                <a:srgbClr val="0078D4"/>
              </a:gs>
            </a:gsLst>
            <a:lin ang="5400000" scaled="1"/>
            <a:tileRect/>
          </a:gradFill>
          <a:ln>
            <a:noFill/>
          </a:ln>
          <a:effectLst/>
        </p:spPr>
        <p:txBody>
          <a:bodyPr rot="0" spcFirstLastPara="0" vertOverflow="overflow" horzOverflow="overflow" vert="horz" wrap="none" lIns="182880" tIns="827999" rIns="183600" bIns="146304" numCol="1" spcCol="0" rtlCol="0" fromWordArt="0" anchor="ctr" anchorCtr="0" forceAA="0" compatLnSpc="1">
            <a:prstTxWarp prst="textNoShape">
              <a:avLst/>
            </a:prstTxWarp>
            <a:noAutofit/>
          </a:bodyPr>
          <a:lstStyle/>
          <a:p>
            <a:pPr lvl="0" algn="ctr" defTabSz="914400">
              <a:defRPr/>
            </a:pPr>
            <a:r>
              <a:rPr lang="en-US" sz="1600" kern="0" dirty="0" err="1">
                <a:solidFill>
                  <a:srgbClr val="FFFFFF"/>
                </a:solidFill>
                <a:latin typeface="Segoe UI Semibold"/>
              </a:rPr>
              <a:t>Centrado</a:t>
            </a:r>
            <a:r>
              <a:rPr lang="en-US" sz="1600" kern="0" dirty="0">
                <a:solidFill>
                  <a:srgbClr val="FFFFFF"/>
                </a:solidFill>
                <a:latin typeface="Segoe UI Semibold"/>
              </a:rPr>
              <a:t> </a:t>
            </a:r>
            <a:r>
              <a:rPr lang="en-US" sz="1600" kern="0" dirty="0" err="1">
                <a:solidFill>
                  <a:srgbClr val="FFFFFF"/>
                </a:solidFill>
                <a:latin typeface="Segoe UI Semibold"/>
              </a:rPr>
              <a:t>en</a:t>
            </a:r>
            <a:r>
              <a:rPr lang="en-US" sz="1600" kern="0" dirty="0">
                <a:solidFill>
                  <a:srgbClr val="FFFFFF"/>
                </a:solidFill>
                <a:latin typeface="Segoe UI Semibold"/>
              </a:rPr>
              <a:t> </a:t>
            </a:r>
            <a:r>
              <a:rPr lang="en-US" sz="1600" kern="0" dirty="0" err="1">
                <a:solidFill>
                  <a:srgbClr val="FFFFFF"/>
                </a:solidFill>
                <a:latin typeface="Segoe UI Semibold"/>
              </a:rPr>
              <a:t>el</a:t>
            </a:r>
            <a:r>
              <a:rPr lang="en-US" sz="1600" kern="0" dirty="0">
                <a:solidFill>
                  <a:srgbClr val="FFFFFF"/>
                </a:solidFill>
                <a:latin typeface="Segoe UI Semibold"/>
              </a:rPr>
              <a:t> </a:t>
            </a:r>
            <a:r>
              <a:rPr lang="en-US" sz="1600" kern="0" dirty="0" err="1">
                <a:solidFill>
                  <a:srgbClr val="FFFFFF"/>
                </a:solidFill>
                <a:latin typeface="Segoe UI Semibold"/>
              </a:rPr>
              <a:t>lago</a:t>
            </a:r>
            <a:r>
              <a:rPr lang="en-US" sz="1600" kern="0" dirty="0">
                <a:solidFill>
                  <a:srgbClr val="FFFFFF"/>
                </a:solidFill>
                <a:latin typeface="Segoe UI Semibold"/>
              </a:rPr>
              <a:t> y </a:t>
            </a:r>
            <a:r>
              <a:rPr lang="en-US" sz="1600" kern="0" dirty="0" err="1">
                <a:solidFill>
                  <a:srgbClr val="FFFFFF"/>
                </a:solidFill>
                <a:latin typeface="Segoe UI Semibold"/>
              </a:rPr>
              <a:t>abierto</a:t>
            </a:r>
            <a:r>
              <a:rPr lang="en-US" sz="1600" kern="0" dirty="0">
                <a:solidFill>
                  <a:srgbClr val="FFFFFF"/>
                </a:solidFill>
                <a:latin typeface="Segoe UI Semibold"/>
              </a:rPr>
              <a:t>
</a:t>
            </a:r>
            <a:r>
              <a:rPr lang="en-US" sz="1600" kern="0" dirty="0" err="1">
                <a:solidFill>
                  <a:srgbClr val="FFFFFF"/>
                </a:solidFill>
                <a:latin typeface="Segoe UI Semibold"/>
              </a:rPr>
              <a:t>Alinear</a:t>
            </a:r>
            <a:r>
              <a:rPr lang="en-US" sz="1600" kern="0" dirty="0">
                <a:solidFill>
                  <a:srgbClr val="FFFFFF"/>
                </a:solidFill>
                <a:latin typeface="Segoe UI Semibold"/>
              </a:rPr>
              <a:t> a </a:t>
            </a:r>
            <a:r>
              <a:rPr lang="en-US" sz="1600" kern="0" dirty="0" err="1">
                <a:solidFill>
                  <a:srgbClr val="FFFFFF"/>
                </a:solidFill>
                <a:latin typeface="Segoe UI Semibold"/>
              </a:rPr>
              <a:t>los</a:t>
            </a:r>
            <a:r>
              <a:rPr lang="en-US" sz="1600" kern="0" dirty="0">
                <a:solidFill>
                  <a:srgbClr val="FFFFFF"/>
                </a:solidFill>
                <a:latin typeface="Segoe UI Semibold"/>
              </a:rPr>
              <a:t> </a:t>
            </a:r>
            <a:r>
              <a:rPr lang="en-US" sz="1600" kern="0" dirty="0" err="1">
                <a:solidFill>
                  <a:srgbClr val="FFFFFF"/>
                </a:solidFill>
                <a:latin typeface="Segoe UI Semibold"/>
              </a:rPr>
              <a:t>equipos</a:t>
            </a:r>
            <a:r>
              <a:rPr lang="en-US" sz="1600" kern="0" dirty="0">
                <a:solidFill>
                  <a:srgbClr val="FFFFFF"/>
                </a:solidFill>
                <a:latin typeface="Segoe UI Semibold"/>
              </a:rPr>
              <a:t> </a:t>
            </a:r>
            <a:r>
              <a:rPr lang="en-US" sz="1600" kern="0" dirty="0" err="1">
                <a:solidFill>
                  <a:srgbClr val="FFFFFF"/>
                </a:solidFill>
                <a:latin typeface="Segoe UI Semibold"/>
              </a:rPr>
              <a:t>dentro</a:t>
            </a:r>
            <a:r>
              <a:rPr lang="en-US" sz="1600" kern="0" dirty="0">
                <a:solidFill>
                  <a:srgbClr val="FFFFFF"/>
                </a:solidFill>
                <a:latin typeface="Segoe UI Semibold"/>
              </a:rPr>
              <a:t> </a:t>
            </a:r>
          </a:p>
          <a:p>
            <a:pPr lvl="0" algn="ctr" defTabSz="914400">
              <a:defRPr/>
            </a:pPr>
            <a:r>
              <a:rPr lang="en-US" sz="1600" kern="0" dirty="0">
                <a:solidFill>
                  <a:srgbClr val="FFFFFF"/>
                </a:solidFill>
                <a:latin typeface="Segoe UI Semibold"/>
              </a:rPr>
              <a:t>de </a:t>
            </a:r>
            <a:r>
              <a:rPr lang="en-US" sz="1600" kern="0" dirty="0" err="1">
                <a:solidFill>
                  <a:srgbClr val="FFFFFF"/>
                </a:solidFill>
                <a:latin typeface="Segoe UI Semibold"/>
              </a:rPr>
              <a:t>una</a:t>
            </a:r>
            <a:r>
              <a:rPr lang="en-US" sz="1600" kern="0" dirty="0">
                <a:solidFill>
                  <a:srgbClr val="FFFFFF"/>
                </a:solidFill>
                <a:latin typeface="Segoe UI Semibold"/>
              </a:rPr>
              <a:t> </a:t>
            </a:r>
            <a:r>
              <a:rPr lang="en-US" sz="1600" kern="0" dirty="0" err="1">
                <a:solidFill>
                  <a:srgbClr val="FFFFFF"/>
                </a:solidFill>
                <a:latin typeface="Segoe UI Semibold"/>
              </a:rPr>
              <a:t>fuente</a:t>
            </a:r>
            <a:r>
              <a:rPr lang="en-US" sz="1600" kern="0" dirty="0">
                <a:solidFill>
                  <a:srgbClr val="FFFFFF"/>
                </a:solidFill>
                <a:latin typeface="Segoe UI Semibold"/>
              </a:rPr>
              <a:t> de </a:t>
            </a:r>
            <a:r>
              <a:rPr lang="en-US" sz="1600" kern="0" dirty="0" err="1">
                <a:solidFill>
                  <a:srgbClr val="FFFFFF"/>
                </a:solidFill>
                <a:latin typeface="Segoe UI Semibold"/>
              </a:rPr>
              <a:t>verdad</a:t>
            </a:r>
            <a:r>
              <a:rPr lang="en-US" sz="1600" kern="0" dirty="0">
                <a:solidFill>
                  <a:srgbClr val="FFFFFF"/>
                </a:solidFill>
                <a:latin typeface="Segoe UI Semibold"/>
              </a:rPr>
              <a:t> </a:t>
            </a:r>
          </a:p>
          <a:p>
            <a:pPr lvl="0" algn="ctr" defTabSz="914400">
              <a:defRPr/>
            </a:pPr>
            <a:r>
              <a:rPr lang="en-US" sz="1600" kern="0" dirty="0" err="1">
                <a:solidFill>
                  <a:srgbClr val="FFFFFF"/>
                </a:solidFill>
                <a:latin typeface="Segoe UI Semibold"/>
              </a:rPr>
              <a:t>gobernada</a:t>
            </a: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p:txBody>
      </p:sp>
      <p:sp>
        <p:nvSpPr>
          <p:cNvPr id="9" name="Oval 8">
            <a:extLst>
              <a:ext uri="{FF2B5EF4-FFF2-40B4-BE49-F238E27FC236}">
                <a16:creationId xmlns:a16="http://schemas.microsoft.com/office/drawing/2014/main" id="{673C98B9-92DD-761F-559B-3E643C303C8A}"/>
              </a:ext>
              <a:ext uri="{C183D7F6-B498-43B3-948B-1728B52AA6E4}">
                <adec:decorative xmlns:adec="http://schemas.microsoft.com/office/drawing/2017/decorative" val="1"/>
              </a:ext>
            </a:extLst>
          </p:cNvPr>
          <p:cNvSpPr/>
          <p:nvPr/>
        </p:nvSpPr>
        <p:spPr bwMode="auto">
          <a:xfrm>
            <a:off x="9400878" y="3133878"/>
            <a:ext cx="958377" cy="958377"/>
          </a:xfrm>
          <a:prstGeom prst="ellipse">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117865"/>
              </a:solidFill>
              <a:effectLst/>
              <a:uLnTx/>
              <a:uFillTx/>
              <a:latin typeface="Segoe UI"/>
              <a:ea typeface="+mn-ea"/>
              <a:cs typeface="Segoe UI" pitchFamily="34" charset="0"/>
            </a:endParaRPr>
          </a:p>
        </p:txBody>
      </p:sp>
      <p:sp>
        <p:nvSpPr>
          <p:cNvPr id="10" name="clock_2" title="Icon of a clock with an arrow pointing counterclockwise">
            <a:extLst>
              <a:ext uri="{FF2B5EF4-FFF2-40B4-BE49-F238E27FC236}">
                <a16:creationId xmlns:a16="http://schemas.microsoft.com/office/drawing/2014/main" id="{3E61A8B0-B52E-5609-CC87-BF4E333F4180}"/>
              </a:ext>
            </a:extLst>
          </p:cNvPr>
          <p:cNvSpPr>
            <a:spLocks noChangeAspect="1" noEditPoints="1"/>
          </p:cNvSpPr>
          <p:nvPr/>
        </p:nvSpPr>
        <p:spPr bwMode="auto">
          <a:xfrm>
            <a:off x="9684994" y="3430186"/>
            <a:ext cx="390144" cy="365760"/>
          </a:xfrm>
          <a:custGeom>
            <a:avLst/>
            <a:gdLst>
              <a:gd name="T0" fmla="*/ 43 w 354"/>
              <a:gd name="T1" fmla="*/ 245 h 332"/>
              <a:gd name="T2" fmla="*/ 22 w 354"/>
              <a:gd name="T3" fmla="*/ 166 h 332"/>
              <a:gd name="T4" fmla="*/ 188 w 354"/>
              <a:gd name="T5" fmla="*/ 0 h 332"/>
              <a:gd name="T6" fmla="*/ 354 w 354"/>
              <a:gd name="T7" fmla="*/ 166 h 332"/>
              <a:gd name="T8" fmla="*/ 188 w 354"/>
              <a:gd name="T9" fmla="*/ 332 h 332"/>
              <a:gd name="T10" fmla="*/ 110 w 354"/>
              <a:gd name="T11" fmla="*/ 313 h 332"/>
              <a:gd name="T12" fmla="*/ 0 w 354"/>
              <a:gd name="T13" fmla="*/ 234 h 332"/>
              <a:gd name="T14" fmla="*/ 43 w 354"/>
              <a:gd name="T15" fmla="*/ 245 h 332"/>
              <a:gd name="T16" fmla="*/ 55 w 354"/>
              <a:gd name="T17" fmla="*/ 202 h 332"/>
              <a:gd name="T18" fmla="*/ 184 w 354"/>
              <a:gd name="T19" fmla="*/ 36 h 332"/>
              <a:gd name="T20" fmla="*/ 184 w 354"/>
              <a:gd name="T21" fmla="*/ 169 h 332"/>
              <a:gd name="T22" fmla="*/ 272 w 354"/>
              <a:gd name="T23" fmla="*/ 24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4" h="332">
                <a:moveTo>
                  <a:pt x="43" y="245"/>
                </a:moveTo>
                <a:cubicBezTo>
                  <a:pt x="30" y="222"/>
                  <a:pt x="22" y="195"/>
                  <a:pt x="22" y="166"/>
                </a:cubicBezTo>
                <a:cubicBezTo>
                  <a:pt x="22" y="75"/>
                  <a:pt x="97" y="0"/>
                  <a:pt x="188" y="0"/>
                </a:cubicBezTo>
                <a:cubicBezTo>
                  <a:pt x="280" y="0"/>
                  <a:pt x="354" y="75"/>
                  <a:pt x="354" y="166"/>
                </a:cubicBezTo>
                <a:cubicBezTo>
                  <a:pt x="354" y="258"/>
                  <a:pt x="280" y="332"/>
                  <a:pt x="188" y="332"/>
                </a:cubicBezTo>
                <a:cubicBezTo>
                  <a:pt x="160" y="332"/>
                  <a:pt x="134" y="325"/>
                  <a:pt x="110" y="313"/>
                </a:cubicBezTo>
                <a:moveTo>
                  <a:pt x="0" y="234"/>
                </a:moveTo>
                <a:cubicBezTo>
                  <a:pt x="43" y="245"/>
                  <a:pt x="43" y="245"/>
                  <a:pt x="43" y="245"/>
                </a:cubicBezTo>
                <a:cubicBezTo>
                  <a:pt x="55" y="202"/>
                  <a:pt x="55" y="202"/>
                  <a:pt x="55" y="202"/>
                </a:cubicBezTo>
                <a:moveTo>
                  <a:pt x="184" y="36"/>
                </a:moveTo>
                <a:cubicBezTo>
                  <a:pt x="184" y="169"/>
                  <a:pt x="184" y="169"/>
                  <a:pt x="184" y="169"/>
                </a:cubicBezTo>
                <a:cubicBezTo>
                  <a:pt x="272" y="242"/>
                  <a:pt x="272" y="242"/>
                  <a:pt x="272" y="242"/>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 name="Rounded Rectangle 5">
            <a:extLst>
              <a:ext uri="{FF2B5EF4-FFF2-40B4-BE49-F238E27FC236}">
                <a16:creationId xmlns:a16="http://schemas.microsoft.com/office/drawing/2014/main" id="{030CB167-CCCF-4866-2667-35BAADFB61E6}"/>
              </a:ext>
            </a:extLst>
          </p:cNvPr>
          <p:cNvSpPr/>
          <p:nvPr/>
        </p:nvSpPr>
        <p:spPr bwMode="auto">
          <a:xfrm>
            <a:off x="8318386" y="1076162"/>
            <a:ext cx="3272437" cy="2113031"/>
          </a:xfrm>
          <a:prstGeom prst="roundRect">
            <a:avLst/>
          </a:prstGeom>
          <a:gradFill flip="none" rotWithShape="1">
            <a:gsLst>
              <a:gs pos="20000">
                <a:srgbClr val="243A5E"/>
              </a:gs>
              <a:gs pos="100000">
                <a:srgbClr val="0078D4"/>
              </a:gs>
            </a:gsLst>
            <a:lin ang="5400000" scaled="1"/>
            <a:tileRect/>
          </a:gradFill>
          <a:ln>
            <a:noFill/>
          </a:ln>
          <a:effectLst/>
        </p:spPr>
        <p:txBody>
          <a:bodyPr rot="0" spcFirstLastPara="0" vertOverflow="overflow" horzOverflow="overflow" vert="horz" wrap="none" lIns="182880" tIns="827999" rIns="183600" bIns="146304" numCol="1" spcCol="0" rtlCol="0" fromWordArt="0" anchor="ctr" anchorCtr="0" forceAA="0" compatLnSpc="1">
            <a:prstTxWarp prst="textNoShape">
              <a:avLst/>
            </a:prstTxWarp>
            <a:noAutofit/>
          </a:bodyPr>
          <a:lstStyle/>
          <a:p>
            <a:pPr lvl="0" algn="ctr" defTabSz="914400">
              <a:defRPr/>
            </a:pPr>
            <a:r>
              <a:rPr lang="en-US" sz="1600" kern="0" dirty="0">
                <a:solidFill>
                  <a:srgbClr val="FFFFFF"/>
                </a:solidFill>
                <a:latin typeface="Segoe UI Semibold"/>
              </a:rPr>
              <a:t>Centro de </a:t>
            </a:r>
            <a:r>
              <a:rPr lang="en-US" sz="1600" kern="0" dirty="0" err="1">
                <a:solidFill>
                  <a:srgbClr val="FFFFFF"/>
                </a:solidFill>
                <a:latin typeface="Segoe UI Semibold"/>
              </a:rPr>
              <a:t>habilitación</a:t>
            </a:r>
            <a:r>
              <a:rPr lang="en-US" sz="1600" kern="0" dirty="0">
                <a:solidFill>
                  <a:srgbClr val="FFFFFF"/>
                </a:solidFill>
                <a:latin typeface="Segoe UI Semibold"/>
              </a:rPr>
              <a:t> para </a:t>
            </a:r>
          </a:p>
          <a:p>
            <a:pPr lvl="0" algn="ctr" defTabSz="914400">
              <a:defRPr/>
            </a:pPr>
            <a:r>
              <a:rPr lang="en-US" sz="1600" kern="0" dirty="0" err="1">
                <a:solidFill>
                  <a:srgbClr val="FFFFFF"/>
                </a:solidFill>
                <a:latin typeface="Segoe UI Semibold"/>
              </a:rPr>
              <a:t>cada</a:t>
            </a:r>
            <a:r>
              <a:rPr lang="en-US" sz="1600" kern="0" dirty="0">
                <a:solidFill>
                  <a:srgbClr val="FFFFFF"/>
                </a:solidFill>
                <a:latin typeface="Segoe UI Semibold"/>
              </a:rPr>
              <a:t> </a:t>
            </a:r>
            <a:r>
              <a:rPr lang="en-US" sz="1600" kern="0" dirty="0" err="1">
                <a:solidFill>
                  <a:srgbClr val="FFFFFF"/>
                </a:solidFill>
                <a:latin typeface="Segoe UI Semibold"/>
              </a:rPr>
              <a:t>usuario</a:t>
            </a:r>
            <a:r>
              <a:rPr lang="en-US" sz="1600" kern="0" dirty="0">
                <a:solidFill>
                  <a:srgbClr val="FFFFFF"/>
                </a:solidFill>
                <a:latin typeface="Segoe UI Semibold"/>
              </a:rPr>
              <a:t>
</a:t>
            </a:r>
            <a:r>
              <a:rPr lang="en-US" sz="1600" kern="0" dirty="0" err="1">
                <a:solidFill>
                  <a:srgbClr val="FFFFFF"/>
                </a:solidFill>
                <a:latin typeface="Segoe UI Semibold"/>
              </a:rPr>
              <a:t>Habilite</a:t>
            </a:r>
            <a:r>
              <a:rPr lang="en-US" sz="1600" kern="0" dirty="0">
                <a:solidFill>
                  <a:srgbClr val="FFFFFF"/>
                </a:solidFill>
                <a:latin typeface="Segoe UI Semibold"/>
              </a:rPr>
              <a:t> </a:t>
            </a:r>
            <a:r>
              <a:rPr lang="en-US" sz="1600" kern="0" dirty="0" err="1">
                <a:solidFill>
                  <a:srgbClr val="FFFFFF"/>
                </a:solidFill>
                <a:latin typeface="Segoe UI Semibold"/>
              </a:rPr>
              <a:t>una</a:t>
            </a:r>
            <a:r>
              <a:rPr lang="en-US" sz="1600" kern="0" dirty="0">
                <a:solidFill>
                  <a:srgbClr val="FFFFFF"/>
                </a:solidFill>
                <a:latin typeface="Segoe UI Semibold"/>
              </a:rPr>
              <a:t> </a:t>
            </a:r>
            <a:r>
              <a:rPr lang="en-US" sz="1600" kern="0" dirty="0" err="1">
                <a:solidFill>
                  <a:srgbClr val="FFFFFF"/>
                </a:solidFill>
                <a:latin typeface="Segoe UI Semibold"/>
              </a:rPr>
              <a:t>seguridad</a:t>
            </a:r>
            <a:r>
              <a:rPr lang="en-US" sz="1600" kern="0" dirty="0">
                <a:solidFill>
                  <a:srgbClr val="FFFFFF"/>
                </a:solidFill>
                <a:latin typeface="Segoe UI Semibold"/>
              </a:rPr>
              <a:t> y </a:t>
            </a:r>
          </a:p>
          <a:p>
            <a:pPr lvl="0" algn="ctr" defTabSz="914400">
              <a:defRPr/>
            </a:pPr>
            <a:r>
              <a:rPr lang="en-US" sz="1600" kern="0" dirty="0" err="1">
                <a:solidFill>
                  <a:srgbClr val="FFFFFF"/>
                </a:solidFill>
                <a:latin typeface="Segoe UI Semibold"/>
              </a:rPr>
              <a:t>democratización</a:t>
            </a:r>
            <a:r>
              <a:rPr lang="en-US" sz="1600" kern="0" dirty="0">
                <a:solidFill>
                  <a:srgbClr val="FFFFFF"/>
                </a:solidFill>
                <a:latin typeface="Segoe UI Semibold"/>
              </a:rPr>
              <a:t> 
</a:t>
            </a:r>
            <a:r>
              <a:rPr lang="en-US" sz="1600" kern="0" dirty="0" err="1">
                <a:solidFill>
                  <a:srgbClr val="FFFFFF"/>
                </a:solidFill>
                <a:latin typeface="Segoe UI Semibold"/>
              </a:rPr>
              <a:t>Información</a:t>
            </a:r>
            <a:r>
              <a:rPr lang="en-US" sz="1600" kern="0" dirty="0">
                <a:solidFill>
                  <a:srgbClr val="FFFFFF"/>
                </a:solidFill>
                <a:latin typeface="Segoe UI Semibold"/>
              </a:rPr>
              <a:t> a </a:t>
            </a:r>
            <a:r>
              <a:rPr lang="en-US" sz="1600" kern="0" dirty="0" err="1">
                <a:solidFill>
                  <a:srgbClr val="FFFFFF"/>
                </a:solidFill>
                <a:latin typeface="Segoe UI Semibold"/>
              </a:rPr>
              <a:t>través</a:t>
            </a:r>
            <a:r>
              <a:rPr lang="en-US" sz="1600" kern="0" dirty="0">
                <a:solidFill>
                  <a:srgbClr val="FFFFFF"/>
                </a:solidFill>
                <a:latin typeface="Segoe UI Semibold"/>
              </a:rPr>
              <a:t> </a:t>
            </a:r>
          </a:p>
          <a:p>
            <a:pPr lvl="0" algn="ctr" defTabSz="914400">
              <a:defRPr/>
            </a:pPr>
            <a:r>
              <a:rPr lang="en-US" sz="1600" kern="0" dirty="0">
                <a:solidFill>
                  <a:srgbClr val="FFFFFF"/>
                </a:solidFill>
                <a:latin typeface="Segoe UI Semibold"/>
              </a:rPr>
              <a:t>de </a:t>
            </a:r>
            <a:r>
              <a:rPr lang="en-US" sz="1600" kern="0" dirty="0" err="1">
                <a:solidFill>
                  <a:srgbClr val="FFFFFF"/>
                </a:solidFill>
                <a:latin typeface="Segoe UI Semibold"/>
              </a:rPr>
              <a:t>su</a:t>
            </a:r>
            <a:r>
              <a:rPr lang="en-US" sz="1600" kern="0" dirty="0">
                <a:solidFill>
                  <a:srgbClr val="FFFFFF"/>
                </a:solidFill>
                <a:latin typeface="Segoe UI Semibold"/>
              </a:rPr>
              <a:t> </a:t>
            </a:r>
            <a:r>
              <a:rPr lang="en-US" sz="1600" kern="0" dirty="0" err="1">
                <a:solidFill>
                  <a:srgbClr val="FFFFFF"/>
                </a:solidFill>
                <a:latin typeface="Segoe UI Semibold"/>
              </a:rPr>
              <a:t>organización</a:t>
            </a: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p:txBody>
      </p:sp>
      <p:sp>
        <p:nvSpPr>
          <p:cNvPr id="13" name="Oval 12">
            <a:extLst>
              <a:ext uri="{FF2B5EF4-FFF2-40B4-BE49-F238E27FC236}">
                <a16:creationId xmlns:a16="http://schemas.microsoft.com/office/drawing/2014/main" id="{8D60F03F-32F6-E962-A4C9-720C98069C07}"/>
              </a:ext>
              <a:ext uri="{C183D7F6-B498-43B3-948B-1728B52AA6E4}">
                <adec:decorative xmlns:adec="http://schemas.microsoft.com/office/drawing/2017/decorative" val="1"/>
              </a:ext>
            </a:extLst>
          </p:cNvPr>
          <p:cNvSpPr/>
          <p:nvPr/>
        </p:nvSpPr>
        <p:spPr bwMode="auto">
          <a:xfrm>
            <a:off x="5703715" y="5353633"/>
            <a:ext cx="958377" cy="958377"/>
          </a:xfrm>
          <a:prstGeom prst="ellipse">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117865"/>
              </a:solidFill>
              <a:effectLst/>
              <a:uLnTx/>
              <a:uFillTx/>
              <a:latin typeface="Segoe UI"/>
              <a:ea typeface="+mn-ea"/>
              <a:cs typeface="Segoe UI" pitchFamily="34" charset="0"/>
            </a:endParaRPr>
          </a:p>
        </p:txBody>
      </p:sp>
      <p:sp>
        <p:nvSpPr>
          <p:cNvPr id="15" name="server_2" title="Icon of a server tower with a padlock on the lower right corner">
            <a:extLst>
              <a:ext uri="{FF2B5EF4-FFF2-40B4-BE49-F238E27FC236}">
                <a16:creationId xmlns:a16="http://schemas.microsoft.com/office/drawing/2014/main" id="{2E1B02BD-ED12-84E8-1402-1EEB7C26D5B6}"/>
              </a:ext>
            </a:extLst>
          </p:cNvPr>
          <p:cNvSpPr>
            <a:spLocks noChangeAspect="1" noEditPoints="1"/>
          </p:cNvSpPr>
          <p:nvPr/>
        </p:nvSpPr>
        <p:spPr bwMode="auto">
          <a:xfrm>
            <a:off x="6024578" y="5636314"/>
            <a:ext cx="316650" cy="39301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 name="Rounded Rectangle 7">
            <a:extLst>
              <a:ext uri="{FF2B5EF4-FFF2-40B4-BE49-F238E27FC236}">
                <a16:creationId xmlns:a16="http://schemas.microsoft.com/office/drawing/2014/main" id="{42B21C11-3220-E96F-1DC1-FC258F27B0B6}"/>
              </a:ext>
            </a:extLst>
          </p:cNvPr>
          <p:cNvSpPr/>
          <p:nvPr/>
        </p:nvSpPr>
        <p:spPr bwMode="auto">
          <a:xfrm>
            <a:off x="6910375" y="4903470"/>
            <a:ext cx="3041179" cy="1605888"/>
          </a:xfrm>
          <a:prstGeom prst="roundRect">
            <a:avLst/>
          </a:prstGeom>
          <a:gradFill flip="none" rotWithShape="1">
            <a:gsLst>
              <a:gs pos="20000">
                <a:srgbClr val="243A5E"/>
              </a:gs>
              <a:gs pos="100000">
                <a:srgbClr val="0078D4"/>
              </a:gs>
            </a:gsLst>
            <a:lin ang="5400000" scaled="1"/>
            <a:tileRect/>
          </a:gradFill>
          <a:ln>
            <a:noFill/>
          </a:ln>
          <a:effectLst/>
        </p:spPr>
        <p:txBody>
          <a:bodyPr rot="0" spcFirstLastPara="0" vertOverflow="overflow" horzOverflow="overflow" vert="horz" wrap="none" lIns="182880" tIns="827999" rIns="183600" bIns="146304" numCol="1" spcCol="0" rtlCol="0" fromWordArt="0" anchor="ctr" anchorCtr="0" forceAA="0" compatLnSpc="1">
            <a:prstTxWarp prst="textNoShape">
              <a:avLst/>
            </a:prstTxWarp>
            <a:noAutofit/>
          </a:bodyPr>
          <a:lstStyle/>
          <a:p>
            <a:pPr lvl="0" algn="ctr" defTabSz="914400">
              <a:defRPr/>
            </a:pPr>
            <a:r>
              <a:rPr lang="en-US" sz="1600" kern="0" dirty="0" err="1">
                <a:solidFill>
                  <a:srgbClr val="FFFFFF"/>
                </a:solidFill>
                <a:latin typeface="Segoe UI Semibold"/>
              </a:rPr>
              <a:t>Tiempo</a:t>
            </a:r>
            <a:r>
              <a:rPr lang="en-US" sz="1600" kern="0" dirty="0">
                <a:solidFill>
                  <a:srgbClr val="FFFFFF"/>
                </a:solidFill>
                <a:latin typeface="Segoe UI Semibold"/>
              </a:rPr>
              <a:t> de </a:t>
            </a:r>
            <a:r>
              <a:rPr lang="en-US" sz="1600" kern="0" dirty="0" err="1">
                <a:solidFill>
                  <a:srgbClr val="FFFFFF"/>
                </a:solidFill>
                <a:latin typeface="Segoe UI Semibold"/>
              </a:rPr>
              <a:t>creación</a:t>
            </a:r>
            <a:r>
              <a:rPr lang="en-US" sz="1600" kern="0" dirty="0">
                <a:solidFill>
                  <a:srgbClr val="FFFFFF"/>
                </a:solidFill>
                <a:latin typeface="Segoe UI Semibold"/>
              </a:rPr>
              <a:t> de </a:t>
            </a:r>
          </a:p>
          <a:p>
            <a:pPr lvl="0" algn="ctr" defTabSz="914400">
              <a:defRPr/>
            </a:pPr>
            <a:r>
              <a:rPr lang="en-US" sz="1600" kern="0" dirty="0">
                <a:solidFill>
                  <a:srgbClr val="FFFFFF"/>
                </a:solidFill>
                <a:latin typeface="Segoe UI Semibold"/>
              </a:rPr>
              <a:t>valor </a:t>
            </a:r>
            <a:r>
              <a:rPr lang="en-US" sz="1600" kern="0" dirty="0" err="1">
                <a:solidFill>
                  <a:srgbClr val="FFFFFF"/>
                </a:solidFill>
                <a:latin typeface="Segoe UI Semibold"/>
              </a:rPr>
              <a:t>acelerado</a:t>
            </a:r>
            <a:r>
              <a:rPr lang="en-US" sz="1600" kern="0" dirty="0">
                <a:solidFill>
                  <a:srgbClr val="FFFFFF"/>
                </a:solidFill>
                <a:latin typeface="Segoe UI Semibold"/>
              </a:rPr>
              <a:t>
</a:t>
            </a:r>
            <a:r>
              <a:rPr lang="en-US" sz="1600" kern="0" dirty="0" err="1">
                <a:solidFill>
                  <a:srgbClr val="FFFFFF"/>
                </a:solidFill>
                <a:latin typeface="Segoe UI Semibold"/>
              </a:rPr>
              <a:t>Aproveche</a:t>
            </a:r>
            <a:r>
              <a:rPr lang="en-US" sz="1600" kern="0" dirty="0">
                <a:solidFill>
                  <a:srgbClr val="FFFFFF"/>
                </a:solidFill>
                <a:latin typeface="Segoe UI Semibold"/>
              </a:rPr>
              <a:t> </a:t>
            </a:r>
            <a:r>
              <a:rPr lang="en-US" sz="1600" kern="0" dirty="0" err="1">
                <a:solidFill>
                  <a:srgbClr val="FFFFFF"/>
                </a:solidFill>
                <a:latin typeface="Segoe UI Semibold"/>
              </a:rPr>
              <a:t>una</a:t>
            </a:r>
            <a:r>
              <a:rPr lang="en-US" sz="1600" kern="0" dirty="0">
                <a:solidFill>
                  <a:srgbClr val="FFFFFF"/>
                </a:solidFill>
                <a:latin typeface="Segoe UI Semibold"/>
              </a:rPr>
              <a:t> </a:t>
            </a:r>
            <a:r>
              <a:rPr lang="en-US" sz="1600" kern="0" dirty="0" err="1">
                <a:solidFill>
                  <a:srgbClr val="FFFFFF"/>
                </a:solidFill>
                <a:latin typeface="Segoe UI Semibold"/>
              </a:rPr>
              <a:t>solución</a:t>
            </a:r>
            <a:r>
              <a:rPr lang="en-US" sz="1600" kern="0" dirty="0">
                <a:solidFill>
                  <a:srgbClr val="FFFFFF"/>
                </a:solidFill>
                <a:latin typeface="Segoe UI Semibold"/>
              </a:rPr>
              <a:t> </a:t>
            </a:r>
            <a:r>
              <a:rPr lang="en-US" sz="1600" kern="0" dirty="0" err="1">
                <a:solidFill>
                  <a:srgbClr val="FFFFFF"/>
                </a:solidFill>
                <a:latin typeface="Segoe UI Semibold"/>
              </a:rPr>
              <a:t>potente</a:t>
            </a:r>
            <a:r>
              <a:rPr lang="en-US" sz="1600" kern="0" dirty="0">
                <a:solidFill>
                  <a:srgbClr val="FFFFFF"/>
                </a:solidFill>
                <a:latin typeface="Segoe UI Semibold"/>
              </a:rPr>
              <a:t> 
con </a:t>
            </a:r>
            <a:r>
              <a:rPr lang="en-US" sz="1600" kern="0" dirty="0" err="1">
                <a:solidFill>
                  <a:srgbClr val="FFFFFF"/>
                </a:solidFill>
                <a:latin typeface="Segoe UI Semibold"/>
              </a:rPr>
              <a:t>flexibilidad</a:t>
            </a:r>
            <a:r>
              <a:rPr lang="en-US" sz="1600" kern="0" dirty="0">
                <a:solidFill>
                  <a:srgbClr val="FFFFFF"/>
                </a:solidFill>
                <a:latin typeface="Segoe UI Semibold"/>
              </a:rPr>
              <a:t> </a:t>
            </a:r>
            <a:r>
              <a:rPr lang="en-US" sz="1600" kern="0" dirty="0" err="1">
                <a:solidFill>
                  <a:srgbClr val="FFFFFF"/>
                </a:solidFill>
                <a:latin typeface="Segoe UI Semibold"/>
              </a:rPr>
              <a:t>en</a:t>
            </a:r>
            <a:r>
              <a:rPr lang="en-US" sz="1600" kern="0" dirty="0">
                <a:solidFill>
                  <a:srgbClr val="FFFFFF"/>
                </a:solidFill>
                <a:latin typeface="Segoe UI Semibold"/>
              </a:rPr>
              <a:t> </a:t>
            </a:r>
            <a:r>
              <a:rPr lang="en-US" sz="1600" kern="0" dirty="0" err="1">
                <a:solidFill>
                  <a:srgbClr val="FFFFFF"/>
                </a:solidFill>
                <a:latin typeface="Segoe UI Semibold"/>
              </a:rPr>
              <a:t>el</a:t>
            </a:r>
            <a:r>
              <a:rPr lang="en-US" sz="1600" kern="0" dirty="0">
                <a:solidFill>
                  <a:srgbClr val="FFFFFF"/>
                </a:solidFill>
                <a:latin typeface="Segoe UI Semibold"/>
              </a:rPr>
              <a:t> </a:t>
            </a:r>
            <a:r>
              <a:rPr lang="en-US" sz="1600" kern="0" dirty="0" err="1">
                <a:solidFill>
                  <a:srgbClr val="FFFFFF"/>
                </a:solidFill>
                <a:latin typeface="Segoe UI Semibold"/>
              </a:rPr>
              <a:t>costo</a:t>
            </a:r>
            <a:r>
              <a:rPr lang="en-US" sz="1600" kern="0" dirty="0">
                <a:solidFill>
                  <a:srgbClr val="FFFFFF"/>
                </a:solidFill>
                <a:latin typeface="Segoe UI Semibold"/>
              </a:rPr>
              <a:t> 
y </a:t>
            </a:r>
            <a:r>
              <a:rPr lang="en-US" sz="1600" kern="0" dirty="0" err="1">
                <a:solidFill>
                  <a:srgbClr val="FFFFFF"/>
                </a:solidFill>
                <a:latin typeface="Segoe UI Semibold"/>
              </a:rPr>
              <a:t>uso</a:t>
            </a: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189480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couple of computer screens running Microsoft Word and PowerPoint">
            <a:extLst>
              <a:ext uri="{FF2B5EF4-FFF2-40B4-BE49-F238E27FC236}">
                <a16:creationId xmlns:a16="http://schemas.microsoft.com/office/drawing/2014/main" id="{0371E41C-B711-1B78-E72E-5A1054403EFF}"/>
              </a:ext>
            </a:extLst>
          </p:cNvPr>
          <p:cNvPicPr>
            <a:picLocks noChangeAspect="1"/>
          </p:cNvPicPr>
          <p:nvPr/>
        </p:nvPicPr>
        <p:blipFill>
          <a:blip r:embed="rId3"/>
          <a:srcRect/>
          <a:stretch/>
        </p:blipFill>
        <p:spPr>
          <a:xfrm>
            <a:off x="5632985" y="1017037"/>
            <a:ext cx="7999424" cy="5116749"/>
          </a:xfrm>
          <a:prstGeom prst="rect">
            <a:avLst/>
          </a:prstGeom>
        </p:spPr>
      </p:pic>
      <p:sp>
        <p:nvSpPr>
          <p:cNvPr id="20" name="Oval 19">
            <a:extLst>
              <a:ext uri="{FF2B5EF4-FFF2-40B4-BE49-F238E27FC236}">
                <a16:creationId xmlns:a16="http://schemas.microsoft.com/office/drawing/2014/main" id="{E366B670-7FC2-E97C-0C69-ED2E585E787C}"/>
              </a:ext>
              <a:ext uri="{C183D7F6-B498-43B3-948B-1728B52AA6E4}">
                <adec:decorative xmlns:adec="http://schemas.microsoft.com/office/drawing/2017/decorative" val="1"/>
              </a:ext>
            </a:extLst>
          </p:cNvPr>
          <p:cNvSpPr/>
          <p:nvPr/>
        </p:nvSpPr>
        <p:spPr bwMode="auto">
          <a:xfrm>
            <a:off x="5336676" y="728717"/>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circle" title="Icon of a circle with three smaller circles on it">
            <a:extLst>
              <a:ext uri="{FF2B5EF4-FFF2-40B4-BE49-F238E27FC236}">
                <a16:creationId xmlns:a16="http://schemas.microsoft.com/office/drawing/2014/main" id="{53F848C8-C23C-5D72-B029-4CBDDA1BB127}"/>
              </a:ext>
            </a:extLst>
          </p:cNvPr>
          <p:cNvSpPr>
            <a:spLocks noChangeAspect="1" noEditPoints="1"/>
          </p:cNvSpPr>
          <p:nvPr/>
        </p:nvSpPr>
        <p:spPr bwMode="auto">
          <a:xfrm>
            <a:off x="5632984" y="1021987"/>
            <a:ext cx="365760" cy="371835"/>
          </a:xfrm>
          <a:custGeom>
            <a:avLst/>
            <a:gdLst>
              <a:gd name="T0" fmla="*/ 26 w 340"/>
              <a:gd name="T1" fmla="*/ 224 h 345"/>
              <a:gd name="T2" fmla="*/ 23 w 340"/>
              <a:gd name="T3" fmla="*/ 198 h 345"/>
              <a:gd name="T4" fmla="*/ 119 w 340"/>
              <a:gd name="T5" fmla="*/ 59 h 345"/>
              <a:gd name="T6" fmla="*/ 77 w 340"/>
              <a:gd name="T7" fmla="*/ 312 h 345"/>
              <a:gd name="T8" fmla="*/ 170 w 340"/>
              <a:gd name="T9" fmla="*/ 345 h 345"/>
              <a:gd name="T10" fmla="*/ 262 w 340"/>
              <a:gd name="T11" fmla="*/ 312 h 345"/>
              <a:gd name="T12" fmla="*/ 314 w 340"/>
              <a:gd name="T13" fmla="*/ 224 h 345"/>
              <a:gd name="T14" fmla="*/ 317 w 340"/>
              <a:gd name="T15" fmla="*/ 198 h 345"/>
              <a:gd name="T16" fmla="*/ 220 w 340"/>
              <a:gd name="T17" fmla="*/ 60 h 345"/>
              <a:gd name="T18" fmla="*/ 170 w 340"/>
              <a:gd name="T19" fmla="*/ 102 h 345"/>
              <a:gd name="T20" fmla="*/ 221 w 340"/>
              <a:gd name="T21" fmla="*/ 51 h 345"/>
              <a:gd name="T22" fmla="*/ 170 w 340"/>
              <a:gd name="T23" fmla="*/ 0 h 345"/>
              <a:gd name="T24" fmla="*/ 119 w 340"/>
              <a:gd name="T25" fmla="*/ 51 h 345"/>
              <a:gd name="T26" fmla="*/ 170 w 340"/>
              <a:gd name="T27" fmla="*/ 102 h 345"/>
              <a:gd name="T28" fmla="*/ 51 w 340"/>
              <a:gd name="T29" fmla="*/ 319 h 345"/>
              <a:gd name="T30" fmla="*/ 102 w 340"/>
              <a:gd name="T31" fmla="*/ 268 h 345"/>
              <a:gd name="T32" fmla="*/ 51 w 340"/>
              <a:gd name="T33" fmla="*/ 217 h 345"/>
              <a:gd name="T34" fmla="*/ 0 w 340"/>
              <a:gd name="T35" fmla="*/ 268 h 345"/>
              <a:gd name="T36" fmla="*/ 51 w 340"/>
              <a:gd name="T37" fmla="*/ 319 h 345"/>
              <a:gd name="T38" fmla="*/ 289 w 340"/>
              <a:gd name="T39" fmla="*/ 319 h 345"/>
              <a:gd name="T40" fmla="*/ 340 w 340"/>
              <a:gd name="T41" fmla="*/ 268 h 345"/>
              <a:gd name="T42" fmla="*/ 289 w 340"/>
              <a:gd name="T43" fmla="*/ 217 h 345"/>
              <a:gd name="T44" fmla="*/ 238 w 340"/>
              <a:gd name="T45" fmla="*/ 268 h 345"/>
              <a:gd name="T46" fmla="*/ 289 w 340"/>
              <a:gd name="T47" fmla="*/ 31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345">
                <a:moveTo>
                  <a:pt x="26" y="224"/>
                </a:moveTo>
                <a:cubicBezTo>
                  <a:pt x="24" y="215"/>
                  <a:pt x="23" y="208"/>
                  <a:pt x="23" y="198"/>
                </a:cubicBezTo>
                <a:cubicBezTo>
                  <a:pt x="23" y="136"/>
                  <a:pt x="65" y="81"/>
                  <a:pt x="119" y="59"/>
                </a:cubicBezTo>
                <a:moveTo>
                  <a:pt x="77" y="312"/>
                </a:moveTo>
                <a:cubicBezTo>
                  <a:pt x="103" y="334"/>
                  <a:pt x="134" y="345"/>
                  <a:pt x="170" y="345"/>
                </a:cubicBezTo>
                <a:cubicBezTo>
                  <a:pt x="207" y="345"/>
                  <a:pt x="236" y="334"/>
                  <a:pt x="262" y="312"/>
                </a:cubicBezTo>
                <a:moveTo>
                  <a:pt x="314" y="224"/>
                </a:moveTo>
                <a:cubicBezTo>
                  <a:pt x="316" y="214"/>
                  <a:pt x="317" y="208"/>
                  <a:pt x="317" y="198"/>
                </a:cubicBezTo>
                <a:cubicBezTo>
                  <a:pt x="317" y="134"/>
                  <a:pt x="277" y="80"/>
                  <a:pt x="220" y="60"/>
                </a:cubicBezTo>
                <a:moveTo>
                  <a:pt x="170" y="102"/>
                </a:moveTo>
                <a:cubicBezTo>
                  <a:pt x="198" y="102"/>
                  <a:pt x="221" y="79"/>
                  <a:pt x="221" y="51"/>
                </a:cubicBezTo>
                <a:cubicBezTo>
                  <a:pt x="221" y="23"/>
                  <a:pt x="198" y="0"/>
                  <a:pt x="170" y="0"/>
                </a:cubicBezTo>
                <a:cubicBezTo>
                  <a:pt x="142" y="0"/>
                  <a:pt x="119" y="23"/>
                  <a:pt x="119" y="51"/>
                </a:cubicBezTo>
                <a:cubicBezTo>
                  <a:pt x="119" y="79"/>
                  <a:pt x="142" y="102"/>
                  <a:pt x="170" y="102"/>
                </a:cubicBezTo>
                <a:close/>
                <a:moveTo>
                  <a:pt x="51" y="319"/>
                </a:moveTo>
                <a:cubicBezTo>
                  <a:pt x="79" y="319"/>
                  <a:pt x="102" y="297"/>
                  <a:pt x="102" y="268"/>
                </a:cubicBezTo>
                <a:cubicBezTo>
                  <a:pt x="102" y="240"/>
                  <a:pt x="79" y="217"/>
                  <a:pt x="51" y="217"/>
                </a:cubicBezTo>
                <a:cubicBezTo>
                  <a:pt x="23" y="217"/>
                  <a:pt x="0" y="240"/>
                  <a:pt x="0" y="268"/>
                </a:cubicBezTo>
                <a:cubicBezTo>
                  <a:pt x="0" y="297"/>
                  <a:pt x="23" y="319"/>
                  <a:pt x="51" y="319"/>
                </a:cubicBezTo>
                <a:close/>
                <a:moveTo>
                  <a:pt x="289" y="319"/>
                </a:moveTo>
                <a:cubicBezTo>
                  <a:pt x="317" y="319"/>
                  <a:pt x="340" y="297"/>
                  <a:pt x="340" y="268"/>
                </a:cubicBezTo>
                <a:cubicBezTo>
                  <a:pt x="340" y="240"/>
                  <a:pt x="317" y="217"/>
                  <a:pt x="289" y="217"/>
                </a:cubicBezTo>
                <a:cubicBezTo>
                  <a:pt x="261" y="217"/>
                  <a:pt x="238" y="240"/>
                  <a:pt x="238" y="268"/>
                </a:cubicBezTo>
                <a:cubicBezTo>
                  <a:pt x="238" y="297"/>
                  <a:pt x="261" y="319"/>
                  <a:pt x="289" y="319"/>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22" name="Oval 21">
            <a:extLst>
              <a:ext uri="{FF2B5EF4-FFF2-40B4-BE49-F238E27FC236}">
                <a16:creationId xmlns:a16="http://schemas.microsoft.com/office/drawing/2014/main" id="{915DA198-7494-D23F-75D2-DF7626D14C81}"/>
              </a:ext>
              <a:ext uri="{C183D7F6-B498-43B3-948B-1728B52AA6E4}">
                <adec:decorative xmlns:adec="http://schemas.microsoft.com/office/drawing/2017/decorative" val="1"/>
              </a:ext>
            </a:extLst>
          </p:cNvPr>
          <p:cNvSpPr/>
          <p:nvPr/>
        </p:nvSpPr>
        <p:spPr bwMode="auto">
          <a:xfrm>
            <a:off x="9588860" y="5654597"/>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gear" title="Icon of a gear surrounded by a circle with lines of varying length">
            <a:extLst>
              <a:ext uri="{FF2B5EF4-FFF2-40B4-BE49-F238E27FC236}">
                <a16:creationId xmlns:a16="http://schemas.microsoft.com/office/drawing/2014/main" id="{21BC6CD5-853B-18B9-1268-2DEB66A6749D}"/>
              </a:ext>
            </a:extLst>
          </p:cNvPr>
          <p:cNvSpPr>
            <a:spLocks noChangeAspect="1" noEditPoints="1"/>
          </p:cNvSpPr>
          <p:nvPr/>
        </p:nvSpPr>
        <p:spPr bwMode="auto">
          <a:xfrm>
            <a:off x="9884373" y="5950402"/>
            <a:ext cx="367350" cy="365760"/>
          </a:xfrm>
          <a:custGeom>
            <a:avLst/>
            <a:gdLst>
              <a:gd name="T0" fmla="*/ 72 w 318"/>
              <a:gd name="T1" fmla="*/ 159 h 318"/>
              <a:gd name="T2" fmla="*/ 159 w 318"/>
              <a:gd name="T3" fmla="*/ 72 h 318"/>
              <a:gd name="T4" fmla="*/ 246 w 318"/>
              <a:gd name="T5" fmla="*/ 159 h 318"/>
              <a:gd name="T6" fmla="*/ 159 w 318"/>
              <a:gd name="T7" fmla="*/ 246 h 318"/>
              <a:gd name="T8" fmla="*/ 72 w 318"/>
              <a:gd name="T9" fmla="*/ 159 h 318"/>
              <a:gd name="T10" fmla="*/ 212 w 318"/>
              <a:gd name="T11" fmla="*/ 9 h 318"/>
              <a:gd name="T12" fmla="*/ 159 w 318"/>
              <a:gd name="T13" fmla="*/ 0 h 318"/>
              <a:gd name="T14" fmla="*/ 0 w 318"/>
              <a:gd name="T15" fmla="*/ 159 h 318"/>
              <a:gd name="T16" fmla="*/ 91 w 318"/>
              <a:gd name="T17" fmla="*/ 303 h 318"/>
              <a:gd name="T18" fmla="*/ 106 w 318"/>
              <a:gd name="T19" fmla="*/ 309 h 318"/>
              <a:gd name="T20" fmla="*/ 159 w 318"/>
              <a:gd name="T21" fmla="*/ 318 h 318"/>
              <a:gd name="T22" fmla="*/ 318 w 318"/>
              <a:gd name="T23" fmla="*/ 159 h 318"/>
              <a:gd name="T24" fmla="*/ 310 w 318"/>
              <a:gd name="T25" fmla="*/ 110 h 318"/>
              <a:gd name="T26" fmla="*/ 304 w 318"/>
              <a:gd name="T27" fmla="*/ 93 h 318"/>
              <a:gd name="T28" fmla="*/ 230 w 318"/>
              <a:gd name="T29" fmla="*/ 17 h 318"/>
              <a:gd name="T30" fmla="*/ 202 w 318"/>
              <a:gd name="T31" fmla="*/ 56 h 318"/>
              <a:gd name="T32" fmla="*/ 194 w 318"/>
              <a:gd name="T33" fmla="*/ 79 h 318"/>
              <a:gd name="T34" fmla="*/ 268 w 318"/>
              <a:gd name="T35" fmla="*/ 118 h 318"/>
              <a:gd name="T36" fmla="*/ 240 w 318"/>
              <a:gd name="T37" fmla="*/ 127 h 318"/>
              <a:gd name="T38" fmla="*/ 239 w 318"/>
              <a:gd name="T39" fmla="*/ 192 h 318"/>
              <a:gd name="T40" fmla="*/ 267 w 318"/>
              <a:gd name="T41" fmla="*/ 203 h 318"/>
              <a:gd name="T42" fmla="*/ 206 w 318"/>
              <a:gd name="T43" fmla="*/ 265 h 318"/>
              <a:gd name="T44" fmla="*/ 193 w 318"/>
              <a:gd name="T45" fmla="*/ 239 h 318"/>
              <a:gd name="T46" fmla="*/ 117 w 318"/>
              <a:gd name="T47" fmla="*/ 266 h 318"/>
              <a:gd name="T48" fmla="*/ 128 w 318"/>
              <a:gd name="T49" fmla="*/ 240 h 318"/>
              <a:gd name="T50" fmla="*/ 54 w 318"/>
              <a:gd name="T51" fmla="*/ 203 h 318"/>
              <a:gd name="T52" fmla="*/ 79 w 318"/>
              <a:gd name="T53" fmla="*/ 193 h 318"/>
              <a:gd name="T54" fmla="*/ 54 w 318"/>
              <a:gd name="T55" fmla="*/ 118 h 318"/>
              <a:gd name="T56" fmla="*/ 78 w 318"/>
              <a:gd name="T57" fmla="*/ 127 h 318"/>
              <a:gd name="T58" fmla="*/ 127 w 318"/>
              <a:gd name="T59" fmla="*/ 78 h 318"/>
              <a:gd name="T60" fmla="*/ 116 w 318"/>
              <a:gd name="T61" fmla="*/ 5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8" h="318">
                <a:moveTo>
                  <a:pt x="72" y="159"/>
                </a:moveTo>
                <a:cubicBezTo>
                  <a:pt x="72" y="111"/>
                  <a:pt x="111" y="72"/>
                  <a:pt x="159" y="72"/>
                </a:cubicBezTo>
                <a:cubicBezTo>
                  <a:pt x="207" y="72"/>
                  <a:pt x="246" y="111"/>
                  <a:pt x="246" y="159"/>
                </a:cubicBezTo>
                <a:cubicBezTo>
                  <a:pt x="246" y="207"/>
                  <a:pt x="207" y="246"/>
                  <a:pt x="159" y="246"/>
                </a:cubicBezTo>
                <a:cubicBezTo>
                  <a:pt x="111" y="246"/>
                  <a:pt x="72" y="207"/>
                  <a:pt x="72" y="159"/>
                </a:cubicBezTo>
                <a:close/>
                <a:moveTo>
                  <a:pt x="212" y="9"/>
                </a:moveTo>
                <a:cubicBezTo>
                  <a:pt x="195" y="3"/>
                  <a:pt x="177" y="0"/>
                  <a:pt x="159" y="0"/>
                </a:cubicBezTo>
                <a:cubicBezTo>
                  <a:pt x="71" y="0"/>
                  <a:pt x="0" y="71"/>
                  <a:pt x="0" y="159"/>
                </a:cubicBezTo>
                <a:cubicBezTo>
                  <a:pt x="0" y="223"/>
                  <a:pt x="37" y="277"/>
                  <a:pt x="91" y="303"/>
                </a:cubicBezTo>
                <a:moveTo>
                  <a:pt x="106" y="309"/>
                </a:moveTo>
                <a:cubicBezTo>
                  <a:pt x="122" y="315"/>
                  <a:pt x="140" y="318"/>
                  <a:pt x="159" y="318"/>
                </a:cubicBezTo>
                <a:cubicBezTo>
                  <a:pt x="247" y="318"/>
                  <a:pt x="318" y="247"/>
                  <a:pt x="318" y="159"/>
                </a:cubicBezTo>
                <a:cubicBezTo>
                  <a:pt x="318" y="142"/>
                  <a:pt x="315" y="126"/>
                  <a:pt x="310" y="110"/>
                </a:cubicBezTo>
                <a:moveTo>
                  <a:pt x="304" y="93"/>
                </a:moveTo>
                <a:cubicBezTo>
                  <a:pt x="289" y="60"/>
                  <a:pt x="262" y="33"/>
                  <a:pt x="230" y="17"/>
                </a:cubicBezTo>
                <a:moveTo>
                  <a:pt x="202" y="56"/>
                </a:moveTo>
                <a:cubicBezTo>
                  <a:pt x="194" y="79"/>
                  <a:pt x="194" y="79"/>
                  <a:pt x="194" y="79"/>
                </a:cubicBezTo>
                <a:moveTo>
                  <a:pt x="268" y="118"/>
                </a:moveTo>
                <a:cubicBezTo>
                  <a:pt x="240" y="127"/>
                  <a:pt x="240" y="127"/>
                  <a:pt x="240" y="127"/>
                </a:cubicBezTo>
                <a:moveTo>
                  <a:pt x="239" y="192"/>
                </a:moveTo>
                <a:cubicBezTo>
                  <a:pt x="267" y="203"/>
                  <a:pt x="267" y="203"/>
                  <a:pt x="267" y="203"/>
                </a:cubicBezTo>
                <a:moveTo>
                  <a:pt x="206" y="265"/>
                </a:moveTo>
                <a:cubicBezTo>
                  <a:pt x="193" y="239"/>
                  <a:pt x="193" y="239"/>
                  <a:pt x="193" y="239"/>
                </a:cubicBezTo>
                <a:moveTo>
                  <a:pt x="117" y="266"/>
                </a:moveTo>
                <a:cubicBezTo>
                  <a:pt x="128" y="240"/>
                  <a:pt x="128" y="240"/>
                  <a:pt x="128" y="240"/>
                </a:cubicBezTo>
                <a:moveTo>
                  <a:pt x="54" y="203"/>
                </a:moveTo>
                <a:cubicBezTo>
                  <a:pt x="79" y="193"/>
                  <a:pt x="79" y="193"/>
                  <a:pt x="79" y="193"/>
                </a:cubicBezTo>
                <a:moveTo>
                  <a:pt x="54" y="118"/>
                </a:moveTo>
                <a:cubicBezTo>
                  <a:pt x="78" y="127"/>
                  <a:pt x="78" y="127"/>
                  <a:pt x="78" y="127"/>
                </a:cubicBezTo>
                <a:moveTo>
                  <a:pt x="127" y="78"/>
                </a:moveTo>
                <a:cubicBezTo>
                  <a:pt x="116" y="56"/>
                  <a:pt x="116" y="56"/>
                  <a:pt x="116" y="56"/>
                </a:cubicBezTo>
              </a:path>
            </a:pathLst>
          </a:custGeom>
          <a:noFill/>
          <a:ln w="158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 name="TextBox 4">
            <a:extLst>
              <a:ext uri="{FF2B5EF4-FFF2-40B4-BE49-F238E27FC236}">
                <a16:creationId xmlns:a16="http://schemas.microsoft.com/office/drawing/2014/main" id="{F21B9D97-FC28-B143-0687-C2F08CBDE316}"/>
              </a:ext>
            </a:extLst>
          </p:cNvPr>
          <p:cNvSpPr txBox="1"/>
          <p:nvPr/>
        </p:nvSpPr>
        <p:spPr>
          <a:xfrm>
            <a:off x="584200" y="445253"/>
            <a:ext cx="5627118" cy="492443"/>
          </a:xfrm>
          <a:prstGeom prst="rect">
            <a:avLst/>
          </a:prstGeom>
          <a:noFill/>
        </p:spPr>
        <p:txBody>
          <a:bodyPr wrap="none" lIns="0" tIns="0" rIns="0" bIns="0" rtlCol="0">
            <a:spAutoFit/>
          </a:bodyPr>
          <a:lstStyle/>
          <a:p>
            <a:pPr lvl="0">
              <a:defRPr/>
            </a:pPr>
            <a:r>
              <a:rPr lang="en-US" sz="3200" b="1" dirty="0" err="1">
                <a:solidFill>
                  <a:srgbClr val="E8E6DF"/>
                </a:solidFill>
                <a:latin typeface="Segoe UI" panose="020B0502040204020203" pitchFamily="34" charset="0"/>
                <a:ea typeface="Yu Mincho" panose="02020400000000000000" pitchFamily="18" charset="-128"/>
              </a:rPr>
              <a:t>Centrado</a:t>
            </a:r>
            <a:r>
              <a:rPr lang="en-US" sz="3200" b="1" dirty="0">
                <a:solidFill>
                  <a:srgbClr val="E8E6DF"/>
                </a:solidFill>
                <a:latin typeface="Segoe UI" panose="020B0502040204020203" pitchFamily="34" charset="0"/>
                <a:ea typeface="Yu Mincho" panose="02020400000000000000" pitchFamily="18" charset="-128"/>
              </a:rPr>
              <a:t> </a:t>
            </a:r>
            <a:r>
              <a:rPr lang="en-US" sz="3200" b="1" dirty="0" err="1">
                <a:solidFill>
                  <a:srgbClr val="E8E6DF"/>
                </a:solidFill>
                <a:latin typeface="Segoe UI" panose="020B0502040204020203" pitchFamily="34" charset="0"/>
                <a:ea typeface="Yu Mincho" panose="02020400000000000000" pitchFamily="18" charset="-128"/>
              </a:rPr>
              <a:t>en</a:t>
            </a:r>
            <a:r>
              <a:rPr lang="en-US" sz="3200" b="1" dirty="0">
                <a:solidFill>
                  <a:srgbClr val="E8E6DF"/>
                </a:solidFill>
                <a:latin typeface="Segoe UI" panose="020B0502040204020203" pitchFamily="34" charset="0"/>
                <a:ea typeface="Yu Mincho" panose="02020400000000000000" pitchFamily="18" charset="-128"/>
              </a:rPr>
              <a:t> </a:t>
            </a:r>
            <a:r>
              <a:rPr lang="en-US" sz="3200" b="1" dirty="0" err="1">
                <a:solidFill>
                  <a:srgbClr val="E8E6DF"/>
                </a:solidFill>
                <a:latin typeface="Segoe UI" panose="020B0502040204020203" pitchFamily="34" charset="0"/>
                <a:ea typeface="Yu Mincho" panose="02020400000000000000" pitchFamily="18" charset="-128"/>
              </a:rPr>
              <a:t>el</a:t>
            </a:r>
            <a:r>
              <a:rPr lang="en-US" sz="3200" b="1" dirty="0">
                <a:solidFill>
                  <a:srgbClr val="E8E6DF"/>
                </a:solidFill>
                <a:latin typeface="Segoe UI" panose="020B0502040204020203" pitchFamily="34" charset="0"/>
                <a:ea typeface="Yu Mincho" panose="02020400000000000000" pitchFamily="18" charset="-128"/>
              </a:rPr>
              <a:t> </a:t>
            </a:r>
            <a:r>
              <a:rPr lang="en-US" sz="3200" b="1" dirty="0" err="1">
                <a:solidFill>
                  <a:srgbClr val="E8E6DF"/>
                </a:solidFill>
                <a:latin typeface="Segoe UI" panose="020B0502040204020203" pitchFamily="34" charset="0"/>
                <a:ea typeface="Yu Mincho" panose="02020400000000000000" pitchFamily="18" charset="-128"/>
              </a:rPr>
              <a:t>lago</a:t>
            </a:r>
            <a:r>
              <a:rPr lang="en-US" sz="3200" b="1" dirty="0">
                <a:solidFill>
                  <a:srgbClr val="E8E6DF"/>
                </a:solidFill>
                <a:latin typeface="Segoe UI" panose="020B0502040204020203" pitchFamily="34" charset="0"/>
                <a:ea typeface="Yu Mincho" panose="02020400000000000000" pitchFamily="18" charset="-128"/>
              </a:rPr>
              <a:t> y </a:t>
            </a:r>
            <a:r>
              <a:rPr lang="en-US" sz="3200" b="1" dirty="0" err="1">
                <a:solidFill>
                  <a:srgbClr val="E8E6DF"/>
                </a:solidFill>
                <a:latin typeface="Segoe UI" panose="020B0502040204020203" pitchFamily="34" charset="0"/>
                <a:ea typeface="Yu Mincho" panose="02020400000000000000" pitchFamily="18" charset="-128"/>
              </a:rPr>
              <a:t>abierto</a:t>
            </a:r>
            <a:endParaRPr kumimoji="0" lang="en-US" sz="1400" b="0" i="0" u="none" strike="noStrike" kern="1200" cap="none" spc="0" normalizeH="0" baseline="0" noProof="0" dirty="0">
              <a:ln>
                <a:noFill/>
              </a:ln>
              <a:solidFill>
                <a:srgbClr val="E8E6DF"/>
              </a:solidFill>
              <a:effectLst/>
              <a:uLnTx/>
              <a:uFillTx/>
              <a:latin typeface="Segoe UI"/>
              <a:ea typeface="+mn-ea"/>
              <a:cs typeface="+mn-cs"/>
            </a:endParaRPr>
          </a:p>
        </p:txBody>
      </p:sp>
      <p:sp>
        <p:nvSpPr>
          <p:cNvPr id="4" name="Title 1">
            <a:extLst>
              <a:ext uri="{FF2B5EF4-FFF2-40B4-BE49-F238E27FC236}">
                <a16:creationId xmlns:a16="http://schemas.microsoft.com/office/drawing/2014/main" id="{3EBF0755-8158-5DE8-DCCE-C5DA76C7FE00}"/>
              </a:ext>
            </a:extLst>
          </p:cNvPr>
          <p:cNvSpPr>
            <a:spLocks noGrp="1"/>
          </p:cNvSpPr>
          <p:nvPr>
            <p:ph type="title"/>
          </p:nvPr>
        </p:nvSpPr>
        <p:spPr>
          <a:xfrm>
            <a:off x="588263" y="1256206"/>
            <a:ext cx="4158362" cy="1292662"/>
          </a:xfrm>
        </p:spPr>
        <p:txBody>
          <a:bodyPr/>
          <a:lstStyle/>
          <a:p>
            <a:r>
              <a:rPr lang="en-US" sz="2800" dirty="0" err="1"/>
              <a:t>Alinear</a:t>
            </a:r>
            <a:r>
              <a:rPr lang="en-US" sz="2800" dirty="0"/>
              <a:t> a </a:t>
            </a:r>
            <a:r>
              <a:rPr lang="en-US" sz="2800" dirty="0" err="1"/>
              <a:t>los</a:t>
            </a:r>
            <a:r>
              <a:rPr lang="en-US" sz="2800" dirty="0"/>
              <a:t> </a:t>
            </a:r>
            <a:r>
              <a:rPr lang="en-US" sz="2800" dirty="0" err="1"/>
              <a:t>equipos</a:t>
            </a:r>
            <a:r>
              <a:rPr lang="en-US" sz="2800" dirty="0"/>
              <a:t> </a:t>
            </a:r>
            <a:r>
              <a:rPr lang="en-US" sz="2800" dirty="0" err="1"/>
              <a:t>dentro</a:t>
            </a:r>
            <a:r>
              <a:rPr lang="en-US" sz="2800" dirty="0"/>
              <a:t> de </a:t>
            </a:r>
            <a:r>
              <a:rPr lang="en-US" sz="2800" dirty="0" err="1"/>
              <a:t>una</a:t>
            </a:r>
            <a:r>
              <a:rPr lang="en-US" sz="2800" dirty="0"/>
              <a:t> </a:t>
            </a:r>
            <a:r>
              <a:rPr lang="en-US" sz="2800" dirty="0" err="1"/>
              <a:t>fuente</a:t>
            </a:r>
            <a:r>
              <a:rPr lang="en-US" sz="2800" dirty="0"/>
              <a:t> de </a:t>
            </a:r>
            <a:r>
              <a:rPr lang="en-US" sz="2800" dirty="0" err="1"/>
              <a:t>verdad</a:t>
            </a:r>
            <a:r>
              <a:rPr lang="en-US" sz="2800" dirty="0"/>
              <a:t> </a:t>
            </a:r>
            <a:r>
              <a:rPr lang="en-US" sz="2800" dirty="0" err="1"/>
              <a:t>gobernada</a:t>
            </a:r>
            <a:endParaRPr lang="en-US" sz="2800" dirty="0"/>
          </a:p>
        </p:txBody>
      </p:sp>
      <p:sp>
        <p:nvSpPr>
          <p:cNvPr id="3" name="Text Placeholder 2">
            <a:extLst>
              <a:ext uri="{FF2B5EF4-FFF2-40B4-BE49-F238E27FC236}">
                <a16:creationId xmlns:a16="http://schemas.microsoft.com/office/drawing/2014/main" id="{70BE4ACB-C154-F64C-B4D3-B1F8A97695BF}"/>
              </a:ext>
            </a:extLst>
          </p:cNvPr>
          <p:cNvSpPr>
            <a:spLocks noGrp="1"/>
          </p:cNvSpPr>
          <p:nvPr>
            <p:ph type="body" sz="quarter" idx="10"/>
          </p:nvPr>
        </p:nvSpPr>
        <p:spPr>
          <a:xfrm>
            <a:off x="703397" y="2815450"/>
            <a:ext cx="4162425" cy="2733497"/>
          </a:xfrm>
        </p:spPr>
        <p:txBody>
          <a:bodyPr>
            <a:noAutofit/>
          </a:bodyPr>
          <a:lstStyle/>
          <a:p>
            <a:pPr marL="342900" indent="-342900">
              <a:spcAft>
                <a:spcPts val="1500"/>
              </a:spcAft>
              <a:buFont typeface="Arial" panose="020B0604020202020204" pitchFamily="34" charset="0"/>
              <a:buChar char="•"/>
            </a:pPr>
            <a:r>
              <a:rPr lang="en-US" sz="1400" dirty="0" err="1"/>
              <a:t>Eliminar</a:t>
            </a:r>
            <a:r>
              <a:rPr lang="en-US" sz="1400" dirty="0"/>
              <a:t> </a:t>
            </a:r>
            <a:r>
              <a:rPr lang="en-US" sz="1400" dirty="0" err="1"/>
              <a:t>el</a:t>
            </a:r>
            <a:r>
              <a:rPr lang="en-US" sz="1400" dirty="0"/>
              <a:t> </a:t>
            </a:r>
            <a:r>
              <a:rPr lang="en-US" sz="1400" dirty="0" err="1"/>
              <a:t>impuesto</a:t>
            </a:r>
            <a:r>
              <a:rPr lang="en-US" sz="1400" dirty="0"/>
              <a:t> de </a:t>
            </a:r>
            <a:r>
              <a:rPr lang="en-US" sz="1400" dirty="0" err="1"/>
              <a:t>integración</a:t>
            </a:r>
            <a:r>
              <a:rPr lang="en-US" sz="1400" dirty="0"/>
              <a:t>
</a:t>
            </a:r>
            <a:r>
              <a:rPr lang="en-US" sz="1400" dirty="0" err="1"/>
              <a:t>Ponga</a:t>
            </a:r>
            <a:r>
              <a:rPr lang="en-US" sz="1400" dirty="0"/>
              <a:t> </a:t>
            </a:r>
            <a:r>
              <a:rPr lang="en-US" sz="1400" dirty="0" err="1"/>
              <a:t>en</a:t>
            </a:r>
            <a:r>
              <a:rPr lang="en-US" sz="1400" dirty="0"/>
              <a:t> </a:t>
            </a:r>
            <a:r>
              <a:rPr lang="en-US" sz="1400" dirty="0" err="1"/>
              <a:t>marcha</a:t>
            </a:r>
            <a:r>
              <a:rPr lang="en-US" sz="1400" dirty="0"/>
              <a:t> </a:t>
            </a:r>
            <a:r>
              <a:rPr lang="en-US" sz="1400" dirty="0" err="1"/>
              <a:t>soluciones</a:t>
            </a:r>
            <a:r>
              <a:rPr lang="en-US" sz="1400" dirty="0"/>
              <a:t> </a:t>
            </a:r>
            <a:r>
              <a:rPr lang="en-US" sz="1400" dirty="0" err="1"/>
              <a:t>analíticas</a:t>
            </a:r>
            <a:r>
              <a:rPr lang="en-US" sz="1400" dirty="0"/>
              <a:t> </a:t>
            </a:r>
            <a:r>
              <a:rPr lang="en-US" sz="1400" dirty="0" err="1"/>
              <a:t>más</a:t>
            </a:r>
            <a:r>
              <a:rPr lang="en-US" sz="1400" dirty="0"/>
              <a:t> </a:t>
            </a:r>
            <a:r>
              <a:rPr lang="en-US" sz="1400" dirty="0" err="1"/>
              <a:t>rápido</a:t>
            </a:r>
            <a:r>
              <a:rPr lang="en-US" sz="1400" dirty="0"/>
              <a:t> que </a:t>
            </a:r>
            <a:r>
              <a:rPr lang="en-US" sz="1400" dirty="0" err="1"/>
              <a:t>nunca</a:t>
            </a:r>
            <a:r>
              <a:rPr lang="en-US" sz="1400" dirty="0"/>
              <a:t>
</a:t>
            </a:r>
            <a:r>
              <a:rPr lang="en-US" sz="1400" dirty="0" err="1"/>
              <a:t>Facilite</a:t>
            </a:r>
            <a:r>
              <a:rPr lang="en-US" sz="1400" dirty="0"/>
              <a:t> </a:t>
            </a:r>
            <a:r>
              <a:rPr lang="en-US" sz="1400" dirty="0" err="1"/>
              <a:t>el</a:t>
            </a:r>
            <a:r>
              <a:rPr lang="en-US" sz="1400" dirty="0"/>
              <a:t> </a:t>
            </a:r>
            <a:r>
              <a:rPr lang="en-US" sz="1400" dirty="0" err="1"/>
              <a:t>almacenamiento</a:t>
            </a:r>
            <a:r>
              <a:rPr lang="en-US" sz="1400" dirty="0"/>
              <a:t> de </a:t>
            </a:r>
            <a:r>
              <a:rPr lang="en-US" sz="1400" dirty="0" err="1"/>
              <a:t>grandes</a:t>
            </a:r>
            <a:r>
              <a:rPr lang="en-US" sz="1400" dirty="0"/>
              <a:t> </a:t>
            </a:r>
            <a:r>
              <a:rPr lang="en-US" sz="1400" dirty="0" err="1"/>
              <a:t>cantidades</a:t>
            </a:r>
            <a:r>
              <a:rPr lang="en-US" sz="1400" dirty="0"/>
              <a:t> de </a:t>
            </a:r>
            <a:r>
              <a:rPr lang="en-US" sz="1400" dirty="0" err="1"/>
              <a:t>datos</a:t>
            </a:r>
            <a:r>
              <a:rPr lang="en-US" sz="1400" dirty="0"/>
              <a:t> con </a:t>
            </a:r>
            <a:r>
              <a:rPr lang="en-US" sz="1400" dirty="0" err="1"/>
              <a:t>OneLake</a:t>
            </a:r>
            <a:r>
              <a:rPr lang="en-US" sz="1400" dirty="0"/>
              <a:t>
</a:t>
            </a:r>
            <a:r>
              <a:rPr lang="en-US" sz="1400" dirty="0" err="1"/>
              <a:t>Promueva</a:t>
            </a:r>
            <a:r>
              <a:rPr lang="en-US" sz="1400" dirty="0"/>
              <a:t> la </a:t>
            </a:r>
            <a:r>
              <a:rPr lang="en-US" sz="1400" dirty="0" err="1"/>
              <a:t>adopción</a:t>
            </a:r>
            <a:r>
              <a:rPr lang="en-US" sz="1400" dirty="0"/>
              <a:t> </a:t>
            </a:r>
            <a:r>
              <a:rPr lang="en-US" sz="1400" dirty="0" err="1"/>
              <a:t>generalizada</a:t>
            </a:r>
            <a:r>
              <a:rPr lang="en-US" sz="1400" dirty="0"/>
              <a:t> con un </a:t>
            </a:r>
            <a:r>
              <a:rPr lang="en-US" sz="1400" dirty="0" err="1"/>
              <a:t>fácil</a:t>
            </a:r>
            <a:r>
              <a:rPr lang="en-US" sz="1400" dirty="0"/>
              <a:t> </a:t>
            </a:r>
            <a:r>
              <a:rPr lang="en-US" sz="1400" dirty="0" err="1"/>
              <a:t>registro</a:t>
            </a:r>
            <a:r>
              <a:rPr lang="en-US" sz="1400" dirty="0"/>
              <a:t>, </a:t>
            </a:r>
            <a:r>
              <a:rPr lang="en-US" sz="1400" dirty="0" err="1"/>
              <a:t>incorporación</a:t>
            </a:r>
            <a:r>
              <a:rPr lang="en-US" sz="1400" dirty="0"/>
              <a:t> y </a:t>
            </a:r>
            <a:r>
              <a:rPr lang="en-US" sz="1400" dirty="0" err="1"/>
              <a:t>acceso</a:t>
            </a:r>
            <a:r>
              <a:rPr lang="en-US" sz="1400" dirty="0"/>
              <a:t> a </a:t>
            </a:r>
            <a:r>
              <a:rPr lang="en-US" sz="1400" dirty="0" err="1"/>
              <a:t>los</a:t>
            </a:r>
            <a:r>
              <a:rPr lang="en-US" sz="1400" dirty="0"/>
              <a:t> </a:t>
            </a:r>
            <a:r>
              <a:rPr lang="en-US" sz="1400" dirty="0" err="1"/>
              <a:t>datos</a:t>
            </a:r>
            <a:r>
              <a:rPr lang="en-US" sz="1400" dirty="0"/>
              <a:t>
</a:t>
            </a:r>
            <a:r>
              <a:rPr lang="en-US" sz="1400" dirty="0" err="1"/>
              <a:t>Capacite</a:t>
            </a:r>
            <a:r>
              <a:rPr lang="en-US" sz="1400" dirty="0"/>
              <a:t> a </a:t>
            </a:r>
            <a:r>
              <a:rPr lang="en-US" sz="1400" dirty="0" err="1"/>
              <a:t>todos</a:t>
            </a:r>
            <a:r>
              <a:rPr lang="en-US" sz="1400" dirty="0"/>
              <a:t> para que </a:t>
            </a:r>
            <a:r>
              <a:rPr lang="en-US" sz="1400" dirty="0" err="1"/>
              <a:t>utilicen</a:t>
            </a:r>
            <a:r>
              <a:rPr lang="en-US" sz="1400" dirty="0"/>
              <a:t> </a:t>
            </a:r>
            <a:r>
              <a:rPr lang="en-US" sz="1400" dirty="0" err="1"/>
              <a:t>datos</a:t>
            </a:r>
            <a:r>
              <a:rPr lang="en-US" sz="1400" dirty="0"/>
              <a:t> </a:t>
            </a:r>
            <a:r>
              <a:rPr lang="en-US" sz="1400" dirty="0" err="1"/>
              <a:t>precisos</a:t>
            </a:r>
            <a:r>
              <a:rPr lang="en-US" sz="1400" dirty="0"/>
              <a:t>, </a:t>
            </a:r>
            <a:r>
              <a:rPr lang="en-US" sz="1400" dirty="0" err="1"/>
              <a:t>certificados</a:t>
            </a:r>
            <a:r>
              <a:rPr lang="en-US" sz="1400" dirty="0"/>
              <a:t> y </a:t>
            </a:r>
            <a:r>
              <a:rPr lang="en-US" sz="1400" dirty="0" err="1"/>
              <a:t>en</a:t>
            </a:r>
            <a:r>
              <a:rPr lang="en-US" sz="1400" dirty="0"/>
              <a:t> </a:t>
            </a:r>
            <a:r>
              <a:rPr lang="en-US" sz="1400" dirty="0" err="1"/>
              <a:t>tiempo</a:t>
            </a:r>
            <a:r>
              <a:rPr lang="en-US" sz="1400" dirty="0"/>
              <a:t> real</a:t>
            </a:r>
          </a:p>
        </p:txBody>
      </p:sp>
    </p:spTree>
    <p:extLst>
      <p:ext uri="{BB962C8B-B14F-4D97-AF65-F5344CB8AC3E}">
        <p14:creationId xmlns:p14="http://schemas.microsoft.com/office/powerpoint/2010/main" val="7394424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woman talking to a man with a computer screen that shows various data charts">
            <a:extLst>
              <a:ext uri="{FF2B5EF4-FFF2-40B4-BE49-F238E27FC236}">
                <a16:creationId xmlns:a16="http://schemas.microsoft.com/office/drawing/2014/main" id="{9DA21F09-69B5-EF94-E218-9FF87494719C}"/>
              </a:ext>
            </a:extLst>
          </p:cNvPr>
          <p:cNvPicPr>
            <a:picLocks noChangeAspect="1"/>
          </p:cNvPicPr>
          <p:nvPr/>
        </p:nvPicPr>
        <p:blipFill>
          <a:blip r:embed="rId3"/>
          <a:srcRect/>
          <a:stretch/>
        </p:blipFill>
        <p:spPr>
          <a:xfrm>
            <a:off x="5632984" y="1017037"/>
            <a:ext cx="7999426" cy="5116749"/>
          </a:xfrm>
          <a:prstGeom prst="rect">
            <a:avLst/>
          </a:prstGeom>
        </p:spPr>
      </p:pic>
      <p:sp>
        <p:nvSpPr>
          <p:cNvPr id="16" name="Oval 15">
            <a:extLst>
              <a:ext uri="{FF2B5EF4-FFF2-40B4-BE49-F238E27FC236}">
                <a16:creationId xmlns:a16="http://schemas.microsoft.com/office/drawing/2014/main" id="{FA57B7F6-8F9B-37B3-E918-B2DB10615EDD}"/>
              </a:ext>
              <a:ext uri="{C183D7F6-B498-43B3-948B-1728B52AA6E4}">
                <adec:decorative xmlns:adec="http://schemas.microsoft.com/office/drawing/2017/decorative" val="1"/>
              </a:ext>
            </a:extLst>
          </p:cNvPr>
          <p:cNvSpPr/>
          <p:nvPr/>
        </p:nvSpPr>
        <p:spPr bwMode="auto">
          <a:xfrm>
            <a:off x="9931277" y="537848"/>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people_11" title="Icon of two people with a chat bubble">
            <a:extLst>
              <a:ext uri="{FF2B5EF4-FFF2-40B4-BE49-F238E27FC236}">
                <a16:creationId xmlns:a16="http://schemas.microsoft.com/office/drawing/2014/main" id="{6500C079-359D-E585-107F-1C648A39CC4E}"/>
              </a:ext>
            </a:extLst>
          </p:cNvPr>
          <p:cNvSpPr>
            <a:spLocks noChangeAspect="1" noEditPoints="1"/>
          </p:cNvSpPr>
          <p:nvPr/>
        </p:nvSpPr>
        <p:spPr bwMode="auto">
          <a:xfrm>
            <a:off x="10220028" y="834156"/>
            <a:ext cx="380874" cy="365760"/>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5875"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 name="Oval 18">
            <a:extLst>
              <a:ext uri="{FF2B5EF4-FFF2-40B4-BE49-F238E27FC236}">
                <a16:creationId xmlns:a16="http://schemas.microsoft.com/office/drawing/2014/main" id="{18D181F6-71B8-611C-C175-996EB6476AB3}"/>
              </a:ext>
              <a:ext uri="{C183D7F6-B498-43B3-948B-1728B52AA6E4}">
                <adec:decorative xmlns:adec="http://schemas.microsoft.com/office/drawing/2017/decorative" val="1"/>
              </a:ext>
            </a:extLst>
          </p:cNvPr>
          <p:cNvSpPr/>
          <p:nvPr/>
        </p:nvSpPr>
        <p:spPr bwMode="auto">
          <a:xfrm>
            <a:off x="5092392" y="3641592"/>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clock_2" title="Icon of a clock with an arrow pointing counterclockwise">
            <a:extLst>
              <a:ext uri="{FF2B5EF4-FFF2-40B4-BE49-F238E27FC236}">
                <a16:creationId xmlns:a16="http://schemas.microsoft.com/office/drawing/2014/main" id="{AAAA5C37-E198-8C7A-55EB-6CFC043D806D}"/>
              </a:ext>
            </a:extLst>
          </p:cNvPr>
          <p:cNvSpPr>
            <a:spLocks noChangeAspect="1" noEditPoints="1"/>
          </p:cNvSpPr>
          <p:nvPr/>
        </p:nvSpPr>
        <p:spPr bwMode="auto">
          <a:xfrm>
            <a:off x="5376508" y="3937900"/>
            <a:ext cx="390144" cy="365760"/>
          </a:xfrm>
          <a:custGeom>
            <a:avLst/>
            <a:gdLst>
              <a:gd name="T0" fmla="*/ 43 w 354"/>
              <a:gd name="T1" fmla="*/ 245 h 332"/>
              <a:gd name="T2" fmla="*/ 22 w 354"/>
              <a:gd name="T3" fmla="*/ 166 h 332"/>
              <a:gd name="T4" fmla="*/ 188 w 354"/>
              <a:gd name="T5" fmla="*/ 0 h 332"/>
              <a:gd name="T6" fmla="*/ 354 w 354"/>
              <a:gd name="T7" fmla="*/ 166 h 332"/>
              <a:gd name="T8" fmla="*/ 188 w 354"/>
              <a:gd name="T9" fmla="*/ 332 h 332"/>
              <a:gd name="T10" fmla="*/ 110 w 354"/>
              <a:gd name="T11" fmla="*/ 313 h 332"/>
              <a:gd name="T12" fmla="*/ 0 w 354"/>
              <a:gd name="T13" fmla="*/ 234 h 332"/>
              <a:gd name="T14" fmla="*/ 43 w 354"/>
              <a:gd name="T15" fmla="*/ 245 h 332"/>
              <a:gd name="T16" fmla="*/ 55 w 354"/>
              <a:gd name="T17" fmla="*/ 202 h 332"/>
              <a:gd name="T18" fmla="*/ 184 w 354"/>
              <a:gd name="T19" fmla="*/ 36 h 332"/>
              <a:gd name="T20" fmla="*/ 184 w 354"/>
              <a:gd name="T21" fmla="*/ 169 h 332"/>
              <a:gd name="T22" fmla="*/ 272 w 354"/>
              <a:gd name="T23" fmla="*/ 24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4" h="332">
                <a:moveTo>
                  <a:pt x="43" y="245"/>
                </a:moveTo>
                <a:cubicBezTo>
                  <a:pt x="30" y="222"/>
                  <a:pt x="22" y="195"/>
                  <a:pt x="22" y="166"/>
                </a:cubicBezTo>
                <a:cubicBezTo>
                  <a:pt x="22" y="75"/>
                  <a:pt x="97" y="0"/>
                  <a:pt x="188" y="0"/>
                </a:cubicBezTo>
                <a:cubicBezTo>
                  <a:pt x="280" y="0"/>
                  <a:pt x="354" y="75"/>
                  <a:pt x="354" y="166"/>
                </a:cubicBezTo>
                <a:cubicBezTo>
                  <a:pt x="354" y="258"/>
                  <a:pt x="280" y="332"/>
                  <a:pt x="188" y="332"/>
                </a:cubicBezTo>
                <a:cubicBezTo>
                  <a:pt x="160" y="332"/>
                  <a:pt x="134" y="325"/>
                  <a:pt x="110" y="313"/>
                </a:cubicBezTo>
                <a:moveTo>
                  <a:pt x="0" y="234"/>
                </a:moveTo>
                <a:cubicBezTo>
                  <a:pt x="43" y="245"/>
                  <a:pt x="43" y="245"/>
                  <a:pt x="43" y="245"/>
                </a:cubicBezTo>
                <a:cubicBezTo>
                  <a:pt x="55" y="202"/>
                  <a:pt x="55" y="202"/>
                  <a:pt x="55" y="202"/>
                </a:cubicBezTo>
                <a:moveTo>
                  <a:pt x="184" y="36"/>
                </a:moveTo>
                <a:cubicBezTo>
                  <a:pt x="184" y="169"/>
                  <a:pt x="184" y="169"/>
                  <a:pt x="184" y="169"/>
                </a:cubicBezTo>
                <a:cubicBezTo>
                  <a:pt x="272" y="242"/>
                  <a:pt x="272" y="242"/>
                  <a:pt x="272" y="242"/>
                </a:cubicBezTo>
              </a:path>
            </a:pathLst>
          </a:custGeom>
          <a:noFill/>
          <a:ln w="15875"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 name="TextBox 6">
            <a:extLst>
              <a:ext uri="{FF2B5EF4-FFF2-40B4-BE49-F238E27FC236}">
                <a16:creationId xmlns:a16="http://schemas.microsoft.com/office/drawing/2014/main" id="{85D79076-70E9-6A0B-FB31-C8169A9ADE31}"/>
              </a:ext>
            </a:extLst>
          </p:cNvPr>
          <p:cNvSpPr txBox="1"/>
          <p:nvPr/>
        </p:nvSpPr>
        <p:spPr>
          <a:xfrm>
            <a:off x="485853" y="285000"/>
            <a:ext cx="7800982" cy="492443"/>
          </a:xfrm>
          <a:prstGeom prst="rect">
            <a:avLst/>
          </a:prstGeom>
          <a:noFill/>
        </p:spPr>
        <p:txBody>
          <a:bodyPr wrap="none" lIns="0" tIns="0" rIns="0" bIns="0" rtlCol="0">
            <a:spAutoFit/>
          </a:bodyPr>
          <a:lstStyle>
            <a:defPPr>
              <a:defRPr lang="en-US"/>
            </a:defPPr>
            <a:lvl1pPr>
              <a:defRPr sz="3200" b="1">
                <a:solidFill>
                  <a:schemeClr val="tx2"/>
                </a:solidFill>
                <a:effectLst/>
                <a:latin typeface="Segoe UI" panose="020B0502040204020203" pitchFamily="34" charset="0"/>
                <a:ea typeface="Yu Mincho" panose="02020400000000000000" pitchFamily="18" charset="-128"/>
              </a:defRPr>
            </a:lvl1pPr>
          </a:lstStyle>
          <a:p>
            <a:pPr lvl="0">
              <a:defRPr/>
            </a:pPr>
            <a:r>
              <a:rPr lang="en-US" dirty="0">
                <a:solidFill>
                  <a:srgbClr val="E8E6DF"/>
                </a:solidFill>
              </a:rPr>
              <a:t>Centro de </a:t>
            </a:r>
            <a:r>
              <a:rPr lang="en-US" dirty="0" err="1">
                <a:solidFill>
                  <a:srgbClr val="E8E6DF"/>
                </a:solidFill>
              </a:rPr>
              <a:t>habilitación</a:t>
            </a:r>
            <a:r>
              <a:rPr lang="en-US" dirty="0">
                <a:solidFill>
                  <a:srgbClr val="E8E6DF"/>
                </a:solidFill>
              </a:rPr>
              <a:t> para </a:t>
            </a:r>
            <a:r>
              <a:rPr lang="en-US" dirty="0" err="1">
                <a:solidFill>
                  <a:srgbClr val="E8E6DF"/>
                </a:solidFill>
              </a:rPr>
              <a:t>cada</a:t>
            </a:r>
            <a:r>
              <a:rPr lang="en-US" dirty="0">
                <a:solidFill>
                  <a:srgbClr val="E8E6DF"/>
                </a:solidFill>
              </a:rPr>
              <a:t> </a:t>
            </a:r>
            <a:r>
              <a:rPr lang="en-US" dirty="0" err="1">
                <a:solidFill>
                  <a:srgbClr val="E8E6DF"/>
                </a:solidFill>
              </a:rPr>
              <a:t>usuario</a:t>
            </a:r>
            <a:endParaRPr kumimoji="0" lang="en-US" sz="3200" b="1" i="0" u="none" strike="noStrike" kern="1200" cap="none" spc="0" normalizeH="0" baseline="0" noProof="0" dirty="0">
              <a:ln>
                <a:noFill/>
              </a:ln>
              <a:solidFill>
                <a:srgbClr val="E8E6DF"/>
              </a:solidFill>
              <a:effectLst/>
              <a:uLnTx/>
              <a:uFillTx/>
              <a:latin typeface="Segoe UI" panose="020B0502040204020203" pitchFamily="34" charset="0"/>
              <a:ea typeface="Yu Mincho" panose="02020400000000000000" pitchFamily="18" charset="-128"/>
              <a:cs typeface="+mn-cs"/>
            </a:endParaRPr>
          </a:p>
        </p:txBody>
      </p:sp>
      <p:sp>
        <p:nvSpPr>
          <p:cNvPr id="6" name="Title 1">
            <a:extLst>
              <a:ext uri="{FF2B5EF4-FFF2-40B4-BE49-F238E27FC236}">
                <a16:creationId xmlns:a16="http://schemas.microsoft.com/office/drawing/2014/main" id="{AD779726-5AAD-4B58-362D-F5BD2528F85D}"/>
              </a:ext>
            </a:extLst>
          </p:cNvPr>
          <p:cNvSpPr>
            <a:spLocks noGrp="1"/>
          </p:cNvSpPr>
          <p:nvPr>
            <p:ph type="title"/>
          </p:nvPr>
        </p:nvSpPr>
        <p:spPr>
          <a:xfrm>
            <a:off x="588262" y="838998"/>
            <a:ext cx="4788245" cy="1723549"/>
          </a:xfrm>
        </p:spPr>
        <p:txBody>
          <a:bodyPr/>
          <a:lstStyle/>
          <a:p>
            <a:r>
              <a:rPr lang="en-US" sz="2800" dirty="0" err="1"/>
              <a:t>Democratice</a:t>
            </a:r>
            <a:r>
              <a:rPr lang="en-US" sz="2800" dirty="0"/>
              <a:t> la </a:t>
            </a:r>
            <a:r>
              <a:rPr lang="en-US" sz="2800" dirty="0" err="1"/>
              <a:t>información</a:t>
            </a:r>
            <a:r>
              <a:rPr lang="en-US" sz="2800" dirty="0"/>
              <a:t> a </a:t>
            </a:r>
            <a:r>
              <a:rPr lang="en-US" sz="2800" dirty="0" err="1"/>
              <a:t>través</a:t>
            </a:r>
            <a:r>
              <a:rPr lang="en-US" sz="2800" dirty="0"/>
              <a:t> del </a:t>
            </a:r>
            <a:r>
              <a:rPr lang="en-US" sz="2800" dirty="0" err="1"/>
              <a:t>acceso</a:t>
            </a:r>
            <a:r>
              <a:rPr lang="en-US" sz="2800" dirty="0"/>
              <a:t> a </a:t>
            </a:r>
            <a:r>
              <a:rPr lang="en-US" sz="2800" dirty="0" err="1"/>
              <a:t>potentes</a:t>
            </a:r>
            <a:r>
              <a:rPr lang="en-US" sz="2800" dirty="0"/>
              <a:t> </a:t>
            </a:r>
            <a:r>
              <a:rPr lang="en-US" sz="2800" dirty="0" err="1"/>
              <a:t>herramientas</a:t>
            </a:r>
            <a:r>
              <a:rPr lang="en-US" sz="2800" dirty="0"/>
              <a:t> de </a:t>
            </a:r>
            <a:r>
              <a:rPr lang="en-US" sz="2800" dirty="0" err="1"/>
              <a:t>análisis</a:t>
            </a:r>
            <a:endParaRPr lang="en-US" sz="2800" dirty="0"/>
          </a:p>
        </p:txBody>
      </p:sp>
      <p:sp>
        <p:nvSpPr>
          <p:cNvPr id="3" name="Text Placeholder 2">
            <a:extLst>
              <a:ext uri="{FF2B5EF4-FFF2-40B4-BE49-F238E27FC236}">
                <a16:creationId xmlns:a16="http://schemas.microsoft.com/office/drawing/2014/main" id="{70BE4ACB-C154-F64C-B4D3-B1F8A97695BF}"/>
              </a:ext>
            </a:extLst>
          </p:cNvPr>
          <p:cNvSpPr>
            <a:spLocks noGrp="1"/>
          </p:cNvSpPr>
          <p:nvPr>
            <p:ph type="body" sz="quarter" idx="10"/>
          </p:nvPr>
        </p:nvSpPr>
        <p:spPr>
          <a:xfrm>
            <a:off x="584200" y="2936911"/>
            <a:ext cx="4162425" cy="2733497"/>
          </a:xfrm>
        </p:spPr>
        <p:txBody>
          <a:bodyPr>
            <a:noAutofit/>
          </a:bodyPr>
          <a:lstStyle/>
          <a:p>
            <a:pPr marL="342900" indent="-342900">
              <a:spcAft>
                <a:spcPts val="1500"/>
              </a:spcAft>
              <a:buFont typeface="Arial" panose="020B0604020202020204" pitchFamily="34" charset="0"/>
              <a:buChar char="•"/>
            </a:pPr>
            <a:r>
              <a:rPr lang="en-US" sz="1400" dirty="0" err="1"/>
              <a:t>Aumentar</a:t>
            </a:r>
            <a:r>
              <a:rPr lang="en-US" sz="1400" dirty="0"/>
              <a:t> la </a:t>
            </a:r>
            <a:r>
              <a:rPr lang="en-US" sz="1400" dirty="0" err="1"/>
              <a:t>agilidad</a:t>
            </a:r>
            <a:r>
              <a:rPr lang="en-US" sz="1400" dirty="0"/>
              <a:t> </a:t>
            </a:r>
            <a:r>
              <a:rPr lang="en-US" sz="1400" dirty="0" err="1"/>
              <a:t>analítica</a:t>
            </a:r>
            <a:r>
              <a:rPr lang="en-US" sz="1400" dirty="0"/>
              <a:t>
</a:t>
            </a:r>
            <a:r>
              <a:rPr lang="en-US" sz="1400" dirty="0" err="1"/>
              <a:t>Definición</a:t>
            </a:r>
            <a:r>
              <a:rPr lang="en-US" sz="1400" dirty="0"/>
              <a:t> de interfaces </a:t>
            </a:r>
            <a:r>
              <a:rPr lang="en-US" sz="1400" dirty="0" err="1"/>
              <a:t>basadas</a:t>
            </a:r>
            <a:r>
              <a:rPr lang="en-US" sz="1400" dirty="0"/>
              <a:t> </a:t>
            </a:r>
            <a:r>
              <a:rPr lang="en-US" sz="1400" dirty="0" err="1"/>
              <a:t>en</a:t>
            </a:r>
            <a:r>
              <a:rPr lang="en-US" sz="1400" dirty="0"/>
              <a:t> roles
</a:t>
            </a:r>
            <a:r>
              <a:rPr lang="en-US" sz="1400" dirty="0" err="1"/>
              <a:t>Agilice</a:t>
            </a:r>
            <a:r>
              <a:rPr lang="en-US" sz="1400" dirty="0"/>
              <a:t> la </a:t>
            </a:r>
            <a:r>
              <a:rPr lang="en-US" sz="1400" dirty="0" err="1"/>
              <a:t>preparación</a:t>
            </a:r>
            <a:r>
              <a:rPr lang="en-US" sz="1400" dirty="0"/>
              <a:t> y </a:t>
            </a:r>
            <a:r>
              <a:rPr lang="en-US" sz="1400" dirty="0" err="1"/>
              <a:t>el</a:t>
            </a:r>
            <a:r>
              <a:rPr lang="en-US" sz="1400" dirty="0"/>
              <a:t> </a:t>
            </a:r>
            <a:r>
              <a:rPr lang="en-US" sz="1400" dirty="0" err="1"/>
              <a:t>análisis</a:t>
            </a:r>
            <a:r>
              <a:rPr lang="en-US" sz="1400" dirty="0"/>
              <a:t> de </a:t>
            </a:r>
            <a:r>
              <a:rPr lang="en-US" sz="1400" dirty="0" err="1"/>
              <a:t>datos</a:t>
            </a:r>
            <a:r>
              <a:rPr lang="en-US" sz="1400" dirty="0"/>
              <a:t>
</a:t>
            </a:r>
            <a:r>
              <a:rPr lang="en-US" sz="1400" dirty="0" err="1"/>
              <a:t>Capacite</a:t>
            </a:r>
            <a:r>
              <a:rPr lang="en-US" sz="1400" dirty="0"/>
              <a:t> a </a:t>
            </a:r>
            <a:r>
              <a:rPr lang="en-US" sz="1400" dirty="0" err="1"/>
              <a:t>los</a:t>
            </a:r>
            <a:r>
              <a:rPr lang="en-US" sz="1400" dirty="0"/>
              <a:t> </a:t>
            </a:r>
            <a:r>
              <a:rPr lang="en-US" sz="1400" dirty="0" err="1"/>
              <a:t>analistas</a:t>
            </a:r>
            <a:r>
              <a:rPr lang="en-US" sz="1400" dirty="0"/>
              <a:t> para que </a:t>
            </a:r>
            <a:r>
              <a:rPr lang="en-US" sz="1400" dirty="0" err="1"/>
              <a:t>aprovechen</a:t>
            </a:r>
            <a:r>
              <a:rPr lang="en-US" sz="1400" dirty="0"/>
              <a:t> sus </a:t>
            </a:r>
            <a:r>
              <a:rPr lang="en-US" sz="1400" dirty="0" err="1"/>
              <a:t>mejores</a:t>
            </a:r>
            <a:r>
              <a:rPr lang="en-US" sz="1400" dirty="0"/>
              <a:t> </a:t>
            </a:r>
            <a:r>
              <a:rPr lang="en-US" sz="1400" dirty="0" err="1"/>
              <a:t>habilidades</a:t>
            </a:r>
            <a:r>
              <a:rPr lang="en-US" sz="1400" dirty="0"/>
              <a:t>
Impulse </a:t>
            </a:r>
            <a:r>
              <a:rPr lang="en-US" sz="1400" dirty="0" err="1"/>
              <a:t>una</a:t>
            </a:r>
            <a:r>
              <a:rPr lang="en-US" sz="1400" dirty="0"/>
              <a:t> </a:t>
            </a:r>
            <a:r>
              <a:rPr lang="en-US" sz="1400" dirty="0" err="1"/>
              <a:t>colaboración</a:t>
            </a:r>
            <a:r>
              <a:rPr lang="en-US" sz="1400" dirty="0"/>
              <a:t> </a:t>
            </a:r>
            <a:r>
              <a:rPr lang="en-US" sz="1400" dirty="0" err="1"/>
              <a:t>más</a:t>
            </a:r>
            <a:r>
              <a:rPr lang="en-US" sz="1400" dirty="0"/>
              <a:t> </a:t>
            </a:r>
            <a:r>
              <a:rPr lang="en-US" sz="1400" dirty="0" err="1"/>
              <a:t>segura</a:t>
            </a:r>
            <a:endParaRPr lang="en-US" sz="1400" dirty="0"/>
          </a:p>
        </p:txBody>
      </p:sp>
    </p:spTree>
    <p:extLst>
      <p:ext uri="{BB962C8B-B14F-4D97-AF65-F5344CB8AC3E}">
        <p14:creationId xmlns:p14="http://schemas.microsoft.com/office/powerpoint/2010/main" val="169472324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using Microsoft Word and Microsoft Excel in a touch screen computer">
            <a:extLst>
              <a:ext uri="{FF2B5EF4-FFF2-40B4-BE49-F238E27FC236}">
                <a16:creationId xmlns:a16="http://schemas.microsoft.com/office/drawing/2014/main" id="{F37DAD72-8C73-B4E3-4115-7B7E3CD40260}"/>
              </a:ext>
            </a:extLst>
          </p:cNvPr>
          <p:cNvPicPr>
            <a:picLocks noChangeAspect="1"/>
          </p:cNvPicPr>
          <p:nvPr/>
        </p:nvPicPr>
        <p:blipFill>
          <a:blip r:embed="rId3"/>
          <a:srcRect/>
          <a:stretch/>
        </p:blipFill>
        <p:spPr>
          <a:xfrm>
            <a:off x="5632984" y="1017037"/>
            <a:ext cx="7999426" cy="5116750"/>
          </a:xfrm>
          <a:prstGeom prst="rect">
            <a:avLst/>
          </a:prstGeom>
        </p:spPr>
      </p:pic>
      <p:sp>
        <p:nvSpPr>
          <p:cNvPr id="14" name="Oval 13">
            <a:extLst>
              <a:ext uri="{FF2B5EF4-FFF2-40B4-BE49-F238E27FC236}">
                <a16:creationId xmlns:a16="http://schemas.microsoft.com/office/drawing/2014/main" id="{C70C445E-A58F-123B-7A64-555B5DFF552E}"/>
              </a:ext>
              <a:ext uri="{C183D7F6-B498-43B3-948B-1728B52AA6E4}">
                <adec:decorative xmlns:adec="http://schemas.microsoft.com/office/drawing/2017/decorative" val="1"/>
              </a:ext>
            </a:extLst>
          </p:cNvPr>
          <p:cNvSpPr/>
          <p:nvPr/>
        </p:nvSpPr>
        <p:spPr bwMode="auto">
          <a:xfrm>
            <a:off x="5137623" y="5361774"/>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Eye" title="Icon of an eye">
            <a:extLst>
              <a:ext uri="{FF2B5EF4-FFF2-40B4-BE49-F238E27FC236}">
                <a16:creationId xmlns:a16="http://schemas.microsoft.com/office/drawing/2014/main" id="{C7613D51-B6C5-6119-53D6-89153A9E3B2E}"/>
              </a:ext>
            </a:extLst>
          </p:cNvPr>
          <p:cNvSpPr>
            <a:spLocks noChangeAspect="1" noEditPoints="1"/>
          </p:cNvSpPr>
          <p:nvPr/>
        </p:nvSpPr>
        <p:spPr bwMode="auto">
          <a:xfrm>
            <a:off x="5365351" y="5702126"/>
            <a:ext cx="502920" cy="277671"/>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 name="Oval 12">
            <a:extLst>
              <a:ext uri="{FF2B5EF4-FFF2-40B4-BE49-F238E27FC236}">
                <a16:creationId xmlns:a16="http://schemas.microsoft.com/office/drawing/2014/main" id="{8395E36D-5B8C-432E-8D78-0D9E915A8343}"/>
              </a:ext>
              <a:ext uri="{C183D7F6-B498-43B3-948B-1728B52AA6E4}">
                <adec:decorative xmlns:adec="http://schemas.microsoft.com/office/drawing/2017/decorative" val="1"/>
              </a:ext>
            </a:extLst>
          </p:cNvPr>
          <p:cNvSpPr/>
          <p:nvPr/>
        </p:nvSpPr>
        <p:spPr bwMode="auto">
          <a:xfrm>
            <a:off x="9733912" y="537848"/>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server_2" title="Icon of a server tower with a padlock on the lower right corner">
            <a:extLst>
              <a:ext uri="{FF2B5EF4-FFF2-40B4-BE49-F238E27FC236}">
                <a16:creationId xmlns:a16="http://schemas.microsoft.com/office/drawing/2014/main" id="{E3D79EDA-6BB2-D5EB-CCB7-AD3B92E5C548}"/>
              </a:ext>
            </a:extLst>
          </p:cNvPr>
          <p:cNvSpPr>
            <a:spLocks noChangeAspect="1" noEditPoints="1"/>
          </p:cNvSpPr>
          <p:nvPr/>
        </p:nvSpPr>
        <p:spPr bwMode="auto">
          <a:xfrm>
            <a:off x="10054775" y="820529"/>
            <a:ext cx="316650" cy="39301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 name="TextBox 4">
            <a:extLst>
              <a:ext uri="{FF2B5EF4-FFF2-40B4-BE49-F238E27FC236}">
                <a16:creationId xmlns:a16="http://schemas.microsoft.com/office/drawing/2014/main" id="{281DFC86-CB0B-92B2-F6BA-5CBAAA922999}"/>
              </a:ext>
            </a:extLst>
          </p:cNvPr>
          <p:cNvSpPr txBox="1"/>
          <p:nvPr/>
        </p:nvSpPr>
        <p:spPr>
          <a:xfrm>
            <a:off x="584200" y="445253"/>
            <a:ext cx="7446141" cy="492443"/>
          </a:xfrm>
          <a:prstGeom prst="rect">
            <a:avLst/>
          </a:prstGeom>
          <a:noFill/>
        </p:spPr>
        <p:txBody>
          <a:bodyPr wrap="none" lIns="0" tIns="0" rIns="0" bIns="0" rtlCol="0" anchor="t">
            <a:spAutoFit/>
          </a:bodyPr>
          <a:lstStyle/>
          <a:p>
            <a:pPr lvl="0">
              <a:defRPr/>
            </a:pPr>
            <a:r>
              <a:rPr lang="en-US" sz="3200" b="1" dirty="0" err="1">
                <a:solidFill>
                  <a:srgbClr val="E8E6DF"/>
                </a:solidFill>
                <a:latin typeface="Segoe UI" panose="020B0502040204020203" pitchFamily="34" charset="0"/>
                <a:ea typeface="Yu Mincho" panose="02020400000000000000" pitchFamily="18" charset="-128"/>
              </a:rPr>
              <a:t>Tiempo</a:t>
            </a:r>
            <a:r>
              <a:rPr lang="en-US" sz="3200" b="1" dirty="0">
                <a:solidFill>
                  <a:srgbClr val="E8E6DF"/>
                </a:solidFill>
                <a:latin typeface="Segoe UI" panose="020B0502040204020203" pitchFamily="34" charset="0"/>
                <a:ea typeface="Yu Mincho" panose="02020400000000000000" pitchFamily="18" charset="-128"/>
              </a:rPr>
              <a:t> de </a:t>
            </a:r>
            <a:r>
              <a:rPr lang="en-US" sz="3200" b="1" dirty="0" err="1">
                <a:solidFill>
                  <a:srgbClr val="E8E6DF"/>
                </a:solidFill>
                <a:latin typeface="Segoe UI" panose="020B0502040204020203" pitchFamily="34" charset="0"/>
                <a:ea typeface="Yu Mincho" panose="02020400000000000000" pitchFamily="18" charset="-128"/>
              </a:rPr>
              <a:t>creación</a:t>
            </a:r>
            <a:r>
              <a:rPr lang="en-US" sz="3200" b="1" dirty="0">
                <a:solidFill>
                  <a:srgbClr val="E8E6DF"/>
                </a:solidFill>
                <a:latin typeface="Segoe UI" panose="020B0502040204020203" pitchFamily="34" charset="0"/>
                <a:ea typeface="Yu Mincho" panose="02020400000000000000" pitchFamily="18" charset="-128"/>
              </a:rPr>
              <a:t> de valor </a:t>
            </a:r>
            <a:r>
              <a:rPr lang="en-US" sz="3200" b="1" dirty="0" err="1">
                <a:solidFill>
                  <a:srgbClr val="E8E6DF"/>
                </a:solidFill>
                <a:latin typeface="Segoe UI" panose="020B0502040204020203" pitchFamily="34" charset="0"/>
                <a:ea typeface="Yu Mincho" panose="02020400000000000000" pitchFamily="18" charset="-128"/>
              </a:rPr>
              <a:t>acelerado</a:t>
            </a:r>
            <a:endParaRPr kumimoji="0" lang="en-US" sz="1400" b="0" i="0" u="none" strike="noStrike" kern="1200" cap="none" spc="0" normalizeH="0" baseline="0" noProof="0" dirty="0">
              <a:ln>
                <a:noFill/>
              </a:ln>
              <a:solidFill>
                <a:srgbClr val="E8E6DF"/>
              </a:solidFill>
              <a:effectLst/>
              <a:uLnTx/>
              <a:uFillTx/>
              <a:latin typeface="Segoe UI"/>
              <a:ea typeface="+mn-ea"/>
              <a:cs typeface="+mn-cs"/>
            </a:endParaRPr>
          </a:p>
        </p:txBody>
      </p:sp>
      <p:sp>
        <p:nvSpPr>
          <p:cNvPr id="4" name="Title 1">
            <a:extLst>
              <a:ext uri="{FF2B5EF4-FFF2-40B4-BE49-F238E27FC236}">
                <a16:creationId xmlns:a16="http://schemas.microsoft.com/office/drawing/2014/main" id="{644ACCF0-A1CA-0EFD-3DDC-563ECF1F9FCF}"/>
              </a:ext>
            </a:extLst>
          </p:cNvPr>
          <p:cNvSpPr>
            <a:spLocks noGrp="1"/>
          </p:cNvSpPr>
          <p:nvPr>
            <p:ph type="title"/>
          </p:nvPr>
        </p:nvSpPr>
        <p:spPr>
          <a:xfrm>
            <a:off x="613682" y="1318463"/>
            <a:ext cx="4158362" cy="1292662"/>
          </a:xfrm>
        </p:spPr>
        <p:txBody>
          <a:bodyPr/>
          <a:lstStyle/>
          <a:p>
            <a:r>
              <a:rPr lang="en-US" sz="2800" dirty="0" err="1"/>
              <a:t>Integre</a:t>
            </a:r>
            <a:r>
              <a:rPr lang="en-US" sz="2800" dirty="0"/>
              <a:t> sus </a:t>
            </a:r>
            <a:r>
              <a:rPr lang="en-US" sz="2800" dirty="0" err="1"/>
              <a:t>servicios</a:t>
            </a:r>
            <a:r>
              <a:rPr lang="en-US" sz="2800" dirty="0"/>
              <a:t> con </a:t>
            </a:r>
            <a:r>
              <a:rPr lang="en-US" sz="2800" dirty="0" err="1"/>
              <a:t>una</a:t>
            </a:r>
            <a:r>
              <a:rPr lang="en-US" sz="2800" dirty="0"/>
              <a:t> base </a:t>
            </a:r>
            <a:r>
              <a:rPr lang="en-US" sz="2800" dirty="0" err="1"/>
              <a:t>abierta</a:t>
            </a:r>
            <a:r>
              <a:rPr lang="en-US" sz="2800" dirty="0"/>
              <a:t>, </a:t>
            </a:r>
            <a:r>
              <a:rPr lang="en-US" sz="2800" dirty="0" err="1"/>
              <a:t>segura</a:t>
            </a:r>
            <a:r>
              <a:rPr lang="en-US" sz="2800" dirty="0"/>
              <a:t> y </a:t>
            </a:r>
            <a:r>
              <a:rPr lang="en-US" sz="2800" dirty="0" err="1"/>
              <a:t>gobernada</a:t>
            </a:r>
            <a:endParaRPr lang="en-US" sz="2800" dirty="0"/>
          </a:p>
        </p:txBody>
      </p:sp>
      <p:sp>
        <p:nvSpPr>
          <p:cNvPr id="3" name="Text Placeholder 2">
            <a:extLst>
              <a:ext uri="{FF2B5EF4-FFF2-40B4-BE49-F238E27FC236}">
                <a16:creationId xmlns:a16="http://schemas.microsoft.com/office/drawing/2014/main" id="{70BE4ACB-C154-F64C-B4D3-B1F8A97695BF}"/>
              </a:ext>
            </a:extLst>
          </p:cNvPr>
          <p:cNvSpPr>
            <a:spLocks noGrp="1"/>
          </p:cNvSpPr>
          <p:nvPr>
            <p:ph type="body" sz="quarter" idx="10"/>
          </p:nvPr>
        </p:nvSpPr>
        <p:spPr>
          <a:xfrm>
            <a:off x="727517" y="2968629"/>
            <a:ext cx="4162425" cy="2733497"/>
          </a:xfrm>
        </p:spPr>
        <p:txBody>
          <a:bodyPr>
            <a:noAutofit/>
          </a:bodyPr>
          <a:lstStyle/>
          <a:p>
            <a:pPr marL="342900" indent="-342900">
              <a:spcAft>
                <a:spcPts val="1500"/>
              </a:spcAft>
              <a:buFont typeface="Arial" panose="020B0604020202020204" pitchFamily="34" charset="0"/>
              <a:buChar char="•"/>
            </a:pPr>
            <a:r>
              <a:rPr lang="en-US" sz="1400" dirty="0" err="1"/>
              <a:t>Obtenga</a:t>
            </a:r>
            <a:r>
              <a:rPr lang="en-US" sz="1400" dirty="0"/>
              <a:t> </a:t>
            </a:r>
            <a:r>
              <a:rPr lang="en-US" sz="1400" dirty="0" err="1"/>
              <a:t>visibilidad</a:t>
            </a:r>
            <a:r>
              <a:rPr lang="en-US" sz="1400" dirty="0"/>
              <a:t> y </a:t>
            </a:r>
            <a:r>
              <a:rPr lang="en-US" sz="1400" dirty="0" err="1"/>
              <a:t>gobernanza</a:t>
            </a:r>
            <a:r>
              <a:rPr lang="en-US" sz="1400" dirty="0"/>
              <a:t> </a:t>
            </a:r>
            <a:r>
              <a:rPr lang="en-US" sz="1400" dirty="0" err="1"/>
              <a:t>completas</a:t>
            </a:r>
            <a:r>
              <a:rPr lang="en-US" sz="1400" dirty="0"/>
              <a:t> de </a:t>
            </a:r>
            <a:r>
              <a:rPr lang="en-US" sz="1400" dirty="0" err="1"/>
              <a:t>todo</a:t>
            </a:r>
            <a:r>
              <a:rPr lang="en-US" sz="1400" dirty="0"/>
              <a:t> </a:t>
            </a:r>
            <a:r>
              <a:rPr lang="en-US" sz="1400" dirty="0" err="1"/>
              <a:t>su</a:t>
            </a:r>
            <a:r>
              <a:rPr lang="en-US" sz="1400" dirty="0"/>
              <a:t> </a:t>
            </a:r>
            <a:r>
              <a:rPr lang="en-US" sz="1400" dirty="0" err="1"/>
              <a:t>patrimonio</a:t>
            </a:r>
            <a:r>
              <a:rPr lang="en-US" sz="1400" dirty="0"/>
              <a:t> </a:t>
            </a:r>
            <a:r>
              <a:rPr lang="en-US" sz="1400" dirty="0" err="1"/>
              <a:t>analítico</a:t>
            </a:r>
            <a:r>
              <a:rPr lang="en-US" sz="1400" dirty="0"/>
              <a:t>
</a:t>
            </a:r>
            <a:r>
              <a:rPr lang="en-US" sz="1400" dirty="0" err="1"/>
              <a:t>Mantenga</a:t>
            </a:r>
            <a:r>
              <a:rPr lang="en-US" sz="1400" dirty="0"/>
              <a:t> sus </a:t>
            </a:r>
            <a:r>
              <a:rPr lang="en-US" sz="1400" dirty="0" err="1"/>
              <a:t>datos</a:t>
            </a:r>
            <a:r>
              <a:rPr lang="en-US" sz="1400" dirty="0"/>
              <a:t> </a:t>
            </a:r>
            <a:r>
              <a:rPr lang="en-US" sz="1400" dirty="0" err="1"/>
              <a:t>seguros</a:t>
            </a:r>
            <a:r>
              <a:rPr lang="en-US" sz="1400" dirty="0"/>
              <a:t> y </a:t>
            </a:r>
            <a:r>
              <a:rPr lang="en-US" sz="1400" dirty="0" err="1"/>
              <a:t>protegidos</a:t>
            </a:r>
            <a:r>
              <a:rPr lang="en-US" sz="1400" dirty="0"/>
              <a:t>
</a:t>
            </a:r>
            <a:r>
              <a:rPr lang="en-US" sz="1400" dirty="0" err="1"/>
              <a:t>Reduzca</a:t>
            </a:r>
            <a:r>
              <a:rPr lang="en-US" sz="1400" dirty="0"/>
              <a:t> </a:t>
            </a:r>
            <a:r>
              <a:rPr lang="en-US" sz="1400" dirty="0" err="1"/>
              <a:t>el</a:t>
            </a:r>
            <a:r>
              <a:rPr lang="en-US" sz="1400" dirty="0"/>
              <a:t> </a:t>
            </a:r>
            <a:r>
              <a:rPr lang="en-US" sz="1400" dirty="0" err="1"/>
              <a:t>esfuerzo</a:t>
            </a:r>
            <a:r>
              <a:rPr lang="en-US" sz="1400" dirty="0"/>
              <a:t> </a:t>
            </a:r>
            <a:r>
              <a:rPr lang="en-US" sz="1400" dirty="0" err="1"/>
              <a:t>necesario</a:t>
            </a:r>
            <a:r>
              <a:rPr lang="en-US" sz="1400" dirty="0"/>
              <a:t> para defender y </a:t>
            </a:r>
            <a:r>
              <a:rPr lang="en-US" sz="1400" dirty="0" err="1"/>
              <a:t>controlar</a:t>
            </a:r>
            <a:r>
              <a:rPr lang="en-US" sz="1400" dirty="0"/>
              <a:t> </a:t>
            </a:r>
            <a:r>
              <a:rPr lang="en-US" sz="1400" dirty="0" err="1"/>
              <a:t>toda</a:t>
            </a:r>
            <a:r>
              <a:rPr lang="en-US" sz="1400" dirty="0"/>
              <a:t> </a:t>
            </a:r>
            <a:r>
              <a:rPr lang="en-US" sz="1400" dirty="0" err="1"/>
              <a:t>su</a:t>
            </a:r>
            <a:r>
              <a:rPr lang="en-US" sz="1400" dirty="0"/>
              <a:t> </a:t>
            </a:r>
            <a:r>
              <a:rPr lang="en-US" sz="1400" dirty="0" err="1"/>
              <a:t>plataforma</a:t>
            </a:r>
            <a:r>
              <a:rPr lang="en-US" sz="1400" dirty="0"/>
              <a:t> de </a:t>
            </a:r>
            <a:r>
              <a:rPr lang="en-US" sz="1400" dirty="0" err="1"/>
              <a:t>análisis</a:t>
            </a:r>
            <a:r>
              <a:rPr lang="en-US" sz="1400" dirty="0"/>
              <a:t>
</a:t>
            </a:r>
            <a:r>
              <a:rPr lang="en-US" sz="1400" dirty="0" err="1"/>
              <a:t>Mantenga</a:t>
            </a:r>
            <a:r>
              <a:rPr lang="en-US" sz="1400" dirty="0"/>
              <a:t> e </a:t>
            </a:r>
            <a:r>
              <a:rPr lang="en-US" sz="1400" dirty="0" err="1"/>
              <a:t>integre</a:t>
            </a:r>
            <a:r>
              <a:rPr lang="en-US" sz="1400" dirty="0"/>
              <a:t> sin </a:t>
            </a:r>
            <a:r>
              <a:rPr lang="en-US" sz="1400" dirty="0" err="1"/>
              <a:t>problemas</a:t>
            </a:r>
            <a:r>
              <a:rPr lang="en-US" sz="1400" dirty="0"/>
              <a:t> las </a:t>
            </a:r>
            <a:r>
              <a:rPr lang="en-US" sz="1400" dirty="0" err="1"/>
              <a:t>soluciones</a:t>
            </a:r>
            <a:r>
              <a:rPr lang="en-US" sz="1400" dirty="0"/>
              <a:t> de </a:t>
            </a:r>
            <a:r>
              <a:rPr lang="en-US" sz="1400" dirty="0" err="1"/>
              <a:t>socios</a:t>
            </a:r>
            <a:r>
              <a:rPr lang="en-US" sz="1400" dirty="0"/>
              <a:t> y </a:t>
            </a:r>
            <a:r>
              <a:rPr lang="en-US" sz="1400" dirty="0" err="1"/>
              <a:t>terceros</a:t>
            </a:r>
            <a:r>
              <a:rPr lang="en-US" sz="1400" dirty="0"/>
              <a:t>
Evite que </a:t>
            </a:r>
            <a:r>
              <a:rPr lang="en-US" sz="1400" dirty="0" err="1"/>
              <a:t>usuarios</a:t>
            </a:r>
            <a:r>
              <a:rPr lang="en-US" sz="1400" dirty="0"/>
              <a:t> no </a:t>
            </a:r>
            <a:r>
              <a:rPr lang="en-US" sz="1400" dirty="0" err="1"/>
              <a:t>autorizados</a:t>
            </a:r>
            <a:r>
              <a:rPr lang="en-US" sz="1400" dirty="0"/>
              <a:t> </a:t>
            </a:r>
            <a:r>
              <a:rPr lang="en-US" sz="1400" dirty="0" err="1"/>
              <a:t>descubran</a:t>
            </a:r>
            <a:r>
              <a:rPr lang="en-US" sz="1400" dirty="0"/>
              <a:t> </a:t>
            </a:r>
            <a:r>
              <a:rPr lang="en-US" sz="1400" dirty="0" err="1"/>
              <a:t>datos</a:t>
            </a:r>
            <a:r>
              <a:rPr lang="en-US" sz="1400" dirty="0"/>
              <a:t> </a:t>
            </a:r>
            <a:r>
              <a:rPr lang="en-US" sz="1400" dirty="0" err="1"/>
              <a:t>confidenciales</a:t>
            </a:r>
            <a:endParaRPr lang="en-US" sz="1400" dirty="0"/>
          </a:p>
        </p:txBody>
      </p:sp>
    </p:spTree>
    <p:extLst>
      <p:ext uri="{BB962C8B-B14F-4D97-AF65-F5344CB8AC3E}">
        <p14:creationId xmlns:p14="http://schemas.microsoft.com/office/powerpoint/2010/main" val="360513573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E3414D-6BCD-2BD2-788D-4425104DAFEC}"/>
              </a:ext>
            </a:extLst>
          </p:cNvPr>
          <p:cNvSpPr>
            <a:spLocks noGrp="1"/>
          </p:cNvSpPr>
          <p:nvPr>
            <p:ph type="body" sz="quarter" idx="12"/>
          </p:nvPr>
        </p:nvSpPr>
        <p:spPr/>
        <p:txBody>
          <a:bodyPr/>
          <a:lstStyle/>
          <a:p>
            <a:endParaRPr lang="en-US"/>
          </a:p>
        </p:txBody>
      </p:sp>
      <p:sp>
        <p:nvSpPr>
          <p:cNvPr id="5" name="Title 5">
            <a:extLst>
              <a:ext uri="{FF2B5EF4-FFF2-40B4-BE49-F238E27FC236}">
                <a16:creationId xmlns:a16="http://schemas.microsoft.com/office/drawing/2014/main" id="{E9C97BF6-7C77-D05B-BE5A-6B2A671FE570}"/>
              </a:ext>
            </a:extLst>
          </p:cNvPr>
          <p:cNvSpPr>
            <a:spLocks noGrp="1"/>
          </p:cNvSpPr>
          <p:nvPr>
            <p:ph type="title"/>
          </p:nvPr>
        </p:nvSpPr>
        <p:spPr>
          <a:xfrm>
            <a:off x="4383088" y="4649788"/>
            <a:ext cx="7364412" cy="714094"/>
          </a:xfrm>
        </p:spPr>
        <p:txBody>
          <a:bodyPr/>
          <a:lstStyle/>
          <a:p>
            <a:r>
              <a:rPr lang="en-US" dirty="0" err="1"/>
              <a:t>Escenarios</a:t>
            </a:r>
            <a:r>
              <a:rPr lang="en-US" dirty="0"/>
              <a:t> de </a:t>
            </a:r>
            <a:r>
              <a:rPr lang="en-US" dirty="0" err="1"/>
              <a:t>analitica</a:t>
            </a:r>
            <a:r>
              <a:rPr lang="en-US" dirty="0"/>
              <a:t> </a:t>
            </a:r>
            <a:r>
              <a:rPr lang="en-US" dirty="0" err="1"/>
              <a:t>comunes</a:t>
            </a:r>
            <a:r>
              <a:rPr lang="en-US" dirty="0"/>
              <a:t> </a:t>
            </a:r>
            <a:r>
              <a:rPr lang="en-US" dirty="0" err="1"/>
              <a:t>abordados</a:t>
            </a:r>
            <a:r>
              <a:rPr lang="en-US" dirty="0"/>
              <a:t> </a:t>
            </a:r>
            <a:r>
              <a:rPr lang="en-US" dirty="0" err="1"/>
              <a:t>por</a:t>
            </a:r>
            <a:r>
              <a:rPr lang="en-US" dirty="0"/>
              <a:t> Microsoft Fabric</a:t>
            </a:r>
          </a:p>
        </p:txBody>
      </p:sp>
    </p:spTree>
    <p:extLst>
      <p:ext uri="{BB962C8B-B14F-4D97-AF65-F5344CB8AC3E}">
        <p14:creationId xmlns:p14="http://schemas.microsoft.com/office/powerpoint/2010/main" val="15247743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Icon&#10;&#10;Description automatically generated">
            <a:extLst>
              <a:ext uri="{FF2B5EF4-FFF2-40B4-BE49-F238E27FC236}">
                <a16:creationId xmlns:a16="http://schemas.microsoft.com/office/drawing/2014/main" id="{EB0234C3-7122-EBBE-359C-1EF1F7BA4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410" y="627310"/>
            <a:ext cx="723347" cy="723347"/>
          </a:xfrm>
          <a:prstGeom prst="rect">
            <a:avLst/>
          </a:prstGeom>
        </p:spPr>
      </p:pic>
      <p:cxnSp>
        <p:nvCxnSpPr>
          <p:cNvPr id="52" name="Straight Connector 51">
            <a:extLst>
              <a:ext uri="{FF2B5EF4-FFF2-40B4-BE49-F238E27FC236}">
                <a16:creationId xmlns:a16="http://schemas.microsoft.com/office/drawing/2014/main" id="{EFB39C26-5349-51D0-1AC3-A3572782FD66}"/>
              </a:ext>
            </a:extLst>
          </p:cNvPr>
          <p:cNvCxnSpPr>
            <a:cxnSpLocks/>
          </p:cNvCxnSpPr>
          <p:nvPr/>
        </p:nvCxnSpPr>
        <p:spPr>
          <a:xfrm>
            <a:off x="1918658" y="493476"/>
            <a:ext cx="0" cy="991014"/>
          </a:xfrm>
          <a:prstGeom prst="line">
            <a:avLst/>
          </a:prstGeom>
          <a:ln w="19050">
            <a:solidFill>
              <a:schemeClr val="tx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795B657F-BF2A-729F-2408-92E5532B256F}"/>
              </a:ext>
            </a:extLst>
          </p:cNvPr>
          <p:cNvSpPr txBox="1">
            <a:spLocks/>
          </p:cNvSpPr>
          <p:nvPr/>
        </p:nvSpPr>
        <p:spPr>
          <a:xfrm>
            <a:off x="2179645" y="494908"/>
            <a:ext cx="9427138"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30" normalizeH="0" baseline="0" noProof="0" dirty="0">
                <a:ln w="3175">
                  <a:noFill/>
                </a:ln>
                <a:solidFill>
                  <a:srgbClr val="FFFFFF"/>
                </a:solidFill>
                <a:effectLst/>
                <a:uLnTx/>
                <a:uFillTx/>
                <a:latin typeface="Segoe UI Semibold"/>
                <a:ea typeface="+mn-ea"/>
                <a:cs typeface="Segoe UI" pitchFamily="34" charset="0"/>
              </a:rPr>
              <a:t>Microsoft Fabric</a:t>
            </a:r>
          </a:p>
        </p:txBody>
      </p:sp>
      <p:sp>
        <p:nvSpPr>
          <p:cNvPr id="54" name="Text Placeholder 103">
            <a:extLst>
              <a:ext uri="{FF2B5EF4-FFF2-40B4-BE49-F238E27FC236}">
                <a16:creationId xmlns:a16="http://schemas.microsoft.com/office/drawing/2014/main" id="{6AB3CF51-C462-C92B-4330-C569F5A66F94}"/>
              </a:ext>
            </a:extLst>
          </p:cNvPr>
          <p:cNvSpPr txBox="1">
            <a:spLocks/>
          </p:cNvSpPr>
          <p:nvPr/>
        </p:nvSpPr>
        <p:spPr>
          <a:xfrm>
            <a:off x="2179645" y="1039774"/>
            <a:ext cx="9427138" cy="430887"/>
          </a:xfrm>
          <a:prstGeom prst="rect">
            <a:avLst/>
          </a:prstGeom>
        </p:spPr>
        <p:txBody>
          <a:bodyPr vert="horz" wrap="square" lIns="0" tIns="0" rIns="0" bIns="0" rtlCol="0" anchor="t">
            <a:spAutoFit/>
          </a:bodyPr>
          <a:lstStyle>
            <a:lvl1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70000">
                      <a:srgbClr val="49C5B1"/>
                    </a:gs>
                    <a:gs pos="0">
                      <a:srgbClr val="8DE971"/>
                    </a:gs>
                  </a:gsLst>
                  <a:path path="circle">
                    <a:fillToRect l="100000" t="100000"/>
                  </a:path>
                </a:gradFill>
                <a:latin typeface="+mj-lt"/>
                <a:ea typeface="+mn-ea"/>
                <a:cs typeface="Segoe UI" panose="020B0502040204020203" pitchFamily="34" charset="0"/>
              </a:defRPr>
            </a:lvl1pPr>
            <a:lvl2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2pPr>
            <a:lvl3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3pPr>
            <a:lvl4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4pPr>
            <a:lvl5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l">
              <a:defRPr/>
            </a:pPr>
            <a:r>
              <a:rPr lang="en-US" dirty="0" err="1">
                <a:solidFill>
                  <a:srgbClr val="49C5B1"/>
                </a:solidFill>
              </a:rPr>
              <a:t>Escenarios</a:t>
            </a:r>
            <a:r>
              <a:rPr lang="en-US" dirty="0">
                <a:solidFill>
                  <a:srgbClr val="49C5B1"/>
                </a:solidFill>
              </a:rPr>
              <a:t> </a:t>
            </a:r>
            <a:r>
              <a:rPr lang="en-US" dirty="0" err="1">
                <a:solidFill>
                  <a:srgbClr val="49C5B1"/>
                </a:solidFill>
              </a:rPr>
              <a:t>comunes</a:t>
            </a:r>
            <a:r>
              <a:rPr lang="en-US" dirty="0">
                <a:solidFill>
                  <a:srgbClr val="49C5B1"/>
                </a:solidFill>
              </a:rPr>
              <a:t> de </a:t>
            </a:r>
            <a:r>
              <a:rPr lang="en-US" dirty="0" err="1">
                <a:solidFill>
                  <a:srgbClr val="49C5B1"/>
                </a:solidFill>
              </a:rPr>
              <a:t>análitica</a:t>
            </a:r>
            <a:endParaRPr kumimoji="0" lang="en-US" sz="2800" b="0" i="0" u="none" strike="noStrike" kern="1200" cap="none" spc="0" normalizeH="0" baseline="0" noProof="0" dirty="0">
              <a:ln>
                <a:noFill/>
              </a:ln>
              <a:solidFill>
                <a:srgbClr val="49C5B1"/>
              </a:solidFill>
              <a:effectLst/>
              <a:uLnTx/>
              <a:uFillTx/>
              <a:latin typeface="Segoe UI Semibold"/>
              <a:ea typeface="+mn-ea"/>
              <a:cs typeface="Segoe UI" panose="020B0502040204020203" pitchFamily="34" charset="0"/>
            </a:endParaRPr>
          </a:p>
        </p:txBody>
      </p:sp>
      <p:sp>
        <p:nvSpPr>
          <p:cNvPr id="2" name="Rounded Rectangle 41">
            <a:extLst>
              <a:ext uri="{FF2B5EF4-FFF2-40B4-BE49-F238E27FC236}">
                <a16:creationId xmlns:a16="http://schemas.microsoft.com/office/drawing/2014/main" id="{A27B3D74-8DE6-90E8-9EFA-5EC438843605}"/>
              </a:ext>
              <a:ext uri="{C183D7F6-B498-43B3-948B-1728B52AA6E4}">
                <adec:decorative xmlns:adec="http://schemas.microsoft.com/office/drawing/2017/decorative" val="1"/>
              </a:ext>
            </a:extLst>
          </p:cNvPr>
          <p:cNvSpPr/>
          <p:nvPr/>
        </p:nvSpPr>
        <p:spPr bwMode="auto">
          <a:xfrm>
            <a:off x="748664" y="1863519"/>
            <a:ext cx="2651760" cy="4499573"/>
          </a:xfrm>
          <a:prstGeom prst="roundRect">
            <a:avLst>
              <a:gd name="adj" fmla="val 4809"/>
            </a:avLst>
          </a:prstGeom>
          <a:gradFill>
            <a:gsLst>
              <a:gs pos="72000">
                <a:srgbClr val="49C5B1"/>
              </a:gs>
              <a:gs pos="0">
                <a:srgbClr val="8DE971"/>
              </a:gs>
            </a:gsLst>
            <a:path path="circle">
              <a:fillToRect l="100000" t="100000"/>
            </a:path>
          </a:gradFill>
          <a:ln w="9525" cap="flat" cmpd="sng" algn="ctr">
            <a:noFill/>
            <a:prstDash val="solid"/>
            <a:headEnd type="none" w="med" len="med"/>
            <a:tailEnd type="none" w="med" len="med"/>
          </a:ln>
          <a:effectLst>
            <a:outerShdw blurRad="63500" dist="38100" dir="2700000" algn="tl" rotWithShape="0">
              <a:prstClr val="black">
                <a:alpha val="50000"/>
              </a:prstClr>
            </a:outerShdw>
          </a:effectLst>
          <a:scene3d>
            <a:camera prst="perspectiveLeft" fov="2100000">
              <a:rot lat="0" lon="0" rev="0"/>
            </a:camera>
            <a:lightRig rig="threePt" dir="t"/>
          </a:scene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000000"/>
              </a:solidFill>
              <a:latin typeface="Segoe UI"/>
              <a:cs typeface="Segoe UI" pitchFamily="34" charset="0"/>
            </a:endParaRPr>
          </a:p>
        </p:txBody>
      </p:sp>
      <p:sp>
        <p:nvSpPr>
          <p:cNvPr id="4" name="Text Placeholder 5">
            <a:extLst>
              <a:ext uri="{FF2B5EF4-FFF2-40B4-BE49-F238E27FC236}">
                <a16:creationId xmlns:a16="http://schemas.microsoft.com/office/drawing/2014/main" id="{9C2D9D4F-89F5-8280-1EE3-2414782DBBEC}"/>
              </a:ext>
            </a:extLst>
          </p:cNvPr>
          <p:cNvSpPr txBox="1">
            <a:spLocks/>
          </p:cNvSpPr>
          <p:nvPr/>
        </p:nvSpPr>
        <p:spPr>
          <a:xfrm>
            <a:off x="873526" y="2252166"/>
            <a:ext cx="2402035" cy="44450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7000"/>
              </a:lnSpc>
              <a:spcBef>
                <a:spcPts val="0"/>
              </a:spcBef>
              <a:spcAft>
                <a:spcPts val="800"/>
              </a:spcAft>
              <a:buNone/>
            </a:pPr>
            <a:r>
              <a:rPr lang="en-US" sz="1800" b="1"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Lakehouse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descr="Icon of two houses representing a Data Lakehouse">
            <a:extLst>
              <a:ext uri="{FF2B5EF4-FFF2-40B4-BE49-F238E27FC236}">
                <a16:creationId xmlns:a16="http://schemas.microsoft.com/office/drawing/2014/main" id="{8BFC4D99-8BD4-64AA-DA7C-78C2A271B718}"/>
              </a:ext>
            </a:extLst>
          </p:cNvPr>
          <p:cNvPicPr>
            <a:picLocks noChangeAspect="1"/>
          </p:cNvPicPr>
          <p:nvPr/>
        </p:nvPicPr>
        <p:blipFill>
          <a:blip r:embed="rId4">
            <a:biLevel thresh="75000"/>
          </a:blip>
          <a:stretch>
            <a:fillRect/>
          </a:stretch>
        </p:blipFill>
        <p:spPr>
          <a:xfrm>
            <a:off x="1801493" y="3121341"/>
            <a:ext cx="546100" cy="444500"/>
          </a:xfrm>
          <a:prstGeom prst="rect">
            <a:avLst/>
          </a:prstGeom>
        </p:spPr>
      </p:pic>
      <p:cxnSp>
        <p:nvCxnSpPr>
          <p:cNvPr id="8" name="Straight Arrow Connector 7" descr="A double headed arrow that connects to ">
            <a:extLst>
              <a:ext uri="{FF2B5EF4-FFF2-40B4-BE49-F238E27FC236}">
                <a16:creationId xmlns:a16="http://schemas.microsoft.com/office/drawing/2014/main" id="{DF06921F-4C3D-2F62-8D3E-8C5254BCB8B4}"/>
              </a:ext>
            </a:extLst>
          </p:cNvPr>
          <p:cNvCxnSpPr>
            <a:cxnSpLocks/>
          </p:cNvCxnSpPr>
          <p:nvPr/>
        </p:nvCxnSpPr>
        <p:spPr>
          <a:xfrm>
            <a:off x="2074543" y="3884939"/>
            <a:ext cx="0" cy="786384"/>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descr="Icon representing organizing data with a notebook">
            <a:extLst>
              <a:ext uri="{FF2B5EF4-FFF2-40B4-BE49-F238E27FC236}">
                <a16:creationId xmlns:a16="http://schemas.microsoft.com/office/drawing/2014/main" id="{B827A70A-7597-90A3-FBA1-30954E8E516B}"/>
              </a:ext>
            </a:extLst>
          </p:cNvPr>
          <p:cNvPicPr>
            <a:picLocks noChangeAspect="1"/>
          </p:cNvPicPr>
          <p:nvPr/>
        </p:nvPicPr>
        <p:blipFill>
          <a:blip r:embed="rId5">
            <a:biLevel thresh="75000"/>
          </a:blip>
          <a:stretch>
            <a:fillRect/>
          </a:stretch>
        </p:blipFill>
        <p:spPr>
          <a:xfrm>
            <a:off x="1871343" y="4990421"/>
            <a:ext cx="406400" cy="482600"/>
          </a:xfrm>
          <a:prstGeom prst="rect">
            <a:avLst/>
          </a:prstGeom>
        </p:spPr>
      </p:pic>
      <p:sp>
        <p:nvSpPr>
          <p:cNvPr id="10" name="Rounded Rectangle 42">
            <a:extLst>
              <a:ext uri="{FF2B5EF4-FFF2-40B4-BE49-F238E27FC236}">
                <a16:creationId xmlns:a16="http://schemas.microsoft.com/office/drawing/2014/main" id="{259977CC-8FAE-AC1F-4B2A-E5427C47D992}"/>
              </a:ext>
              <a:ext uri="{C183D7F6-B498-43B3-948B-1728B52AA6E4}">
                <adec:decorative xmlns:adec="http://schemas.microsoft.com/office/drawing/2017/decorative" val="1"/>
              </a:ext>
            </a:extLst>
          </p:cNvPr>
          <p:cNvSpPr/>
          <p:nvPr/>
        </p:nvSpPr>
        <p:spPr bwMode="auto">
          <a:xfrm>
            <a:off x="3525603" y="1863519"/>
            <a:ext cx="2651760" cy="4499573"/>
          </a:xfrm>
          <a:prstGeom prst="roundRect">
            <a:avLst>
              <a:gd name="adj" fmla="val 4809"/>
            </a:avLst>
          </a:prstGeom>
          <a:gradFill>
            <a:gsLst>
              <a:gs pos="72000">
                <a:srgbClr val="49C5B1"/>
              </a:gs>
              <a:gs pos="0">
                <a:srgbClr val="8DE971"/>
              </a:gs>
            </a:gsLst>
            <a:path path="circle">
              <a:fillToRect l="100000" t="100000"/>
            </a:path>
          </a:gradFill>
          <a:ln w="9525" cap="flat" cmpd="sng" algn="ctr">
            <a:noFill/>
            <a:prstDash val="solid"/>
            <a:headEnd type="none" w="med" len="med"/>
            <a:tailEnd type="none" w="med" len="med"/>
          </a:ln>
          <a:effectLst>
            <a:outerShdw blurRad="63500" dist="38100" dir="2700000" algn="tl" rotWithShape="0">
              <a:prstClr val="black">
                <a:alpha val="50000"/>
              </a:prstClr>
            </a:outerShdw>
          </a:effectLst>
          <a:scene3d>
            <a:camera prst="perspectiveLeft" fov="2100000">
              <a:rot lat="0" lon="0" rev="0"/>
            </a:camera>
            <a:lightRig rig="threePt" dir="t"/>
          </a:scene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000000"/>
              </a:solidFill>
              <a:latin typeface="Segoe UI"/>
              <a:cs typeface="Segoe UI" pitchFamily="34" charset="0"/>
            </a:endParaRPr>
          </a:p>
        </p:txBody>
      </p:sp>
      <p:sp>
        <p:nvSpPr>
          <p:cNvPr id="11" name="Text Placeholder 5">
            <a:extLst>
              <a:ext uri="{FF2B5EF4-FFF2-40B4-BE49-F238E27FC236}">
                <a16:creationId xmlns:a16="http://schemas.microsoft.com/office/drawing/2014/main" id="{C1820C41-3F9C-2A3D-72FB-5A25440270E8}"/>
              </a:ext>
            </a:extLst>
          </p:cNvPr>
          <p:cNvSpPr txBox="1">
            <a:spLocks/>
          </p:cNvSpPr>
          <p:nvPr/>
        </p:nvSpPr>
        <p:spPr>
          <a:xfrm>
            <a:off x="3506537" y="2246721"/>
            <a:ext cx="2689893" cy="34290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1800" b="1" dirty="0" err="1">
                <a:solidFill>
                  <a:srgbClr val="000000"/>
                </a:solidFill>
                <a:latin typeface="Segoe UI" panose="020B0502040204020203" pitchFamily="34" charset="0"/>
                <a:ea typeface="Yu Mincho" panose="02020400000000000000" pitchFamily="18" charset="-128"/>
              </a:rPr>
              <a:t>Almacenamiento</a:t>
            </a:r>
            <a:r>
              <a:rPr lang="en-US" sz="1800" b="1" dirty="0">
                <a:solidFill>
                  <a:srgbClr val="000000"/>
                </a:solidFill>
                <a:latin typeface="Segoe UI" panose="020B0502040204020203" pitchFamily="34" charset="0"/>
                <a:ea typeface="Yu Mincho" panose="02020400000000000000" pitchFamily="18" charset="-128"/>
              </a:rPr>
              <a:t> de </a:t>
            </a:r>
            <a:r>
              <a:rPr lang="en-US" sz="1800" b="1" dirty="0" err="1">
                <a:solidFill>
                  <a:srgbClr val="000000"/>
                </a:solidFill>
                <a:latin typeface="Segoe UI" panose="020B0502040204020203" pitchFamily="34" charset="0"/>
                <a:ea typeface="Yu Mincho" panose="02020400000000000000" pitchFamily="18" charset="-128"/>
              </a:rPr>
              <a:t>datos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Picture 11" descr="Icon of a big building representing a Data Warehouse">
            <a:extLst>
              <a:ext uri="{FF2B5EF4-FFF2-40B4-BE49-F238E27FC236}">
                <a16:creationId xmlns:a16="http://schemas.microsoft.com/office/drawing/2014/main" id="{24C39C46-A2E1-8E9D-B47A-8AF704EB3E5B}"/>
              </a:ext>
            </a:extLst>
          </p:cNvPr>
          <p:cNvPicPr>
            <a:picLocks noChangeAspect="1"/>
          </p:cNvPicPr>
          <p:nvPr/>
        </p:nvPicPr>
        <p:blipFill>
          <a:blip r:embed="rId6">
            <a:biLevel thresh="75000"/>
          </a:blip>
          <a:stretch>
            <a:fillRect/>
          </a:stretch>
        </p:blipFill>
        <p:spPr>
          <a:xfrm>
            <a:off x="4584783" y="3222941"/>
            <a:ext cx="533400" cy="342900"/>
          </a:xfrm>
          <a:prstGeom prst="rect">
            <a:avLst/>
          </a:prstGeom>
        </p:spPr>
      </p:pic>
      <p:cxnSp>
        <p:nvCxnSpPr>
          <p:cNvPr id="45" name="Straight Arrow Connector 44" descr="A double headed arrow that connects to ">
            <a:extLst>
              <a:ext uri="{FF2B5EF4-FFF2-40B4-BE49-F238E27FC236}">
                <a16:creationId xmlns:a16="http://schemas.microsoft.com/office/drawing/2014/main" id="{66EA9E0C-C398-02F0-C296-2D2769EF56C2}"/>
              </a:ext>
            </a:extLst>
          </p:cNvPr>
          <p:cNvCxnSpPr>
            <a:cxnSpLocks/>
          </p:cNvCxnSpPr>
          <p:nvPr/>
        </p:nvCxnSpPr>
        <p:spPr>
          <a:xfrm>
            <a:off x="4851483" y="3884939"/>
            <a:ext cx="0" cy="786384"/>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Website" descr="Icon of multiple app windows representing organized data">
            <a:extLst>
              <a:ext uri="{FF2B5EF4-FFF2-40B4-BE49-F238E27FC236}">
                <a16:creationId xmlns:a16="http://schemas.microsoft.com/office/drawing/2014/main" id="{78B06D4C-C775-B349-22C9-DCF98C3B2B4A}"/>
              </a:ext>
            </a:extLst>
          </p:cNvPr>
          <p:cNvSpPr>
            <a:spLocks noChangeAspect="1" noEditPoints="1"/>
          </p:cNvSpPr>
          <p:nvPr/>
        </p:nvSpPr>
        <p:spPr bwMode="auto">
          <a:xfrm>
            <a:off x="4642769" y="5107261"/>
            <a:ext cx="417429" cy="365760"/>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1587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Rounded Rectangle 43">
            <a:extLst>
              <a:ext uri="{FF2B5EF4-FFF2-40B4-BE49-F238E27FC236}">
                <a16:creationId xmlns:a16="http://schemas.microsoft.com/office/drawing/2014/main" id="{3066BAC3-1418-6B79-4427-D912727A30DA}"/>
              </a:ext>
              <a:ext uri="{C183D7F6-B498-43B3-948B-1728B52AA6E4}">
                <adec:decorative xmlns:adec="http://schemas.microsoft.com/office/drawing/2017/decorative" val="1"/>
              </a:ext>
            </a:extLst>
          </p:cNvPr>
          <p:cNvSpPr/>
          <p:nvPr/>
        </p:nvSpPr>
        <p:spPr bwMode="auto">
          <a:xfrm>
            <a:off x="6305538" y="1863519"/>
            <a:ext cx="2651760" cy="4499573"/>
          </a:xfrm>
          <a:prstGeom prst="roundRect">
            <a:avLst>
              <a:gd name="adj" fmla="val 4809"/>
            </a:avLst>
          </a:prstGeom>
          <a:gradFill>
            <a:gsLst>
              <a:gs pos="72000">
                <a:srgbClr val="49C5B1"/>
              </a:gs>
              <a:gs pos="0">
                <a:srgbClr val="8DE971"/>
              </a:gs>
            </a:gsLst>
            <a:path path="circle">
              <a:fillToRect l="100000" t="100000"/>
            </a:path>
          </a:gradFill>
          <a:ln w="9525" cap="flat" cmpd="sng" algn="ctr">
            <a:noFill/>
            <a:prstDash val="solid"/>
            <a:headEnd type="none" w="med" len="med"/>
            <a:tailEnd type="none" w="med" len="med"/>
          </a:ln>
          <a:effectLst>
            <a:outerShdw blurRad="63500" dist="38100" dir="2700000" algn="tl" rotWithShape="0">
              <a:prstClr val="black">
                <a:alpha val="50000"/>
              </a:prstClr>
            </a:outerShdw>
          </a:effectLst>
          <a:scene3d>
            <a:camera prst="perspectiveLeft" fov="2100000">
              <a:rot lat="0" lon="0" rev="0"/>
            </a:camera>
            <a:lightRig rig="threePt" dir="t"/>
          </a:scene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000000"/>
              </a:solidFill>
              <a:latin typeface="Segoe UI"/>
              <a:cs typeface="Segoe UI" pitchFamily="34" charset="0"/>
            </a:endParaRPr>
          </a:p>
        </p:txBody>
      </p:sp>
      <p:sp>
        <p:nvSpPr>
          <p:cNvPr id="56" name="Text Placeholder 5">
            <a:extLst>
              <a:ext uri="{FF2B5EF4-FFF2-40B4-BE49-F238E27FC236}">
                <a16:creationId xmlns:a16="http://schemas.microsoft.com/office/drawing/2014/main" id="{D1DDFD96-574B-ED87-A4BA-A8A6B910DC20}"/>
              </a:ext>
            </a:extLst>
          </p:cNvPr>
          <p:cNvSpPr txBox="1">
            <a:spLocks/>
          </p:cNvSpPr>
          <p:nvPr/>
        </p:nvSpPr>
        <p:spPr>
          <a:xfrm>
            <a:off x="6351420" y="2246721"/>
            <a:ext cx="2570323" cy="106904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7000"/>
              </a:lnSpc>
              <a:spcBef>
                <a:spcPts val="0"/>
              </a:spcBef>
              <a:spcAft>
                <a:spcPts val="800"/>
              </a:spcAft>
              <a:buNone/>
            </a:pPr>
            <a:r>
              <a:rPr lang="en-US" sz="1800" b="1" dirty="0" err="1">
                <a:solidFill>
                  <a:srgbClr val="000000"/>
                </a:solidFill>
                <a:latin typeface="Segoe UI" panose="020B0502040204020203" pitchFamily="34" charset="0"/>
              </a:rPr>
              <a:t>Ciencia</a:t>
            </a:r>
            <a:r>
              <a:rPr lang="en-US" sz="1800" b="1" dirty="0">
                <a:solidFill>
                  <a:srgbClr val="000000"/>
                </a:solidFill>
                <a:latin typeface="Segoe UI" panose="020B0502040204020203" pitchFamily="34" charset="0"/>
              </a:rPr>
              <a:t> de </a:t>
            </a:r>
            <a:r>
              <a:rPr lang="en-US" sz="1800" b="1" dirty="0" err="1">
                <a:solidFill>
                  <a:srgbClr val="000000"/>
                </a:solidFill>
                <a:latin typeface="Segoe UI" panose="020B0502040204020203" pitchFamily="34" charset="0"/>
              </a:rPr>
              <a:t>datos</a:t>
            </a:r>
            <a:endParaRPr lang="en-US" sz="1800" b="1" dirty="0">
              <a:effectLst/>
              <a:ea typeface="Calibri" panose="020F0502020204030204" pitchFamily="34" charset="0"/>
              <a:cs typeface="Arial" panose="020B0604020202020204" pitchFamily="34" charset="0"/>
            </a:endParaRPr>
          </a:p>
        </p:txBody>
      </p:sp>
      <p:pic>
        <p:nvPicPr>
          <p:cNvPr id="57" name="Picture 56" descr="Icon of two houses representing a Data Lakehouse">
            <a:extLst>
              <a:ext uri="{FF2B5EF4-FFF2-40B4-BE49-F238E27FC236}">
                <a16:creationId xmlns:a16="http://schemas.microsoft.com/office/drawing/2014/main" id="{3B1C3ABB-CD3B-E48D-569A-269AF9FAF4F8}"/>
              </a:ext>
            </a:extLst>
          </p:cNvPr>
          <p:cNvPicPr>
            <a:picLocks noChangeAspect="1"/>
          </p:cNvPicPr>
          <p:nvPr/>
        </p:nvPicPr>
        <p:blipFill>
          <a:blip r:embed="rId4">
            <a:biLevel thresh="75000"/>
          </a:blip>
          <a:stretch>
            <a:fillRect/>
          </a:stretch>
        </p:blipFill>
        <p:spPr>
          <a:xfrm>
            <a:off x="7363531" y="3121341"/>
            <a:ext cx="546100" cy="444500"/>
          </a:xfrm>
          <a:prstGeom prst="rect">
            <a:avLst/>
          </a:prstGeom>
        </p:spPr>
      </p:pic>
      <p:cxnSp>
        <p:nvCxnSpPr>
          <p:cNvPr id="58" name="Elbow Connector 28">
            <a:extLst>
              <a:ext uri="{FF2B5EF4-FFF2-40B4-BE49-F238E27FC236}">
                <a16:creationId xmlns:a16="http://schemas.microsoft.com/office/drawing/2014/main" id="{DB5B8771-3185-CDC9-C0E2-D844031C7EF9}"/>
              </a:ext>
            </a:extLst>
          </p:cNvPr>
          <p:cNvCxnSpPr>
            <a:cxnSpLocks/>
          </p:cNvCxnSpPr>
          <p:nvPr/>
        </p:nvCxnSpPr>
        <p:spPr>
          <a:xfrm rot="5400000">
            <a:off x="7010983" y="4054664"/>
            <a:ext cx="786384" cy="446933"/>
          </a:xfrm>
          <a:prstGeom prst="bentConnector3">
            <a:avLst>
              <a:gd name="adj1" fmla="val 50000"/>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29">
            <a:extLst>
              <a:ext uri="{FF2B5EF4-FFF2-40B4-BE49-F238E27FC236}">
                <a16:creationId xmlns:a16="http://schemas.microsoft.com/office/drawing/2014/main" id="{DE63AE98-BD52-C368-8D97-6E19C5D52D69}"/>
              </a:ext>
            </a:extLst>
          </p:cNvPr>
          <p:cNvCxnSpPr>
            <a:cxnSpLocks/>
          </p:cNvCxnSpPr>
          <p:nvPr/>
        </p:nvCxnSpPr>
        <p:spPr>
          <a:xfrm rot="16200000" flipH="1">
            <a:off x="7466856" y="4045723"/>
            <a:ext cx="786384" cy="464815"/>
          </a:xfrm>
          <a:prstGeom prst="bentConnector3">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0" name="Picture 59" descr="Icon of box representing Models">
            <a:extLst>
              <a:ext uri="{FF2B5EF4-FFF2-40B4-BE49-F238E27FC236}">
                <a16:creationId xmlns:a16="http://schemas.microsoft.com/office/drawing/2014/main" id="{62D5FC29-6774-9440-4EBD-394D6E5F7F2F}"/>
              </a:ext>
            </a:extLst>
          </p:cNvPr>
          <p:cNvPicPr>
            <a:picLocks noChangeAspect="1"/>
          </p:cNvPicPr>
          <p:nvPr/>
        </p:nvPicPr>
        <p:blipFill>
          <a:blip r:embed="rId7">
            <a:biLevel thresh="75000"/>
          </a:blip>
          <a:stretch>
            <a:fillRect/>
          </a:stretch>
        </p:blipFill>
        <p:spPr>
          <a:xfrm>
            <a:off x="6994969" y="4977721"/>
            <a:ext cx="444500" cy="495300"/>
          </a:xfrm>
          <a:prstGeom prst="rect">
            <a:avLst/>
          </a:prstGeom>
        </p:spPr>
      </p:pic>
      <p:sp>
        <p:nvSpPr>
          <p:cNvPr id="61" name="Beaker_F196" descr="Icon of a scientific flask with liquid in it representing experiments">
            <a:extLst>
              <a:ext uri="{FF2B5EF4-FFF2-40B4-BE49-F238E27FC236}">
                <a16:creationId xmlns:a16="http://schemas.microsoft.com/office/drawing/2014/main" id="{B699EC55-2DE2-E538-7D71-D18AB0EB5031}"/>
              </a:ext>
            </a:extLst>
          </p:cNvPr>
          <p:cNvSpPr>
            <a:spLocks noChangeAspect="1" noEditPoints="1"/>
          </p:cNvSpPr>
          <p:nvPr/>
        </p:nvSpPr>
        <p:spPr bwMode="auto">
          <a:xfrm>
            <a:off x="7961638" y="5042491"/>
            <a:ext cx="316555" cy="365760"/>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1587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ounded Rectangle 44">
            <a:extLst>
              <a:ext uri="{FF2B5EF4-FFF2-40B4-BE49-F238E27FC236}">
                <a16:creationId xmlns:a16="http://schemas.microsoft.com/office/drawing/2014/main" id="{0F9821FB-60DC-8736-0FAD-4B3F4AB387C5}"/>
              </a:ext>
              <a:ext uri="{C183D7F6-B498-43B3-948B-1728B52AA6E4}">
                <adec:decorative xmlns:adec="http://schemas.microsoft.com/office/drawing/2017/decorative" val="1"/>
              </a:ext>
            </a:extLst>
          </p:cNvPr>
          <p:cNvSpPr/>
          <p:nvPr/>
        </p:nvSpPr>
        <p:spPr bwMode="auto">
          <a:xfrm>
            <a:off x="9083976" y="1863519"/>
            <a:ext cx="2651760" cy="4499573"/>
          </a:xfrm>
          <a:prstGeom prst="roundRect">
            <a:avLst>
              <a:gd name="adj" fmla="val 4809"/>
            </a:avLst>
          </a:prstGeom>
          <a:gradFill>
            <a:gsLst>
              <a:gs pos="72000">
                <a:srgbClr val="49C5B1"/>
              </a:gs>
              <a:gs pos="0">
                <a:srgbClr val="8DE971"/>
              </a:gs>
            </a:gsLst>
            <a:path path="circle">
              <a:fillToRect l="100000" t="100000"/>
            </a:path>
          </a:gradFill>
          <a:ln w="9525" cap="flat" cmpd="sng" algn="ctr">
            <a:noFill/>
            <a:prstDash val="solid"/>
            <a:headEnd type="none" w="med" len="med"/>
            <a:tailEnd type="none" w="med" len="med"/>
          </a:ln>
          <a:effectLst>
            <a:outerShdw blurRad="63500" dist="38100" dir="2700000" algn="tl" rotWithShape="0">
              <a:prstClr val="black">
                <a:alpha val="50000"/>
              </a:prstClr>
            </a:outerShdw>
          </a:effectLst>
          <a:scene3d>
            <a:camera prst="perspectiveLeft" fov="2100000">
              <a:rot lat="0" lon="0" rev="0"/>
            </a:camera>
            <a:lightRig rig="threePt" dir="t"/>
          </a:scene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000000"/>
              </a:solidFill>
              <a:latin typeface="Segoe UI"/>
              <a:cs typeface="Segoe UI" pitchFamily="34" charset="0"/>
            </a:endParaRPr>
          </a:p>
        </p:txBody>
      </p:sp>
      <p:sp>
        <p:nvSpPr>
          <p:cNvPr id="63" name="Text Placeholder 5">
            <a:extLst>
              <a:ext uri="{FF2B5EF4-FFF2-40B4-BE49-F238E27FC236}">
                <a16:creationId xmlns:a16="http://schemas.microsoft.com/office/drawing/2014/main" id="{75515323-A46B-43D9-238F-5AECC6FD8560}"/>
              </a:ext>
            </a:extLst>
          </p:cNvPr>
          <p:cNvSpPr txBox="1">
            <a:spLocks/>
          </p:cNvSpPr>
          <p:nvPr/>
        </p:nvSpPr>
        <p:spPr>
          <a:xfrm>
            <a:off x="9054894" y="2224947"/>
            <a:ext cx="2689895" cy="106904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107000"/>
              </a:lnSpc>
              <a:spcBef>
                <a:spcPts val="0"/>
              </a:spcBef>
              <a:spcAft>
                <a:spcPts val="800"/>
              </a:spcAft>
              <a:buNone/>
            </a:pPr>
            <a:r>
              <a:rPr lang="en-US" sz="1800" b="1" dirty="0" err="1">
                <a:solidFill>
                  <a:srgbClr val="000000"/>
                </a:solidFill>
                <a:latin typeface="Segoe UI" panose="020B0502040204020203" pitchFamily="34" charset="0"/>
              </a:rPr>
              <a:t>Análitica</a:t>
            </a:r>
            <a:r>
              <a:rPr lang="en-US" sz="1800" b="1" dirty="0">
                <a:solidFill>
                  <a:srgbClr val="000000"/>
                </a:solidFill>
                <a:latin typeface="Segoe UI" panose="020B0502040204020203" pitchFamily="34" charset="0"/>
              </a:rPr>
              <a:t> </a:t>
            </a:r>
            <a:r>
              <a:rPr lang="en-US" sz="1800" b="1" dirty="0" err="1">
                <a:solidFill>
                  <a:srgbClr val="000000"/>
                </a:solidFill>
                <a:latin typeface="Segoe UI" panose="020B0502040204020203" pitchFamily="34" charset="0"/>
              </a:rPr>
              <a:t>en</a:t>
            </a:r>
            <a:r>
              <a:rPr lang="en-US" sz="1800" b="1" dirty="0">
                <a:solidFill>
                  <a:srgbClr val="000000"/>
                </a:solidFill>
                <a:latin typeface="Segoe UI" panose="020B0502040204020203" pitchFamily="34" charset="0"/>
              </a:rPr>
              <a:t> </a:t>
            </a:r>
            <a:r>
              <a:rPr lang="en-US" sz="1800" b="1" dirty="0" err="1">
                <a:solidFill>
                  <a:srgbClr val="000000"/>
                </a:solidFill>
                <a:latin typeface="Segoe UI" panose="020B0502040204020203" pitchFamily="34" charset="0"/>
              </a:rPr>
              <a:t>tiempo</a:t>
            </a:r>
            <a:r>
              <a:rPr lang="en-US" sz="1800" b="1" dirty="0">
                <a:solidFill>
                  <a:srgbClr val="000000"/>
                </a:solidFill>
                <a:latin typeface="Segoe UI" panose="020B0502040204020203" pitchFamily="34" charset="0"/>
              </a:rPr>
              <a:t> real</a:t>
            </a:r>
            <a:endParaRPr lang="en-US" sz="1800" b="1" dirty="0">
              <a:solidFill>
                <a:srgbClr val="000000"/>
              </a:solidFill>
              <a:effectLst/>
              <a:ea typeface="Yu Mincho" panose="02020400000000000000" pitchFamily="18" charset="-128"/>
              <a:cs typeface="Arial" panose="020B0604020202020204" pitchFamily="34" charset="0"/>
            </a:endParaRPr>
          </a:p>
        </p:txBody>
      </p:sp>
      <p:sp>
        <p:nvSpPr>
          <p:cNvPr id="64" name="Database_EFC7" descr="Icon of a cylinder representing a data base">
            <a:extLst>
              <a:ext uri="{FF2B5EF4-FFF2-40B4-BE49-F238E27FC236}">
                <a16:creationId xmlns:a16="http://schemas.microsoft.com/office/drawing/2014/main" id="{9A7ED1B4-E56A-785E-90D7-7546C1722147}"/>
              </a:ext>
            </a:extLst>
          </p:cNvPr>
          <p:cNvSpPr>
            <a:spLocks noChangeAspect="1" noEditPoints="1"/>
          </p:cNvSpPr>
          <p:nvPr/>
        </p:nvSpPr>
        <p:spPr bwMode="auto">
          <a:xfrm>
            <a:off x="10241560" y="3154361"/>
            <a:ext cx="316562" cy="41148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5875"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5" name="Straight Arrow Connector 64" descr="A arrow that connects to ">
            <a:extLst>
              <a:ext uri="{FF2B5EF4-FFF2-40B4-BE49-F238E27FC236}">
                <a16:creationId xmlns:a16="http://schemas.microsoft.com/office/drawing/2014/main" id="{22571B47-0252-2DB7-F2D6-4F9147D28507}"/>
              </a:ext>
            </a:extLst>
          </p:cNvPr>
          <p:cNvCxnSpPr>
            <a:cxnSpLocks/>
          </p:cNvCxnSpPr>
          <p:nvPr/>
        </p:nvCxnSpPr>
        <p:spPr>
          <a:xfrm>
            <a:off x="10399841" y="3886928"/>
            <a:ext cx="0" cy="784395"/>
          </a:xfrm>
          <a:prstGeom prst="straightConnector1">
            <a:avLst/>
          </a:prstGeom>
          <a:ln w="38100">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66" name="Picture 65" descr="Icon of a house representing a Data Lakehouse">
            <a:extLst>
              <a:ext uri="{FF2B5EF4-FFF2-40B4-BE49-F238E27FC236}">
                <a16:creationId xmlns:a16="http://schemas.microsoft.com/office/drawing/2014/main" id="{75274621-313A-2EC0-C5CB-D21B7A449958}"/>
              </a:ext>
            </a:extLst>
          </p:cNvPr>
          <p:cNvPicPr>
            <a:picLocks noChangeAspect="1"/>
          </p:cNvPicPr>
          <p:nvPr/>
        </p:nvPicPr>
        <p:blipFill>
          <a:blip r:embed="rId8">
            <a:biLevel thresh="75000"/>
          </a:blip>
          <a:stretch>
            <a:fillRect/>
          </a:stretch>
        </p:blipFill>
        <p:spPr>
          <a:xfrm>
            <a:off x="9860290" y="5092021"/>
            <a:ext cx="419100" cy="381000"/>
          </a:xfrm>
          <a:prstGeom prst="rect">
            <a:avLst/>
          </a:prstGeom>
        </p:spPr>
      </p:pic>
      <p:pic>
        <p:nvPicPr>
          <p:cNvPr id="67" name="Picture 66" descr="Icon of a big building representing a Data Warehouse">
            <a:extLst>
              <a:ext uri="{FF2B5EF4-FFF2-40B4-BE49-F238E27FC236}">
                <a16:creationId xmlns:a16="http://schemas.microsoft.com/office/drawing/2014/main" id="{79CE2B21-9053-0063-3336-922F28E36EDC}"/>
              </a:ext>
            </a:extLst>
          </p:cNvPr>
          <p:cNvPicPr>
            <a:picLocks noChangeAspect="1"/>
          </p:cNvPicPr>
          <p:nvPr/>
        </p:nvPicPr>
        <p:blipFill>
          <a:blip r:embed="rId6">
            <a:biLevel thresh="75000"/>
          </a:blip>
          <a:stretch>
            <a:fillRect/>
          </a:stretch>
        </p:blipFill>
        <p:spPr>
          <a:xfrm>
            <a:off x="10405992" y="5130121"/>
            <a:ext cx="533400" cy="342900"/>
          </a:xfrm>
          <a:prstGeom prst="rect">
            <a:avLst/>
          </a:prstGeom>
        </p:spPr>
      </p:pic>
    </p:spTree>
    <p:extLst>
      <p:ext uri="{BB962C8B-B14F-4D97-AF65-F5344CB8AC3E}">
        <p14:creationId xmlns:p14="http://schemas.microsoft.com/office/powerpoint/2010/main" val="650666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anim calcmode="lin" valueType="num">
                                      <p:cBhvr>
                                        <p:cTn id="20" dur="500" fill="hold"/>
                                        <p:tgtEl>
                                          <p:spTgt spid="56"/>
                                        </p:tgtEl>
                                        <p:attrNameLst>
                                          <p:attrName>ppt_x</p:attrName>
                                        </p:attrNameLst>
                                      </p:cBhvr>
                                      <p:tavLst>
                                        <p:tav tm="0">
                                          <p:val>
                                            <p:strVal val="#ppt_x"/>
                                          </p:val>
                                        </p:tav>
                                        <p:tav tm="100000">
                                          <p:val>
                                            <p:strVal val="#ppt_x"/>
                                          </p:val>
                                        </p:tav>
                                      </p:tavLst>
                                    </p:anim>
                                    <p:anim calcmode="lin" valueType="num">
                                      <p:cBhvr>
                                        <p:cTn id="21" dur="500" fill="hold"/>
                                        <p:tgtEl>
                                          <p:spTgt spid="5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anim calcmode="lin" valueType="num">
                                      <p:cBhvr>
                                        <p:cTn id="26" dur="500" fill="hold"/>
                                        <p:tgtEl>
                                          <p:spTgt spid="63"/>
                                        </p:tgtEl>
                                        <p:attrNameLst>
                                          <p:attrName>ppt_x</p:attrName>
                                        </p:attrNameLst>
                                      </p:cBhvr>
                                      <p:tavLst>
                                        <p:tav tm="0">
                                          <p:val>
                                            <p:strVal val="#ppt_x"/>
                                          </p:val>
                                        </p:tav>
                                        <p:tav tm="100000">
                                          <p:val>
                                            <p:strVal val="#ppt_x"/>
                                          </p:val>
                                        </p:tav>
                                      </p:tavLst>
                                    </p:anim>
                                    <p:anim calcmode="lin" valueType="num">
                                      <p:cBhvr>
                                        <p:cTn id="27" dur="5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56"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Icon&#10;&#10;Description automatically generated">
            <a:extLst>
              <a:ext uri="{FF2B5EF4-FFF2-40B4-BE49-F238E27FC236}">
                <a16:creationId xmlns:a16="http://schemas.microsoft.com/office/drawing/2014/main" id="{EB0234C3-7122-EBBE-359C-1EF1F7BA4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410" y="627310"/>
            <a:ext cx="723347" cy="723347"/>
          </a:xfrm>
          <a:prstGeom prst="rect">
            <a:avLst/>
          </a:prstGeom>
        </p:spPr>
      </p:pic>
      <p:cxnSp>
        <p:nvCxnSpPr>
          <p:cNvPr id="52" name="Straight Connector 51">
            <a:extLst>
              <a:ext uri="{FF2B5EF4-FFF2-40B4-BE49-F238E27FC236}">
                <a16:creationId xmlns:a16="http://schemas.microsoft.com/office/drawing/2014/main" id="{EFB39C26-5349-51D0-1AC3-A3572782FD66}"/>
              </a:ext>
            </a:extLst>
          </p:cNvPr>
          <p:cNvCxnSpPr>
            <a:cxnSpLocks/>
          </p:cNvCxnSpPr>
          <p:nvPr/>
        </p:nvCxnSpPr>
        <p:spPr>
          <a:xfrm>
            <a:off x="1918658" y="493476"/>
            <a:ext cx="0" cy="991014"/>
          </a:xfrm>
          <a:prstGeom prst="line">
            <a:avLst/>
          </a:prstGeom>
          <a:ln w="19050">
            <a:solidFill>
              <a:schemeClr val="tx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795B657F-BF2A-729F-2408-92E5532B256F}"/>
              </a:ext>
            </a:extLst>
          </p:cNvPr>
          <p:cNvSpPr txBox="1">
            <a:spLocks/>
          </p:cNvSpPr>
          <p:nvPr/>
        </p:nvSpPr>
        <p:spPr>
          <a:xfrm>
            <a:off x="2179645" y="494908"/>
            <a:ext cx="9427138"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30" normalizeH="0" baseline="0" noProof="0" dirty="0">
                <a:ln w="3175">
                  <a:noFill/>
                </a:ln>
                <a:solidFill>
                  <a:srgbClr val="FFFFFF"/>
                </a:solidFill>
                <a:effectLst/>
                <a:uLnTx/>
                <a:uFillTx/>
                <a:latin typeface="Segoe UI Semibold"/>
                <a:ea typeface="+mn-ea"/>
                <a:cs typeface="Segoe UI" pitchFamily="34" charset="0"/>
              </a:rPr>
              <a:t>Microsoft Fabric</a:t>
            </a:r>
          </a:p>
        </p:txBody>
      </p:sp>
      <p:sp>
        <p:nvSpPr>
          <p:cNvPr id="54" name="Text Placeholder 103">
            <a:extLst>
              <a:ext uri="{FF2B5EF4-FFF2-40B4-BE49-F238E27FC236}">
                <a16:creationId xmlns:a16="http://schemas.microsoft.com/office/drawing/2014/main" id="{6AB3CF51-C462-C92B-4330-C569F5A66F94}"/>
              </a:ext>
            </a:extLst>
          </p:cNvPr>
          <p:cNvSpPr txBox="1">
            <a:spLocks/>
          </p:cNvSpPr>
          <p:nvPr/>
        </p:nvSpPr>
        <p:spPr>
          <a:xfrm>
            <a:off x="2179645" y="1039774"/>
            <a:ext cx="9427138" cy="430887"/>
          </a:xfrm>
          <a:prstGeom prst="rect">
            <a:avLst/>
          </a:prstGeom>
        </p:spPr>
        <p:txBody>
          <a:bodyPr vert="horz" wrap="square" lIns="0" tIns="0" rIns="0" bIns="0" rtlCol="0" anchor="t">
            <a:spAutoFit/>
          </a:bodyPr>
          <a:lstStyle>
            <a:lvl1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70000">
                      <a:srgbClr val="49C5B1"/>
                    </a:gs>
                    <a:gs pos="0">
                      <a:srgbClr val="8DE971"/>
                    </a:gs>
                  </a:gsLst>
                  <a:path path="circle">
                    <a:fillToRect l="100000" t="100000"/>
                  </a:path>
                </a:gradFill>
                <a:latin typeface="+mj-lt"/>
                <a:ea typeface="+mn-ea"/>
                <a:cs typeface="Segoe UI" panose="020B0502040204020203" pitchFamily="34" charset="0"/>
              </a:defRPr>
            </a:lvl1pPr>
            <a:lvl2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2pPr>
            <a:lvl3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3pPr>
            <a:lvl4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4pPr>
            <a:lvl5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dirty="0">
                <a:ln>
                  <a:noFill/>
                </a:ln>
                <a:solidFill>
                  <a:srgbClr val="49C5B1"/>
                </a:solidFill>
                <a:effectLst/>
                <a:uLnTx/>
                <a:uFillTx/>
                <a:latin typeface="Segoe UI Semibold"/>
                <a:ea typeface="+mn-ea"/>
                <a:cs typeface="Segoe UI" panose="020B0502040204020203" pitchFamily="34" charset="0"/>
              </a:rPr>
              <a:t>Lakehouse</a:t>
            </a:r>
          </a:p>
        </p:txBody>
      </p:sp>
      <p:sp>
        <p:nvSpPr>
          <p:cNvPr id="6" name="Rounded Rectangle 16">
            <a:extLst>
              <a:ext uri="{FF2B5EF4-FFF2-40B4-BE49-F238E27FC236}">
                <a16:creationId xmlns:a16="http://schemas.microsoft.com/office/drawing/2014/main" id="{DFA0801F-5779-98C7-7FAE-5CD5C5FC6E23}"/>
              </a:ext>
            </a:extLst>
          </p:cNvPr>
          <p:cNvSpPr/>
          <p:nvPr/>
        </p:nvSpPr>
        <p:spPr>
          <a:xfrm>
            <a:off x="140680" y="1906155"/>
            <a:ext cx="11646036" cy="4781248"/>
          </a:xfrm>
          <a:prstGeom prst="roundRect">
            <a:avLst>
              <a:gd name="adj" fmla="val 1815"/>
            </a:avLst>
          </a:prstGeom>
          <a:solidFill>
            <a:srgbClr val="091F2C"/>
          </a:soli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13" name="Rounded Rectangle 130">
            <a:extLst>
              <a:ext uri="{FF2B5EF4-FFF2-40B4-BE49-F238E27FC236}">
                <a16:creationId xmlns:a16="http://schemas.microsoft.com/office/drawing/2014/main" id="{603C9E0D-A487-00F1-A1E0-67FF688F2C73}"/>
              </a:ext>
            </a:extLst>
          </p:cNvPr>
          <p:cNvSpPr/>
          <p:nvPr/>
        </p:nvSpPr>
        <p:spPr>
          <a:xfrm>
            <a:off x="961918" y="2101061"/>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14400">
              <a:defRPr/>
            </a:pPr>
            <a:r>
              <a:rPr lang="en-US" sz="1400" kern="0" dirty="0">
                <a:solidFill>
                  <a:srgbClr val="FFFFFF"/>
                </a:solidFill>
                <a:latin typeface="+mj-lt"/>
                <a:cs typeface="Segoe UI"/>
              </a:rPr>
              <a:t>Fuente de </a:t>
            </a:r>
            <a:r>
              <a:rPr lang="en-US" sz="1400" kern="0" err="1">
                <a:solidFill>
                  <a:srgbClr val="FFFFFF"/>
                </a:solidFill>
                <a:latin typeface="+mj-lt"/>
                <a:cs typeface="Segoe UI"/>
              </a:rPr>
              <a:t>datos</a:t>
            </a:r>
            <a:endParaRPr kumimoji="0" lang="en-US" sz="1400" b="0" i="0" u="none" strike="noStrike" kern="0" cap="none" spc="0" normalizeH="0" baseline="0" noProof="0">
              <a:ln>
                <a:noFill/>
              </a:ln>
              <a:solidFill>
                <a:srgbClr val="FFFFFF"/>
              </a:solidFill>
              <a:effectLst/>
              <a:uLnTx/>
              <a:uFillTx/>
              <a:latin typeface="+mj-lt"/>
              <a:ea typeface="+mn-ea"/>
              <a:cs typeface="Segoe UI"/>
            </a:endParaRPr>
          </a:p>
        </p:txBody>
      </p:sp>
      <p:sp>
        <p:nvSpPr>
          <p:cNvPr id="27" name="TextBox 26">
            <a:extLst>
              <a:ext uri="{FF2B5EF4-FFF2-40B4-BE49-F238E27FC236}">
                <a16:creationId xmlns:a16="http://schemas.microsoft.com/office/drawing/2014/main" id="{FC312B2B-7FC2-7010-1899-05BA8C17DFA8}"/>
              </a:ext>
            </a:extLst>
          </p:cNvPr>
          <p:cNvSpPr txBox="1"/>
          <p:nvPr/>
        </p:nvSpPr>
        <p:spPr>
          <a:xfrm>
            <a:off x="668755" y="3527779"/>
            <a:ext cx="2279983" cy="246221"/>
          </a:xfrm>
          <a:prstGeom prst="rect">
            <a:avLst/>
          </a:prstGeom>
          <a:noFill/>
        </p:spPr>
        <p:txBody>
          <a:bodyPr wrap="none" lIns="0" tIns="0" rIns="0" bIns="0" rtlCol="0">
            <a:spAutoFit/>
          </a:bodyPr>
          <a:lstStyle/>
          <a:p>
            <a:pPr algn="ctr"/>
            <a:r>
              <a:rPr lang="en-US" sz="1600" dirty="0" err="1"/>
              <a:t>Acceso</a:t>
            </a:r>
            <a:r>
              <a:rPr lang="en-US" sz="1600" dirty="0"/>
              <a:t> </a:t>
            </a:r>
            <a:r>
              <a:rPr lang="en-US" sz="1600" dirty="0" err="1"/>
              <a:t>directo</a:t>
            </a:r>
            <a:r>
              <a:rPr lang="en-US" sz="1600" dirty="0"/>
              <a:t> </a:t>
            </a:r>
            <a:r>
              <a:rPr lang="en-US" sz="1600" dirty="0" err="1"/>
              <a:t>habilitado</a:t>
            </a:r>
            <a:endParaRPr lang="en-US" sz="1600" dirty="0"/>
          </a:p>
        </p:txBody>
      </p:sp>
      <p:pic>
        <p:nvPicPr>
          <p:cNvPr id="28" name="Picture 27" descr="Icon representing data silos">
            <a:extLst>
              <a:ext uri="{FF2B5EF4-FFF2-40B4-BE49-F238E27FC236}">
                <a16:creationId xmlns:a16="http://schemas.microsoft.com/office/drawing/2014/main" id="{BEF5AA2A-03F3-6FAF-AED9-708D282FE193}"/>
              </a:ext>
            </a:extLst>
          </p:cNvPr>
          <p:cNvPicPr>
            <a:picLocks noChangeAspect="1"/>
          </p:cNvPicPr>
          <p:nvPr/>
        </p:nvPicPr>
        <p:blipFill>
          <a:blip r:embed="rId4">
            <a:biLevel thresh="25000"/>
          </a:blip>
          <a:stretch>
            <a:fillRect/>
          </a:stretch>
        </p:blipFill>
        <p:spPr>
          <a:xfrm>
            <a:off x="1747361" y="4415215"/>
            <a:ext cx="393700" cy="317500"/>
          </a:xfrm>
          <a:prstGeom prst="rect">
            <a:avLst/>
          </a:prstGeom>
        </p:spPr>
      </p:pic>
      <p:sp>
        <p:nvSpPr>
          <p:cNvPr id="29" name="TextBox 28">
            <a:extLst>
              <a:ext uri="{FF2B5EF4-FFF2-40B4-BE49-F238E27FC236}">
                <a16:creationId xmlns:a16="http://schemas.microsoft.com/office/drawing/2014/main" id="{F1DE1B2C-BF85-CDF0-C5CF-4308DD949F43}"/>
              </a:ext>
            </a:extLst>
          </p:cNvPr>
          <p:cNvSpPr txBox="1"/>
          <p:nvPr/>
        </p:nvSpPr>
        <p:spPr>
          <a:xfrm>
            <a:off x="1029811" y="4959257"/>
            <a:ext cx="1828800" cy="492443"/>
          </a:xfrm>
          <a:prstGeom prst="rect">
            <a:avLst/>
          </a:prstGeom>
          <a:noFill/>
        </p:spPr>
        <p:txBody>
          <a:bodyPr wrap="square" lIns="0" tIns="0" rIns="0" bIns="0" rtlCol="0">
            <a:spAutoFit/>
          </a:bodyPr>
          <a:lstStyle/>
          <a:p>
            <a:pPr algn="ctr"/>
            <a:r>
              <a:rPr lang="en-US" sz="1600" dirty="0" err="1"/>
              <a:t>Estructurado</a:t>
            </a:r>
            <a:r>
              <a:rPr lang="en-US" sz="1600" dirty="0"/>
              <a:t> / No </a:t>
            </a:r>
            <a:r>
              <a:rPr lang="en-US" sz="1600" dirty="0" err="1"/>
              <a:t>Estructurado</a:t>
            </a:r>
            <a:endParaRPr lang="en-US" sz="1600" dirty="0"/>
          </a:p>
        </p:txBody>
      </p:sp>
      <p:sp>
        <p:nvSpPr>
          <p:cNvPr id="31" name="Embed_ECCE" title="Icon of two chevron brackets around a backslash">
            <a:extLst>
              <a:ext uri="{FF2B5EF4-FFF2-40B4-BE49-F238E27FC236}">
                <a16:creationId xmlns:a16="http://schemas.microsoft.com/office/drawing/2014/main" id="{911E1CEE-DE7C-D2D5-33B2-BA8400A97CFF}"/>
              </a:ext>
            </a:extLst>
          </p:cNvPr>
          <p:cNvSpPr>
            <a:spLocks noChangeAspect="1" noEditPoints="1"/>
          </p:cNvSpPr>
          <p:nvPr/>
        </p:nvSpPr>
        <p:spPr bwMode="auto">
          <a:xfrm>
            <a:off x="4556567" y="2937957"/>
            <a:ext cx="426562" cy="365760"/>
          </a:xfrm>
          <a:custGeom>
            <a:avLst/>
            <a:gdLst>
              <a:gd name="T0" fmla="*/ 672 w 3136"/>
              <a:gd name="T1" fmla="*/ 2017 h 2689"/>
              <a:gd name="T2" fmla="*/ 0 w 3136"/>
              <a:gd name="T3" fmla="*/ 1345 h 2689"/>
              <a:gd name="T4" fmla="*/ 672 w 3136"/>
              <a:gd name="T5" fmla="*/ 672 h 2689"/>
              <a:gd name="T6" fmla="*/ 2464 w 3136"/>
              <a:gd name="T7" fmla="*/ 2017 h 2689"/>
              <a:gd name="T8" fmla="*/ 3136 w 3136"/>
              <a:gd name="T9" fmla="*/ 1345 h 2689"/>
              <a:gd name="T10" fmla="*/ 2464 w 3136"/>
              <a:gd name="T11" fmla="*/ 672 h 2689"/>
              <a:gd name="T12" fmla="*/ 1121 w 3136"/>
              <a:gd name="T13" fmla="*/ 2689 h 2689"/>
              <a:gd name="T14" fmla="*/ 2017 w 3136"/>
              <a:gd name="T15" fmla="*/ 0 h 2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36" h="2689">
                <a:moveTo>
                  <a:pt x="672" y="2017"/>
                </a:moveTo>
                <a:lnTo>
                  <a:pt x="0" y="1345"/>
                </a:lnTo>
                <a:lnTo>
                  <a:pt x="672" y="672"/>
                </a:lnTo>
                <a:moveTo>
                  <a:pt x="2464" y="2017"/>
                </a:moveTo>
                <a:lnTo>
                  <a:pt x="3136" y="1345"/>
                </a:lnTo>
                <a:lnTo>
                  <a:pt x="2464" y="672"/>
                </a:lnTo>
                <a:moveTo>
                  <a:pt x="1121" y="2689"/>
                </a:moveTo>
                <a:lnTo>
                  <a:pt x="2017" y="0"/>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TextBox 31">
            <a:extLst>
              <a:ext uri="{FF2B5EF4-FFF2-40B4-BE49-F238E27FC236}">
                <a16:creationId xmlns:a16="http://schemas.microsoft.com/office/drawing/2014/main" id="{286B0452-8633-D1BE-F6D4-6953E5466239}"/>
              </a:ext>
            </a:extLst>
          </p:cNvPr>
          <p:cNvSpPr txBox="1"/>
          <p:nvPr/>
        </p:nvSpPr>
        <p:spPr>
          <a:xfrm>
            <a:off x="4342648" y="3527779"/>
            <a:ext cx="854400" cy="246221"/>
          </a:xfrm>
          <a:prstGeom prst="rect">
            <a:avLst/>
          </a:prstGeom>
          <a:noFill/>
        </p:spPr>
        <p:txBody>
          <a:bodyPr wrap="none" lIns="0" tIns="0" rIns="0" bIns="0" rtlCol="0">
            <a:spAutoFit/>
          </a:bodyPr>
          <a:lstStyle/>
          <a:p>
            <a:pPr algn="ctr"/>
            <a:r>
              <a:rPr lang="en-US" sz="1600" dirty="0"/>
              <a:t>Shortcuts</a:t>
            </a:r>
          </a:p>
        </p:txBody>
      </p:sp>
      <p:pic>
        <p:nvPicPr>
          <p:cNvPr id="33" name="Picture 32" descr="Icon representing organizing data with a computer">
            <a:extLst>
              <a:ext uri="{FF2B5EF4-FFF2-40B4-BE49-F238E27FC236}">
                <a16:creationId xmlns:a16="http://schemas.microsoft.com/office/drawing/2014/main" id="{BBEEA7EE-A843-6090-3757-897E0A8A881B}"/>
              </a:ext>
            </a:extLst>
          </p:cNvPr>
          <p:cNvPicPr>
            <a:picLocks noChangeAspect="1"/>
          </p:cNvPicPr>
          <p:nvPr/>
        </p:nvPicPr>
        <p:blipFill>
          <a:blip r:embed="rId5">
            <a:biLevel thresh="25000"/>
          </a:blip>
          <a:stretch>
            <a:fillRect/>
          </a:stretch>
        </p:blipFill>
        <p:spPr>
          <a:xfrm>
            <a:off x="4571773" y="4415215"/>
            <a:ext cx="406400" cy="431800"/>
          </a:xfrm>
          <a:prstGeom prst="rect">
            <a:avLst/>
          </a:prstGeom>
        </p:spPr>
      </p:pic>
      <p:sp>
        <p:nvSpPr>
          <p:cNvPr id="34" name="TextBox 33">
            <a:extLst>
              <a:ext uri="{FF2B5EF4-FFF2-40B4-BE49-F238E27FC236}">
                <a16:creationId xmlns:a16="http://schemas.microsoft.com/office/drawing/2014/main" id="{D7EADC68-9F9B-F98C-30CC-0F3C28CD6455}"/>
              </a:ext>
            </a:extLst>
          </p:cNvPr>
          <p:cNvSpPr txBox="1"/>
          <p:nvPr/>
        </p:nvSpPr>
        <p:spPr>
          <a:xfrm>
            <a:off x="4034843" y="4959257"/>
            <a:ext cx="1480260" cy="492443"/>
          </a:xfrm>
          <a:prstGeom prst="rect">
            <a:avLst/>
          </a:prstGeom>
          <a:noFill/>
        </p:spPr>
        <p:txBody>
          <a:bodyPr wrap="square" lIns="0" tIns="0" rIns="0" bIns="0" rtlCol="0">
            <a:spAutoFit/>
          </a:bodyPr>
          <a:lstStyle/>
          <a:p>
            <a:pPr algn="ctr"/>
            <a:r>
              <a:rPr lang="en-US" sz="1600" dirty="0" err="1"/>
              <a:t>Canalizaciones</a:t>
            </a:r>
            <a:r>
              <a:rPr lang="en-US" sz="1600" dirty="0"/>
              <a:t> y </a:t>
            </a:r>
            <a:r>
              <a:rPr lang="en-US" sz="1600" dirty="0" err="1"/>
              <a:t>flujos</a:t>
            </a:r>
            <a:r>
              <a:rPr lang="en-US" sz="1600" dirty="0"/>
              <a:t> de </a:t>
            </a:r>
            <a:r>
              <a:rPr lang="en-US" sz="1600" dirty="0" err="1"/>
              <a:t>datos</a:t>
            </a:r>
            <a:endParaRPr lang="en-US" sz="1600" dirty="0"/>
          </a:p>
        </p:txBody>
      </p:sp>
      <p:cxnSp>
        <p:nvCxnSpPr>
          <p:cNvPr id="35" name="Straight Arrow Connector 34" descr="A arrow connecting Shortcut Enabled to Shortcuts">
            <a:extLst>
              <a:ext uri="{FF2B5EF4-FFF2-40B4-BE49-F238E27FC236}">
                <a16:creationId xmlns:a16="http://schemas.microsoft.com/office/drawing/2014/main" id="{1573B95C-C3F8-F368-7DC7-D2F400C39454}"/>
              </a:ext>
            </a:extLst>
          </p:cNvPr>
          <p:cNvCxnSpPr/>
          <p:nvPr/>
        </p:nvCxnSpPr>
        <p:spPr>
          <a:xfrm>
            <a:off x="3063254" y="3650607"/>
            <a:ext cx="883578" cy="0"/>
          </a:xfrm>
          <a:prstGeom prst="straightConnector1">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descr="A arrow connecting Structured / Unstructured to Pipelines &amp; Dataflows&#10;">
            <a:extLst>
              <a:ext uri="{FF2B5EF4-FFF2-40B4-BE49-F238E27FC236}">
                <a16:creationId xmlns:a16="http://schemas.microsoft.com/office/drawing/2014/main" id="{C3B9109C-A763-C74C-A6C8-743FCD8AAB44}"/>
              </a:ext>
            </a:extLst>
          </p:cNvPr>
          <p:cNvCxnSpPr/>
          <p:nvPr/>
        </p:nvCxnSpPr>
        <p:spPr>
          <a:xfrm>
            <a:off x="3063254" y="5205478"/>
            <a:ext cx="883578" cy="0"/>
          </a:xfrm>
          <a:prstGeom prst="straightConnector1">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Icon of two houses representing a Data Lakehouse">
            <a:extLst>
              <a:ext uri="{FF2B5EF4-FFF2-40B4-BE49-F238E27FC236}">
                <a16:creationId xmlns:a16="http://schemas.microsoft.com/office/drawing/2014/main" id="{E0FB07C6-A7B7-880C-26E8-00675AF09AB7}"/>
              </a:ext>
            </a:extLst>
          </p:cNvPr>
          <p:cNvPicPr>
            <a:picLocks noChangeAspect="1"/>
          </p:cNvPicPr>
          <p:nvPr/>
        </p:nvPicPr>
        <p:blipFill>
          <a:blip r:embed="rId6">
            <a:biLevel thresh="25000"/>
          </a:blip>
          <a:stretch>
            <a:fillRect/>
          </a:stretch>
        </p:blipFill>
        <p:spPr>
          <a:xfrm>
            <a:off x="7322435" y="2913886"/>
            <a:ext cx="546100" cy="444500"/>
          </a:xfrm>
          <a:prstGeom prst="rect">
            <a:avLst/>
          </a:prstGeom>
        </p:spPr>
      </p:pic>
      <p:sp>
        <p:nvSpPr>
          <p:cNvPr id="39" name="TextBox 38">
            <a:extLst>
              <a:ext uri="{FF2B5EF4-FFF2-40B4-BE49-F238E27FC236}">
                <a16:creationId xmlns:a16="http://schemas.microsoft.com/office/drawing/2014/main" id="{B1FE736F-68F5-F8DD-74E9-CB99F4C6BBC9}"/>
              </a:ext>
            </a:extLst>
          </p:cNvPr>
          <p:cNvSpPr txBox="1"/>
          <p:nvPr/>
        </p:nvSpPr>
        <p:spPr>
          <a:xfrm>
            <a:off x="7014044" y="3527779"/>
            <a:ext cx="1162882" cy="246221"/>
          </a:xfrm>
          <a:prstGeom prst="rect">
            <a:avLst/>
          </a:prstGeom>
          <a:noFill/>
        </p:spPr>
        <p:txBody>
          <a:bodyPr wrap="none" lIns="0" tIns="0" rIns="0" bIns="0" rtlCol="0">
            <a:spAutoFit/>
          </a:bodyPr>
          <a:lstStyle/>
          <a:p>
            <a:pPr algn="ctr"/>
            <a:r>
              <a:rPr lang="en-US" sz="1600" dirty="0"/>
              <a:t>Lakehouse(s)</a:t>
            </a:r>
          </a:p>
        </p:txBody>
      </p:sp>
      <p:cxnSp>
        <p:nvCxnSpPr>
          <p:cNvPr id="40" name="Straight Arrow Connector 39" descr="A double-headed arrow connecting Lakehouses to Notebooks &amp; Dataflows">
            <a:extLst>
              <a:ext uri="{FF2B5EF4-FFF2-40B4-BE49-F238E27FC236}">
                <a16:creationId xmlns:a16="http://schemas.microsoft.com/office/drawing/2014/main" id="{0947CE10-24A1-B70E-8F9A-DB64F2EBAD8C}"/>
              </a:ext>
            </a:extLst>
          </p:cNvPr>
          <p:cNvCxnSpPr/>
          <p:nvPr/>
        </p:nvCxnSpPr>
        <p:spPr>
          <a:xfrm>
            <a:off x="7561591" y="3996467"/>
            <a:ext cx="0" cy="850548"/>
          </a:xfrm>
          <a:prstGeom prst="straightConnector1">
            <a:avLst/>
          </a:prstGeom>
          <a:ln w="38100">
            <a:solidFill>
              <a:srgbClr val="52C7AA"/>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Picture 40" descr="Icon representing organizing data with a notebook">
            <a:extLst>
              <a:ext uri="{FF2B5EF4-FFF2-40B4-BE49-F238E27FC236}">
                <a16:creationId xmlns:a16="http://schemas.microsoft.com/office/drawing/2014/main" id="{51B39870-1BAC-431F-06DD-81B077149547}"/>
              </a:ext>
            </a:extLst>
          </p:cNvPr>
          <p:cNvPicPr>
            <a:picLocks noChangeAspect="1"/>
          </p:cNvPicPr>
          <p:nvPr/>
        </p:nvPicPr>
        <p:blipFill>
          <a:blip r:embed="rId7">
            <a:biLevel thresh="25000"/>
          </a:blip>
          <a:stretch>
            <a:fillRect/>
          </a:stretch>
        </p:blipFill>
        <p:spPr>
          <a:xfrm>
            <a:off x="7351133" y="5069482"/>
            <a:ext cx="406400" cy="482600"/>
          </a:xfrm>
          <a:prstGeom prst="rect">
            <a:avLst/>
          </a:prstGeom>
        </p:spPr>
      </p:pic>
      <p:sp>
        <p:nvSpPr>
          <p:cNvPr id="43" name="TextBox 42">
            <a:extLst>
              <a:ext uri="{FF2B5EF4-FFF2-40B4-BE49-F238E27FC236}">
                <a16:creationId xmlns:a16="http://schemas.microsoft.com/office/drawing/2014/main" id="{56BA67BD-590F-724F-8366-4C9EA8ED6688}"/>
              </a:ext>
            </a:extLst>
          </p:cNvPr>
          <p:cNvSpPr txBox="1"/>
          <p:nvPr/>
        </p:nvSpPr>
        <p:spPr>
          <a:xfrm>
            <a:off x="6168970" y="6215075"/>
            <a:ext cx="2551959" cy="246221"/>
          </a:xfrm>
          <a:prstGeom prst="rect">
            <a:avLst/>
          </a:prstGeom>
          <a:noFill/>
        </p:spPr>
        <p:txBody>
          <a:bodyPr wrap="square" lIns="0" tIns="0" rIns="0" bIns="0" rtlCol="0">
            <a:spAutoFit/>
          </a:bodyPr>
          <a:lstStyle/>
          <a:p>
            <a:pPr algn="ctr"/>
            <a:r>
              <a:rPr lang="en-US" sz="1600" dirty="0"/>
              <a:t>Notebooks &amp; Dataflows</a:t>
            </a:r>
          </a:p>
        </p:txBody>
      </p:sp>
      <p:grpSp>
        <p:nvGrpSpPr>
          <p:cNvPr id="44" name="Group 43" descr="A arrow connecting shortcuts and Pipelines &amp; Dataflows to Lakehouses">
            <a:extLst>
              <a:ext uri="{FF2B5EF4-FFF2-40B4-BE49-F238E27FC236}">
                <a16:creationId xmlns:a16="http://schemas.microsoft.com/office/drawing/2014/main" id="{7B35C152-35FD-3B57-E673-55FC40BAE284}"/>
              </a:ext>
            </a:extLst>
          </p:cNvPr>
          <p:cNvGrpSpPr/>
          <p:nvPr/>
        </p:nvGrpSpPr>
        <p:grpSpPr>
          <a:xfrm>
            <a:off x="5515103" y="3650890"/>
            <a:ext cx="1307735" cy="1554589"/>
            <a:chOff x="5482725" y="3275606"/>
            <a:chExt cx="1498941" cy="1554589"/>
          </a:xfrm>
        </p:grpSpPr>
        <p:cxnSp>
          <p:nvCxnSpPr>
            <p:cNvPr id="47" name="Elbow Connector 348">
              <a:extLst>
                <a:ext uri="{FF2B5EF4-FFF2-40B4-BE49-F238E27FC236}">
                  <a16:creationId xmlns:a16="http://schemas.microsoft.com/office/drawing/2014/main" id="{40ADE6BD-5EA0-2F5E-79F1-AFD1A55D6758}"/>
                </a:ext>
              </a:extLst>
            </p:cNvPr>
            <p:cNvCxnSpPr>
              <a:cxnSpLocks/>
              <a:stCxn id="34" idx="3"/>
              <a:endCxn id="39" idx="1"/>
            </p:cNvCxnSpPr>
            <p:nvPr/>
          </p:nvCxnSpPr>
          <p:spPr>
            <a:xfrm flipV="1">
              <a:off x="5482725" y="3275606"/>
              <a:ext cx="1498941" cy="1554589"/>
            </a:xfrm>
            <a:prstGeom prst="bentConnector3">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350">
              <a:extLst>
                <a:ext uri="{FF2B5EF4-FFF2-40B4-BE49-F238E27FC236}">
                  <a16:creationId xmlns:a16="http://schemas.microsoft.com/office/drawing/2014/main" id="{CCC36BD4-4851-437D-AAD1-094E25597A74}"/>
                </a:ext>
              </a:extLst>
            </p:cNvPr>
            <p:cNvCxnSpPr>
              <a:cxnSpLocks/>
              <a:endCxn id="39" idx="1"/>
            </p:cNvCxnSpPr>
            <p:nvPr/>
          </p:nvCxnSpPr>
          <p:spPr>
            <a:xfrm flipV="1">
              <a:off x="5515102" y="3275606"/>
              <a:ext cx="1466564" cy="375001"/>
            </a:xfrm>
            <a:prstGeom prst="bentConnector3">
              <a:avLst>
                <a:gd name="adj1" fmla="val 50000"/>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50" name="Picture 49" descr="Power BI Logo">
            <a:extLst>
              <a:ext uri="{FF2B5EF4-FFF2-40B4-BE49-F238E27FC236}">
                <a16:creationId xmlns:a16="http://schemas.microsoft.com/office/drawing/2014/main" id="{7F4F408A-3F6D-3B1C-1FE7-8C1DDD5507B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10166258" y="2936568"/>
            <a:ext cx="509731" cy="509731"/>
          </a:xfrm>
          <a:prstGeom prst="rect">
            <a:avLst/>
          </a:prstGeom>
        </p:spPr>
      </p:pic>
      <p:sp>
        <p:nvSpPr>
          <p:cNvPr id="68" name="TextBox 67">
            <a:extLst>
              <a:ext uri="{FF2B5EF4-FFF2-40B4-BE49-F238E27FC236}">
                <a16:creationId xmlns:a16="http://schemas.microsoft.com/office/drawing/2014/main" id="{B788C099-58A1-ED56-B429-D790B9EB913F}"/>
              </a:ext>
            </a:extLst>
          </p:cNvPr>
          <p:cNvSpPr txBox="1"/>
          <p:nvPr/>
        </p:nvSpPr>
        <p:spPr>
          <a:xfrm>
            <a:off x="10277654" y="3527779"/>
            <a:ext cx="286938" cy="246221"/>
          </a:xfrm>
          <a:prstGeom prst="rect">
            <a:avLst/>
          </a:prstGeom>
          <a:noFill/>
        </p:spPr>
        <p:txBody>
          <a:bodyPr wrap="none" lIns="0" tIns="0" rIns="0" bIns="0" rtlCol="0">
            <a:spAutoFit/>
          </a:bodyPr>
          <a:lstStyle/>
          <a:p>
            <a:pPr algn="ctr"/>
            <a:r>
              <a:rPr lang="en-US" sz="1600" dirty="0"/>
              <a:t>PBI</a:t>
            </a:r>
          </a:p>
        </p:txBody>
      </p:sp>
      <p:sp>
        <p:nvSpPr>
          <p:cNvPr id="69" name="server" title="Icon of a server tower">
            <a:extLst>
              <a:ext uri="{FF2B5EF4-FFF2-40B4-BE49-F238E27FC236}">
                <a16:creationId xmlns:a16="http://schemas.microsoft.com/office/drawing/2014/main" id="{27A40128-3BD4-1D8F-38C7-5AA1091E6863}"/>
              </a:ext>
            </a:extLst>
          </p:cNvPr>
          <p:cNvSpPr>
            <a:spLocks noChangeAspect="1" noEditPoints="1"/>
          </p:cNvSpPr>
          <p:nvPr/>
        </p:nvSpPr>
        <p:spPr bwMode="auto">
          <a:xfrm>
            <a:off x="10324839" y="4415215"/>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70" name="TextBox 69">
            <a:extLst>
              <a:ext uri="{FF2B5EF4-FFF2-40B4-BE49-F238E27FC236}">
                <a16:creationId xmlns:a16="http://schemas.microsoft.com/office/drawing/2014/main" id="{AC28DC5A-E438-3A2F-1374-9B73EF1A0931}"/>
              </a:ext>
            </a:extLst>
          </p:cNvPr>
          <p:cNvSpPr txBox="1"/>
          <p:nvPr/>
        </p:nvSpPr>
        <p:spPr>
          <a:xfrm>
            <a:off x="9429313" y="4959257"/>
            <a:ext cx="1983621" cy="246221"/>
          </a:xfrm>
          <a:prstGeom prst="rect">
            <a:avLst/>
          </a:prstGeom>
          <a:noFill/>
        </p:spPr>
        <p:txBody>
          <a:bodyPr wrap="none" lIns="0" tIns="0" rIns="0" bIns="0" rtlCol="0" anchor="t">
            <a:spAutoFit/>
          </a:bodyPr>
          <a:lstStyle/>
          <a:p>
            <a:pPr algn="ctr"/>
            <a:r>
              <a:rPr lang="en-US" sz="1600" dirty="0"/>
              <a:t>Lake </a:t>
            </a:r>
            <a:r>
              <a:rPr lang="en-US" sz="1600" dirty="0" err="1"/>
              <a:t>Almacenamiento</a:t>
            </a:r>
          </a:p>
        </p:txBody>
      </p:sp>
      <p:grpSp>
        <p:nvGrpSpPr>
          <p:cNvPr id="71" name="Group 70" descr="A arrow connecting Lakehouses to PBI and Lake Warehouse">
            <a:extLst>
              <a:ext uri="{FF2B5EF4-FFF2-40B4-BE49-F238E27FC236}">
                <a16:creationId xmlns:a16="http://schemas.microsoft.com/office/drawing/2014/main" id="{36C390EF-A4C8-4F3B-FA3C-640A5D93372F}"/>
              </a:ext>
            </a:extLst>
          </p:cNvPr>
          <p:cNvGrpSpPr/>
          <p:nvPr/>
        </p:nvGrpSpPr>
        <p:grpSpPr>
          <a:xfrm>
            <a:off x="8352212" y="3650890"/>
            <a:ext cx="1121592" cy="1431478"/>
            <a:chOff x="8144548" y="3275606"/>
            <a:chExt cx="1362174" cy="1431478"/>
          </a:xfrm>
        </p:grpSpPr>
        <p:cxnSp>
          <p:nvCxnSpPr>
            <p:cNvPr id="72" name="Elbow Connector 354">
              <a:extLst>
                <a:ext uri="{FF2B5EF4-FFF2-40B4-BE49-F238E27FC236}">
                  <a16:creationId xmlns:a16="http://schemas.microsoft.com/office/drawing/2014/main" id="{E15F2EE0-ED9F-ED17-5C37-3B0B5CEB3791}"/>
                </a:ext>
              </a:extLst>
            </p:cNvPr>
            <p:cNvCxnSpPr>
              <a:cxnSpLocks/>
              <a:endCxn id="70" idx="1"/>
            </p:cNvCxnSpPr>
            <p:nvPr/>
          </p:nvCxnSpPr>
          <p:spPr>
            <a:xfrm rot="16200000" flipH="1">
              <a:off x="8702255" y="3956655"/>
              <a:ext cx="1056476" cy="444382"/>
            </a:xfrm>
            <a:prstGeom prst="bentConnector2">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355">
              <a:extLst>
                <a:ext uri="{FF2B5EF4-FFF2-40B4-BE49-F238E27FC236}">
                  <a16:creationId xmlns:a16="http://schemas.microsoft.com/office/drawing/2014/main" id="{BC9F8BD3-987B-DE94-D42A-4620A9AE9FB2}"/>
                </a:ext>
              </a:extLst>
            </p:cNvPr>
            <p:cNvCxnSpPr>
              <a:cxnSpLocks/>
              <a:stCxn id="39" idx="3"/>
            </p:cNvCxnSpPr>
            <p:nvPr/>
          </p:nvCxnSpPr>
          <p:spPr>
            <a:xfrm>
              <a:off x="8144548" y="3275606"/>
              <a:ext cx="1362174" cy="251891"/>
            </a:xfrm>
            <a:prstGeom prst="bentConnector3">
              <a:avLst>
                <a:gd name="adj1" fmla="val 50000"/>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
        <p:nvSpPr>
          <p:cNvPr id="75" name="Rounded Rectangle 130">
            <a:extLst>
              <a:ext uri="{FF2B5EF4-FFF2-40B4-BE49-F238E27FC236}">
                <a16:creationId xmlns:a16="http://schemas.microsoft.com/office/drawing/2014/main" id="{D37531FD-C901-3B16-F11E-4A77BA37FAFD}"/>
              </a:ext>
            </a:extLst>
          </p:cNvPr>
          <p:cNvSpPr/>
          <p:nvPr/>
        </p:nvSpPr>
        <p:spPr>
          <a:xfrm>
            <a:off x="3894019" y="2064486"/>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err="1"/>
              <a:t>Ingestión</a:t>
            </a:r>
            <a:endParaRPr lang="en-US" sz="1800" b="1" dirty="0"/>
          </a:p>
        </p:txBody>
      </p:sp>
      <p:sp>
        <p:nvSpPr>
          <p:cNvPr id="76" name="Rounded Rectangle 130">
            <a:extLst>
              <a:ext uri="{FF2B5EF4-FFF2-40B4-BE49-F238E27FC236}">
                <a16:creationId xmlns:a16="http://schemas.microsoft.com/office/drawing/2014/main" id="{78EB4E7A-26CC-5F92-C345-DB394E7BE47D}"/>
              </a:ext>
            </a:extLst>
          </p:cNvPr>
          <p:cNvSpPr/>
          <p:nvPr/>
        </p:nvSpPr>
        <p:spPr>
          <a:xfrm>
            <a:off x="6677332" y="2064486"/>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err="1"/>
              <a:t>Almacenar</a:t>
            </a:r>
            <a:endParaRPr lang="en-US" sz="1800" b="1" dirty="0"/>
          </a:p>
        </p:txBody>
      </p:sp>
      <p:sp>
        <p:nvSpPr>
          <p:cNvPr id="77" name="Rounded Rectangle 130">
            <a:extLst>
              <a:ext uri="{FF2B5EF4-FFF2-40B4-BE49-F238E27FC236}">
                <a16:creationId xmlns:a16="http://schemas.microsoft.com/office/drawing/2014/main" id="{87C93DAD-5030-F61C-6BCA-18801CA6EFD3}"/>
              </a:ext>
            </a:extLst>
          </p:cNvPr>
          <p:cNvSpPr/>
          <p:nvPr/>
        </p:nvSpPr>
        <p:spPr>
          <a:xfrm>
            <a:off x="9415876" y="2143366"/>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err="1"/>
              <a:t>Exponer</a:t>
            </a:r>
            <a:endParaRPr lang="en-US" sz="1800" b="1" dirty="0"/>
          </a:p>
        </p:txBody>
      </p:sp>
      <p:sp>
        <p:nvSpPr>
          <p:cNvPr id="78" name="Rounded Rectangle 130">
            <a:extLst>
              <a:ext uri="{FF2B5EF4-FFF2-40B4-BE49-F238E27FC236}">
                <a16:creationId xmlns:a16="http://schemas.microsoft.com/office/drawing/2014/main" id="{C208B0C3-C20A-9DB4-62A0-108F9C51C86F}"/>
              </a:ext>
            </a:extLst>
          </p:cNvPr>
          <p:cNvSpPr/>
          <p:nvPr/>
        </p:nvSpPr>
        <p:spPr>
          <a:xfrm>
            <a:off x="6670073" y="5626508"/>
            <a:ext cx="2236859"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1800" b="1" dirty="0" err="1"/>
              <a:t>Transformación</a:t>
            </a:r>
            <a:endParaRPr lang="en-US" sz="1800" b="1" dirty="0"/>
          </a:p>
        </p:txBody>
      </p:sp>
      <p:pic>
        <p:nvPicPr>
          <p:cNvPr id="88" name="Picture 87" descr="Icon representing data silos">
            <a:extLst>
              <a:ext uri="{FF2B5EF4-FFF2-40B4-BE49-F238E27FC236}">
                <a16:creationId xmlns:a16="http://schemas.microsoft.com/office/drawing/2014/main" id="{15BFF566-A12D-0F9B-380F-77D762F4D52B}"/>
              </a:ext>
            </a:extLst>
          </p:cNvPr>
          <p:cNvPicPr>
            <a:picLocks noChangeAspect="1"/>
          </p:cNvPicPr>
          <p:nvPr/>
        </p:nvPicPr>
        <p:blipFill>
          <a:blip r:embed="rId4">
            <a:biLevel thresh="25000"/>
          </a:blip>
          <a:stretch>
            <a:fillRect/>
          </a:stretch>
        </p:blipFill>
        <p:spPr>
          <a:xfrm>
            <a:off x="1649327" y="2964771"/>
            <a:ext cx="393700" cy="317500"/>
          </a:xfrm>
          <a:prstGeom prst="rect">
            <a:avLst/>
          </a:prstGeom>
        </p:spPr>
      </p:pic>
    </p:spTree>
    <p:extLst>
      <p:ext uri="{BB962C8B-B14F-4D97-AF65-F5344CB8AC3E}">
        <p14:creationId xmlns:p14="http://schemas.microsoft.com/office/powerpoint/2010/main" val="2163440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Icon&#10;&#10;Description automatically generated">
            <a:extLst>
              <a:ext uri="{FF2B5EF4-FFF2-40B4-BE49-F238E27FC236}">
                <a16:creationId xmlns:a16="http://schemas.microsoft.com/office/drawing/2014/main" id="{EB0234C3-7122-EBBE-359C-1EF1F7BA4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410" y="627310"/>
            <a:ext cx="723347" cy="723347"/>
          </a:xfrm>
          <a:prstGeom prst="rect">
            <a:avLst/>
          </a:prstGeom>
        </p:spPr>
      </p:pic>
      <p:cxnSp>
        <p:nvCxnSpPr>
          <p:cNvPr id="52" name="Straight Connector 51">
            <a:extLst>
              <a:ext uri="{FF2B5EF4-FFF2-40B4-BE49-F238E27FC236}">
                <a16:creationId xmlns:a16="http://schemas.microsoft.com/office/drawing/2014/main" id="{EFB39C26-5349-51D0-1AC3-A3572782FD66}"/>
              </a:ext>
            </a:extLst>
          </p:cNvPr>
          <p:cNvCxnSpPr>
            <a:cxnSpLocks/>
          </p:cNvCxnSpPr>
          <p:nvPr/>
        </p:nvCxnSpPr>
        <p:spPr>
          <a:xfrm>
            <a:off x="1918658" y="493476"/>
            <a:ext cx="0" cy="991014"/>
          </a:xfrm>
          <a:prstGeom prst="line">
            <a:avLst/>
          </a:prstGeom>
          <a:ln w="19050">
            <a:solidFill>
              <a:schemeClr val="tx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795B657F-BF2A-729F-2408-92E5532B256F}"/>
              </a:ext>
            </a:extLst>
          </p:cNvPr>
          <p:cNvSpPr txBox="1">
            <a:spLocks/>
          </p:cNvSpPr>
          <p:nvPr/>
        </p:nvSpPr>
        <p:spPr>
          <a:xfrm>
            <a:off x="2179645" y="494908"/>
            <a:ext cx="9427138"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30" normalizeH="0" baseline="0" noProof="0" dirty="0">
                <a:ln w="3175">
                  <a:noFill/>
                </a:ln>
                <a:solidFill>
                  <a:srgbClr val="FFFFFF"/>
                </a:solidFill>
                <a:effectLst/>
                <a:uLnTx/>
                <a:uFillTx/>
                <a:latin typeface="Segoe UI Semibold"/>
                <a:ea typeface="+mn-ea"/>
                <a:cs typeface="Segoe UI" pitchFamily="34" charset="0"/>
              </a:rPr>
              <a:t>Microsoft Fabric</a:t>
            </a:r>
          </a:p>
        </p:txBody>
      </p:sp>
      <p:sp>
        <p:nvSpPr>
          <p:cNvPr id="54" name="Text Placeholder 103">
            <a:extLst>
              <a:ext uri="{FF2B5EF4-FFF2-40B4-BE49-F238E27FC236}">
                <a16:creationId xmlns:a16="http://schemas.microsoft.com/office/drawing/2014/main" id="{6AB3CF51-C462-C92B-4330-C569F5A66F94}"/>
              </a:ext>
            </a:extLst>
          </p:cNvPr>
          <p:cNvSpPr txBox="1">
            <a:spLocks/>
          </p:cNvSpPr>
          <p:nvPr/>
        </p:nvSpPr>
        <p:spPr>
          <a:xfrm>
            <a:off x="2179645" y="1039774"/>
            <a:ext cx="9427138" cy="430887"/>
          </a:xfrm>
          <a:prstGeom prst="rect">
            <a:avLst/>
          </a:prstGeom>
        </p:spPr>
        <p:txBody>
          <a:bodyPr vert="horz" wrap="square" lIns="0" tIns="0" rIns="0" bIns="0" rtlCol="0" anchor="t">
            <a:spAutoFit/>
          </a:bodyPr>
          <a:lstStyle>
            <a:lvl1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70000">
                      <a:srgbClr val="49C5B1"/>
                    </a:gs>
                    <a:gs pos="0">
                      <a:srgbClr val="8DE971"/>
                    </a:gs>
                  </a:gsLst>
                  <a:path path="circle">
                    <a:fillToRect l="100000" t="100000"/>
                  </a:path>
                </a:gradFill>
                <a:latin typeface="+mj-lt"/>
                <a:ea typeface="+mn-ea"/>
                <a:cs typeface="Segoe UI" panose="020B0502040204020203" pitchFamily="34" charset="0"/>
              </a:defRPr>
            </a:lvl1pPr>
            <a:lvl2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2pPr>
            <a:lvl3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3pPr>
            <a:lvl4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4pPr>
            <a:lvl5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l">
              <a:defRPr/>
            </a:pPr>
            <a:r>
              <a:rPr lang="en-US" dirty="0" err="1">
                <a:solidFill>
                  <a:srgbClr val="49C5B1"/>
                </a:solidFill>
              </a:rPr>
              <a:t>Almacenamiento</a:t>
            </a:r>
            <a:r>
              <a:rPr lang="en-US" dirty="0">
                <a:solidFill>
                  <a:srgbClr val="49C5B1"/>
                </a:solidFill>
              </a:rPr>
              <a:t> de </a:t>
            </a:r>
            <a:r>
              <a:rPr lang="en-US" dirty="0" err="1">
                <a:solidFill>
                  <a:srgbClr val="49C5B1"/>
                </a:solidFill>
              </a:rPr>
              <a:t>datos</a:t>
            </a:r>
            <a:endParaRPr kumimoji="0" lang="en-US" sz="2800" b="0" i="0" u="none" strike="noStrike" kern="1200" cap="none" spc="0" normalizeH="0" baseline="0" noProof="0" dirty="0">
              <a:ln>
                <a:noFill/>
              </a:ln>
              <a:solidFill>
                <a:srgbClr val="49C5B1"/>
              </a:solidFill>
              <a:effectLst/>
              <a:uLnTx/>
              <a:uFillTx/>
              <a:latin typeface="Segoe UI Semibold"/>
              <a:ea typeface="+mn-ea"/>
              <a:cs typeface="Segoe UI" panose="020B0502040204020203" pitchFamily="34" charset="0"/>
            </a:endParaRPr>
          </a:p>
        </p:txBody>
      </p:sp>
      <p:sp>
        <p:nvSpPr>
          <p:cNvPr id="6" name="Rounded Rectangle 16">
            <a:extLst>
              <a:ext uri="{FF2B5EF4-FFF2-40B4-BE49-F238E27FC236}">
                <a16:creationId xmlns:a16="http://schemas.microsoft.com/office/drawing/2014/main" id="{DFA0801F-5779-98C7-7FAE-5CD5C5FC6E23}"/>
              </a:ext>
            </a:extLst>
          </p:cNvPr>
          <p:cNvSpPr/>
          <p:nvPr/>
        </p:nvSpPr>
        <p:spPr>
          <a:xfrm>
            <a:off x="156722" y="1906155"/>
            <a:ext cx="11646036" cy="4781248"/>
          </a:xfrm>
          <a:prstGeom prst="roundRect">
            <a:avLst>
              <a:gd name="adj" fmla="val 1815"/>
            </a:avLst>
          </a:prstGeom>
          <a:solidFill>
            <a:srgbClr val="091F2C"/>
          </a:soli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13" name="Rounded Rectangle 130">
            <a:extLst>
              <a:ext uri="{FF2B5EF4-FFF2-40B4-BE49-F238E27FC236}">
                <a16:creationId xmlns:a16="http://schemas.microsoft.com/office/drawing/2014/main" id="{603C9E0D-A487-00F1-A1E0-67FF688F2C73}"/>
              </a:ext>
            </a:extLst>
          </p:cNvPr>
          <p:cNvSpPr/>
          <p:nvPr/>
        </p:nvSpPr>
        <p:spPr>
          <a:xfrm>
            <a:off x="961918" y="2101061"/>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14400">
              <a:defRPr/>
            </a:pPr>
            <a:r>
              <a:rPr lang="en-US" sz="1800" kern="0" dirty="0">
                <a:solidFill>
                  <a:srgbClr val="FFFFFF"/>
                </a:solidFill>
                <a:latin typeface="+mj-lt"/>
                <a:cs typeface="Segoe UI" panose="020B0502040204020203" pitchFamily="34" charset="0"/>
              </a:rPr>
              <a:t>Fuente de </a:t>
            </a:r>
            <a:r>
              <a:rPr lang="en-US" sz="1800" kern="0" dirty="0" err="1">
                <a:solidFill>
                  <a:srgbClr val="FFFFFF"/>
                </a:solidFill>
                <a:latin typeface="+mj-lt"/>
                <a:cs typeface="Segoe UI" panose="020B0502040204020203" pitchFamily="34" charset="0"/>
              </a:rPr>
              <a:t>datos</a:t>
            </a:r>
            <a:endParaRPr kumimoji="0" lang="en-US" sz="1800" b="0" i="0" u="none" strike="noStrike" kern="0" cap="none" spc="0" normalizeH="0" baseline="0" noProof="0" dirty="0">
              <a:ln>
                <a:noFill/>
              </a:ln>
              <a:solidFill>
                <a:srgbClr val="FFFFFF"/>
              </a:solidFill>
              <a:effectLst/>
              <a:uLnTx/>
              <a:uFillTx/>
              <a:latin typeface="+mj-lt"/>
              <a:ea typeface="+mn-ea"/>
              <a:cs typeface="Segoe UI" panose="020B0502040204020203" pitchFamily="34" charset="0"/>
            </a:endParaRPr>
          </a:p>
        </p:txBody>
      </p:sp>
      <p:sp>
        <p:nvSpPr>
          <p:cNvPr id="27" name="TextBox 26">
            <a:extLst>
              <a:ext uri="{FF2B5EF4-FFF2-40B4-BE49-F238E27FC236}">
                <a16:creationId xmlns:a16="http://schemas.microsoft.com/office/drawing/2014/main" id="{FC312B2B-7FC2-7010-1899-05BA8C17DFA8}"/>
              </a:ext>
            </a:extLst>
          </p:cNvPr>
          <p:cNvSpPr txBox="1"/>
          <p:nvPr/>
        </p:nvSpPr>
        <p:spPr>
          <a:xfrm>
            <a:off x="1171563" y="3527779"/>
            <a:ext cx="1545295" cy="246221"/>
          </a:xfrm>
          <a:prstGeom prst="rect">
            <a:avLst/>
          </a:prstGeom>
          <a:noFill/>
        </p:spPr>
        <p:txBody>
          <a:bodyPr wrap="none" lIns="0" tIns="0" rIns="0" bIns="0" rtlCol="0">
            <a:spAutoFit/>
          </a:bodyPr>
          <a:lstStyle/>
          <a:p>
            <a:pPr algn="ctr"/>
            <a:r>
              <a:rPr lang="en-US" sz="1600" dirty="0"/>
              <a:t>Shortcut Enabled</a:t>
            </a:r>
          </a:p>
        </p:txBody>
      </p:sp>
      <p:pic>
        <p:nvPicPr>
          <p:cNvPr id="28" name="Picture 27" descr="Icon representing data silos">
            <a:extLst>
              <a:ext uri="{FF2B5EF4-FFF2-40B4-BE49-F238E27FC236}">
                <a16:creationId xmlns:a16="http://schemas.microsoft.com/office/drawing/2014/main" id="{BEF5AA2A-03F3-6FAF-AED9-708D282FE193}"/>
              </a:ext>
            </a:extLst>
          </p:cNvPr>
          <p:cNvPicPr>
            <a:picLocks noChangeAspect="1"/>
          </p:cNvPicPr>
          <p:nvPr/>
        </p:nvPicPr>
        <p:blipFill>
          <a:blip r:embed="rId4">
            <a:biLevel thresh="25000"/>
          </a:blip>
          <a:stretch>
            <a:fillRect/>
          </a:stretch>
        </p:blipFill>
        <p:spPr>
          <a:xfrm>
            <a:off x="1747361" y="4415215"/>
            <a:ext cx="393700" cy="317500"/>
          </a:xfrm>
          <a:prstGeom prst="rect">
            <a:avLst/>
          </a:prstGeom>
        </p:spPr>
      </p:pic>
      <p:sp>
        <p:nvSpPr>
          <p:cNvPr id="29" name="TextBox 28">
            <a:extLst>
              <a:ext uri="{FF2B5EF4-FFF2-40B4-BE49-F238E27FC236}">
                <a16:creationId xmlns:a16="http://schemas.microsoft.com/office/drawing/2014/main" id="{F1DE1B2C-BF85-CDF0-C5CF-4308DD949F43}"/>
              </a:ext>
            </a:extLst>
          </p:cNvPr>
          <p:cNvSpPr txBox="1"/>
          <p:nvPr/>
        </p:nvSpPr>
        <p:spPr>
          <a:xfrm>
            <a:off x="1029811" y="4959257"/>
            <a:ext cx="1828800" cy="492443"/>
          </a:xfrm>
          <a:prstGeom prst="rect">
            <a:avLst/>
          </a:prstGeom>
          <a:noFill/>
        </p:spPr>
        <p:txBody>
          <a:bodyPr wrap="square" lIns="0" tIns="0" rIns="0" bIns="0" rtlCol="0">
            <a:spAutoFit/>
          </a:bodyPr>
          <a:lstStyle/>
          <a:p>
            <a:pPr algn="ctr"/>
            <a:r>
              <a:rPr lang="en-US" sz="1600" dirty="0" err="1"/>
              <a:t>Estructurado</a:t>
            </a:r>
            <a:r>
              <a:rPr lang="en-US" sz="1600" dirty="0"/>
              <a:t> / No </a:t>
            </a:r>
            <a:r>
              <a:rPr lang="en-US" sz="1600" dirty="0" err="1"/>
              <a:t>Estructurado</a:t>
            </a:r>
            <a:endParaRPr lang="en-US" sz="1600" dirty="0"/>
          </a:p>
        </p:txBody>
      </p:sp>
      <p:sp>
        <p:nvSpPr>
          <p:cNvPr id="32" name="TextBox 31">
            <a:extLst>
              <a:ext uri="{FF2B5EF4-FFF2-40B4-BE49-F238E27FC236}">
                <a16:creationId xmlns:a16="http://schemas.microsoft.com/office/drawing/2014/main" id="{286B0452-8633-D1BE-F6D4-6953E5466239}"/>
              </a:ext>
            </a:extLst>
          </p:cNvPr>
          <p:cNvSpPr txBox="1"/>
          <p:nvPr/>
        </p:nvSpPr>
        <p:spPr>
          <a:xfrm>
            <a:off x="4351464" y="3527779"/>
            <a:ext cx="836769" cy="246221"/>
          </a:xfrm>
          <a:prstGeom prst="rect">
            <a:avLst/>
          </a:prstGeom>
          <a:noFill/>
        </p:spPr>
        <p:txBody>
          <a:bodyPr wrap="none" lIns="0" tIns="0" rIns="0" bIns="0" rtlCol="0">
            <a:spAutoFit/>
          </a:bodyPr>
          <a:lstStyle/>
          <a:p>
            <a:pPr algn="ctr"/>
            <a:r>
              <a:rPr lang="en-US" sz="1600" dirty="0" err="1"/>
              <a:t>Montajes</a:t>
            </a:r>
            <a:endParaRPr lang="en-US" sz="1600" dirty="0"/>
          </a:p>
        </p:txBody>
      </p:sp>
      <p:pic>
        <p:nvPicPr>
          <p:cNvPr id="33" name="Picture 32" descr="Icon representing organizing data with a computer">
            <a:extLst>
              <a:ext uri="{FF2B5EF4-FFF2-40B4-BE49-F238E27FC236}">
                <a16:creationId xmlns:a16="http://schemas.microsoft.com/office/drawing/2014/main" id="{BBEEA7EE-A843-6090-3757-897E0A8A881B}"/>
              </a:ext>
            </a:extLst>
          </p:cNvPr>
          <p:cNvPicPr>
            <a:picLocks noChangeAspect="1"/>
          </p:cNvPicPr>
          <p:nvPr/>
        </p:nvPicPr>
        <p:blipFill>
          <a:blip r:embed="rId5">
            <a:biLevel thresh="25000"/>
          </a:blip>
          <a:stretch>
            <a:fillRect/>
          </a:stretch>
        </p:blipFill>
        <p:spPr>
          <a:xfrm>
            <a:off x="4571773" y="4415215"/>
            <a:ext cx="406400" cy="431800"/>
          </a:xfrm>
          <a:prstGeom prst="rect">
            <a:avLst/>
          </a:prstGeom>
        </p:spPr>
      </p:pic>
      <p:sp>
        <p:nvSpPr>
          <p:cNvPr id="34" name="TextBox 33">
            <a:extLst>
              <a:ext uri="{FF2B5EF4-FFF2-40B4-BE49-F238E27FC236}">
                <a16:creationId xmlns:a16="http://schemas.microsoft.com/office/drawing/2014/main" id="{D7EADC68-9F9B-F98C-30CC-0F3C28CD6455}"/>
              </a:ext>
            </a:extLst>
          </p:cNvPr>
          <p:cNvSpPr txBox="1"/>
          <p:nvPr/>
        </p:nvSpPr>
        <p:spPr>
          <a:xfrm>
            <a:off x="4034843" y="4959257"/>
            <a:ext cx="1480260" cy="492443"/>
          </a:xfrm>
          <a:prstGeom prst="rect">
            <a:avLst/>
          </a:prstGeom>
          <a:noFill/>
        </p:spPr>
        <p:txBody>
          <a:bodyPr wrap="square" lIns="0" tIns="0" rIns="0" bIns="0" rtlCol="0">
            <a:spAutoFit/>
          </a:bodyPr>
          <a:lstStyle/>
          <a:p>
            <a:pPr algn="ctr"/>
            <a:r>
              <a:rPr lang="en-US" sz="1600" dirty="0" err="1"/>
              <a:t>Canalizaciones</a:t>
            </a:r>
            <a:r>
              <a:rPr lang="en-US" sz="1600" dirty="0"/>
              <a:t> y </a:t>
            </a:r>
            <a:r>
              <a:rPr lang="en-US" sz="1600" dirty="0" err="1"/>
              <a:t>flujos</a:t>
            </a:r>
            <a:r>
              <a:rPr lang="en-US" sz="1600" dirty="0"/>
              <a:t> de </a:t>
            </a:r>
            <a:r>
              <a:rPr lang="en-US" sz="1600" dirty="0" err="1"/>
              <a:t>datos</a:t>
            </a:r>
            <a:endParaRPr lang="en-US" sz="1600" dirty="0"/>
          </a:p>
        </p:txBody>
      </p:sp>
      <p:cxnSp>
        <p:nvCxnSpPr>
          <p:cNvPr id="35" name="Straight Arrow Connector 34" descr="A arrow connecting Shortcut Enabled to Shortcuts">
            <a:extLst>
              <a:ext uri="{FF2B5EF4-FFF2-40B4-BE49-F238E27FC236}">
                <a16:creationId xmlns:a16="http://schemas.microsoft.com/office/drawing/2014/main" id="{1573B95C-C3F8-F368-7DC7-D2F400C39454}"/>
              </a:ext>
            </a:extLst>
          </p:cNvPr>
          <p:cNvCxnSpPr/>
          <p:nvPr/>
        </p:nvCxnSpPr>
        <p:spPr>
          <a:xfrm>
            <a:off x="3063254" y="3650607"/>
            <a:ext cx="883578" cy="0"/>
          </a:xfrm>
          <a:prstGeom prst="straightConnector1">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descr="A arrow connecting Structured / Unstructured to Pipelines &amp; Dataflows&#10;">
            <a:extLst>
              <a:ext uri="{FF2B5EF4-FFF2-40B4-BE49-F238E27FC236}">
                <a16:creationId xmlns:a16="http://schemas.microsoft.com/office/drawing/2014/main" id="{C3B9109C-A763-C74C-A6C8-743FCD8AAB44}"/>
              </a:ext>
            </a:extLst>
          </p:cNvPr>
          <p:cNvCxnSpPr/>
          <p:nvPr/>
        </p:nvCxnSpPr>
        <p:spPr>
          <a:xfrm>
            <a:off x="3063254" y="5205478"/>
            <a:ext cx="883578" cy="0"/>
          </a:xfrm>
          <a:prstGeom prst="straightConnector1">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descr="A double-headed arrow connecting Lakehouses to Notebooks &amp; Dataflows">
            <a:extLst>
              <a:ext uri="{FF2B5EF4-FFF2-40B4-BE49-F238E27FC236}">
                <a16:creationId xmlns:a16="http://schemas.microsoft.com/office/drawing/2014/main" id="{0947CE10-24A1-B70E-8F9A-DB64F2EBAD8C}"/>
              </a:ext>
            </a:extLst>
          </p:cNvPr>
          <p:cNvCxnSpPr/>
          <p:nvPr/>
        </p:nvCxnSpPr>
        <p:spPr>
          <a:xfrm>
            <a:off x="7561591" y="3996467"/>
            <a:ext cx="0" cy="850548"/>
          </a:xfrm>
          <a:prstGeom prst="straightConnector1">
            <a:avLst/>
          </a:prstGeom>
          <a:ln w="38100">
            <a:solidFill>
              <a:srgbClr val="52C7AA"/>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Picture 40" descr="Icon representing organizing data with a notebook">
            <a:extLst>
              <a:ext uri="{FF2B5EF4-FFF2-40B4-BE49-F238E27FC236}">
                <a16:creationId xmlns:a16="http://schemas.microsoft.com/office/drawing/2014/main" id="{51B39870-1BAC-431F-06DD-81B077149547}"/>
              </a:ext>
            </a:extLst>
          </p:cNvPr>
          <p:cNvPicPr>
            <a:picLocks noChangeAspect="1"/>
          </p:cNvPicPr>
          <p:nvPr/>
        </p:nvPicPr>
        <p:blipFill>
          <a:blip r:embed="rId6">
            <a:biLevel thresh="25000"/>
          </a:blip>
          <a:stretch>
            <a:fillRect/>
          </a:stretch>
        </p:blipFill>
        <p:spPr>
          <a:xfrm>
            <a:off x="7351133" y="5069482"/>
            <a:ext cx="406400" cy="482600"/>
          </a:xfrm>
          <a:prstGeom prst="rect">
            <a:avLst/>
          </a:prstGeom>
        </p:spPr>
      </p:pic>
      <p:sp>
        <p:nvSpPr>
          <p:cNvPr id="43" name="TextBox 42">
            <a:extLst>
              <a:ext uri="{FF2B5EF4-FFF2-40B4-BE49-F238E27FC236}">
                <a16:creationId xmlns:a16="http://schemas.microsoft.com/office/drawing/2014/main" id="{56BA67BD-590F-724F-8366-4C9EA8ED6688}"/>
              </a:ext>
            </a:extLst>
          </p:cNvPr>
          <p:cNvSpPr txBox="1"/>
          <p:nvPr/>
        </p:nvSpPr>
        <p:spPr>
          <a:xfrm>
            <a:off x="6168970" y="6215075"/>
            <a:ext cx="2551959" cy="246221"/>
          </a:xfrm>
          <a:prstGeom prst="rect">
            <a:avLst/>
          </a:prstGeom>
          <a:noFill/>
        </p:spPr>
        <p:txBody>
          <a:bodyPr wrap="square" lIns="0" tIns="0" rIns="0" bIns="0" rtlCol="0">
            <a:spAutoFit/>
          </a:bodyPr>
          <a:lstStyle/>
          <a:p>
            <a:pPr algn="ctr"/>
            <a:r>
              <a:rPr lang="en-US" sz="1600" dirty="0" err="1"/>
              <a:t>Procedimientos</a:t>
            </a:r>
            <a:endParaRPr lang="en-US" sz="1600" dirty="0"/>
          </a:p>
        </p:txBody>
      </p:sp>
      <p:grpSp>
        <p:nvGrpSpPr>
          <p:cNvPr id="44" name="Group 43" descr="A arrow connecting shortcuts and Pipelines &amp; Dataflows to Lakehouses">
            <a:extLst>
              <a:ext uri="{FF2B5EF4-FFF2-40B4-BE49-F238E27FC236}">
                <a16:creationId xmlns:a16="http://schemas.microsoft.com/office/drawing/2014/main" id="{7B35C152-35FD-3B57-E673-55FC40BAE284}"/>
              </a:ext>
            </a:extLst>
          </p:cNvPr>
          <p:cNvGrpSpPr/>
          <p:nvPr/>
        </p:nvGrpSpPr>
        <p:grpSpPr>
          <a:xfrm>
            <a:off x="5515104" y="3650890"/>
            <a:ext cx="1183772" cy="1554589"/>
            <a:chOff x="5482725" y="3275606"/>
            <a:chExt cx="1498941" cy="1554589"/>
          </a:xfrm>
        </p:grpSpPr>
        <p:cxnSp>
          <p:nvCxnSpPr>
            <p:cNvPr id="47" name="Elbow Connector 348">
              <a:extLst>
                <a:ext uri="{FF2B5EF4-FFF2-40B4-BE49-F238E27FC236}">
                  <a16:creationId xmlns:a16="http://schemas.microsoft.com/office/drawing/2014/main" id="{40ADE6BD-5EA0-2F5E-79F1-AFD1A55D6758}"/>
                </a:ext>
              </a:extLst>
            </p:cNvPr>
            <p:cNvCxnSpPr>
              <a:cxnSpLocks/>
              <a:stCxn id="34" idx="3"/>
            </p:cNvCxnSpPr>
            <p:nvPr/>
          </p:nvCxnSpPr>
          <p:spPr>
            <a:xfrm flipV="1">
              <a:off x="5482725" y="3275606"/>
              <a:ext cx="1498941" cy="1554589"/>
            </a:xfrm>
            <a:prstGeom prst="bentConnector3">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350">
              <a:extLst>
                <a:ext uri="{FF2B5EF4-FFF2-40B4-BE49-F238E27FC236}">
                  <a16:creationId xmlns:a16="http://schemas.microsoft.com/office/drawing/2014/main" id="{CCC36BD4-4851-437D-AAD1-094E25597A74}"/>
                </a:ext>
              </a:extLst>
            </p:cNvPr>
            <p:cNvCxnSpPr>
              <a:cxnSpLocks/>
            </p:cNvCxnSpPr>
            <p:nvPr/>
          </p:nvCxnSpPr>
          <p:spPr>
            <a:xfrm flipV="1">
              <a:off x="5515102" y="3275606"/>
              <a:ext cx="1466564" cy="375001"/>
            </a:xfrm>
            <a:prstGeom prst="bentConnector3">
              <a:avLst>
                <a:gd name="adj1" fmla="val 50000"/>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50" name="Picture 49" descr="Power BI Logo">
            <a:extLst>
              <a:ext uri="{FF2B5EF4-FFF2-40B4-BE49-F238E27FC236}">
                <a16:creationId xmlns:a16="http://schemas.microsoft.com/office/drawing/2014/main" id="{7F4F408A-3F6D-3B1C-1FE7-8C1DDD5507B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0166258" y="2936568"/>
            <a:ext cx="509731" cy="509731"/>
          </a:xfrm>
          <a:prstGeom prst="rect">
            <a:avLst/>
          </a:prstGeom>
        </p:spPr>
      </p:pic>
      <p:sp>
        <p:nvSpPr>
          <p:cNvPr id="68" name="TextBox 67">
            <a:extLst>
              <a:ext uri="{FF2B5EF4-FFF2-40B4-BE49-F238E27FC236}">
                <a16:creationId xmlns:a16="http://schemas.microsoft.com/office/drawing/2014/main" id="{B788C099-58A1-ED56-B429-D790B9EB913F}"/>
              </a:ext>
            </a:extLst>
          </p:cNvPr>
          <p:cNvSpPr txBox="1"/>
          <p:nvPr/>
        </p:nvSpPr>
        <p:spPr>
          <a:xfrm>
            <a:off x="10277654" y="3527779"/>
            <a:ext cx="286938" cy="246221"/>
          </a:xfrm>
          <a:prstGeom prst="rect">
            <a:avLst/>
          </a:prstGeom>
          <a:noFill/>
        </p:spPr>
        <p:txBody>
          <a:bodyPr wrap="none" lIns="0" tIns="0" rIns="0" bIns="0" rtlCol="0">
            <a:spAutoFit/>
          </a:bodyPr>
          <a:lstStyle/>
          <a:p>
            <a:pPr algn="ctr"/>
            <a:r>
              <a:rPr lang="en-US" sz="1600" dirty="0"/>
              <a:t>PBI</a:t>
            </a:r>
          </a:p>
        </p:txBody>
      </p:sp>
      <p:grpSp>
        <p:nvGrpSpPr>
          <p:cNvPr id="71" name="Group 70" descr="A arrow connecting Lakehouses to PBI and Lake Warehouse">
            <a:extLst>
              <a:ext uri="{FF2B5EF4-FFF2-40B4-BE49-F238E27FC236}">
                <a16:creationId xmlns:a16="http://schemas.microsoft.com/office/drawing/2014/main" id="{36C390EF-A4C8-4F3B-FA3C-640A5D93372F}"/>
              </a:ext>
            </a:extLst>
          </p:cNvPr>
          <p:cNvGrpSpPr/>
          <p:nvPr/>
        </p:nvGrpSpPr>
        <p:grpSpPr>
          <a:xfrm>
            <a:off x="8424307" y="3650890"/>
            <a:ext cx="1169256" cy="1431478"/>
            <a:chOff x="8144548" y="3275606"/>
            <a:chExt cx="1507617" cy="1431478"/>
          </a:xfrm>
        </p:grpSpPr>
        <p:cxnSp>
          <p:nvCxnSpPr>
            <p:cNvPr id="72" name="Elbow Connector 354">
              <a:extLst>
                <a:ext uri="{FF2B5EF4-FFF2-40B4-BE49-F238E27FC236}">
                  <a16:creationId xmlns:a16="http://schemas.microsoft.com/office/drawing/2014/main" id="{E15F2EE0-ED9F-ED17-5C37-3B0B5CEB3791}"/>
                </a:ext>
              </a:extLst>
            </p:cNvPr>
            <p:cNvCxnSpPr>
              <a:cxnSpLocks/>
            </p:cNvCxnSpPr>
            <p:nvPr/>
          </p:nvCxnSpPr>
          <p:spPr>
            <a:xfrm rot="16200000" flipH="1">
              <a:off x="8801997" y="3856916"/>
              <a:ext cx="1056476" cy="643860"/>
            </a:xfrm>
            <a:prstGeom prst="bentConnector2">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355">
              <a:extLst>
                <a:ext uri="{FF2B5EF4-FFF2-40B4-BE49-F238E27FC236}">
                  <a16:creationId xmlns:a16="http://schemas.microsoft.com/office/drawing/2014/main" id="{BC9F8BD3-987B-DE94-D42A-4620A9AE9FB2}"/>
                </a:ext>
              </a:extLst>
            </p:cNvPr>
            <p:cNvCxnSpPr>
              <a:cxnSpLocks/>
            </p:cNvCxnSpPr>
            <p:nvPr/>
          </p:nvCxnSpPr>
          <p:spPr>
            <a:xfrm>
              <a:off x="8144548" y="3275606"/>
              <a:ext cx="1362174" cy="251891"/>
            </a:xfrm>
            <a:prstGeom prst="bentConnector3">
              <a:avLst>
                <a:gd name="adj1" fmla="val 50000"/>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
        <p:nvSpPr>
          <p:cNvPr id="75" name="Rounded Rectangle 130">
            <a:extLst>
              <a:ext uri="{FF2B5EF4-FFF2-40B4-BE49-F238E27FC236}">
                <a16:creationId xmlns:a16="http://schemas.microsoft.com/office/drawing/2014/main" id="{D37531FD-C901-3B16-F11E-4A77BA37FAFD}"/>
              </a:ext>
            </a:extLst>
          </p:cNvPr>
          <p:cNvSpPr/>
          <p:nvPr/>
        </p:nvSpPr>
        <p:spPr>
          <a:xfrm>
            <a:off x="3894019" y="2064486"/>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err="1"/>
              <a:t>Ingestión</a:t>
            </a:r>
            <a:endParaRPr lang="en-US" sz="1800" b="1" dirty="0"/>
          </a:p>
        </p:txBody>
      </p:sp>
      <p:sp>
        <p:nvSpPr>
          <p:cNvPr id="76" name="Rounded Rectangle 130">
            <a:extLst>
              <a:ext uri="{FF2B5EF4-FFF2-40B4-BE49-F238E27FC236}">
                <a16:creationId xmlns:a16="http://schemas.microsoft.com/office/drawing/2014/main" id="{78EB4E7A-26CC-5F92-C345-DB394E7BE47D}"/>
              </a:ext>
            </a:extLst>
          </p:cNvPr>
          <p:cNvSpPr/>
          <p:nvPr/>
        </p:nvSpPr>
        <p:spPr>
          <a:xfrm>
            <a:off x="6677332" y="2064486"/>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err="1"/>
              <a:t>Almacenar</a:t>
            </a:r>
            <a:endParaRPr lang="en-US" sz="1800" b="1" dirty="0"/>
          </a:p>
        </p:txBody>
      </p:sp>
      <p:sp>
        <p:nvSpPr>
          <p:cNvPr id="77" name="Rounded Rectangle 130">
            <a:extLst>
              <a:ext uri="{FF2B5EF4-FFF2-40B4-BE49-F238E27FC236}">
                <a16:creationId xmlns:a16="http://schemas.microsoft.com/office/drawing/2014/main" id="{87C93DAD-5030-F61C-6BCA-18801CA6EFD3}"/>
              </a:ext>
            </a:extLst>
          </p:cNvPr>
          <p:cNvSpPr/>
          <p:nvPr/>
        </p:nvSpPr>
        <p:spPr>
          <a:xfrm>
            <a:off x="9415876" y="2143366"/>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err="1"/>
              <a:t>Exponer</a:t>
            </a:r>
            <a:endParaRPr lang="en-US" sz="1800" b="1" dirty="0"/>
          </a:p>
        </p:txBody>
      </p:sp>
      <p:sp>
        <p:nvSpPr>
          <p:cNvPr id="78" name="Rounded Rectangle 130">
            <a:extLst>
              <a:ext uri="{FF2B5EF4-FFF2-40B4-BE49-F238E27FC236}">
                <a16:creationId xmlns:a16="http://schemas.microsoft.com/office/drawing/2014/main" id="{C208B0C3-C20A-9DB4-62A0-108F9C51C86F}"/>
              </a:ext>
            </a:extLst>
          </p:cNvPr>
          <p:cNvSpPr/>
          <p:nvPr/>
        </p:nvSpPr>
        <p:spPr>
          <a:xfrm>
            <a:off x="6517676" y="5626508"/>
            <a:ext cx="2253793"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1800" b="1" dirty="0" err="1"/>
              <a:t>Transformación</a:t>
            </a:r>
            <a:endParaRPr lang="en-US" sz="1800" b="1" dirty="0"/>
          </a:p>
        </p:txBody>
      </p:sp>
      <p:pic>
        <p:nvPicPr>
          <p:cNvPr id="88" name="Picture 87" descr="Icon representing data silos">
            <a:extLst>
              <a:ext uri="{FF2B5EF4-FFF2-40B4-BE49-F238E27FC236}">
                <a16:creationId xmlns:a16="http://schemas.microsoft.com/office/drawing/2014/main" id="{15BFF566-A12D-0F9B-380F-77D762F4D52B}"/>
              </a:ext>
            </a:extLst>
          </p:cNvPr>
          <p:cNvPicPr>
            <a:picLocks noChangeAspect="1"/>
          </p:cNvPicPr>
          <p:nvPr/>
        </p:nvPicPr>
        <p:blipFill>
          <a:blip r:embed="rId4">
            <a:biLevel thresh="25000"/>
          </a:blip>
          <a:stretch>
            <a:fillRect/>
          </a:stretch>
        </p:blipFill>
        <p:spPr>
          <a:xfrm>
            <a:off x="1649327" y="2964771"/>
            <a:ext cx="393700" cy="317500"/>
          </a:xfrm>
          <a:prstGeom prst="rect">
            <a:avLst/>
          </a:prstGeom>
        </p:spPr>
      </p:pic>
      <p:sp>
        <p:nvSpPr>
          <p:cNvPr id="89" name="server" title="Icon of a server tower">
            <a:extLst>
              <a:ext uri="{FF2B5EF4-FFF2-40B4-BE49-F238E27FC236}">
                <a16:creationId xmlns:a16="http://schemas.microsoft.com/office/drawing/2014/main" id="{C20212D0-40C1-7558-6914-A7212DF9E12F}"/>
              </a:ext>
            </a:extLst>
          </p:cNvPr>
          <p:cNvSpPr>
            <a:spLocks noChangeAspect="1" noEditPoints="1"/>
          </p:cNvSpPr>
          <p:nvPr/>
        </p:nvSpPr>
        <p:spPr bwMode="auto">
          <a:xfrm>
            <a:off x="10290252" y="4430206"/>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90" name="TextBox 89">
            <a:extLst>
              <a:ext uri="{FF2B5EF4-FFF2-40B4-BE49-F238E27FC236}">
                <a16:creationId xmlns:a16="http://schemas.microsoft.com/office/drawing/2014/main" id="{1D085E22-4FF8-7010-7C3A-238730F7664D}"/>
              </a:ext>
            </a:extLst>
          </p:cNvPr>
          <p:cNvSpPr txBox="1"/>
          <p:nvPr/>
        </p:nvSpPr>
        <p:spPr>
          <a:xfrm>
            <a:off x="9883545" y="4959257"/>
            <a:ext cx="1521250" cy="246221"/>
          </a:xfrm>
          <a:prstGeom prst="rect">
            <a:avLst/>
          </a:prstGeom>
          <a:noFill/>
        </p:spPr>
        <p:txBody>
          <a:bodyPr wrap="none" lIns="0" tIns="0" rIns="0" bIns="0" rtlCol="0">
            <a:spAutoFit/>
          </a:bodyPr>
          <a:lstStyle/>
          <a:p>
            <a:r>
              <a:rPr lang="en-US" sz="1600" dirty="0" err="1"/>
              <a:t>Almacenamiento</a:t>
            </a:r>
            <a:endParaRPr lang="en-US" sz="1600" dirty="0"/>
          </a:p>
        </p:txBody>
      </p:sp>
      <p:pic>
        <p:nvPicPr>
          <p:cNvPr id="91" name="Picture 90" descr="Icon of a big building representing a Data Warehouse">
            <a:extLst>
              <a:ext uri="{FF2B5EF4-FFF2-40B4-BE49-F238E27FC236}">
                <a16:creationId xmlns:a16="http://schemas.microsoft.com/office/drawing/2014/main" id="{6F4AE8E8-7C9C-DB10-78A0-7DE184AC66B3}"/>
              </a:ext>
            </a:extLst>
          </p:cNvPr>
          <p:cNvPicPr>
            <a:picLocks noChangeAspect="1"/>
          </p:cNvPicPr>
          <p:nvPr/>
        </p:nvPicPr>
        <p:blipFill>
          <a:blip r:embed="rId8">
            <a:biLevel thresh="25000"/>
          </a:blip>
          <a:stretch>
            <a:fillRect/>
          </a:stretch>
        </p:blipFill>
        <p:spPr>
          <a:xfrm>
            <a:off x="7313516" y="2998259"/>
            <a:ext cx="533400" cy="342900"/>
          </a:xfrm>
          <a:prstGeom prst="rect">
            <a:avLst/>
          </a:prstGeom>
        </p:spPr>
      </p:pic>
      <p:sp>
        <p:nvSpPr>
          <p:cNvPr id="92" name="TextBox 91">
            <a:extLst>
              <a:ext uri="{FF2B5EF4-FFF2-40B4-BE49-F238E27FC236}">
                <a16:creationId xmlns:a16="http://schemas.microsoft.com/office/drawing/2014/main" id="{B66E5CEE-757C-99D5-113E-EA6E9560A96E}"/>
              </a:ext>
            </a:extLst>
          </p:cNvPr>
          <p:cNvSpPr txBox="1"/>
          <p:nvPr/>
        </p:nvSpPr>
        <p:spPr>
          <a:xfrm>
            <a:off x="6813604" y="3524139"/>
            <a:ext cx="1260736" cy="738664"/>
          </a:xfrm>
          <a:prstGeom prst="rect">
            <a:avLst/>
          </a:prstGeom>
          <a:noFill/>
        </p:spPr>
        <p:txBody>
          <a:bodyPr wrap="square" lIns="0" tIns="0" rIns="0" bIns="0" rtlCol="0" anchor="t">
            <a:spAutoFit/>
          </a:bodyPr>
          <a:lstStyle/>
          <a:p>
            <a:pPr algn="ctr"/>
            <a:r>
              <a:rPr lang="en-US" sz="1600" err="1"/>
              <a:t>Almacenamiento</a:t>
            </a:r>
            <a:r>
              <a:rPr lang="en-US" sz="1600" dirty="0"/>
              <a:t> </a:t>
            </a:r>
            <a:endParaRPr lang="es-ES" dirty="0" err="1"/>
          </a:p>
          <a:p>
            <a:pPr algn="ctr"/>
            <a:r>
              <a:rPr lang="en-US" sz="1600" dirty="0"/>
              <a:t>de </a:t>
            </a:r>
            <a:r>
              <a:rPr lang="en-US" sz="1600" dirty="0" err="1"/>
              <a:t>datos</a:t>
            </a:r>
            <a:endParaRPr lang="es-ES" sz="1750">
              <a:cs typeface="Segoe UI"/>
            </a:endParaRPr>
          </a:p>
        </p:txBody>
      </p:sp>
      <p:pic>
        <p:nvPicPr>
          <p:cNvPr id="93" name="Picture 92" descr="Icon representing connection">
            <a:extLst>
              <a:ext uri="{FF2B5EF4-FFF2-40B4-BE49-F238E27FC236}">
                <a16:creationId xmlns:a16="http://schemas.microsoft.com/office/drawing/2014/main" id="{3DCC3FC1-8009-64A0-E020-BA2E77014907}"/>
              </a:ext>
            </a:extLst>
          </p:cNvPr>
          <p:cNvPicPr>
            <a:picLocks noChangeAspect="1"/>
          </p:cNvPicPr>
          <p:nvPr/>
        </p:nvPicPr>
        <p:blipFill>
          <a:blip r:embed="rId9">
            <a:biLevel thresh="25000"/>
          </a:blip>
          <a:stretch>
            <a:fillRect/>
          </a:stretch>
        </p:blipFill>
        <p:spPr>
          <a:xfrm>
            <a:off x="4600474" y="2980866"/>
            <a:ext cx="393700" cy="304800"/>
          </a:xfrm>
          <a:prstGeom prst="rect">
            <a:avLst/>
          </a:prstGeom>
        </p:spPr>
      </p:pic>
    </p:spTree>
    <p:extLst>
      <p:ext uri="{BB962C8B-B14F-4D97-AF65-F5344CB8AC3E}">
        <p14:creationId xmlns:p14="http://schemas.microsoft.com/office/powerpoint/2010/main" val="585253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Icon&#10;&#10;Description automatically generated">
            <a:extLst>
              <a:ext uri="{FF2B5EF4-FFF2-40B4-BE49-F238E27FC236}">
                <a16:creationId xmlns:a16="http://schemas.microsoft.com/office/drawing/2014/main" id="{EB0234C3-7122-EBBE-359C-1EF1F7BA4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410" y="627310"/>
            <a:ext cx="723347" cy="723347"/>
          </a:xfrm>
          <a:prstGeom prst="rect">
            <a:avLst/>
          </a:prstGeom>
        </p:spPr>
      </p:pic>
      <p:cxnSp>
        <p:nvCxnSpPr>
          <p:cNvPr id="52" name="Straight Connector 51">
            <a:extLst>
              <a:ext uri="{FF2B5EF4-FFF2-40B4-BE49-F238E27FC236}">
                <a16:creationId xmlns:a16="http://schemas.microsoft.com/office/drawing/2014/main" id="{EFB39C26-5349-51D0-1AC3-A3572782FD66}"/>
              </a:ext>
            </a:extLst>
          </p:cNvPr>
          <p:cNvCxnSpPr>
            <a:cxnSpLocks/>
          </p:cNvCxnSpPr>
          <p:nvPr/>
        </p:nvCxnSpPr>
        <p:spPr>
          <a:xfrm>
            <a:off x="1918658" y="493476"/>
            <a:ext cx="0" cy="991014"/>
          </a:xfrm>
          <a:prstGeom prst="line">
            <a:avLst/>
          </a:prstGeom>
          <a:ln w="19050">
            <a:solidFill>
              <a:schemeClr val="tx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795B657F-BF2A-729F-2408-92E5532B256F}"/>
              </a:ext>
            </a:extLst>
          </p:cNvPr>
          <p:cNvSpPr txBox="1">
            <a:spLocks/>
          </p:cNvSpPr>
          <p:nvPr/>
        </p:nvSpPr>
        <p:spPr>
          <a:xfrm>
            <a:off x="2179645" y="494908"/>
            <a:ext cx="9427138"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30" normalizeH="0" baseline="0" noProof="0" dirty="0">
                <a:ln w="3175">
                  <a:noFill/>
                </a:ln>
                <a:solidFill>
                  <a:srgbClr val="FFFFFF"/>
                </a:solidFill>
                <a:effectLst/>
                <a:uLnTx/>
                <a:uFillTx/>
                <a:latin typeface="Segoe UI Semibold"/>
                <a:ea typeface="+mn-ea"/>
                <a:cs typeface="Segoe UI" pitchFamily="34" charset="0"/>
              </a:rPr>
              <a:t>Microsoft Fabric</a:t>
            </a:r>
          </a:p>
        </p:txBody>
      </p:sp>
      <p:sp>
        <p:nvSpPr>
          <p:cNvPr id="54" name="Text Placeholder 103">
            <a:extLst>
              <a:ext uri="{FF2B5EF4-FFF2-40B4-BE49-F238E27FC236}">
                <a16:creationId xmlns:a16="http://schemas.microsoft.com/office/drawing/2014/main" id="{6AB3CF51-C462-C92B-4330-C569F5A66F94}"/>
              </a:ext>
            </a:extLst>
          </p:cNvPr>
          <p:cNvSpPr txBox="1">
            <a:spLocks/>
          </p:cNvSpPr>
          <p:nvPr/>
        </p:nvSpPr>
        <p:spPr>
          <a:xfrm>
            <a:off x="2179645" y="1039774"/>
            <a:ext cx="9427138" cy="430887"/>
          </a:xfrm>
          <a:prstGeom prst="rect">
            <a:avLst/>
          </a:prstGeom>
        </p:spPr>
        <p:txBody>
          <a:bodyPr vert="horz" wrap="square" lIns="0" tIns="0" rIns="0" bIns="0" rtlCol="0" anchor="t">
            <a:spAutoFit/>
          </a:bodyPr>
          <a:lstStyle>
            <a:lvl1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70000">
                      <a:srgbClr val="49C5B1"/>
                    </a:gs>
                    <a:gs pos="0">
                      <a:srgbClr val="8DE971"/>
                    </a:gs>
                  </a:gsLst>
                  <a:path path="circle">
                    <a:fillToRect l="100000" t="100000"/>
                  </a:path>
                </a:gradFill>
                <a:latin typeface="+mj-lt"/>
                <a:ea typeface="+mn-ea"/>
                <a:cs typeface="Segoe UI" panose="020B0502040204020203" pitchFamily="34" charset="0"/>
              </a:defRPr>
            </a:lvl1pPr>
            <a:lvl2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2pPr>
            <a:lvl3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3pPr>
            <a:lvl4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4pPr>
            <a:lvl5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l">
              <a:defRPr/>
            </a:pPr>
            <a:r>
              <a:rPr lang="en-US" dirty="0" err="1">
                <a:solidFill>
                  <a:srgbClr val="49C5B1"/>
                </a:solidFill>
              </a:rPr>
              <a:t>Ciencia</a:t>
            </a:r>
            <a:r>
              <a:rPr lang="en-US" dirty="0">
                <a:solidFill>
                  <a:srgbClr val="49C5B1"/>
                </a:solidFill>
              </a:rPr>
              <a:t> de </a:t>
            </a:r>
            <a:r>
              <a:rPr lang="en-US" dirty="0" err="1">
                <a:solidFill>
                  <a:srgbClr val="49C5B1"/>
                </a:solidFill>
              </a:rPr>
              <a:t>datos</a:t>
            </a:r>
            <a:endParaRPr kumimoji="0" lang="en-US" sz="2800" b="0" i="0" u="none" strike="noStrike" kern="1200" cap="none" spc="0" normalizeH="0" baseline="0" noProof="0" dirty="0">
              <a:ln>
                <a:noFill/>
              </a:ln>
              <a:solidFill>
                <a:srgbClr val="49C5B1"/>
              </a:solidFill>
              <a:effectLst/>
              <a:uLnTx/>
              <a:uFillTx/>
              <a:latin typeface="Segoe UI Semibold"/>
              <a:ea typeface="+mn-ea"/>
              <a:cs typeface="Segoe UI" panose="020B0502040204020203" pitchFamily="34" charset="0"/>
            </a:endParaRPr>
          </a:p>
        </p:txBody>
      </p:sp>
      <p:sp>
        <p:nvSpPr>
          <p:cNvPr id="6" name="Rounded Rectangle 16">
            <a:extLst>
              <a:ext uri="{FF2B5EF4-FFF2-40B4-BE49-F238E27FC236}">
                <a16:creationId xmlns:a16="http://schemas.microsoft.com/office/drawing/2014/main" id="{DFA0801F-5779-98C7-7FAE-5CD5C5FC6E23}"/>
              </a:ext>
            </a:extLst>
          </p:cNvPr>
          <p:cNvSpPr/>
          <p:nvPr/>
        </p:nvSpPr>
        <p:spPr>
          <a:xfrm>
            <a:off x="140680" y="1906155"/>
            <a:ext cx="11646036" cy="4781248"/>
          </a:xfrm>
          <a:prstGeom prst="roundRect">
            <a:avLst>
              <a:gd name="adj" fmla="val 1815"/>
            </a:avLst>
          </a:prstGeom>
          <a:solidFill>
            <a:srgbClr val="091F2C"/>
          </a:soli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13" name="Rounded Rectangle 130">
            <a:extLst>
              <a:ext uri="{FF2B5EF4-FFF2-40B4-BE49-F238E27FC236}">
                <a16:creationId xmlns:a16="http://schemas.microsoft.com/office/drawing/2014/main" id="{603C9E0D-A487-00F1-A1E0-67FF688F2C73}"/>
              </a:ext>
            </a:extLst>
          </p:cNvPr>
          <p:cNvSpPr/>
          <p:nvPr/>
        </p:nvSpPr>
        <p:spPr>
          <a:xfrm>
            <a:off x="961918" y="2101061"/>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14400">
              <a:defRPr/>
            </a:pPr>
            <a:r>
              <a:rPr lang="en-US" sz="1800" kern="0" dirty="0">
                <a:latin typeface="+mj-lt"/>
                <a:cs typeface="Segoe UI" panose="020B0502040204020203" pitchFamily="34" charset="0"/>
              </a:rPr>
              <a:t>Fuente de </a:t>
            </a:r>
            <a:r>
              <a:rPr lang="en-US" sz="1800" kern="0" dirty="0" err="1">
                <a:latin typeface="+mj-lt"/>
                <a:cs typeface="Segoe UI" panose="020B0502040204020203" pitchFamily="34" charset="0"/>
              </a:rPr>
              <a:t>datos</a:t>
            </a:r>
            <a:endParaRPr kumimoji="0" lang="en-US" sz="1800" b="0" i="0" u="none" strike="noStrike" kern="0" cap="none" spc="0" normalizeH="0" baseline="0" noProof="0" dirty="0">
              <a:ln>
                <a:noFill/>
              </a:ln>
              <a:effectLst/>
              <a:uLnTx/>
              <a:uFillTx/>
              <a:latin typeface="+mj-lt"/>
              <a:ea typeface="+mn-ea"/>
              <a:cs typeface="Segoe UI" panose="020B0502040204020203" pitchFamily="34" charset="0"/>
            </a:endParaRPr>
          </a:p>
        </p:txBody>
      </p:sp>
      <p:sp>
        <p:nvSpPr>
          <p:cNvPr id="75" name="Rounded Rectangle 130">
            <a:extLst>
              <a:ext uri="{FF2B5EF4-FFF2-40B4-BE49-F238E27FC236}">
                <a16:creationId xmlns:a16="http://schemas.microsoft.com/office/drawing/2014/main" id="{D37531FD-C901-3B16-F11E-4A77BA37FAFD}"/>
              </a:ext>
            </a:extLst>
          </p:cNvPr>
          <p:cNvSpPr/>
          <p:nvPr/>
        </p:nvSpPr>
        <p:spPr>
          <a:xfrm>
            <a:off x="3798204" y="2066077"/>
            <a:ext cx="2274951"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err="1"/>
              <a:t>Limpiar</a:t>
            </a:r>
            <a:r>
              <a:rPr lang="en-US" sz="1800" b="1" dirty="0"/>
              <a:t> y </a:t>
            </a:r>
            <a:r>
              <a:rPr lang="en-US" sz="1800" b="1" dirty="0" err="1"/>
              <a:t>preparar</a:t>
            </a:r>
            <a:endParaRPr lang="en-US" sz="1800" b="1" dirty="0"/>
          </a:p>
        </p:txBody>
      </p:sp>
      <p:sp>
        <p:nvSpPr>
          <p:cNvPr id="76" name="Rounded Rectangle 130">
            <a:extLst>
              <a:ext uri="{FF2B5EF4-FFF2-40B4-BE49-F238E27FC236}">
                <a16:creationId xmlns:a16="http://schemas.microsoft.com/office/drawing/2014/main" id="{78EB4E7A-26CC-5F92-C345-DB394E7BE47D}"/>
              </a:ext>
            </a:extLst>
          </p:cNvPr>
          <p:cNvSpPr/>
          <p:nvPr/>
        </p:nvSpPr>
        <p:spPr>
          <a:xfrm>
            <a:off x="6446766" y="2064486"/>
            <a:ext cx="26024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err="1"/>
              <a:t>Almacenamiento</a:t>
            </a:r>
            <a:endParaRPr lang="en-US" sz="1800" b="1" dirty="0"/>
          </a:p>
        </p:txBody>
      </p:sp>
      <p:sp>
        <p:nvSpPr>
          <p:cNvPr id="77" name="Rounded Rectangle 130">
            <a:extLst>
              <a:ext uri="{FF2B5EF4-FFF2-40B4-BE49-F238E27FC236}">
                <a16:creationId xmlns:a16="http://schemas.microsoft.com/office/drawing/2014/main" id="{87C93DAD-5030-F61C-6BCA-18801CA6EFD3}"/>
              </a:ext>
            </a:extLst>
          </p:cNvPr>
          <p:cNvSpPr/>
          <p:nvPr/>
        </p:nvSpPr>
        <p:spPr>
          <a:xfrm>
            <a:off x="9415876" y="2143366"/>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err="1"/>
              <a:t>Exponer</a:t>
            </a:r>
            <a:endParaRPr lang="en-US" sz="1800" b="1" dirty="0"/>
          </a:p>
        </p:txBody>
      </p:sp>
      <p:pic>
        <p:nvPicPr>
          <p:cNvPr id="2" name="Picture 1" descr="Icon of a house representing a Data Lakehouse">
            <a:extLst>
              <a:ext uri="{FF2B5EF4-FFF2-40B4-BE49-F238E27FC236}">
                <a16:creationId xmlns:a16="http://schemas.microsoft.com/office/drawing/2014/main" id="{14872EFE-1DCF-4CE3-52F7-EF596572499C}"/>
              </a:ext>
            </a:extLst>
          </p:cNvPr>
          <p:cNvPicPr>
            <a:picLocks noChangeAspect="1"/>
          </p:cNvPicPr>
          <p:nvPr/>
        </p:nvPicPr>
        <p:blipFill>
          <a:blip r:embed="rId4">
            <a:biLevel thresh="25000"/>
          </a:blip>
          <a:stretch>
            <a:fillRect/>
          </a:stretch>
        </p:blipFill>
        <p:spPr>
          <a:xfrm>
            <a:off x="1379107" y="2831343"/>
            <a:ext cx="419100" cy="381000"/>
          </a:xfrm>
          <a:prstGeom prst="rect">
            <a:avLst/>
          </a:prstGeom>
        </p:spPr>
      </p:pic>
      <p:pic>
        <p:nvPicPr>
          <p:cNvPr id="3" name="Picture 2" descr="Icon of a big building representing a Data Warehouse">
            <a:extLst>
              <a:ext uri="{FF2B5EF4-FFF2-40B4-BE49-F238E27FC236}">
                <a16:creationId xmlns:a16="http://schemas.microsoft.com/office/drawing/2014/main" id="{8F5D85C9-E599-2F2D-2331-E157C1259448}"/>
              </a:ext>
            </a:extLst>
          </p:cNvPr>
          <p:cNvPicPr>
            <a:picLocks noChangeAspect="1"/>
          </p:cNvPicPr>
          <p:nvPr/>
        </p:nvPicPr>
        <p:blipFill>
          <a:blip r:embed="rId5">
            <a:biLevel thresh="25000"/>
          </a:blip>
          <a:stretch>
            <a:fillRect/>
          </a:stretch>
        </p:blipFill>
        <p:spPr>
          <a:xfrm>
            <a:off x="1924809" y="2869443"/>
            <a:ext cx="533400" cy="342900"/>
          </a:xfrm>
          <a:prstGeom prst="rect">
            <a:avLst/>
          </a:prstGeom>
        </p:spPr>
      </p:pic>
      <p:sp>
        <p:nvSpPr>
          <p:cNvPr id="4" name="TextBox 3">
            <a:extLst>
              <a:ext uri="{FF2B5EF4-FFF2-40B4-BE49-F238E27FC236}">
                <a16:creationId xmlns:a16="http://schemas.microsoft.com/office/drawing/2014/main" id="{8939F3A7-40DA-971A-7321-CBA8B09BB4E4}"/>
              </a:ext>
            </a:extLst>
          </p:cNvPr>
          <p:cNvSpPr txBox="1"/>
          <p:nvPr/>
        </p:nvSpPr>
        <p:spPr>
          <a:xfrm>
            <a:off x="1145374" y="3311036"/>
            <a:ext cx="1546568" cy="738664"/>
          </a:xfrm>
          <a:prstGeom prst="rect">
            <a:avLst/>
          </a:prstGeom>
          <a:noFill/>
        </p:spPr>
        <p:txBody>
          <a:bodyPr wrap="square" lIns="0" tIns="0" rIns="0" bIns="0" rtlCol="0" anchor="t">
            <a:spAutoFit/>
          </a:bodyPr>
          <a:lstStyle/>
          <a:p>
            <a:pPr algn="ctr"/>
            <a:r>
              <a:rPr lang="en-US" sz="1600" dirty="0"/>
              <a:t>Lakehouse &amp; </a:t>
            </a:r>
            <a:r>
              <a:rPr lang="en-US" sz="1600" dirty="0" err="1"/>
              <a:t>Almacenamiento</a:t>
            </a:r>
            <a:r>
              <a:rPr lang="en-US" sz="1600" dirty="0"/>
              <a:t> de </a:t>
            </a:r>
            <a:r>
              <a:rPr lang="en-US" sz="1600" dirty="0" err="1"/>
              <a:t>datos</a:t>
            </a:r>
          </a:p>
        </p:txBody>
      </p:sp>
      <p:pic>
        <p:nvPicPr>
          <p:cNvPr id="5" name="Picture 4" descr="Icon of a notebook">
            <a:extLst>
              <a:ext uri="{FF2B5EF4-FFF2-40B4-BE49-F238E27FC236}">
                <a16:creationId xmlns:a16="http://schemas.microsoft.com/office/drawing/2014/main" id="{7D5F734E-4D9B-1088-DCDE-8F9DD4784C7B}"/>
              </a:ext>
            </a:extLst>
          </p:cNvPr>
          <p:cNvPicPr>
            <a:picLocks noChangeAspect="1"/>
          </p:cNvPicPr>
          <p:nvPr/>
        </p:nvPicPr>
        <p:blipFill>
          <a:blip r:embed="rId6">
            <a:biLevel thresh="25000"/>
          </a:blip>
          <a:stretch>
            <a:fillRect/>
          </a:stretch>
        </p:blipFill>
        <p:spPr>
          <a:xfrm>
            <a:off x="4536913" y="2917844"/>
            <a:ext cx="279400" cy="342900"/>
          </a:xfrm>
          <a:prstGeom prst="rect">
            <a:avLst/>
          </a:prstGeom>
        </p:spPr>
      </p:pic>
      <p:sp>
        <p:nvSpPr>
          <p:cNvPr id="7" name="TextBox 6">
            <a:extLst>
              <a:ext uri="{FF2B5EF4-FFF2-40B4-BE49-F238E27FC236}">
                <a16:creationId xmlns:a16="http://schemas.microsoft.com/office/drawing/2014/main" id="{2ADE03D8-E7FE-6D51-3569-76726096536F}"/>
              </a:ext>
            </a:extLst>
          </p:cNvPr>
          <p:cNvSpPr txBox="1"/>
          <p:nvPr/>
        </p:nvSpPr>
        <p:spPr>
          <a:xfrm>
            <a:off x="4179682" y="3434147"/>
            <a:ext cx="993862" cy="246221"/>
          </a:xfrm>
          <a:prstGeom prst="rect">
            <a:avLst/>
          </a:prstGeom>
          <a:noFill/>
        </p:spPr>
        <p:txBody>
          <a:bodyPr wrap="none" lIns="0" tIns="0" rIns="0" bIns="0" rtlCol="0">
            <a:spAutoFit/>
          </a:bodyPr>
          <a:lstStyle/>
          <a:p>
            <a:pPr algn="l"/>
            <a:r>
              <a:rPr lang="en-US" sz="1600"/>
              <a:t>Notebooks</a:t>
            </a:r>
          </a:p>
        </p:txBody>
      </p:sp>
      <p:cxnSp>
        <p:nvCxnSpPr>
          <p:cNvPr id="8" name="Straight Arrow Connector 7" descr="A arrow connecting Lakehouses &amp; Data Warehouses to Notebooks">
            <a:extLst>
              <a:ext uri="{FF2B5EF4-FFF2-40B4-BE49-F238E27FC236}">
                <a16:creationId xmlns:a16="http://schemas.microsoft.com/office/drawing/2014/main" id="{ED71023A-5AEE-CB09-82B1-17B166B814FB}"/>
              </a:ext>
            </a:extLst>
          </p:cNvPr>
          <p:cNvCxnSpPr>
            <a:cxnSpLocks/>
          </p:cNvCxnSpPr>
          <p:nvPr/>
        </p:nvCxnSpPr>
        <p:spPr>
          <a:xfrm>
            <a:off x="3037702" y="3554599"/>
            <a:ext cx="883578" cy="0"/>
          </a:xfrm>
          <a:prstGeom prst="straightConnector1">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9" name="Picture 8" descr="Icon of two houses representing a Data Lakehouse">
            <a:extLst>
              <a:ext uri="{FF2B5EF4-FFF2-40B4-BE49-F238E27FC236}">
                <a16:creationId xmlns:a16="http://schemas.microsoft.com/office/drawing/2014/main" id="{EDD684BE-91D5-3E03-A5E1-0D3002A6C4FC}"/>
              </a:ext>
            </a:extLst>
          </p:cNvPr>
          <p:cNvPicPr>
            <a:picLocks noChangeAspect="1"/>
          </p:cNvPicPr>
          <p:nvPr/>
        </p:nvPicPr>
        <p:blipFill>
          <a:blip r:embed="rId7">
            <a:biLevel thresh="25000"/>
          </a:blip>
          <a:stretch>
            <a:fillRect/>
          </a:stretch>
        </p:blipFill>
        <p:spPr>
          <a:xfrm>
            <a:off x="7296883" y="2799593"/>
            <a:ext cx="546100" cy="444500"/>
          </a:xfrm>
          <a:prstGeom prst="rect">
            <a:avLst/>
          </a:prstGeom>
        </p:spPr>
      </p:pic>
      <p:sp>
        <p:nvSpPr>
          <p:cNvPr id="10" name="TextBox 9">
            <a:extLst>
              <a:ext uri="{FF2B5EF4-FFF2-40B4-BE49-F238E27FC236}">
                <a16:creationId xmlns:a16="http://schemas.microsoft.com/office/drawing/2014/main" id="{97CBE39E-0447-F54E-A460-76FF5CA0E152}"/>
              </a:ext>
            </a:extLst>
          </p:cNvPr>
          <p:cNvSpPr txBox="1"/>
          <p:nvPr/>
        </p:nvSpPr>
        <p:spPr>
          <a:xfrm>
            <a:off x="7029659" y="3434147"/>
            <a:ext cx="1153264" cy="246221"/>
          </a:xfrm>
          <a:prstGeom prst="rect">
            <a:avLst/>
          </a:prstGeom>
          <a:noFill/>
        </p:spPr>
        <p:txBody>
          <a:bodyPr wrap="none" lIns="0" tIns="0" rIns="0" bIns="0" rtlCol="0">
            <a:spAutoFit/>
          </a:bodyPr>
          <a:lstStyle/>
          <a:p>
            <a:pPr algn="l"/>
            <a:r>
              <a:rPr lang="en-US" sz="1600" dirty="0"/>
              <a:t>Lakehouse(s)</a:t>
            </a:r>
          </a:p>
        </p:txBody>
      </p:sp>
      <p:cxnSp>
        <p:nvCxnSpPr>
          <p:cNvPr id="11" name="Straight Arrow Connector 10" descr="A arrow connecting Notebooks to Lakehouses">
            <a:extLst>
              <a:ext uri="{FF2B5EF4-FFF2-40B4-BE49-F238E27FC236}">
                <a16:creationId xmlns:a16="http://schemas.microsoft.com/office/drawing/2014/main" id="{6117F5CD-FDAD-14C0-D76C-BE28670189C7}"/>
              </a:ext>
            </a:extLst>
          </p:cNvPr>
          <p:cNvCxnSpPr>
            <a:cxnSpLocks/>
          </p:cNvCxnSpPr>
          <p:nvPr/>
        </p:nvCxnSpPr>
        <p:spPr>
          <a:xfrm>
            <a:off x="5563188" y="3554599"/>
            <a:ext cx="883578" cy="0"/>
          </a:xfrm>
          <a:prstGeom prst="straightConnector1">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Icon of box representing Models">
            <a:extLst>
              <a:ext uri="{FF2B5EF4-FFF2-40B4-BE49-F238E27FC236}">
                <a16:creationId xmlns:a16="http://schemas.microsoft.com/office/drawing/2014/main" id="{63195825-B983-6A46-7996-15D195319323}"/>
              </a:ext>
            </a:extLst>
          </p:cNvPr>
          <p:cNvPicPr>
            <a:picLocks noChangeAspect="1"/>
          </p:cNvPicPr>
          <p:nvPr/>
        </p:nvPicPr>
        <p:blipFill>
          <a:blip r:embed="rId8">
            <a:biLevel thresh="25000"/>
          </a:blip>
          <a:stretch>
            <a:fillRect/>
          </a:stretch>
        </p:blipFill>
        <p:spPr>
          <a:xfrm>
            <a:off x="6485862" y="5404895"/>
            <a:ext cx="444500" cy="495300"/>
          </a:xfrm>
          <a:prstGeom prst="rect">
            <a:avLst/>
          </a:prstGeom>
        </p:spPr>
      </p:pic>
      <p:sp>
        <p:nvSpPr>
          <p:cNvPr id="15" name="TextBox 14">
            <a:extLst>
              <a:ext uri="{FF2B5EF4-FFF2-40B4-BE49-F238E27FC236}">
                <a16:creationId xmlns:a16="http://schemas.microsoft.com/office/drawing/2014/main" id="{B43C5F2E-BBE5-F32E-76E9-D8F47026FA8F}"/>
              </a:ext>
            </a:extLst>
          </p:cNvPr>
          <p:cNvSpPr txBox="1"/>
          <p:nvPr/>
        </p:nvSpPr>
        <p:spPr>
          <a:xfrm>
            <a:off x="6376290" y="6056833"/>
            <a:ext cx="788677" cy="246221"/>
          </a:xfrm>
          <a:prstGeom prst="rect">
            <a:avLst/>
          </a:prstGeom>
          <a:noFill/>
        </p:spPr>
        <p:txBody>
          <a:bodyPr wrap="none" lIns="0" tIns="0" rIns="0" bIns="0" rtlCol="0">
            <a:spAutoFit/>
          </a:bodyPr>
          <a:lstStyle/>
          <a:p>
            <a:r>
              <a:rPr lang="en-US" sz="1600" dirty="0" err="1"/>
              <a:t>Modelos</a:t>
            </a:r>
            <a:endParaRPr lang="en-US" sz="1600" dirty="0"/>
          </a:p>
        </p:txBody>
      </p:sp>
      <p:sp>
        <p:nvSpPr>
          <p:cNvPr id="16" name="Beaker_F196" descr="Icon of a scientific flask with liquid in it representing experiments">
            <a:extLst>
              <a:ext uri="{FF2B5EF4-FFF2-40B4-BE49-F238E27FC236}">
                <a16:creationId xmlns:a16="http://schemas.microsoft.com/office/drawing/2014/main" id="{9EBF2D5B-37AC-02E8-3918-451B0564E3CF}"/>
              </a:ext>
            </a:extLst>
          </p:cNvPr>
          <p:cNvSpPr>
            <a:spLocks noChangeAspect="1" noEditPoints="1"/>
          </p:cNvSpPr>
          <p:nvPr/>
        </p:nvSpPr>
        <p:spPr bwMode="auto">
          <a:xfrm>
            <a:off x="8341878" y="5469665"/>
            <a:ext cx="316555" cy="365760"/>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4F7DAACF-0951-F303-E089-E1C0A5614F67}"/>
              </a:ext>
            </a:extLst>
          </p:cNvPr>
          <p:cNvSpPr txBox="1"/>
          <p:nvPr/>
        </p:nvSpPr>
        <p:spPr>
          <a:xfrm>
            <a:off x="7951126" y="6056833"/>
            <a:ext cx="1221488" cy="246221"/>
          </a:xfrm>
          <a:prstGeom prst="rect">
            <a:avLst/>
          </a:prstGeom>
          <a:noFill/>
        </p:spPr>
        <p:txBody>
          <a:bodyPr wrap="none" lIns="0" tIns="0" rIns="0" bIns="0" rtlCol="0">
            <a:spAutoFit/>
          </a:bodyPr>
          <a:lstStyle/>
          <a:p>
            <a:r>
              <a:rPr lang="en-US" sz="1600" dirty="0" err="1"/>
              <a:t>Experimentos</a:t>
            </a:r>
            <a:endParaRPr lang="en-US" sz="1600" dirty="0"/>
          </a:p>
        </p:txBody>
      </p:sp>
      <p:grpSp>
        <p:nvGrpSpPr>
          <p:cNvPr id="18" name="Group 17" descr="A double-headed arrow connecting Lakehouses to Models and Experiments">
            <a:extLst>
              <a:ext uri="{FF2B5EF4-FFF2-40B4-BE49-F238E27FC236}">
                <a16:creationId xmlns:a16="http://schemas.microsoft.com/office/drawing/2014/main" id="{F0CEE954-839A-9618-1F68-FC1564D1B5E4}"/>
              </a:ext>
            </a:extLst>
          </p:cNvPr>
          <p:cNvGrpSpPr/>
          <p:nvPr/>
        </p:nvGrpSpPr>
        <p:grpSpPr>
          <a:xfrm>
            <a:off x="6719255" y="3679587"/>
            <a:ext cx="1787724" cy="1639683"/>
            <a:chOff x="6712429" y="3680368"/>
            <a:chExt cx="1787724" cy="1348690"/>
          </a:xfrm>
        </p:grpSpPr>
        <p:cxnSp>
          <p:nvCxnSpPr>
            <p:cNvPr id="19" name="Elbow Connector 53">
              <a:extLst>
                <a:ext uri="{FF2B5EF4-FFF2-40B4-BE49-F238E27FC236}">
                  <a16:creationId xmlns:a16="http://schemas.microsoft.com/office/drawing/2014/main" id="{7072A63F-DE32-0022-EB54-E1BE971CFC8F}"/>
                </a:ext>
              </a:extLst>
            </p:cNvPr>
            <p:cNvCxnSpPr>
              <a:cxnSpLocks/>
              <a:stCxn id="10" idx="2"/>
            </p:cNvCxnSpPr>
            <p:nvPr/>
          </p:nvCxnSpPr>
          <p:spPr>
            <a:xfrm rot="5400000">
              <a:off x="6512893" y="3879904"/>
              <a:ext cx="1292935" cy="893863"/>
            </a:xfrm>
            <a:prstGeom prst="bentConnector3">
              <a:avLst>
                <a:gd name="adj1" fmla="val 51725"/>
              </a:avLst>
            </a:prstGeom>
            <a:ln w="38100">
              <a:solidFill>
                <a:srgbClr val="52C7A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54">
              <a:extLst>
                <a:ext uri="{FF2B5EF4-FFF2-40B4-BE49-F238E27FC236}">
                  <a16:creationId xmlns:a16="http://schemas.microsoft.com/office/drawing/2014/main" id="{AC1A70D1-7568-790F-2B02-C434D420345A}"/>
                </a:ext>
              </a:extLst>
            </p:cNvPr>
            <p:cNvCxnSpPr>
              <a:cxnSpLocks/>
              <a:stCxn id="10" idx="2"/>
            </p:cNvCxnSpPr>
            <p:nvPr/>
          </p:nvCxnSpPr>
          <p:spPr>
            <a:xfrm rot="16200000" flipH="1">
              <a:off x="7378877" y="3907782"/>
              <a:ext cx="1348690" cy="893862"/>
            </a:xfrm>
            <a:prstGeom prst="bentConnector3">
              <a:avLst/>
            </a:prstGeom>
            <a:ln w="38100">
              <a:solidFill>
                <a:srgbClr val="52C7AA"/>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21" name="Picture 20" descr="Power BI Logo">
            <a:extLst>
              <a:ext uri="{FF2B5EF4-FFF2-40B4-BE49-F238E27FC236}">
                <a16:creationId xmlns:a16="http://schemas.microsoft.com/office/drawing/2014/main" id="{DFBC502F-A506-FBB4-556A-003DF36573CE}"/>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0140706" y="2851496"/>
            <a:ext cx="509731" cy="509731"/>
          </a:xfrm>
          <a:prstGeom prst="rect">
            <a:avLst/>
          </a:prstGeom>
        </p:spPr>
      </p:pic>
      <p:sp>
        <p:nvSpPr>
          <p:cNvPr id="22" name="TextBox 21">
            <a:extLst>
              <a:ext uri="{FF2B5EF4-FFF2-40B4-BE49-F238E27FC236}">
                <a16:creationId xmlns:a16="http://schemas.microsoft.com/office/drawing/2014/main" id="{3FBE8E37-30D0-141D-CD10-AE1C11F79CEF}"/>
              </a:ext>
            </a:extLst>
          </p:cNvPr>
          <p:cNvSpPr txBox="1"/>
          <p:nvPr/>
        </p:nvSpPr>
        <p:spPr>
          <a:xfrm>
            <a:off x="10252102" y="3442707"/>
            <a:ext cx="286938" cy="246221"/>
          </a:xfrm>
          <a:prstGeom prst="rect">
            <a:avLst/>
          </a:prstGeom>
          <a:noFill/>
        </p:spPr>
        <p:txBody>
          <a:bodyPr wrap="none" lIns="0" tIns="0" rIns="0" bIns="0" rtlCol="0">
            <a:spAutoFit/>
          </a:bodyPr>
          <a:lstStyle/>
          <a:p>
            <a:pPr algn="ctr"/>
            <a:r>
              <a:rPr lang="en-US" sz="1600" dirty="0"/>
              <a:t>PBI</a:t>
            </a:r>
          </a:p>
        </p:txBody>
      </p:sp>
      <p:sp>
        <p:nvSpPr>
          <p:cNvPr id="23" name="server" title="Icon of a server tower">
            <a:extLst>
              <a:ext uri="{FF2B5EF4-FFF2-40B4-BE49-F238E27FC236}">
                <a16:creationId xmlns:a16="http://schemas.microsoft.com/office/drawing/2014/main" id="{AE2C8BF1-D7C9-27D4-04A0-45FD641DB789}"/>
              </a:ext>
            </a:extLst>
          </p:cNvPr>
          <p:cNvSpPr>
            <a:spLocks noChangeAspect="1" noEditPoints="1"/>
          </p:cNvSpPr>
          <p:nvPr/>
        </p:nvSpPr>
        <p:spPr bwMode="auto">
          <a:xfrm>
            <a:off x="10299287" y="4330143"/>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4" name="TextBox 23">
            <a:extLst>
              <a:ext uri="{FF2B5EF4-FFF2-40B4-BE49-F238E27FC236}">
                <a16:creationId xmlns:a16="http://schemas.microsoft.com/office/drawing/2014/main" id="{D543C313-8B29-1627-1C21-1FC63AC3C611}"/>
              </a:ext>
            </a:extLst>
          </p:cNvPr>
          <p:cNvSpPr txBox="1"/>
          <p:nvPr/>
        </p:nvSpPr>
        <p:spPr>
          <a:xfrm>
            <a:off x="9539229" y="4874185"/>
            <a:ext cx="1983620" cy="246221"/>
          </a:xfrm>
          <a:prstGeom prst="rect">
            <a:avLst/>
          </a:prstGeom>
          <a:noFill/>
        </p:spPr>
        <p:txBody>
          <a:bodyPr wrap="none" lIns="0" tIns="0" rIns="0" bIns="0" rtlCol="0" anchor="t">
            <a:spAutoFit/>
          </a:bodyPr>
          <a:lstStyle/>
          <a:p>
            <a:pPr algn="ctr"/>
            <a:r>
              <a:rPr lang="en-US" sz="1600" dirty="0"/>
              <a:t>Lake </a:t>
            </a:r>
            <a:r>
              <a:rPr lang="en-US" sz="1600" dirty="0" err="1"/>
              <a:t>Almacenamiento</a:t>
            </a:r>
          </a:p>
        </p:txBody>
      </p:sp>
      <p:grpSp>
        <p:nvGrpSpPr>
          <p:cNvPr id="25" name="Group 24" descr="A arrow connecting Lakehouses to PBI and Lake Warehouse">
            <a:extLst>
              <a:ext uri="{FF2B5EF4-FFF2-40B4-BE49-F238E27FC236}">
                <a16:creationId xmlns:a16="http://schemas.microsoft.com/office/drawing/2014/main" id="{3925D31E-86F0-AB9D-3A47-F5BD7BB98E24}"/>
              </a:ext>
            </a:extLst>
          </p:cNvPr>
          <p:cNvGrpSpPr/>
          <p:nvPr/>
        </p:nvGrpSpPr>
        <p:grpSpPr>
          <a:xfrm>
            <a:off x="8484333" y="3489902"/>
            <a:ext cx="996838" cy="1507394"/>
            <a:chOff x="8477507" y="3199690"/>
            <a:chExt cx="996838" cy="1507394"/>
          </a:xfrm>
        </p:grpSpPr>
        <p:cxnSp>
          <p:nvCxnSpPr>
            <p:cNvPr id="26" name="Elbow Connector 59">
              <a:extLst>
                <a:ext uri="{FF2B5EF4-FFF2-40B4-BE49-F238E27FC236}">
                  <a16:creationId xmlns:a16="http://schemas.microsoft.com/office/drawing/2014/main" id="{4C7EDE44-4FF8-DEB5-A692-34AF8BB32410}"/>
                </a:ext>
              </a:extLst>
            </p:cNvPr>
            <p:cNvCxnSpPr>
              <a:cxnSpLocks/>
            </p:cNvCxnSpPr>
            <p:nvPr/>
          </p:nvCxnSpPr>
          <p:spPr>
            <a:xfrm rot="16200000" flipH="1">
              <a:off x="8509256" y="3741995"/>
              <a:ext cx="1431760" cy="498417"/>
            </a:xfrm>
            <a:prstGeom prst="bentConnector2">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60">
              <a:extLst>
                <a:ext uri="{FF2B5EF4-FFF2-40B4-BE49-F238E27FC236}">
                  <a16:creationId xmlns:a16="http://schemas.microsoft.com/office/drawing/2014/main" id="{49C35F64-4D77-A8F5-6733-8862ADD09931}"/>
                </a:ext>
              </a:extLst>
            </p:cNvPr>
            <p:cNvCxnSpPr>
              <a:cxnSpLocks/>
            </p:cNvCxnSpPr>
            <p:nvPr/>
          </p:nvCxnSpPr>
          <p:spPr>
            <a:xfrm flipV="1">
              <a:off x="8477507" y="3199690"/>
              <a:ext cx="996838" cy="75916"/>
            </a:xfrm>
            <a:prstGeom prst="bentConnector3">
              <a:avLst>
                <a:gd name="adj1" fmla="val 50000"/>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
        <p:nvSpPr>
          <p:cNvPr id="31" name="Rounded Rectangle 130">
            <a:extLst>
              <a:ext uri="{FF2B5EF4-FFF2-40B4-BE49-F238E27FC236}">
                <a16:creationId xmlns:a16="http://schemas.microsoft.com/office/drawing/2014/main" id="{052F9A92-846D-C0BC-36CB-08D919AAF08E}"/>
              </a:ext>
            </a:extLst>
          </p:cNvPr>
          <p:cNvSpPr/>
          <p:nvPr/>
        </p:nvSpPr>
        <p:spPr>
          <a:xfrm>
            <a:off x="6842186" y="4647779"/>
            <a:ext cx="1642147" cy="569841"/>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400" b="1" dirty="0" err="1"/>
              <a:t>Prueba</a:t>
            </a:r>
            <a:r>
              <a:rPr lang="en-US" sz="1400" b="1" dirty="0"/>
              <a:t> 
&amp; </a:t>
            </a:r>
            <a:r>
              <a:rPr lang="en-US" sz="1400" b="1" dirty="0" err="1"/>
              <a:t>aplicación</a:t>
            </a:r>
            <a:endParaRPr lang="en-US" sz="1400" b="1" dirty="0">
              <a:cs typeface="Segoe UI"/>
            </a:endParaRPr>
          </a:p>
        </p:txBody>
      </p:sp>
    </p:spTree>
    <p:extLst>
      <p:ext uri="{BB962C8B-B14F-4D97-AF65-F5344CB8AC3E}">
        <p14:creationId xmlns:p14="http://schemas.microsoft.com/office/powerpoint/2010/main" val="148591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34F6-89F5-1849-85E6-67DA48D75CCF}"/>
              </a:ext>
            </a:extLst>
          </p:cNvPr>
          <p:cNvSpPr>
            <a:spLocks noGrp="1"/>
          </p:cNvSpPr>
          <p:nvPr>
            <p:ph type="title"/>
          </p:nvPr>
        </p:nvSpPr>
        <p:spPr>
          <a:xfrm>
            <a:off x="588263" y="1317547"/>
            <a:ext cx="4167887" cy="2215991"/>
          </a:xfrm>
        </p:spPr>
        <p:txBody>
          <a:bodyPr/>
          <a:lstStyle/>
          <a:p>
            <a:r>
              <a:rPr lang="en-US" spc="0" dirty="0">
                <a:ln>
                  <a:noFill/>
                </a:ln>
                <a:solidFill>
                  <a:srgbClr val="49C5B1"/>
                </a:solidFill>
                <a:latin typeface="Segoe UI Semibold"/>
                <a:cs typeface="Segoe UI" panose="020B0502040204020203" pitchFamily="34" charset="0"/>
              </a:rPr>
              <a:t>Microsoft Fabric</a:t>
            </a:r>
            <a:br>
              <a:rPr lang="en-US" spc="0" dirty="0">
                <a:ln>
                  <a:noFill/>
                </a:ln>
                <a:solidFill>
                  <a:srgbClr val="49C5B1"/>
                </a:solidFill>
                <a:latin typeface="Segoe UI Semibold"/>
                <a:cs typeface="Segoe UI" panose="020B0502040204020203" pitchFamily="34" charset="0"/>
              </a:rPr>
            </a:br>
            <a:r>
              <a:rPr lang="en-US" spc="0" dirty="0">
                <a:ln>
                  <a:noFill/>
                </a:ln>
                <a:solidFill>
                  <a:srgbClr val="49C5B1"/>
                </a:solidFill>
                <a:latin typeface="Segoe UI "/>
                <a:cs typeface="Segoe UI" panose="020B0502040204020203" pitchFamily="34" charset="0"/>
              </a:rPr>
              <a:t>Una </a:t>
            </a:r>
            <a:r>
              <a:rPr lang="en-US" spc="0" dirty="0" err="1">
                <a:ln>
                  <a:noFill/>
                </a:ln>
                <a:solidFill>
                  <a:srgbClr val="49C5B1"/>
                </a:solidFill>
                <a:latin typeface="Segoe UI "/>
                <a:cs typeface="Segoe UI" panose="020B0502040204020203" pitchFamily="34" charset="0"/>
              </a:rPr>
              <a:t>solución</a:t>
            </a:r>
            <a:r>
              <a:rPr lang="en-US" spc="0" dirty="0">
                <a:ln>
                  <a:noFill/>
                </a:ln>
                <a:solidFill>
                  <a:srgbClr val="49C5B1"/>
                </a:solidFill>
                <a:latin typeface="Segoe UI "/>
                <a:cs typeface="Segoe UI" panose="020B0502040204020203" pitchFamily="34" charset="0"/>
              </a:rPr>
              <a:t> de </a:t>
            </a:r>
            <a:r>
              <a:rPr lang="en-US" spc="0" dirty="0" err="1">
                <a:ln>
                  <a:noFill/>
                </a:ln>
                <a:solidFill>
                  <a:srgbClr val="49C5B1"/>
                </a:solidFill>
                <a:latin typeface="Segoe UI "/>
                <a:cs typeface="Segoe UI" panose="020B0502040204020203" pitchFamily="34" charset="0"/>
              </a:rPr>
              <a:t>análisis</a:t>
            </a:r>
            <a:r>
              <a:rPr lang="en-US" spc="0" dirty="0">
                <a:ln>
                  <a:noFill/>
                </a:ln>
                <a:solidFill>
                  <a:srgbClr val="49C5B1"/>
                </a:solidFill>
                <a:latin typeface="Segoe UI "/>
                <a:cs typeface="Segoe UI" panose="020B0502040204020203" pitchFamily="34" charset="0"/>
              </a:rPr>
              <a:t> </a:t>
            </a:r>
            <a:r>
              <a:rPr lang="en-US" spc="0" dirty="0" err="1">
                <a:ln>
                  <a:noFill/>
                </a:ln>
                <a:solidFill>
                  <a:srgbClr val="49C5B1"/>
                </a:solidFill>
                <a:latin typeface="Segoe UI "/>
                <a:cs typeface="Segoe UI" panose="020B0502040204020203" pitchFamily="34" charset="0"/>
              </a:rPr>
              <a:t>unificada</a:t>
            </a:r>
            <a:r>
              <a:rPr lang="en-US" spc="0" dirty="0">
                <a:ln>
                  <a:noFill/>
                </a:ln>
                <a:solidFill>
                  <a:srgbClr val="49C5B1"/>
                </a:solidFill>
                <a:latin typeface="Segoe UI "/>
                <a:cs typeface="Segoe UI" panose="020B0502040204020203" pitchFamily="34" charset="0"/>
              </a:rPr>
              <a:t> para la era de la IA</a:t>
            </a:r>
          </a:p>
        </p:txBody>
      </p:sp>
      <p:pic>
        <p:nvPicPr>
          <p:cNvPr id="7" name="Picture Placeholder 6">
            <a:extLst>
              <a:ext uri="{FF2B5EF4-FFF2-40B4-BE49-F238E27FC236}">
                <a16:creationId xmlns:a16="http://schemas.microsoft.com/office/drawing/2014/main" id="{CCA317CF-4753-BCEB-B057-4DC61103536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587" r="16587"/>
          <a:stretch/>
        </p:blipFill>
        <p:spPr>
          <a:xfrm>
            <a:off x="5326063" y="0"/>
            <a:ext cx="6865937" cy="6858000"/>
          </a:xfrm>
        </p:spPr>
      </p:pic>
      <p:sp>
        <p:nvSpPr>
          <p:cNvPr id="5" name="Text Placeholder 4">
            <a:extLst>
              <a:ext uri="{FF2B5EF4-FFF2-40B4-BE49-F238E27FC236}">
                <a16:creationId xmlns:a16="http://schemas.microsoft.com/office/drawing/2014/main" id="{6B3F42CA-50AC-2E96-D53B-2B07CFA20D4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6172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Icon&#10;&#10;Description automatically generated">
            <a:extLst>
              <a:ext uri="{FF2B5EF4-FFF2-40B4-BE49-F238E27FC236}">
                <a16:creationId xmlns:a16="http://schemas.microsoft.com/office/drawing/2014/main" id="{EB0234C3-7122-EBBE-359C-1EF1F7BA4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058" y="326529"/>
            <a:ext cx="723347" cy="723347"/>
          </a:xfrm>
          <a:prstGeom prst="rect">
            <a:avLst/>
          </a:prstGeom>
        </p:spPr>
      </p:pic>
      <p:cxnSp>
        <p:nvCxnSpPr>
          <p:cNvPr id="52" name="Straight Connector 51">
            <a:extLst>
              <a:ext uri="{FF2B5EF4-FFF2-40B4-BE49-F238E27FC236}">
                <a16:creationId xmlns:a16="http://schemas.microsoft.com/office/drawing/2014/main" id="{EFB39C26-5349-51D0-1AC3-A3572782FD66}"/>
              </a:ext>
            </a:extLst>
          </p:cNvPr>
          <p:cNvCxnSpPr>
            <a:cxnSpLocks/>
          </p:cNvCxnSpPr>
          <p:nvPr/>
        </p:nvCxnSpPr>
        <p:spPr>
          <a:xfrm>
            <a:off x="1902306" y="192695"/>
            <a:ext cx="0" cy="991014"/>
          </a:xfrm>
          <a:prstGeom prst="line">
            <a:avLst/>
          </a:prstGeom>
          <a:ln w="19050">
            <a:solidFill>
              <a:schemeClr val="tx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795B657F-BF2A-729F-2408-92E5532B256F}"/>
              </a:ext>
            </a:extLst>
          </p:cNvPr>
          <p:cNvSpPr txBox="1">
            <a:spLocks/>
          </p:cNvSpPr>
          <p:nvPr/>
        </p:nvSpPr>
        <p:spPr>
          <a:xfrm>
            <a:off x="2163293" y="194127"/>
            <a:ext cx="9427138"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30" normalizeH="0" baseline="0" noProof="0" dirty="0">
                <a:ln w="3175">
                  <a:noFill/>
                </a:ln>
                <a:solidFill>
                  <a:srgbClr val="FFFFFF"/>
                </a:solidFill>
                <a:effectLst/>
                <a:uLnTx/>
                <a:uFillTx/>
                <a:latin typeface="Segoe UI Semibold"/>
                <a:ea typeface="+mn-ea"/>
                <a:cs typeface="Segoe UI" pitchFamily="34" charset="0"/>
              </a:rPr>
              <a:t>Microsoft Fabric</a:t>
            </a:r>
          </a:p>
        </p:txBody>
      </p:sp>
      <p:sp>
        <p:nvSpPr>
          <p:cNvPr id="54" name="Text Placeholder 103">
            <a:extLst>
              <a:ext uri="{FF2B5EF4-FFF2-40B4-BE49-F238E27FC236}">
                <a16:creationId xmlns:a16="http://schemas.microsoft.com/office/drawing/2014/main" id="{6AB3CF51-C462-C92B-4330-C569F5A66F94}"/>
              </a:ext>
            </a:extLst>
          </p:cNvPr>
          <p:cNvSpPr txBox="1">
            <a:spLocks/>
          </p:cNvSpPr>
          <p:nvPr/>
        </p:nvSpPr>
        <p:spPr>
          <a:xfrm>
            <a:off x="2163293" y="738993"/>
            <a:ext cx="9427138" cy="430887"/>
          </a:xfrm>
          <a:prstGeom prst="rect">
            <a:avLst/>
          </a:prstGeom>
        </p:spPr>
        <p:txBody>
          <a:bodyPr vert="horz" wrap="square" lIns="0" tIns="0" rIns="0" bIns="0" rtlCol="0" anchor="t">
            <a:spAutoFit/>
          </a:bodyPr>
          <a:lstStyle>
            <a:lvl1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70000">
                      <a:srgbClr val="49C5B1"/>
                    </a:gs>
                    <a:gs pos="0">
                      <a:srgbClr val="8DE971"/>
                    </a:gs>
                  </a:gsLst>
                  <a:path path="circle">
                    <a:fillToRect l="100000" t="100000"/>
                  </a:path>
                </a:gradFill>
                <a:latin typeface="+mj-lt"/>
                <a:ea typeface="+mn-ea"/>
                <a:cs typeface="Segoe UI" panose="020B0502040204020203" pitchFamily="34" charset="0"/>
              </a:defRPr>
            </a:lvl1pPr>
            <a:lvl2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2pPr>
            <a:lvl3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3pPr>
            <a:lvl4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4pPr>
            <a:lvl5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l">
              <a:defRPr/>
            </a:pPr>
            <a:r>
              <a:rPr lang="en-US" dirty="0" err="1">
                <a:solidFill>
                  <a:srgbClr val="49C5B1"/>
                </a:solidFill>
                <a:cs typeface="Segoe UI"/>
              </a:rPr>
              <a:t>Analitica</a:t>
            </a:r>
            <a:r>
              <a:rPr lang="en-US" dirty="0">
                <a:solidFill>
                  <a:srgbClr val="49C5B1"/>
                </a:solidFill>
                <a:cs typeface="Segoe UI"/>
              </a:rPr>
              <a:t> </a:t>
            </a:r>
            <a:r>
              <a:rPr lang="en-US" dirty="0" err="1">
                <a:solidFill>
                  <a:srgbClr val="49C5B1"/>
                </a:solidFill>
                <a:cs typeface="Segoe UI"/>
              </a:rPr>
              <a:t>en</a:t>
            </a:r>
            <a:r>
              <a:rPr lang="en-US" dirty="0">
                <a:solidFill>
                  <a:srgbClr val="49C5B1"/>
                </a:solidFill>
                <a:cs typeface="Segoe UI"/>
              </a:rPr>
              <a:t> </a:t>
            </a:r>
            <a:r>
              <a:rPr lang="en-US" dirty="0" err="1">
                <a:solidFill>
                  <a:srgbClr val="49C5B1"/>
                </a:solidFill>
                <a:cs typeface="Segoe UI"/>
              </a:rPr>
              <a:t>tiempo</a:t>
            </a:r>
            <a:r>
              <a:rPr lang="en-US" dirty="0">
                <a:solidFill>
                  <a:srgbClr val="49C5B1"/>
                </a:solidFill>
                <a:cs typeface="Segoe UI"/>
              </a:rPr>
              <a:t> real</a:t>
            </a:r>
            <a:endParaRPr kumimoji="0" lang="en-US" sz="2800" b="0" i="0" u="none" strike="noStrike" kern="1200" cap="none" spc="0" normalizeH="0" baseline="0" noProof="0" dirty="0">
              <a:ln>
                <a:noFill/>
              </a:ln>
              <a:solidFill>
                <a:srgbClr val="49C5B1"/>
              </a:solidFill>
              <a:effectLst/>
              <a:uLnTx/>
              <a:uFillTx/>
              <a:latin typeface="Segoe UI Semibold"/>
              <a:ea typeface="+mn-ea"/>
              <a:cs typeface="Segoe UI"/>
            </a:endParaRPr>
          </a:p>
        </p:txBody>
      </p:sp>
      <p:sp>
        <p:nvSpPr>
          <p:cNvPr id="6" name="Rounded Rectangle 16">
            <a:extLst>
              <a:ext uri="{FF2B5EF4-FFF2-40B4-BE49-F238E27FC236}">
                <a16:creationId xmlns:a16="http://schemas.microsoft.com/office/drawing/2014/main" id="{DFA0801F-5779-98C7-7FAE-5CD5C5FC6E23}"/>
              </a:ext>
            </a:extLst>
          </p:cNvPr>
          <p:cNvSpPr/>
          <p:nvPr/>
        </p:nvSpPr>
        <p:spPr>
          <a:xfrm>
            <a:off x="140680" y="1292991"/>
            <a:ext cx="11646036" cy="5394412"/>
          </a:xfrm>
          <a:prstGeom prst="roundRect">
            <a:avLst>
              <a:gd name="adj" fmla="val 1815"/>
            </a:avLst>
          </a:prstGeom>
          <a:solidFill>
            <a:srgbClr val="091F2C"/>
          </a:soli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91F2C"/>
              </a:solidFill>
              <a:effectLst/>
              <a:uLnTx/>
              <a:uFillTx/>
              <a:latin typeface="Segoe UI"/>
              <a:ea typeface="+mn-ea"/>
              <a:cs typeface="Segoe UI" pitchFamily="34" charset="0"/>
            </a:endParaRPr>
          </a:p>
        </p:txBody>
      </p:sp>
      <p:sp>
        <p:nvSpPr>
          <p:cNvPr id="13" name="Rounded Rectangle 130">
            <a:extLst>
              <a:ext uri="{FF2B5EF4-FFF2-40B4-BE49-F238E27FC236}">
                <a16:creationId xmlns:a16="http://schemas.microsoft.com/office/drawing/2014/main" id="{603C9E0D-A487-00F1-A1E0-67FF688F2C73}"/>
              </a:ext>
            </a:extLst>
          </p:cNvPr>
          <p:cNvSpPr/>
          <p:nvPr/>
        </p:nvSpPr>
        <p:spPr>
          <a:xfrm>
            <a:off x="954242" y="1368678"/>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400">
              <a:defRPr/>
            </a:pPr>
            <a:r>
              <a:rPr lang="en-US" sz="1200" kern="0" dirty="0">
                <a:latin typeface="+mj-lt"/>
                <a:cs typeface="Segoe UI"/>
              </a:rPr>
              <a:t>Fuente de Datos</a:t>
            </a:r>
            <a:endParaRPr lang="es-ES" sz="1200" dirty="0">
              <a:ea typeface="+mn-ea"/>
            </a:endParaRPr>
          </a:p>
        </p:txBody>
      </p:sp>
      <p:sp>
        <p:nvSpPr>
          <p:cNvPr id="75" name="Rounded Rectangle 130">
            <a:extLst>
              <a:ext uri="{FF2B5EF4-FFF2-40B4-BE49-F238E27FC236}">
                <a16:creationId xmlns:a16="http://schemas.microsoft.com/office/drawing/2014/main" id="{D37531FD-C901-3B16-F11E-4A77BA37FAFD}"/>
              </a:ext>
            </a:extLst>
          </p:cNvPr>
          <p:cNvSpPr/>
          <p:nvPr/>
        </p:nvSpPr>
        <p:spPr>
          <a:xfrm>
            <a:off x="3790528" y="1333694"/>
            <a:ext cx="2274951"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200" b="1" dirty="0"/>
              <a:t>Limpieza &amp; </a:t>
            </a:r>
            <a:r>
              <a:rPr lang="en-US" sz="1200" b="1" err="1"/>
              <a:t>Preparacion</a:t>
            </a:r>
            <a:endParaRPr lang="es-ES" sz="1200">
              <a:cs typeface="Segoe UI"/>
            </a:endParaRPr>
          </a:p>
        </p:txBody>
      </p:sp>
      <p:sp>
        <p:nvSpPr>
          <p:cNvPr id="76" name="Rounded Rectangle 130">
            <a:extLst>
              <a:ext uri="{FF2B5EF4-FFF2-40B4-BE49-F238E27FC236}">
                <a16:creationId xmlns:a16="http://schemas.microsoft.com/office/drawing/2014/main" id="{78EB4E7A-26CC-5F92-C345-DB394E7BE47D}"/>
              </a:ext>
            </a:extLst>
          </p:cNvPr>
          <p:cNvSpPr/>
          <p:nvPr/>
        </p:nvSpPr>
        <p:spPr>
          <a:xfrm>
            <a:off x="6669656" y="1332103"/>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200" b="1" err="1"/>
              <a:t>Almacenamiento</a:t>
            </a:r>
            <a:endParaRPr lang="es-ES" sz="1200">
              <a:cs typeface="Segoe UI"/>
            </a:endParaRPr>
          </a:p>
        </p:txBody>
      </p:sp>
      <p:sp>
        <p:nvSpPr>
          <p:cNvPr id="77" name="Rounded Rectangle 130">
            <a:extLst>
              <a:ext uri="{FF2B5EF4-FFF2-40B4-BE49-F238E27FC236}">
                <a16:creationId xmlns:a16="http://schemas.microsoft.com/office/drawing/2014/main" id="{87C93DAD-5030-F61C-6BCA-18801CA6EFD3}"/>
              </a:ext>
            </a:extLst>
          </p:cNvPr>
          <p:cNvSpPr/>
          <p:nvPr/>
        </p:nvSpPr>
        <p:spPr>
          <a:xfrm>
            <a:off x="9408200" y="1410983"/>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err="1"/>
              <a:t>Exposicion</a:t>
            </a:r>
          </a:p>
        </p:txBody>
      </p:sp>
      <p:pic>
        <p:nvPicPr>
          <p:cNvPr id="12" name="Picture 11" descr="Icon of a house representing a Data Lakehouse">
            <a:extLst>
              <a:ext uri="{FF2B5EF4-FFF2-40B4-BE49-F238E27FC236}">
                <a16:creationId xmlns:a16="http://schemas.microsoft.com/office/drawing/2014/main" id="{1F2382F6-094A-F119-63F7-9BF4A5288042}"/>
              </a:ext>
            </a:extLst>
          </p:cNvPr>
          <p:cNvPicPr>
            <a:picLocks noChangeAspect="1"/>
          </p:cNvPicPr>
          <p:nvPr/>
        </p:nvPicPr>
        <p:blipFill>
          <a:blip r:embed="rId4">
            <a:biLevel thresh="25000"/>
          </a:blip>
          <a:stretch>
            <a:fillRect/>
          </a:stretch>
        </p:blipFill>
        <p:spPr>
          <a:xfrm>
            <a:off x="1372282" y="1875750"/>
            <a:ext cx="419100" cy="381000"/>
          </a:xfrm>
          <a:prstGeom prst="rect">
            <a:avLst/>
          </a:prstGeom>
          <a:ln>
            <a:noFill/>
          </a:ln>
        </p:spPr>
      </p:pic>
      <p:pic>
        <p:nvPicPr>
          <p:cNvPr id="27" name="Picture 26" descr="Icon of a big building representing a Data Warehouse">
            <a:extLst>
              <a:ext uri="{FF2B5EF4-FFF2-40B4-BE49-F238E27FC236}">
                <a16:creationId xmlns:a16="http://schemas.microsoft.com/office/drawing/2014/main" id="{D004E05F-77D0-EE46-C9F5-286DB06EABBB}"/>
              </a:ext>
            </a:extLst>
          </p:cNvPr>
          <p:cNvPicPr>
            <a:picLocks noChangeAspect="1"/>
          </p:cNvPicPr>
          <p:nvPr/>
        </p:nvPicPr>
        <p:blipFill>
          <a:blip r:embed="rId5">
            <a:biLevel thresh="25000"/>
          </a:blip>
          <a:stretch>
            <a:fillRect/>
          </a:stretch>
        </p:blipFill>
        <p:spPr>
          <a:xfrm>
            <a:off x="1917984" y="1913850"/>
            <a:ext cx="533400" cy="342900"/>
          </a:xfrm>
          <a:prstGeom prst="rect">
            <a:avLst/>
          </a:prstGeom>
          <a:ln>
            <a:noFill/>
          </a:ln>
        </p:spPr>
      </p:pic>
      <p:sp>
        <p:nvSpPr>
          <p:cNvPr id="28" name="TextBox 27">
            <a:extLst>
              <a:ext uri="{FF2B5EF4-FFF2-40B4-BE49-F238E27FC236}">
                <a16:creationId xmlns:a16="http://schemas.microsoft.com/office/drawing/2014/main" id="{8BD2F5CF-7BE0-03BA-0173-219BF931FD38}"/>
              </a:ext>
            </a:extLst>
          </p:cNvPr>
          <p:cNvSpPr txBox="1"/>
          <p:nvPr/>
        </p:nvSpPr>
        <p:spPr>
          <a:xfrm>
            <a:off x="1138549" y="2412035"/>
            <a:ext cx="1546568" cy="738664"/>
          </a:xfrm>
          <a:prstGeom prst="rect">
            <a:avLst/>
          </a:prstGeom>
          <a:noFill/>
        </p:spPr>
        <p:txBody>
          <a:bodyPr wrap="square" lIns="0" tIns="0" rIns="0" bIns="0" rtlCol="0" anchor="t">
            <a:spAutoFit/>
          </a:bodyPr>
          <a:lstStyle/>
          <a:p>
            <a:pPr algn="ctr"/>
            <a:r>
              <a:rPr lang="en-US" sz="1600" dirty="0"/>
              <a:t>Lakehouse &amp; </a:t>
            </a:r>
            <a:r>
              <a:rPr lang="en-US" sz="1600" dirty="0" err="1"/>
              <a:t>Almacenamiento</a:t>
            </a:r>
            <a:r>
              <a:rPr lang="en-US" sz="1600" dirty="0"/>
              <a:t> de </a:t>
            </a:r>
            <a:r>
              <a:rPr lang="en-US" sz="1600" dirty="0" err="1"/>
              <a:t>datos</a:t>
            </a:r>
          </a:p>
        </p:txBody>
      </p:sp>
      <p:pic>
        <p:nvPicPr>
          <p:cNvPr id="29" name="Picture 28" descr="Icon representing data silos">
            <a:extLst>
              <a:ext uri="{FF2B5EF4-FFF2-40B4-BE49-F238E27FC236}">
                <a16:creationId xmlns:a16="http://schemas.microsoft.com/office/drawing/2014/main" id="{47B8F688-5C50-5E9D-7A23-3116330D3A40}"/>
              </a:ext>
            </a:extLst>
          </p:cNvPr>
          <p:cNvPicPr>
            <a:picLocks noChangeAspect="1"/>
          </p:cNvPicPr>
          <p:nvPr/>
        </p:nvPicPr>
        <p:blipFill>
          <a:blip r:embed="rId6">
            <a:biLevel thresh="25000"/>
          </a:blip>
          <a:stretch>
            <a:fillRect/>
          </a:stretch>
        </p:blipFill>
        <p:spPr>
          <a:xfrm>
            <a:off x="1714983" y="3287843"/>
            <a:ext cx="393700" cy="317500"/>
          </a:xfrm>
          <a:prstGeom prst="rect">
            <a:avLst/>
          </a:prstGeom>
          <a:ln>
            <a:noFill/>
          </a:ln>
        </p:spPr>
      </p:pic>
      <p:sp>
        <p:nvSpPr>
          <p:cNvPr id="32" name="TextBox 31">
            <a:extLst>
              <a:ext uri="{FF2B5EF4-FFF2-40B4-BE49-F238E27FC236}">
                <a16:creationId xmlns:a16="http://schemas.microsoft.com/office/drawing/2014/main" id="{A16722A6-33D5-F854-CACC-D1ADF947E71C}"/>
              </a:ext>
            </a:extLst>
          </p:cNvPr>
          <p:cNvSpPr txBox="1"/>
          <p:nvPr/>
        </p:nvSpPr>
        <p:spPr>
          <a:xfrm>
            <a:off x="997433" y="3759967"/>
            <a:ext cx="1828800" cy="492443"/>
          </a:xfrm>
          <a:prstGeom prst="rect">
            <a:avLst/>
          </a:prstGeom>
          <a:noFill/>
        </p:spPr>
        <p:txBody>
          <a:bodyPr wrap="square" lIns="0" tIns="0" rIns="0" bIns="0" rtlCol="0" anchor="t">
            <a:spAutoFit/>
          </a:bodyPr>
          <a:lstStyle/>
          <a:p>
            <a:pPr algn="ctr"/>
            <a:r>
              <a:rPr lang="en-US" sz="1600" dirty="0" err="1"/>
              <a:t>Estructurado</a:t>
            </a:r>
            <a:r>
              <a:rPr lang="en-US" sz="1600" dirty="0"/>
              <a:t>/ No </a:t>
            </a:r>
            <a:r>
              <a:rPr lang="en-US" sz="1600" dirty="0" err="1"/>
              <a:t>estructurado</a:t>
            </a:r>
            <a:endParaRPr lang="en-US" sz="1600" dirty="0" err="1">
              <a:cs typeface="Segoe UI"/>
            </a:endParaRPr>
          </a:p>
        </p:txBody>
      </p:sp>
      <p:sp>
        <p:nvSpPr>
          <p:cNvPr id="33" name="video_2" title="Icon of a video camera">
            <a:extLst>
              <a:ext uri="{FF2B5EF4-FFF2-40B4-BE49-F238E27FC236}">
                <a16:creationId xmlns:a16="http://schemas.microsoft.com/office/drawing/2014/main" id="{2D8826C5-45EF-9639-849D-B155F4BABC74}"/>
              </a:ext>
            </a:extLst>
          </p:cNvPr>
          <p:cNvSpPr>
            <a:spLocks noChangeAspect="1" noEditPoints="1"/>
          </p:cNvSpPr>
          <p:nvPr/>
        </p:nvSpPr>
        <p:spPr bwMode="auto">
          <a:xfrm>
            <a:off x="1660373" y="4687145"/>
            <a:ext cx="502920" cy="231959"/>
          </a:xfrm>
          <a:custGeom>
            <a:avLst/>
            <a:gdLst>
              <a:gd name="T0" fmla="*/ 0 w 245"/>
              <a:gd name="T1" fmla="*/ 62 h 113"/>
              <a:gd name="T2" fmla="*/ 0 w 245"/>
              <a:gd name="T3" fmla="*/ 0 h 113"/>
              <a:gd name="T4" fmla="*/ 178 w 245"/>
              <a:gd name="T5" fmla="*/ 0 h 113"/>
              <a:gd name="T6" fmla="*/ 178 w 245"/>
              <a:gd name="T7" fmla="*/ 113 h 113"/>
              <a:gd name="T8" fmla="*/ 0 w 245"/>
              <a:gd name="T9" fmla="*/ 113 h 113"/>
              <a:gd name="T10" fmla="*/ 0 w 245"/>
              <a:gd name="T11" fmla="*/ 62 h 113"/>
              <a:gd name="T12" fmla="*/ 178 w 245"/>
              <a:gd name="T13" fmla="*/ 73 h 113"/>
              <a:gd name="T14" fmla="*/ 245 w 245"/>
              <a:gd name="T15" fmla="*/ 108 h 113"/>
              <a:gd name="T16" fmla="*/ 245 w 245"/>
              <a:gd name="T17" fmla="*/ 0 h 113"/>
              <a:gd name="T18" fmla="*/ 178 w 245"/>
              <a:gd name="T19" fmla="*/ 3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113">
                <a:moveTo>
                  <a:pt x="0" y="62"/>
                </a:moveTo>
                <a:lnTo>
                  <a:pt x="0" y="0"/>
                </a:lnTo>
                <a:lnTo>
                  <a:pt x="178" y="0"/>
                </a:lnTo>
                <a:lnTo>
                  <a:pt x="178" y="113"/>
                </a:lnTo>
                <a:lnTo>
                  <a:pt x="0" y="113"/>
                </a:lnTo>
                <a:lnTo>
                  <a:pt x="0" y="62"/>
                </a:lnTo>
                <a:moveTo>
                  <a:pt x="178" y="73"/>
                </a:moveTo>
                <a:lnTo>
                  <a:pt x="245" y="108"/>
                </a:lnTo>
                <a:lnTo>
                  <a:pt x="245" y="0"/>
                </a:lnTo>
                <a:lnTo>
                  <a:pt x="178" y="35"/>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TextBox 33">
            <a:extLst>
              <a:ext uri="{FF2B5EF4-FFF2-40B4-BE49-F238E27FC236}">
                <a16:creationId xmlns:a16="http://schemas.microsoft.com/office/drawing/2014/main" id="{F8ACF0EE-E611-30D4-3445-F4F0175C89CF}"/>
              </a:ext>
            </a:extLst>
          </p:cNvPr>
          <p:cNvSpPr txBox="1"/>
          <p:nvPr/>
        </p:nvSpPr>
        <p:spPr>
          <a:xfrm>
            <a:off x="1099050" y="5060765"/>
            <a:ext cx="1860189" cy="246221"/>
          </a:xfrm>
          <a:prstGeom prst="rect">
            <a:avLst/>
          </a:prstGeom>
          <a:noFill/>
        </p:spPr>
        <p:txBody>
          <a:bodyPr wrap="none" lIns="0" tIns="0" rIns="0" bIns="0" rtlCol="0" anchor="t">
            <a:spAutoFit/>
          </a:bodyPr>
          <a:lstStyle/>
          <a:p>
            <a:r>
              <a:rPr lang="en-US" sz="1600" dirty="0" err="1"/>
              <a:t>Evento</a:t>
            </a:r>
            <a:r>
              <a:rPr lang="en-US" sz="1600" dirty="0"/>
              <a:t> </a:t>
            </a:r>
            <a:r>
              <a:rPr lang="en-US" sz="1600" dirty="0" err="1"/>
              <a:t>en</a:t>
            </a:r>
            <a:r>
              <a:rPr lang="en-US" sz="1600" dirty="0"/>
              <a:t> Streaming</a:t>
            </a:r>
          </a:p>
        </p:txBody>
      </p:sp>
      <p:pic>
        <p:nvPicPr>
          <p:cNvPr id="35" name="Picture 34" descr="Icon of box representing Models">
            <a:extLst>
              <a:ext uri="{FF2B5EF4-FFF2-40B4-BE49-F238E27FC236}">
                <a16:creationId xmlns:a16="http://schemas.microsoft.com/office/drawing/2014/main" id="{E0BA2922-3516-D418-B951-6DE1D1B54133}"/>
              </a:ext>
            </a:extLst>
          </p:cNvPr>
          <p:cNvPicPr>
            <a:picLocks noChangeAspect="1"/>
          </p:cNvPicPr>
          <p:nvPr/>
        </p:nvPicPr>
        <p:blipFill>
          <a:blip r:embed="rId7">
            <a:biLevel thresh="25000"/>
          </a:blip>
          <a:stretch>
            <a:fillRect/>
          </a:stretch>
        </p:blipFill>
        <p:spPr>
          <a:xfrm>
            <a:off x="1689583" y="5741722"/>
            <a:ext cx="444500" cy="495300"/>
          </a:xfrm>
          <a:prstGeom prst="rect">
            <a:avLst/>
          </a:prstGeom>
          <a:ln>
            <a:noFill/>
          </a:ln>
        </p:spPr>
      </p:pic>
      <p:sp>
        <p:nvSpPr>
          <p:cNvPr id="36" name="TextBox 35">
            <a:extLst>
              <a:ext uri="{FF2B5EF4-FFF2-40B4-BE49-F238E27FC236}">
                <a16:creationId xmlns:a16="http://schemas.microsoft.com/office/drawing/2014/main" id="{BC105D44-BCBB-95AC-0470-9E80ECF649D9}"/>
              </a:ext>
            </a:extLst>
          </p:cNvPr>
          <p:cNvSpPr txBox="1"/>
          <p:nvPr/>
        </p:nvSpPr>
        <p:spPr>
          <a:xfrm>
            <a:off x="1452573" y="6335301"/>
            <a:ext cx="1094852" cy="246221"/>
          </a:xfrm>
          <a:prstGeom prst="rect">
            <a:avLst/>
          </a:prstGeom>
          <a:noFill/>
        </p:spPr>
        <p:txBody>
          <a:bodyPr wrap="none" lIns="0" tIns="0" rIns="0" bIns="0" rtlCol="0" anchor="t">
            <a:spAutoFit/>
          </a:bodyPr>
          <a:lstStyle/>
          <a:p>
            <a:r>
              <a:rPr lang="en-US" sz="1600" dirty="0" err="1"/>
              <a:t>Modelo</a:t>
            </a:r>
            <a:r>
              <a:rPr lang="en-US" sz="1600" dirty="0"/>
              <a:t> ML </a:t>
            </a:r>
          </a:p>
        </p:txBody>
      </p:sp>
      <p:pic>
        <p:nvPicPr>
          <p:cNvPr id="37" name="Picture 36" descr="Icon representing connection">
            <a:extLst>
              <a:ext uri="{FF2B5EF4-FFF2-40B4-BE49-F238E27FC236}">
                <a16:creationId xmlns:a16="http://schemas.microsoft.com/office/drawing/2014/main" id="{23BB14C2-7CD9-3283-8392-FEF7202B274D}"/>
              </a:ext>
            </a:extLst>
          </p:cNvPr>
          <p:cNvPicPr>
            <a:picLocks noChangeAspect="1"/>
          </p:cNvPicPr>
          <p:nvPr/>
        </p:nvPicPr>
        <p:blipFill>
          <a:blip r:embed="rId8">
            <a:biLevel thresh="25000"/>
          </a:blip>
          <a:stretch>
            <a:fillRect/>
          </a:stretch>
        </p:blipFill>
        <p:spPr>
          <a:xfrm>
            <a:off x="4562141" y="1916596"/>
            <a:ext cx="393700" cy="304800"/>
          </a:xfrm>
          <a:prstGeom prst="rect">
            <a:avLst/>
          </a:prstGeom>
          <a:ln>
            <a:noFill/>
          </a:ln>
        </p:spPr>
      </p:pic>
      <p:sp>
        <p:nvSpPr>
          <p:cNvPr id="38" name="TextBox 37">
            <a:extLst>
              <a:ext uri="{FF2B5EF4-FFF2-40B4-BE49-F238E27FC236}">
                <a16:creationId xmlns:a16="http://schemas.microsoft.com/office/drawing/2014/main" id="{6DC185CB-801F-C4BC-762B-D08551F901A0}"/>
              </a:ext>
            </a:extLst>
          </p:cNvPr>
          <p:cNvSpPr txBox="1"/>
          <p:nvPr/>
        </p:nvSpPr>
        <p:spPr>
          <a:xfrm>
            <a:off x="4118591" y="2535146"/>
            <a:ext cx="1311256" cy="246221"/>
          </a:xfrm>
          <a:prstGeom prst="rect">
            <a:avLst/>
          </a:prstGeom>
          <a:noFill/>
        </p:spPr>
        <p:txBody>
          <a:bodyPr wrap="none" lIns="0" tIns="0" rIns="0" bIns="0" rtlCol="0">
            <a:spAutoFit/>
          </a:bodyPr>
          <a:lstStyle/>
          <a:p>
            <a:pPr algn="l"/>
            <a:r>
              <a:rPr lang="en-US" sz="1600" dirty="0"/>
              <a:t>CI &amp; Shortcuts</a:t>
            </a:r>
          </a:p>
        </p:txBody>
      </p:sp>
      <p:pic>
        <p:nvPicPr>
          <p:cNvPr id="39" name="Picture 38" descr="Icon representing organizing data with a computer">
            <a:extLst>
              <a:ext uri="{FF2B5EF4-FFF2-40B4-BE49-F238E27FC236}">
                <a16:creationId xmlns:a16="http://schemas.microsoft.com/office/drawing/2014/main" id="{269C92FA-BED4-E77F-C586-70D246E5AF79}"/>
              </a:ext>
            </a:extLst>
          </p:cNvPr>
          <p:cNvPicPr>
            <a:picLocks noChangeAspect="1"/>
          </p:cNvPicPr>
          <p:nvPr/>
        </p:nvPicPr>
        <p:blipFill>
          <a:blip r:embed="rId9">
            <a:biLevel thresh="25000"/>
          </a:blip>
          <a:stretch>
            <a:fillRect/>
          </a:stretch>
        </p:blipFill>
        <p:spPr>
          <a:xfrm>
            <a:off x="4561913" y="3185075"/>
            <a:ext cx="406400" cy="431800"/>
          </a:xfrm>
          <a:prstGeom prst="rect">
            <a:avLst/>
          </a:prstGeom>
          <a:ln>
            <a:noFill/>
          </a:ln>
        </p:spPr>
      </p:pic>
      <p:sp>
        <p:nvSpPr>
          <p:cNvPr id="40" name="TextBox 39">
            <a:extLst>
              <a:ext uri="{FF2B5EF4-FFF2-40B4-BE49-F238E27FC236}">
                <a16:creationId xmlns:a16="http://schemas.microsoft.com/office/drawing/2014/main" id="{4D027F1F-1663-ECA9-A93A-5CD03498549A}"/>
              </a:ext>
            </a:extLst>
          </p:cNvPr>
          <p:cNvSpPr txBox="1"/>
          <p:nvPr/>
        </p:nvSpPr>
        <p:spPr>
          <a:xfrm>
            <a:off x="4103229" y="3764042"/>
            <a:ext cx="1323769" cy="492443"/>
          </a:xfrm>
          <a:prstGeom prst="rect">
            <a:avLst/>
          </a:prstGeom>
          <a:noFill/>
        </p:spPr>
        <p:txBody>
          <a:bodyPr wrap="square" lIns="0" tIns="0" rIns="0" bIns="0" rtlCol="0">
            <a:spAutoFit/>
          </a:bodyPr>
          <a:lstStyle/>
          <a:p>
            <a:pPr algn="ctr"/>
            <a:r>
              <a:rPr lang="en-US" sz="1600"/>
              <a:t>Pipeline &amp; Dataflows</a:t>
            </a:r>
          </a:p>
        </p:txBody>
      </p:sp>
      <p:cxnSp>
        <p:nvCxnSpPr>
          <p:cNvPr id="41" name="Straight Arrow Connector 40" descr="A arrow connecting Lakehouses &amp; Data Warehouses to CI &amp; Shortcuts">
            <a:extLst>
              <a:ext uri="{FF2B5EF4-FFF2-40B4-BE49-F238E27FC236}">
                <a16:creationId xmlns:a16="http://schemas.microsoft.com/office/drawing/2014/main" id="{D5DD9A7C-1914-2825-9889-EFDAF7C5EB87}"/>
              </a:ext>
            </a:extLst>
          </p:cNvPr>
          <p:cNvCxnSpPr/>
          <p:nvPr/>
        </p:nvCxnSpPr>
        <p:spPr>
          <a:xfrm>
            <a:off x="3030876" y="2660686"/>
            <a:ext cx="883578" cy="0"/>
          </a:xfrm>
          <a:prstGeom prst="straightConnector1">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descr="A arrow connecting Structured / Unstructured to Pipelines &amp; Dataflows">
            <a:extLst>
              <a:ext uri="{FF2B5EF4-FFF2-40B4-BE49-F238E27FC236}">
                <a16:creationId xmlns:a16="http://schemas.microsoft.com/office/drawing/2014/main" id="{6CDE6E57-9B73-8FDA-BCB8-3A909B38FFE2}"/>
              </a:ext>
            </a:extLst>
          </p:cNvPr>
          <p:cNvCxnSpPr>
            <a:cxnSpLocks/>
          </p:cNvCxnSpPr>
          <p:nvPr/>
        </p:nvCxnSpPr>
        <p:spPr>
          <a:xfrm>
            <a:off x="3030876" y="3989677"/>
            <a:ext cx="883578" cy="0"/>
          </a:xfrm>
          <a:prstGeom prst="straightConnector1">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3" name="Database_EFC7" descr="Icon of a cylinder representing a data base">
            <a:extLst>
              <a:ext uri="{FF2B5EF4-FFF2-40B4-BE49-F238E27FC236}">
                <a16:creationId xmlns:a16="http://schemas.microsoft.com/office/drawing/2014/main" id="{4CBBE09D-EF1E-A1C0-2584-FD31733536E7}"/>
              </a:ext>
            </a:extLst>
          </p:cNvPr>
          <p:cNvSpPr>
            <a:spLocks noChangeAspect="1" noEditPoints="1"/>
          </p:cNvSpPr>
          <p:nvPr/>
        </p:nvSpPr>
        <p:spPr bwMode="auto">
          <a:xfrm>
            <a:off x="7404826" y="1916596"/>
            <a:ext cx="316562" cy="41148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587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TextBox 43">
            <a:extLst>
              <a:ext uri="{FF2B5EF4-FFF2-40B4-BE49-F238E27FC236}">
                <a16:creationId xmlns:a16="http://schemas.microsoft.com/office/drawing/2014/main" id="{106ABEEF-0729-C8C9-9540-04FD59485786}"/>
              </a:ext>
            </a:extLst>
          </p:cNvPr>
          <p:cNvSpPr txBox="1"/>
          <p:nvPr/>
        </p:nvSpPr>
        <p:spPr>
          <a:xfrm>
            <a:off x="7152738" y="2535146"/>
            <a:ext cx="820738" cy="246221"/>
          </a:xfrm>
          <a:prstGeom prst="rect">
            <a:avLst/>
          </a:prstGeom>
          <a:noFill/>
        </p:spPr>
        <p:txBody>
          <a:bodyPr wrap="none" lIns="0" tIns="0" rIns="0" bIns="0" rtlCol="0">
            <a:spAutoFit/>
          </a:bodyPr>
          <a:lstStyle/>
          <a:p>
            <a:pPr algn="l"/>
            <a:r>
              <a:rPr lang="en-US" sz="1600" dirty="0"/>
              <a:t>Kusto DB</a:t>
            </a:r>
          </a:p>
        </p:txBody>
      </p:sp>
      <p:grpSp>
        <p:nvGrpSpPr>
          <p:cNvPr id="45" name="Group 44" descr="A arrow connecting CI &amp; Shortcuts, Pipelines &amp; Dataflows, Event Streaming and ML Model to Kusto DB">
            <a:extLst>
              <a:ext uri="{FF2B5EF4-FFF2-40B4-BE49-F238E27FC236}">
                <a16:creationId xmlns:a16="http://schemas.microsoft.com/office/drawing/2014/main" id="{F84FBC5F-3653-E771-E356-491A307DCE94}"/>
              </a:ext>
            </a:extLst>
          </p:cNvPr>
          <p:cNvGrpSpPr/>
          <p:nvPr/>
        </p:nvGrpSpPr>
        <p:grpSpPr>
          <a:xfrm>
            <a:off x="3030876" y="2567552"/>
            <a:ext cx="3732369" cy="3823125"/>
            <a:chOff x="3030876" y="2533686"/>
            <a:chExt cx="3732369" cy="3823125"/>
          </a:xfrm>
        </p:grpSpPr>
        <p:cxnSp>
          <p:nvCxnSpPr>
            <p:cNvPr id="46" name="Elbow Connector 91">
              <a:extLst>
                <a:ext uri="{FF2B5EF4-FFF2-40B4-BE49-F238E27FC236}">
                  <a16:creationId xmlns:a16="http://schemas.microsoft.com/office/drawing/2014/main" id="{25DF8D42-A4B2-D2DA-9518-C17A3E845C6B}"/>
                </a:ext>
              </a:extLst>
            </p:cNvPr>
            <p:cNvCxnSpPr/>
            <p:nvPr/>
          </p:nvCxnSpPr>
          <p:spPr>
            <a:xfrm flipV="1">
              <a:off x="3030876" y="2533686"/>
              <a:ext cx="3732369" cy="2523311"/>
            </a:xfrm>
            <a:prstGeom prst="bentConnector3">
              <a:avLst>
                <a:gd name="adj1" fmla="val 81670"/>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113">
              <a:extLst>
                <a:ext uri="{FF2B5EF4-FFF2-40B4-BE49-F238E27FC236}">
                  <a16:creationId xmlns:a16="http://schemas.microsoft.com/office/drawing/2014/main" id="{2EB0C7BC-AA51-C81B-E740-820D15DC0D1E}"/>
                </a:ext>
              </a:extLst>
            </p:cNvPr>
            <p:cNvCxnSpPr>
              <a:cxnSpLocks/>
            </p:cNvCxnSpPr>
            <p:nvPr/>
          </p:nvCxnSpPr>
          <p:spPr>
            <a:xfrm flipV="1">
              <a:off x="3030876" y="5082397"/>
              <a:ext cx="2994331" cy="1274414"/>
            </a:xfrm>
            <a:prstGeom prst="bentConnector3">
              <a:avLst>
                <a:gd name="adj1" fmla="val 101787"/>
              </a:avLst>
            </a:prstGeom>
            <a:ln w="38100">
              <a:solidFill>
                <a:srgbClr val="52C7A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0491169-5466-8524-4F5F-019B1A2A8EFB}"/>
                </a:ext>
              </a:extLst>
            </p:cNvPr>
            <p:cNvCxnSpPr/>
            <p:nvPr/>
          </p:nvCxnSpPr>
          <p:spPr>
            <a:xfrm>
              <a:off x="5581650" y="2658256"/>
              <a:ext cx="1133475" cy="0"/>
            </a:xfrm>
            <a:prstGeom prst="line">
              <a:avLst/>
            </a:prstGeom>
            <a:ln w="38100">
              <a:solidFill>
                <a:srgbClr val="52C7A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335D33-6BE1-3C6C-297D-65CBDF773379}"/>
                </a:ext>
              </a:extLst>
            </p:cNvPr>
            <p:cNvCxnSpPr>
              <a:cxnSpLocks/>
            </p:cNvCxnSpPr>
            <p:nvPr/>
          </p:nvCxnSpPr>
          <p:spPr>
            <a:xfrm>
              <a:off x="5581650" y="3989677"/>
              <a:ext cx="492125" cy="0"/>
            </a:xfrm>
            <a:prstGeom prst="line">
              <a:avLst/>
            </a:prstGeom>
            <a:ln w="38100">
              <a:solidFill>
                <a:srgbClr val="52C7A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50" name="Picture 49" descr="Icon of a house representing a Data Lakehouse">
            <a:extLst>
              <a:ext uri="{FF2B5EF4-FFF2-40B4-BE49-F238E27FC236}">
                <a16:creationId xmlns:a16="http://schemas.microsoft.com/office/drawing/2014/main" id="{ABAC59C4-D8EC-6E6A-5A9F-75FA74EF6C02}"/>
              </a:ext>
            </a:extLst>
          </p:cNvPr>
          <p:cNvPicPr>
            <a:picLocks noChangeAspect="1"/>
          </p:cNvPicPr>
          <p:nvPr/>
        </p:nvPicPr>
        <p:blipFill>
          <a:blip r:embed="rId4">
            <a:biLevel thresh="25000"/>
          </a:blip>
          <a:stretch>
            <a:fillRect/>
          </a:stretch>
        </p:blipFill>
        <p:spPr>
          <a:xfrm>
            <a:off x="7014394" y="4424191"/>
            <a:ext cx="419100" cy="381000"/>
          </a:xfrm>
          <a:prstGeom prst="rect">
            <a:avLst/>
          </a:prstGeom>
          <a:ln>
            <a:noFill/>
          </a:ln>
        </p:spPr>
      </p:pic>
      <p:pic>
        <p:nvPicPr>
          <p:cNvPr id="55" name="Picture 54" descr="Icon of a big building representing a Data Warehouse">
            <a:extLst>
              <a:ext uri="{FF2B5EF4-FFF2-40B4-BE49-F238E27FC236}">
                <a16:creationId xmlns:a16="http://schemas.microsoft.com/office/drawing/2014/main" id="{849815C1-269A-D6BF-67B5-EB7691DC5426}"/>
              </a:ext>
            </a:extLst>
          </p:cNvPr>
          <p:cNvPicPr>
            <a:picLocks noChangeAspect="1"/>
          </p:cNvPicPr>
          <p:nvPr/>
        </p:nvPicPr>
        <p:blipFill>
          <a:blip r:embed="rId5">
            <a:biLevel thresh="25000"/>
          </a:blip>
          <a:stretch>
            <a:fillRect/>
          </a:stretch>
        </p:blipFill>
        <p:spPr>
          <a:xfrm>
            <a:off x="7560096" y="4462291"/>
            <a:ext cx="533400" cy="342900"/>
          </a:xfrm>
          <a:prstGeom prst="rect">
            <a:avLst/>
          </a:prstGeom>
          <a:ln>
            <a:noFill/>
          </a:ln>
        </p:spPr>
      </p:pic>
      <p:sp>
        <p:nvSpPr>
          <p:cNvPr id="57" name="TextBox 56">
            <a:extLst>
              <a:ext uri="{FF2B5EF4-FFF2-40B4-BE49-F238E27FC236}">
                <a16:creationId xmlns:a16="http://schemas.microsoft.com/office/drawing/2014/main" id="{515841C8-3E49-14B1-B194-8108A6FA4FEC}"/>
              </a:ext>
            </a:extLst>
          </p:cNvPr>
          <p:cNvSpPr txBox="1"/>
          <p:nvPr/>
        </p:nvSpPr>
        <p:spPr>
          <a:xfrm>
            <a:off x="6752569" y="5458918"/>
            <a:ext cx="1599723" cy="738664"/>
          </a:xfrm>
          <a:prstGeom prst="rect">
            <a:avLst/>
          </a:prstGeom>
          <a:noFill/>
        </p:spPr>
        <p:txBody>
          <a:bodyPr wrap="square" lIns="0" tIns="0" rIns="0" bIns="0" rtlCol="0" anchor="t">
            <a:spAutoFit/>
          </a:bodyPr>
          <a:lstStyle/>
          <a:p>
            <a:pPr algn="ctr"/>
            <a:r>
              <a:rPr lang="en-US" sz="1600" dirty="0"/>
              <a:t>Lakehouse &amp; </a:t>
            </a:r>
            <a:r>
              <a:rPr lang="en-US" sz="1600" dirty="0" err="1"/>
              <a:t>Almacenamiento</a:t>
            </a:r>
            <a:r>
              <a:rPr lang="en-US" sz="1600" dirty="0"/>
              <a:t> de </a:t>
            </a:r>
            <a:r>
              <a:rPr lang="en-US" sz="1600" dirty="0" err="1"/>
              <a:t>datos</a:t>
            </a:r>
          </a:p>
        </p:txBody>
      </p:sp>
      <p:cxnSp>
        <p:nvCxnSpPr>
          <p:cNvPr id="58" name="Straight Arrow Connector 57" descr="A arrow connecting Kusto DB to Lakehouses &amp; Data Warehouses">
            <a:extLst>
              <a:ext uri="{FF2B5EF4-FFF2-40B4-BE49-F238E27FC236}">
                <a16:creationId xmlns:a16="http://schemas.microsoft.com/office/drawing/2014/main" id="{7607ED1C-6F57-39D2-D839-A4CF1253BE68}"/>
              </a:ext>
            </a:extLst>
          </p:cNvPr>
          <p:cNvCxnSpPr>
            <a:cxnSpLocks/>
          </p:cNvCxnSpPr>
          <p:nvPr/>
        </p:nvCxnSpPr>
        <p:spPr>
          <a:xfrm>
            <a:off x="7560096" y="2987648"/>
            <a:ext cx="0" cy="1158844"/>
          </a:xfrm>
          <a:prstGeom prst="straightConnector1">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59" name="Picture 58" descr="Power BI Logo">
            <a:extLst>
              <a:ext uri="{FF2B5EF4-FFF2-40B4-BE49-F238E27FC236}">
                <a16:creationId xmlns:a16="http://schemas.microsoft.com/office/drawing/2014/main" id="{B41B1383-4195-5CB5-2742-90AC103D3DFA}"/>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10122994" y="1949342"/>
            <a:ext cx="509731" cy="509731"/>
          </a:xfrm>
          <a:prstGeom prst="rect">
            <a:avLst/>
          </a:prstGeom>
        </p:spPr>
      </p:pic>
      <p:sp>
        <p:nvSpPr>
          <p:cNvPr id="60" name="TextBox 59">
            <a:extLst>
              <a:ext uri="{FF2B5EF4-FFF2-40B4-BE49-F238E27FC236}">
                <a16:creationId xmlns:a16="http://schemas.microsoft.com/office/drawing/2014/main" id="{9807772C-65E3-A279-A139-EF0F615DF829}"/>
              </a:ext>
            </a:extLst>
          </p:cNvPr>
          <p:cNvSpPr txBox="1"/>
          <p:nvPr/>
        </p:nvSpPr>
        <p:spPr>
          <a:xfrm>
            <a:off x="10245276" y="2535146"/>
            <a:ext cx="286938" cy="246221"/>
          </a:xfrm>
          <a:prstGeom prst="rect">
            <a:avLst/>
          </a:prstGeom>
          <a:noFill/>
        </p:spPr>
        <p:txBody>
          <a:bodyPr wrap="none" lIns="0" tIns="0" rIns="0" bIns="0" rtlCol="0">
            <a:spAutoFit/>
          </a:bodyPr>
          <a:lstStyle/>
          <a:p>
            <a:pPr algn="ctr"/>
            <a:r>
              <a:rPr lang="en-US" sz="1600"/>
              <a:t>PBI</a:t>
            </a:r>
          </a:p>
        </p:txBody>
      </p:sp>
      <p:sp>
        <p:nvSpPr>
          <p:cNvPr id="61" name="server" title="Icon of a server tower">
            <a:extLst>
              <a:ext uri="{FF2B5EF4-FFF2-40B4-BE49-F238E27FC236}">
                <a16:creationId xmlns:a16="http://schemas.microsoft.com/office/drawing/2014/main" id="{A770A28C-43F6-F02D-197C-3B3FEFE0C17B}"/>
              </a:ext>
            </a:extLst>
          </p:cNvPr>
          <p:cNvSpPr>
            <a:spLocks noChangeAspect="1" noEditPoints="1"/>
          </p:cNvSpPr>
          <p:nvPr/>
        </p:nvSpPr>
        <p:spPr bwMode="auto">
          <a:xfrm>
            <a:off x="10292459" y="3287843"/>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62" name="TextBox 61">
            <a:extLst>
              <a:ext uri="{FF2B5EF4-FFF2-40B4-BE49-F238E27FC236}">
                <a16:creationId xmlns:a16="http://schemas.microsoft.com/office/drawing/2014/main" id="{74676386-CB53-F9CE-AC5C-51D6F0C47F10}"/>
              </a:ext>
            </a:extLst>
          </p:cNvPr>
          <p:cNvSpPr txBox="1"/>
          <p:nvPr/>
        </p:nvSpPr>
        <p:spPr>
          <a:xfrm>
            <a:off x="9870068" y="3764042"/>
            <a:ext cx="1117485" cy="246221"/>
          </a:xfrm>
          <a:prstGeom prst="rect">
            <a:avLst/>
          </a:prstGeom>
          <a:noFill/>
        </p:spPr>
        <p:txBody>
          <a:bodyPr wrap="none" lIns="0" tIns="0" rIns="0" bIns="0" rtlCol="0">
            <a:spAutoFit/>
          </a:bodyPr>
          <a:lstStyle/>
          <a:p>
            <a:pPr algn="l"/>
            <a:r>
              <a:rPr lang="en-US" sz="1600" dirty="0"/>
              <a:t>Kusto Query</a:t>
            </a:r>
          </a:p>
        </p:txBody>
      </p:sp>
      <p:pic>
        <p:nvPicPr>
          <p:cNvPr id="63" name="Picture 62" descr="Icon of a notebook">
            <a:extLst>
              <a:ext uri="{FF2B5EF4-FFF2-40B4-BE49-F238E27FC236}">
                <a16:creationId xmlns:a16="http://schemas.microsoft.com/office/drawing/2014/main" id="{C8CD984A-6438-BA5A-C258-9949E568F189}"/>
              </a:ext>
            </a:extLst>
          </p:cNvPr>
          <p:cNvPicPr>
            <a:picLocks noChangeAspect="1"/>
          </p:cNvPicPr>
          <p:nvPr/>
        </p:nvPicPr>
        <p:blipFill>
          <a:blip r:embed="rId11">
            <a:biLevel thresh="25000"/>
          </a:blip>
          <a:stretch>
            <a:fillRect/>
          </a:stretch>
        </p:blipFill>
        <p:spPr>
          <a:xfrm>
            <a:off x="10249043" y="4635775"/>
            <a:ext cx="279400" cy="342900"/>
          </a:xfrm>
          <a:prstGeom prst="rect">
            <a:avLst/>
          </a:prstGeom>
          <a:ln>
            <a:noFill/>
          </a:ln>
        </p:spPr>
      </p:pic>
      <p:sp>
        <p:nvSpPr>
          <p:cNvPr id="64" name="TextBox 63">
            <a:extLst>
              <a:ext uri="{FF2B5EF4-FFF2-40B4-BE49-F238E27FC236}">
                <a16:creationId xmlns:a16="http://schemas.microsoft.com/office/drawing/2014/main" id="{1AE40C91-6203-EA00-DF04-F50D66EA16A1}"/>
              </a:ext>
            </a:extLst>
          </p:cNvPr>
          <p:cNvSpPr txBox="1"/>
          <p:nvPr/>
        </p:nvSpPr>
        <p:spPr>
          <a:xfrm>
            <a:off x="9932688" y="5060765"/>
            <a:ext cx="912109" cy="246221"/>
          </a:xfrm>
          <a:prstGeom prst="rect">
            <a:avLst/>
          </a:prstGeom>
          <a:noFill/>
        </p:spPr>
        <p:txBody>
          <a:bodyPr wrap="none" lIns="0" tIns="0" rIns="0" bIns="0" rtlCol="0">
            <a:spAutoFit/>
          </a:bodyPr>
          <a:lstStyle/>
          <a:p>
            <a:pPr algn="l"/>
            <a:r>
              <a:rPr lang="en-US" sz="1600" dirty="0"/>
              <a:t>Notebook</a:t>
            </a:r>
          </a:p>
        </p:txBody>
      </p:sp>
      <p:grpSp>
        <p:nvGrpSpPr>
          <p:cNvPr id="65" name="Group 64" descr="A arrow connecting Kusto DB to PBI, Kusto Query and Notebook">
            <a:extLst>
              <a:ext uri="{FF2B5EF4-FFF2-40B4-BE49-F238E27FC236}">
                <a16:creationId xmlns:a16="http://schemas.microsoft.com/office/drawing/2014/main" id="{AE3E5DDA-5E7B-4C4A-95EE-AE937C76BE71}"/>
              </a:ext>
            </a:extLst>
          </p:cNvPr>
          <p:cNvGrpSpPr/>
          <p:nvPr/>
        </p:nvGrpSpPr>
        <p:grpSpPr>
          <a:xfrm>
            <a:off x="8256760" y="2658256"/>
            <a:ext cx="1394234" cy="2525619"/>
            <a:chOff x="8256760" y="2658256"/>
            <a:chExt cx="1394234" cy="2525619"/>
          </a:xfrm>
        </p:grpSpPr>
        <p:cxnSp>
          <p:nvCxnSpPr>
            <p:cNvPr id="66" name="Elbow Connector 145">
              <a:extLst>
                <a:ext uri="{FF2B5EF4-FFF2-40B4-BE49-F238E27FC236}">
                  <a16:creationId xmlns:a16="http://schemas.microsoft.com/office/drawing/2014/main" id="{67830EB4-A223-B820-5E5C-1418EA1415E7}"/>
                </a:ext>
              </a:extLst>
            </p:cNvPr>
            <p:cNvCxnSpPr/>
            <p:nvPr/>
          </p:nvCxnSpPr>
          <p:spPr>
            <a:xfrm>
              <a:off x="8256760" y="2658256"/>
              <a:ext cx="1394234" cy="1228896"/>
            </a:xfrm>
            <a:prstGeom prst="bentConnector3">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149">
              <a:extLst>
                <a:ext uri="{FF2B5EF4-FFF2-40B4-BE49-F238E27FC236}">
                  <a16:creationId xmlns:a16="http://schemas.microsoft.com/office/drawing/2014/main" id="{38C92111-EA70-7CA0-6AD0-C42764EBA21B}"/>
                </a:ext>
              </a:extLst>
            </p:cNvPr>
            <p:cNvCxnSpPr>
              <a:cxnSpLocks/>
            </p:cNvCxnSpPr>
            <p:nvPr/>
          </p:nvCxnSpPr>
          <p:spPr>
            <a:xfrm rot="16200000" flipH="1">
              <a:off x="8640160" y="4200867"/>
              <a:ext cx="1296724" cy="669292"/>
            </a:xfrm>
            <a:prstGeom prst="bentConnector3">
              <a:avLst>
                <a:gd name="adj1" fmla="val 100269"/>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7048422-58DC-07AE-9609-10993C5A4BCB}"/>
                </a:ext>
              </a:extLst>
            </p:cNvPr>
            <p:cNvCxnSpPr/>
            <p:nvPr/>
          </p:nvCxnSpPr>
          <p:spPr>
            <a:xfrm>
              <a:off x="8953876" y="2658256"/>
              <a:ext cx="697118" cy="0"/>
            </a:xfrm>
            <a:prstGeom prst="straightConnector1">
              <a:avLst/>
            </a:prstGeom>
            <a:ln w="38100">
              <a:solidFill>
                <a:srgbClr val="52C7AA"/>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
        <p:nvSpPr>
          <p:cNvPr id="69" name="Rounded Rectangle 130">
            <a:extLst>
              <a:ext uri="{FF2B5EF4-FFF2-40B4-BE49-F238E27FC236}">
                <a16:creationId xmlns:a16="http://schemas.microsoft.com/office/drawing/2014/main" id="{7F1F810F-D219-87AD-0C98-603028B17424}"/>
              </a:ext>
            </a:extLst>
          </p:cNvPr>
          <p:cNvSpPr/>
          <p:nvPr/>
        </p:nvSpPr>
        <p:spPr>
          <a:xfrm>
            <a:off x="6722323" y="4936581"/>
            <a:ext cx="1768518"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1800" b="1" dirty="0"/>
              <a:t>Mirror</a:t>
            </a:r>
          </a:p>
        </p:txBody>
      </p:sp>
      <p:sp>
        <p:nvSpPr>
          <p:cNvPr id="70" name="Database_EFC7" descr="Icon of a cylinder representing a data base">
            <a:extLst>
              <a:ext uri="{FF2B5EF4-FFF2-40B4-BE49-F238E27FC236}">
                <a16:creationId xmlns:a16="http://schemas.microsoft.com/office/drawing/2014/main" id="{563C957D-9700-7111-FDBD-C1EFFB043DC4}"/>
              </a:ext>
            </a:extLst>
          </p:cNvPr>
          <p:cNvSpPr>
            <a:spLocks noChangeAspect="1" noEditPoints="1"/>
          </p:cNvSpPr>
          <p:nvPr/>
        </p:nvSpPr>
        <p:spPr bwMode="auto">
          <a:xfrm>
            <a:off x="7401815" y="1912035"/>
            <a:ext cx="316562" cy="41148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23055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E9C97BF6-7C77-D05B-BE5A-6B2A671FE570}"/>
              </a:ext>
            </a:extLst>
          </p:cNvPr>
          <p:cNvSpPr>
            <a:spLocks noGrp="1"/>
          </p:cNvSpPr>
          <p:nvPr>
            <p:ph type="title"/>
          </p:nvPr>
        </p:nvSpPr>
        <p:spPr>
          <a:xfrm>
            <a:off x="4617035" y="4604335"/>
            <a:ext cx="6667230" cy="714094"/>
          </a:xfrm>
        </p:spPr>
        <p:txBody>
          <a:bodyPr/>
          <a:lstStyle/>
          <a:p>
            <a:r>
              <a:rPr lang="en-US" dirty="0"/>
              <a:t>El valor </a:t>
            </a:r>
            <a:r>
              <a:rPr lang="en-US" dirty="0" err="1"/>
              <a:t>comercial</a:t>
            </a:r>
            <a:r>
              <a:rPr lang="en-US" dirty="0"/>
              <a:t> que </a:t>
            </a:r>
            <a:r>
              <a:rPr lang="en-US" dirty="0" err="1"/>
              <a:t>puede</a:t>
            </a:r>
            <a:r>
              <a:rPr lang="en-US" dirty="0"/>
              <a:t> </a:t>
            </a:r>
            <a:r>
              <a:rPr lang="en-US" dirty="0" err="1"/>
              <a:t>esperar</a:t>
            </a:r>
            <a:endParaRPr lang="en-US" dirty="0"/>
          </a:p>
        </p:txBody>
      </p:sp>
    </p:spTree>
    <p:extLst>
      <p:ext uri="{BB962C8B-B14F-4D97-AF65-F5344CB8AC3E}">
        <p14:creationId xmlns:p14="http://schemas.microsoft.com/office/powerpoint/2010/main" val="111073826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holding a tablet with a datacenter in the background">
            <a:extLst>
              <a:ext uri="{FF2B5EF4-FFF2-40B4-BE49-F238E27FC236}">
                <a16:creationId xmlns:a16="http://schemas.microsoft.com/office/drawing/2014/main" id="{A86A984E-71CC-EFFD-E2A8-657EAB8ECB97}"/>
              </a:ext>
            </a:extLst>
          </p:cNvPr>
          <p:cNvPicPr>
            <a:picLocks noChangeAspect="1"/>
          </p:cNvPicPr>
          <p:nvPr/>
        </p:nvPicPr>
        <p:blipFill>
          <a:blip r:embed="rId3"/>
          <a:stretch>
            <a:fillRect/>
          </a:stretch>
        </p:blipFill>
        <p:spPr>
          <a:xfrm>
            <a:off x="6608175" y="769715"/>
            <a:ext cx="4057248" cy="5318569"/>
          </a:xfrm>
          <a:prstGeom prst="rect">
            <a:avLst/>
          </a:prstGeom>
        </p:spPr>
      </p:pic>
      <p:sp>
        <p:nvSpPr>
          <p:cNvPr id="14" name="Oval 13">
            <a:extLst>
              <a:ext uri="{FF2B5EF4-FFF2-40B4-BE49-F238E27FC236}">
                <a16:creationId xmlns:a16="http://schemas.microsoft.com/office/drawing/2014/main" id="{2C9B89E0-A675-683A-A35B-EF3D0BF550D3}"/>
              </a:ext>
              <a:ext uri="{C183D7F6-B498-43B3-948B-1728B52AA6E4}">
                <adec:decorative xmlns:adec="http://schemas.microsoft.com/office/drawing/2017/decorative" val="1"/>
              </a:ext>
            </a:extLst>
          </p:cNvPr>
          <p:cNvSpPr/>
          <p:nvPr/>
        </p:nvSpPr>
        <p:spPr bwMode="auto">
          <a:xfrm>
            <a:off x="6128986" y="917871"/>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brain_2" title="Icon of a brain with circles and connection lines inside">
            <a:extLst>
              <a:ext uri="{FF2B5EF4-FFF2-40B4-BE49-F238E27FC236}">
                <a16:creationId xmlns:a16="http://schemas.microsoft.com/office/drawing/2014/main" id="{F8EA3362-95E1-A871-88E5-E8BC0D5F0D31}"/>
              </a:ext>
            </a:extLst>
          </p:cNvPr>
          <p:cNvSpPr>
            <a:spLocks noChangeAspect="1" noEditPoints="1"/>
          </p:cNvSpPr>
          <p:nvPr/>
        </p:nvSpPr>
        <p:spPr bwMode="auto">
          <a:xfrm>
            <a:off x="6335435" y="1214179"/>
            <a:ext cx="545479" cy="365760"/>
          </a:xfrm>
          <a:custGeom>
            <a:avLst/>
            <a:gdLst>
              <a:gd name="T0" fmla="*/ 379 w 440"/>
              <a:gd name="T1" fmla="*/ 133 h 295"/>
              <a:gd name="T2" fmla="*/ 379 w 440"/>
              <a:gd name="T3" fmla="*/ 169 h 295"/>
              <a:gd name="T4" fmla="*/ 259 w 440"/>
              <a:gd name="T5" fmla="*/ 181 h 295"/>
              <a:gd name="T6" fmla="*/ 295 w 440"/>
              <a:gd name="T7" fmla="*/ 181 h 295"/>
              <a:gd name="T8" fmla="*/ 259 w 440"/>
              <a:gd name="T9" fmla="*/ 181 h 295"/>
              <a:gd name="T10" fmla="*/ 114 w 440"/>
              <a:gd name="T11" fmla="*/ 179 h 295"/>
              <a:gd name="T12" fmla="*/ 78 w 440"/>
              <a:gd name="T13" fmla="*/ 169 h 295"/>
              <a:gd name="T14" fmla="*/ 235 w 440"/>
              <a:gd name="T15" fmla="*/ 88 h 295"/>
              <a:gd name="T16" fmla="*/ 192 w 440"/>
              <a:gd name="T17" fmla="*/ 79 h 295"/>
              <a:gd name="T18" fmla="*/ 174 w 440"/>
              <a:gd name="T19" fmla="*/ 97 h 295"/>
              <a:gd name="T20" fmla="*/ 174 w 440"/>
              <a:gd name="T21" fmla="*/ 61 h 295"/>
              <a:gd name="T22" fmla="*/ 277 w 440"/>
              <a:gd name="T23" fmla="*/ 85 h 295"/>
              <a:gd name="T24" fmla="*/ 313 w 440"/>
              <a:gd name="T25" fmla="*/ 85 h 295"/>
              <a:gd name="T26" fmla="*/ 277 w 440"/>
              <a:gd name="T27" fmla="*/ 85 h 295"/>
              <a:gd name="T28" fmla="*/ 168 w 440"/>
              <a:gd name="T29" fmla="*/ 205 h 295"/>
              <a:gd name="T30" fmla="*/ 168 w 440"/>
              <a:gd name="T31" fmla="*/ 169 h 295"/>
              <a:gd name="T32" fmla="*/ 42 w 440"/>
              <a:gd name="T33" fmla="*/ 169 h 295"/>
              <a:gd name="T34" fmla="*/ 78 w 440"/>
              <a:gd name="T35" fmla="*/ 169 h 295"/>
              <a:gd name="T36" fmla="*/ 42 w 440"/>
              <a:gd name="T37" fmla="*/ 169 h 295"/>
              <a:gd name="T38" fmla="*/ 284 w 440"/>
              <a:gd name="T39" fmla="*/ 121 h 295"/>
              <a:gd name="T40" fmla="*/ 295 w 440"/>
              <a:gd name="T41" fmla="*/ 103 h 295"/>
              <a:gd name="T42" fmla="*/ 114 w 440"/>
              <a:gd name="T43" fmla="*/ 125 h 295"/>
              <a:gd name="T44" fmla="*/ 143 w 440"/>
              <a:gd name="T45" fmla="*/ 133 h 295"/>
              <a:gd name="T46" fmla="*/ 168 w 440"/>
              <a:gd name="T47" fmla="*/ 144 h 295"/>
              <a:gd name="T48" fmla="*/ 361 w 440"/>
              <a:gd name="T49" fmla="*/ 151 h 295"/>
              <a:gd name="T50" fmla="*/ 331 w 440"/>
              <a:gd name="T51" fmla="*/ 160 h 295"/>
              <a:gd name="T52" fmla="*/ 331 w 440"/>
              <a:gd name="T53" fmla="*/ 243 h 295"/>
              <a:gd name="T54" fmla="*/ 321 w 440"/>
              <a:gd name="T55" fmla="*/ 181 h 295"/>
              <a:gd name="T56" fmla="*/ 358 w 440"/>
              <a:gd name="T57" fmla="*/ 206 h 295"/>
              <a:gd name="T58" fmla="*/ 440 w 440"/>
              <a:gd name="T59" fmla="*/ 163 h 295"/>
              <a:gd name="T60" fmla="*/ 388 w 440"/>
              <a:gd name="T61" fmla="*/ 110 h 295"/>
              <a:gd name="T62" fmla="*/ 227 w 440"/>
              <a:gd name="T63" fmla="*/ 30 h 295"/>
              <a:gd name="T64" fmla="*/ 68 w 440"/>
              <a:gd name="T65" fmla="*/ 103 h 295"/>
              <a:gd name="T66" fmla="*/ 4 w 440"/>
              <a:gd name="T67" fmla="*/ 165 h 295"/>
              <a:gd name="T68" fmla="*/ 164 w 440"/>
              <a:gd name="T69" fmla="*/ 237 h 295"/>
              <a:gd name="T70" fmla="*/ 358 w 440"/>
              <a:gd name="T71" fmla="*/ 20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0" h="295">
                <a:moveTo>
                  <a:pt x="361" y="151"/>
                </a:moveTo>
                <a:cubicBezTo>
                  <a:pt x="361" y="141"/>
                  <a:pt x="369" y="133"/>
                  <a:pt x="379" y="133"/>
                </a:cubicBezTo>
                <a:cubicBezTo>
                  <a:pt x="389" y="133"/>
                  <a:pt x="397" y="141"/>
                  <a:pt x="397" y="151"/>
                </a:cubicBezTo>
                <a:cubicBezTo>
                  <a:pt x="397" y="161"/>
                  <a:pt x="389" y="169"/>
                  <a:pt x="379" y="169"/>
                </a:cubicBezTo>
                <a:cubicBezTo>
                  <a:pt x="369" y="169"/>
                  <a:pt x="361" y="161"/>
                  <a:pt x="361" y="151"/>
                </a:cubicBezTo>
                <a:close/>
                <a:moveTo>
                  <a:pt x="259" y="181"/>
                </a:moveTo>
                <a:cubicBezTo>
                  <a:pt x="259" y="191"/>
                  <a:pt x="267" y="199"/>
                  <a:pt x="277" y="199"/>
                </a:cubicBezTo>
                <a:cubicBezTo>
                  <a:pt x="287" y="199"/>
                  <a:pt x="295" y="191"/>
                  <a:pt x="295" y="181"/>
                </a:cubicBezTo>
                <a:cubicBezTo>
                  <a:pt x="295" y="171"/>
                  <a:pt x="287" y="163"/>
                  <a:pt x="277" y="163"/>
                </a:cubicBezTo>
                <a:cubicBezTo>
                  <a:pt x="267" y="163"/>
                  <a:pt x="259" y="171"/>
                  <a:pt x="259" y="181"/>
                </a:cubicBezTo>
                <a:close/>
                <a:moveTo>
                  <a:pt x="114" y="239"/>
                </a:moveTo>
                <a:cubicBezTo>
                  <a:pt x="114" y="179"/>
                  <a:pt x="114" y="179"/>
                  <a:pt x="114" y="179"/>
                </a:cubicBezTo>
                <a:cubicBezTo>
                  <a:pt x="114" y="179"/>
                  <a:pt x="109" y="169"/>
                  <a:pt x="104" y="169"/>
                </a:cubicBezTo>
                <a:cubicBezTo>
                  <a:pt x="104" y="169"/>
                  <a:pt x="104" y="169"/>
                  <a:pt x="78" y="169"/>
                </a:cubicBezTo>
                <a:moveTo>
                  <a:pt x="235" y="260"/>
                </a:moveTo>
                <a:cubicBezTo>
                  <a:pt x="235" y="260"/>
                  <a:pt x="235" y="260"/>
                  <a:pt x="235" y="88"/>
                </a:cubicBezTo>
                <a:cubicBezTo>
                  <a:pt x="235" y="82"/>
                  <a:pt x="231" y="79"/>
                  <a:pt x="225" y="79"/>
                </a:cubicBezTo>
                <a:cubicBezTo>
                  <a:pt x="225" y="79"/>
                  <a:pt x="225" y="79"/>
                  <a:pt x="192" y="79"/>
                </a:cubicBezTo>
                <a:moveTo>
                  <a:pt x="156" y="79"/>
                </a:moveTo>
                <a:cubicBezTo>
                  <a:pt x="156" y="89"/>
                  <a:pt x="164" y="97"/>
                  <a:pt x="174" y="97"/>
                </a:cubicBezTo>
                <a:cubicBezTo>
                  <a:pt x="184" y="97"/>
                  <a:pt x="192" y="89"/>
                  <a:pt x="192" y="79"/>
                </a:cubicBezTo>
                <a:cubicBezTo>
                  <a:pt x="192" y="69"/>
                  <a:pt x="184" y="61"/>
                  <a:pt x="174" y="61"/>
                </a:cubicBezTo>
                <a:cubicBezTo>
                  <a:pt x="164" y="61"/>
                  <a:pt x="156" y="69"/>
                  <a:pt x="156" y="79"/>
                </a:cubicBezTo>
                <a:close/>
                <a:moveTo>
                  <a:pt x="277" y="85"/>
                </a:moveTo>
                <a:cubicBezTo>
                  <a:pt x="277" y="95"/>
                  <a:pt x="285" y="103"/>
                  <a:pt x="295" y="103"/>
                </a:cubicBezTo>
                <a:cubicBezTo>
                  <a:pt x="305" y="103"/>
                  <a:pt x="313" y="95"/>
                  <a:pt x="313" y="85"/>
                </a:cubicBezTo>
                <a:cubicBezTo>
                  <a:pt x="313" y="75"/>
                  <a:pt x="305" y="67"/>
                  <a:pt x="295" y="67"/>
                </a:cubicBezTo>
                <a:cubicBezTo>
                  <a:pt x="285" y="67"/>
                  <a:pt x="277" y="75"/>
                  <a:pt x="277" y="85"/>
                </a:cubicBezTo>
                <a:close/>
                <a:moveTo>
                  <a:pt x="150" y="187"/>
                </a:moveTo>
                <a:cubicBezTo>
                  <a:pt x="150" y="197"/>
                  <a:pt x="158" y="205"/>
                  <a:pt x="168" y="205"/>
                </a:cubicBezTo>
                <a:cubicBezTo>
                  <a:pt x="178" y="205"/>
                  <a:pt x="186" y="197"/>
                  <a:pt x="186" y="187"/>
                </a:cubicBezTo>
                <a:cubicBezTo>
                  <a:pt x="186" y="177"/>
                  <a:pt x="178" y="169"/>
                  <a:pt x="168" y="169"/>
                </a:cubicBezTo>
                <a:cubicBezTo>
                  <a:pt x="158" y="169"/>
                  <a:pt x="150" y="177"/>
                  <a:pt x="150" y="187"/>
                </a:cubicBezTo>
                <a:close/>
                <a:moveTo>
                  <a:pt x="42" y="169"/>
                </a:moveTo>
                <a:cubicBezTo>
                  <a:pt x="42" y="179"/>
                  <a:pt x="50" y="187"/>
                  <a:pt x="60" y="187"/>
                </a:cubicBezTo>
                <a:cubicBezTo>
                  <a:pt x="70" y="187"/>
                  <a:pt x="78" y="179"/>
                  <a:pt x="78" y="169"/>
                </a:cubicBezTo>
                <a:cubicBezTo>
                  <a:pt x="78" y="159"/>
                  <a:pt x="70" y="151"/>
                  <a:pt x="60" y="151"/>
                </a:cubicBezTo>
                <a:cubicBezTo>
                  <a:pt x="50" y="151"/>
                  <a:pt x="42" y="159"/>
                  <a:pt x="42" y="169"/>
                </a:cubicBezTo>
                <a:close/>
                <a:moveTo>
                  <a:pt x="235" y="121"/>
                </a:moveTo>
                <a:cubicBezTo>
                  <a:pt x="235" y="121"/>
                  <a:pt x="235" y="121"/>
                  <a:pt x="284" y="121"/>
                </a:cubicBezTo>
                <a:cubicBezTo>
                  <a:pt x="290" y="121"/>
                  <a:pt x="295" y="117"/>
                  <a:pt x="295" y="112"/>
                </a:cubicBezTo>
                <a:cubicBezTo>
                  <a:pt x="295" y="112"/>
                  <a:pt x="295" y="112"/>
                  <a:pt x="295" y="103"/>
                </a:cubicBezTo>
                <a:moveTo>
                  <a:pt x="114" y="49"/>
                </a:moveTo>
                <a:cubicBezTo>
                  <a:pt x="114" y="49"/>
                  <a:pt x="114" y="51"/>
                  <a:pt x="114" y="125"/>
                </a:cubicBezTo>
                <a:cubicBezTo>
                  <a:pt x="114" y="130"/>
                  <a:pt x="118" y="133"/>
                  <a:pt x="123" y="133"/>
                </a:cubicBezTo>
                <a:cubicBezTo>
                  <a:pt x="123" y="133"/>
                  <a:pt x="123" y="133"/>
                  <a:pt x="143" y="133"/>
                </a:cubicBezTo>
                <a:cubicBezTo>
                  <a:pt x="143" y="133"/>
                  <a:pt x="143" y="133"/>
                  <a:pt x="158" y="133"/>
                </a:cubicBezTo>
                <a:cubicBezTo>
                  <a:pt x="163" y="133"/>
                  <a:pt x="168" y="139"/>
                  <a:pt x="168" y="144"/>
                </a:cubicBezTo>
                <a:cubicBezTo>
                  <a:pt x="168" y="144"/>
                  <a:pt x="168" y="144"/>
                  <a:pt x="168" y="169"/>
                </a:cubicBezTo>
                <a:moveTo>
                  <a:pt x="361" y="151"/>
                </a:moveTo>
                <a:cubicBezTo>
                  <a:pt x="361" y="151"/>
                  <a:pt x="361" y="151"/>
                  <a:pt x="340" y="151"/>
                </a:cubicBezTo>
                <a:cubicBezTo>
                  <a:pt x="335" y="151"/>
                  <a:pt x="331" y="155"/>
                  <a:pt x="331" y="160"/>
                </a:cubicBezTo>
                <a:cubicBezTo>
                  <a:pt x="331" y="160"/>
                  <a:pt x="331" y="160"/>
                  <a:pt x="331" y="205"/>
                </a:cubicBezTo>
                <a:moveTo>
                  <a:pt x="331" y="243"/>
                </a:moveTo>
                <a:cubicBezTo>
                  <a:pt x="331" y="243"/>
                  <a:pt x="331" y="243"/>
                  <a:pt x="331" y="190"/>
                </a:cubicBezTo>
                <a:cubicBezTo>
                  <a:pt x="331" y="185"/>
                  <a:pt x="327" y="181"/>
                  <a:pt x="321" y="181"/>
                </a:cubicBezTo>
                <a:cubicBezTo>
                  <a:pt x="321" y="181"/>
                  <a:pt x="321" y="181"/>
                  <a:pt x="295" y="181"/>
                </a:cubicBezTo>
                <a:moveTo>
                  <a:pt x="358" y="206"/>
                </a:moveTo>
                <a:cubicBezTo>
                  <a:pt x="367" y="212"/>
                  <a:pt x="377" y="215"/>
                  <a:pt x="388" y="215"/>
                </a:cubicBezTo>
                <a:cubicBezTo>
                  <a:pt x="417" y="215"/>
                  <a:pt x="440" y="192"/>
                  <a:pt x="440" y="163"/>
                </a:cubicBezTo>
                <a:cubicBezTo>
                  <a:pt x="440" y="134"/>
                  <a:pt x="417" y="111"/>
                  <a:pt x="388" y="111"/>
                </a:cubicBezTo>
                <a:cubicBezTo>
                  <a:pt x="388" y="110"/>
                  <a:pt x="388" y="110"/>
                  <a:pt x="388" y="110"/>
                </a:cubicBezTo>
                <a:cubicBezTo>
                  <a:pt x="388" y="110"/>
                  <a:pt x="379" y="38"/>
                  <a:pt x="310" y="41"/>
                </a:cubicBezTo>
                <a:cubicBezTo>
                  <a:pt x="310" y="41"/>
                  <a:pt x="275" y="4"/>
                  <a:pt x="227" y="30"/>
                </a:cubicBezTo>
                <a:cubicBezTo>
                  <a:pt x="227" y="30"/>
                  <a:pt x="183" y="0"/>
                  <a:pt x="146" y="53"/>
                </a:cubicBezTo>
                <a:cubicBezTo>
                  <a:pt x="146" y="53"/>
                  <a:pt x="79" y="26"/>
                  <a:pt x="68" y="103"/>
                </a:cubicBezTo>
                <a:cubicBezTo>
                  <a:pt x="68" y="103"/>
                  <a:pt x="68" y="103"/>
                  <a:pt x="68" y="103"/>
                </a:cubicBezTo>
                <a:cubicBezTo>
                  <a:pt x="68" y="103"/>
                  <a:pt x="7" y="116"/>
                  <a:pt x="4" y="165"/>
                </a:cubicBezTo>
                <a:cubicBezTo>
                  <a:pt x="0" y="213"/>
                  <a:pt x="42" y="247"/>
                  <a:pt x="87" y="215"/>
                </a:cubicBezTo>
                <a:cubicBezTo>
                  <a:pt x="87" y="215"/>
                  <a:pt x="120" y="263"/>
                  <a:pt x="164" y="237"/>
                </a:cubicBezTo>
                <a:cubicBezTo>
                  <a:pt x="164" y="237"/>
                  <a:pt x="222" y="295"/>
                  <a:pt x="270" y="235"/>
                </a:cubicBezTo>
                <a:cubicBezTo>
                  <a:pt x="270" y="235"/>
                  <a:pt x="329" y="282"/>
                  <a:pt x="358" y="206"/>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 name="Oval 12">
            <a:extLst>
              <a:ext uri="{FF2B5EF4-FFF2-40B4-BE49-F238E27FC236}">
                <a16:creationId xmlns:a16="http://schemas.microsoft.com/office/drawing/2014/main" id="{83725D05-85E0-EB18-AC64-D30F2F42E63E}"/>
              </a:ext>
              <a:ext uri="{C183D7F6-B498-43B3-948B-1728B52AA6E4}">
                <adec:decorative xmlns:adec="http://schemas.microsoft.com/office/drawing/2017/decorative" val="1"/>
              </a:ext>
            </a:extLst>
          </p:cNvPr>
          <p:cNvSpPr/>
          <p:nvPr/>
        </p:nvSpPr>
        <p:spPr bwMode="auto">
          <a:xfrm>
            <a:off x="10428191" y="3219123"/>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Leaf" title="Icon of a leaf">
            <a:extLst>
              <a:ext uri="{FF2B5EF4-FFF2-40B4-BE49-F238E27FC236}">
                <a16:creationId xmlns:a16="http://schemas.microsoft.com/office/drawing/2014/main" id="{F595E65D-7C12-5C3F-AB5B-8711A9A402AC}"/>
              </a:ext>
            </a:extLst>
          </p:cNvPr>
          <p:cNvSpPr>
            <a:spLocks noChangeAspect="1" noEditPoints="1"/>
          </p:cNvSpPr>
          <p:nvPr/>
        </p:nvSpPr>
        <p:spPr bwMode="auto">
          <a:xfrm>
            <a:off x="10783069" y="3515431"/>
            <a:ext cx="242926" cy="365760"/>
          </a:xfrm>
          <a:custGeom>
            <a:avLst/>
            <a:gdLst>
              <a:gd name="T0" fmla="*/ 497 w 2487"/>
              <a:gd name="T1" fmla="*/ 2737 h 3743"/>
              <a:gd name="T2" fmla="*/ 249 w 2487"/>
              <a:gd name="T3" fmla="*/ 1990 h 3743"/>
              <a:gd name="T4" fmla="*/ 995 w 2487"/>
              <a:gd name="T5" fmla="*/ 995 h 3743"/>
              <a:gd name="T6" fmla="*/ 1741 w 2487"/>
              <a:gd name="T7" fmla="*/ 0 h 3743"/>
              <a:gd name="T8" fmla="*/ 2487 w 2487"/>
              <a:gd name="T9" fmla="*/ 1617 h 3743"/>
              <a:gd name="T10" fmla="*/ 871 w 2487"/>
              <a:gd name="T11" fmla="*/ 3234 h 3743"/>
              <a:gd name="T12" fmla="*/ 746 w 2487"/>
              <a:gd name="T13" fmla="*/ 3234 h 3743"/>
              <a:gd name="T14" fmla="*/ 0 w 2487"/>
              <a:gd name="T15" fmla="*/ 3743 h 3743"/>
              <a:gd name="T16" fmla="*/ 357 w 2487"/>
              <a:gd name="T17" fmla="*/ 3527 h 3743"/>
              <a:gd name="T18" fmla="*/ 997 w 2487"/>
              <a:gd name="T19" fmla="*/ 2999 h 3743"/>
              <a:gd name="T20" fmla="*/ 1525 w 2487"/>
              <a:gd name="T21" fmla="*/ 2358 h 3743"/>
              <a:gd name="T22" fmla="*/ 1741 w 2487"/>
              <a:gd name="T23" fmla="*/ 2002 h 3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7" h="3743">
                <a:moveTo>
                  <a:pt x="497" y="2737"/>
                </a:moveTo>
                <a:cubicBezTo>
                  <a:pt x="344" y="2546"/>
                  <a:pt x="249" y="2282"/>
                  <a:pt x="249" y="1990"/>
                </a:cubicBezTo>
                <a:cubicBezTo>
                  <a:pt x="249" y="1602"/>
                  <a:pt x="534" y="1250"/>
                  <a:pt x="995" y="995"/>
                </a:cubicBezTo>
                <a:cubicBezTo>
                  <a:pt x="1456" y="741"/>
                  <a:pt x="1741" y="389"/>
                  <a:pt x="1741" y="0"/>
                </a:cubicBezTo>
                <a:cubicBezTo>
                  <a:pt x="2202" y="414"/>
                  <a:pt x="2487" y="985"/>
                  <a:pt x="2487" y="1617"/>
                </a:cubicBezTo>
                <a:cubicBezTo>
                  <a:pt x="2487" y="2511"/>
                  <a:pt x="1764" y="3234"/>
                  <a:pt x="871" y="3234"/>
                </a:cubicBezTo>
                <a:cubicBezTo>
                  <a:pt x="746" y="3234"/>
                  <a:pt x="746" y="3234"/>
                  <a:pt x="746" y="3234"/>
                </a:cubicBezTo>
                <a:moveTo>
                  <a:pt x="0" y="3743"/>
                </a:moveTo>
                <a:cubicBezTo>
                  <a:pt x="122" y="3677"/>
                  <a:pt x="241" y="3604"/>
                  <a:pt x="357" y="3527"/>
                </a:cubicBezTo>
                <a:cubicBezTo>
                  <a:pt x="587" y="3371"/>
                  <a:pt x="801" y="3194"/>
                  <a:pt x="997" y="2999"/>
                </a:cubicBezTo>
                <a:cubicBezTo>
                  <a:pt x="1192" y="2803"/>
                  <a:pt x="1369" y="2589"/>
                  <a:pt x="1525" y="2358"/>
                </a:cubicBezTo>
                <a:cubicBezTo>
                  <a:pt x="1602" y="2243"/>
                  <a:pt x="1675" y="2124"/>
                  <a:pt x="1741" y="2002"/>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 name="Oval 11">
            <a:extLst>
              <a:ext uri="{FF2B5EF4-FFF2-40B4-BE49-F238E27FC236}">
                <a16:creationId xmlns:a16="http://schemas.microsoft.com/office/drawing/2014/main" id="{0F319163-4AA8-EBBB-0895-A4E6BF11F4CE}"/>
              </a:ext>
              <a:ext uri="{C183D7F6-B498-43B3-948B-1728B52AA6E4}">
                <adec:decorative xmlns:adec="http://schemas.microsoft.com/office/drawing/2017/decorative" val="1"/>
              </a:ext>
            </a:extLst>
          </p:cNvPr>
          <p:cNvSpPr/>
          <p:nvPr/>
        </p:nvSpPr>
        <p:spPr bwMode="auto">
          <a:xfrm>
            <a:off x="5940167" y="5278061"/>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people_3" title="Icon of a person surrounded by brackets">
            <a:extLst>
              <a:ext uri="{FF2B5EF4-FFF2-40B4-BE49-F238E27FC236}">
                <a16:creationId xmlns:a16="http://schemas.microsoft.com/office/drawing/2014/main" id="{DD7456B9-7030-61D2-5BA6-F7893B9FDFA7}"/>
              </a:ext>
            </a:extLst>
          </p:cNvPr>
          <p:cNvSpPr>
            <a:spLocks noChangeAspect="1" noEditPoints="1"/>
          </p:cNvSpPr>
          <p:nvPr/>
        </p:nvSpPr>
        <p:spPr bwMode="auto">
          <a:xfrm>
            <a:off x="6237925" y="5574369"/>
            <a:ext cx="362859" cy="365760"/>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15875"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 name="Title 1">
            <a:extLst>
              <a:ext uri="{FF2B5EF4-FFF2-40B4-BE49-F238E27FC236}">
                <a16:creationId xmlns:a16="http://schemas.microsoft.com/office/drawing/2014/main" id="{2A186735-707E-C64D-A5F2-27814325A5EA}"/>
              </a:ext>
            </a:extLst>
          </p:cNvPr>
          <p:cNvSpPr>
            <a:spLocks noGrp="1"/>
          </p:cNvSpPr>
          <p:nvPr>
            <p:ph type="title"/>
          </p:nvPr>
        </p:nvSpPr>
        <p:spPr>
          <a:xfrm>
            <a:off x="414327" y="615264"/>
            <a:ext cx="4158362" cy="1723549"/>
          </a:xfrm>
        </p:spPr>
        <p:txBody>
          <a:bodyPr/>
          <a:lstStyle/>
          <a:p>
            <a:r>
              <a:rPr lang="en-US" sz="2800" dirty="0" err="1"/>
              <a:t>Haga</a:t>
            </a:r>
            <a:r>
              <a:rPr lang="en-US" sz="2800" dirty="0"/>
              <a:t> </a:t>
            </a:r>
            <a:r>
              <a:rPr lang="en-US" sz="2800" dirty="0" err="1"/>
              <a:t>más</a:t>
            </a:r>
            <a:r>
              <a:rPr lang="en-US" sz="2800" dirty="0"/>
              <a:t> </a:t>
            </a:r>
            <a:r>
              <a:rPr lang="en-US" sz="2800" dirty="0" err="1"/>
              <a:t>cosas</a:t>
            </a:r>
            <a:r>
              <a:rPr lang="en-US" sz="2800" dirty="0"/>
              <a:t> y </a:t>
            </a:r>
            <a:r>
              <a:rPr lang="en-US" sz="2800" dirty="0" err="1"/>
              <a:t>acelere</a:t>
            </a:r>
            <a:r>
              <a:rPr lang="en-US" sz="2800" dirty="0"/>
              <a:t> </a:t>
            </a:r>
            <a:r>
              <a:rPr lang="en-US" sz="2800" dirty="0" err="1"/>
              <a:t>el</a:t>
            </a:r>
            <a:r>
              <a:rPr lang="en-US" sz="2800" dirty="0"/>
              <a:t> </a:t>
            </a:r>
            <a:r>
              <a:rPr lang="en-US" sz="2800" dirty="0" err="1"/>
              <a:t>tiempo</a:t>
            </a:r>
            <a:r>
              <a:rPr lang="en-US" sz="2800" dirty="0"/>
              <a:t> de </a:t>
            </a:r>
            <a:r>
              <a:rPr lang="en-US" sz="2800" dirty="0" err="1"/>
              <a:t>obtención</a:t>
            </a:r>
            <a:r>
              <a:rPr lang="en-US" sz="2800" dirty="0"/>
              <a:t> de </a:t>
            </a:r>
            <a:r>
              <a:rPr lang="en-US" sz="2800" dirty="0" err="1"/>
              <a:t>información</a:t>
            </a:r>
            <a:r>
              <a:rPr lang="en-US" sz="2800" dirty="0"/>
              <a:t> con Copilot </a:t>
            </a:r>
            <a:r>
              <a:rPr lang="en-US" sz="2800" dirty="0" err="1"/>
              <a:t>en</a:t>
            </a:r>
            <a:r>
              <a:rPr lang="en-US" sz="2800" dirty="0"/>
              <a:t> Microsoft Fabric</a:t>
            </a:r>
            <a:endParaRPr lang="en-US" sz="2800" dirty="0">
              <a:ea typeface="+mj-lt"/>
              <a:cs typeface="+mj-lt"/>
            </a:endParaRPr>
          </a:p>
        </p:txBody>
      </p:sp>
      <p:sp>
        <p:nvSpPr>
          <p:cNvPr id="3" name="Text Placeholder 2">
            <a:extLst>
              <a:ext uri="{FF2B5EF4-FFF2-40B4-BE49-F238E27FC236}">
                <a16:creationId xmlns:a16="http://schemas.microsoft.com/office/drawing/2014/main" id="{70BE4ACB-C154-F64C-B4D3-B1F8A97695BF}"/>
              </a:ext>
            </a:extLst>
          </p:cNvPr>
          <p:cNvSpPr>
            <a:spLocks noGrp="1"/>
          </p:cNvSpPr>
          <p:nvPr>
            <p:ph type="body" sz="quarter" idx="10"/>
          </p:nvPr>
        </p:nvSpPr>
        <p:spPr>
          <a:xfrm>
            <a:off x="61609" y="2511052"/>
            <a:ext cx="6065042" cy="2733497"/>
          </a:xfrm>
        </p:spPr>
        <p:txBody>
          <a:bodyPr vert="horz" wrap="square" lIns="0" tIns="0" rIns="0" bIns="0" rtlCol="0" anchor="t">
            <a:noAutofit/>
          </a:bodyPr>
          <a:lstStyle/>
          <a:p>
            <a:endParaRPr lang="en-US" sz="1400" dirty="0">
              <a:cs typeface="Segoe UI"/>
            </a:endParaRPr>
          </a:p>
          <a:p>
            <a:pPr marL="342900" indent="-342900">
              <a:spcAft>
                <a:spcPts val="1500"/>
              </a:spcAft>
              <a:buFont typeface="Arial" panose="020B0604020202020204" pitchFamily="34" charset="0"/>
              <a:buChar char="•"/>
            </a:pPr>
            <a:r>
              <a:rPr lang="en-US" sz="1400" dirty="0" err="1"/>
              <a:t>Convierta</a:t>
            </a:r>
            <a:r>
              <a:rPr lang="en-US" sz="1400" dirty="0"/>
              <a:t> sus palabras </a:t>
            </a:r>
            <a:r>
              <a:rPr lang="en-US" sz="1400" dirty="0" err="1"/>
              <a:t>en</a:t>
            </a:r>
            <a:r>
              <a:rPr lang="en-US" sz="1400" dirty="0"/>
              <a:t> </a:t>
            </a:r>
            <a:r>
              <a:rPr lang="en-US" sz="1400" dirty="0" err="1"/>
              <a:t>flujos</a:t>
            </a:r>
            <a:r>
              <a:rPr lang="en-US" sz="1400" dirty="0"/>
              <a:t> de </a:t>
            </a:r>
            <a:r>
              <a:rPr lang="en-US" sz="1400" dirty="0" err="1"/>
              <a:t>datos</a:t>
            </a:r>
            <a:r>
              <a:rPr lang="en-US" sz="1400" dirty="0"/>
              <a:t> y </a:t>
            </a:r>
            <a:r>
              <a:rPr lang="en-US" sz="1400" dirty="0" err="1"/>
              <a:t>canalizaciones</a:t>
            </a:r>
            <a:r>
              <a:rPr lang="en-US" sz="1400" dirty="0"/>
              <a:t> de </a:t>
            </a:r>
            <a:r>
              <a:rPr lang="en-US" sz="1400" dirty="0" err="1"/>
              <a:t>datos</a:t>
            </a:r>
            <a:r>
              <a:rPr lang="en-US" sz="1400" dirty="0"/>
              <a:t> para que </a:t>
            </a:r>
            <a:r>
              <a:rPr lang="en-US" sz="1400" dirty="0" err="1"/>
              <a:t>pueda</a:t>
            </a:r>
            <a:r>
              <a:rPr lang="en-US" sz="1400" dirty="0"/>
              <a:t> </a:t>
            </a:r>
            <a:r>
              <a:rPr lang="en-US" sz="1400" dirty="0" err="1"/>
              <a:t>integrar</a:t>
            </a:r>
            <a:r>
              <a:rPr lang="en-US" sz="1400" dirty="0"/>
              <a:t> </a:t>
            </a:r>
            <a:r>
              <a:rPr lang="en-US" sz="1400" dirty="0" err="1"/>
              <a:t>datos</a:t>
            </a:r>
            <a:r>
              <a:rPr lang="en-US" sz="1400" dirty="0"/>
              <a:t> de forma </a:t>
            </a:r>
            <a:r>
              <a:rPr lang="en-US" sz="1400" dirty="0" err="1"/>
              <a:t>inteligente</a:t>
            </a:r>
            <a:r>
              <a:rPr lang="en-US" sz="1400" dirty="0"/>
              <a:t> </a:t>
            </a:r>
            <a:r>
              <a:rPr lang="en-US" sz="1400" dirty="0" err="1"/>
              <a:t>desde</a:t>
            </a:r>
            <a:r>
              <a:rPr lang="en-US" sz="1400" dirty="0"/>
              <a:t> </a:t>
            </a:r>
            <a:r>
              <a:rPr lang="en-US" sz="1400" dirty="0" err="1"/>
              <a:t>cualquier</a:t>
            </a:r>
            <a:r>
              <a:rPr lang="en-US" sz="1400" dirty="0"/>
              <a:t> </a:t>
            </a:r>
            <a:r>
              <a:rPr lang="en-US" sz="1400" dirty="0" err="1"/>
              <a:t>lugar</a:t>
            </a:r>
            <a:r>
              <a:rPr lang="en-US" sz="1400" dirty="0"/>
              <a:t>
</a:t>
            </a:r>
            <a:r>
              <a:rPr lang="en-US" sz="1400" dirty="0" err="1"/>
              <a:t>Obtenga</a:t>
            </a:r>
            <a:r>
              <a:rPr lang="en-US" sz="1400" dirty="0"/>
              <a:t> </a:t>
            </a:r>
            <a:r>
              <a:rPr lang="en-US" sz="1400" dirty="0" err="1"/>
              <a:t>sugerencias</a:t>
            </a:r>
            <a:r>
              <a:rPr lang="en-US" sz="1400" dirty="0"/>
              <a:t> de </a:t>
            </a:r>
            <a:r>
              <a:rPr lang="en-US" sz="1400" dirty="0" err="1"/>
              <a:t>código</a:t>
            </a:r>
            <a:r>
              <a:rPr lang="en-US" sz="1400" dirty="0"/>
              <a:t> y </a:t>
            </a:r>
            <a:r>
              <a:rPr lang="en-US" sz="1400" dirty="0" err="1"/>
              <a:t>funciones</a:t>
            </a:r>
            <a:r>
              <a:rPr lang="en-US" sz="1400" dirty="0"/>
              <a:t> </a:t>
            </a:r>
            <a:r>
              <a:rPr lang="en-US" sz="1400" dirty="0" err="1"/>
              <a:t>completas</a:t>
            </a:r>
            <a:r>
              <a:rPr lang="en-US" sz="1400" dirty="0"/>
              <a:t> </a:t>
            </a:r>
            <a:r>
              <a:rPr lang="en-US" sz="1400" dirty="0" err="1"/>
              <a:t>en</a:t>
            </a:r>
            <a:r>
              <a:rPr lang="en-US" sz="1400" dirty="0"/>
              <a:t> </a:t>
            </a:r>
            <a:r>
              <a:rPr lang="en-US" sz="1400" dirty="0" err="1"/>
              <a:t>tiempo</a:t>
            </a:r>
            <a:r>
              <a:rPr lang="en-US" sz="1400" dirty="0"/>
              <a:t> real
</a:t>
            </a:r>
            <a:r>
              <a:rPr lang="en-US" sz="1400" dirty="0" err="1"/>
              <a:t>Obtenga</a:t>
            </a:r>
            <a:r>
              <a:rPr lang="en-US" sz="1400" dirty="0"/>
              <a:t> </a:t>
            </a:r>
            <a:r>
              <a:rPr lang="en-US" sz="1400" dirty="0" err="1"/>
              <a:t>una</a:t>
            </a:r>
            <a:r>
              <a:rPr lang="en-US" sz="1400" dirty="0"/>
              <a:t> </a:t>
            </a:r>
            <a:r>
              <a:rPr lang="en-US" sz="1400" dirty="0" err="1"/>
              <a:t>experiencia</a:t>
            </a:r>
            <a:r>
              <a:rPr lang="en-US" sz="1400" dirty="0"/>
              <a:t> </a:t>
            </a:r>
            <a:r>
              <a:rPr lang="en-US" sz="1400" dirty="0" err="1"/>
              <a:t>guiada</a:t>
            </a:r>
            <a:r>
              <a:rPr lang="en-US" sz="1400" dirty="0"/>
              <a:t> de </a:t>
            </a:r>
            <a:r>
              <a:rPr lang="en-US" sz="1400" dirty="0" err="1"/>
              <a:t>creación</a:t>
            </a:r>
            <a:r>
              <a:rPr lang="en-US" sz="1400" dirty="0"/>
              <a:t> de </a:t>
            </a:r>
            <a:r>
              <a:rPr lang="en-US" sz="1400" dirty="0" err="1"/>
              <a:t>modelos</a:t>
            </a:r>
            <a:r>
              <a:rPr lang="en-US" sz="1400" dirty="0"/>
              <a:t> de </a:t>
            </a:r>
            <a:r>
              <a:rPr lang="en-US" sz="1400" dirty="0" err="1"/>
              <a:t>aprendizaje</a:t>
            </a:r>
            <a:r>
              <a:rPr lang="en-US" sz="1400" dirty="0"/>
              <a:t> </a:t>
            </a:r>
            <a:r>
              <a:rPr lang="en-US" sz="1400" dirty="0" err="1"/>
              <a:t>automático</a:t>
            </a:r>
            <a:r>
              <a:rPr lang="en-US" sz="1400" dirty="0"/>
              <a:t> para </a:t>
            </a:r>
            <a:r>
              <a:rPr lang="en-US" sz="1400" dirty="0" err="1"/>
              <a:t>obtener</a:t>
            </a:r>
            <a:r>
              <a:rPr lang="en-US" sz="1400" dirty="0"/>
              <a:t> </a:t>
            </a:r>
            <a:r>
              <a:rPr lang="en-US" sz="1400" dirty="0" err="1"/>
              <a:t>más</a:t>
            </a:r>
            <a:r>
              <a:rPr lang="en-US" sz="1400" dirty="0"/>
              <a:t> </a:t>
            </a:r>
            <a:r>
              <a:rPr lang="en-US" sz="1400" dirty="0" err="1"/>
              <a:t>información</a:t>
            </a:r>
            <a:r>
              <a:rPr lang="en-US" sz="1400" dirty="0"/>
              <a:t> </a:t>
            </a:r>
            <a:r>
              <a:rPr lang="en-US" sz="1400" dirty="0" err="1"/>
              <a:t>sobre</a:t>
            </a:r>
            <a:r>
              <a:rPr lang="en-US" sz="1400" dirty="0"/>
              <a:t> sus </a:t>
            </a:r>
            <a:r>
              <a:rPr lang="en-US" sz="1400" dirty="0" err="1"/>
              <a:t>datos</a:t>
            </a:r>
            <a:r>
              <a:rPr lang="en-US" sz="1400" dirty="0"/>
              <a:t>.
Cree y </a:t>
            </a:r>
            <a:r>
              <a:rPr lang="en-US" sz="1400" dirty="0" err="1"/>
              <a:t>adapte</a:t>
            </a:r>
            <a:r>
              <a:rPr lang="en-US" sz="1400" dirty="0"/>
              <a:t> </a:t>
            </a:r>
            <a:r>
              <a:rPr lang="en-US" sz="1400" dirty="0" err="1"/>
              <a:t>informes</a:t>
            </a:r>
            <a:r>
              <a:rPr lang="en-US" sz="1400" dirty="0"/>
              <a:t> de Power BI </a:t>
            </a:r>
            <a:r>
              <a:rPr lang="en-US" sz="1400" dirty="0" err="1"/>
              <a:t>en</a:t>
            </a:r>
            <a:r>
              <a:rPr lang="en-US" sz="1400" dirty="0"/>
              <a:t> </a:t>
            </a:r>
            <a:r>
              <a:rPr lang="en-US" sz="1400" dirty="0" err="1"/>
              <a:t>segundos</a:t>
            </a:r>
            <a:r>
              <a:rPr lang="en-US" sz="1400" dirty="0"/>
              <a:t>, </a:t>
            </a:r>
            <a:r>
              <a:rPr lang="en-US" sz="1400" dirty="0" err="1"/>
              <a:t>genere</a:t>
            </a:r>
            <a:r>
              <a:rPr lang="en-US" sz="1400" dirty="0"/>
              <a:t> </a:t>
            </a:r>
            <a:r>
              <a:rPr lang="en-US" sz="1400" dirty="0" err="1"/>
              <a:t>cálculos</a:t>
            </a:r>
            <a:r>
              <a:rPr lang="en-US" sz="1400" dirty="0"/>
              <a:t> de DAX, </a:t>
            </a:r>
            <a:r>
              <a:rPr lang="en-US" sz="1400" dirty="0" err="1"/>
              <a:t>cree</a:t>
            </a:r>
            <a:r>
              <a:rPr lang="en-US" sz="1400" dirty="0"/>
              <a:t> </a:t>
            </a:r>
            <a:r>
              <a:rPr lang="en-US" sz="1400" dirty="0" err="1"/>
              <a:t>resúmenes</a:t>
            </a:r>
            <a:r>
              <a:rPr lang="en-US" sz="1400" dirty="0"/>
              <a:t> </a:t>
            </a:r>
            <a:r>
              <a:rPr lang="en-US" sz="1400" dirty="0" err="1"/>
              <a:t>narrativos</a:t>
            </a:r>
            <a:r>
              <a:rPr lang="en-US" sz="1400" dirty="0"/>
              <a:t> y </a:t>
            </a:r>
            <a:r>
              <a:rPr lang="en-US" sz="1400" dirty="0" err="1"/>
              <a:t>formule</a:t>
            </a:r>
            <a:r>
              <a:rPr lang="en-US" sz="1400" dirty="0"/>
              <a:t> </a:t>
            </a:r>
            <a:r>
              <a:rPr lang="en-US" sz="1400" dirty="0" err="1"/>
              <a:t>preguntas</a:t>
            </a:r>
            <a:r>
              <a:rPr lang="en-US" sz="1400" dirty="0"/>
              <a:t> </a:t>
            </a:r>
            <a:r>
              <a:rPr lang="en-US" sz="1400" dirty="0" err="1"/>
              <a:t>sobre</a:t>
            </a:r>
            <a:r>
              <a:rPr lang="en-US" sz="1400" dirty="0"/>
              <a:t> </a:t>
            </a:r>
            <a:r>
              <a:rPr lang="en-US" sz="1400" dirty="0" err="1"/>
              <a:t>los</a:t>
            </a:r>
            <a:r>
              <a:rPr lang="en-US" sz="1400" dirty="0"/>
              <a:t> </a:t>
            </a:r>
            <a:r>
              <a:rPr lang="en-US" sz="1400" dirty="0" err="1"/>
              <a:t>datos</a:t>
            </a:r>
            <a:r>
              <a:rPr lang="en-US" sz="1400" dirty="0"/>
              <a:t>
</a:t>
            </a:r>
            <a:r>
              <a:rPr lang="en-US" sz="1400" dirty="0" err="1"/>
              <a:t>Incluso</a:t>
            </a:r>
            <a:r>
              <a:rPr lang="en-US" sz="1400" dirty="0"/>
              <a:t> </a:t>
            </a:r>
            <a:r>
              <a:rPr lang="en-US" sz="1400" dirty="0" err="1"/>
              <a:t>puede</a:t>
            </a:r>
            <a:r>
              <a:rPr lang="en-US" sz="1400" dirty="0"/>
              <a:t> </a:t>
            </a:r>
            <a:r>
              <a:rPr lang="en-US" sz="1400" dirty="0" err="1"/>
              <a:t>crear</a:t>
            </a:r>
            <a:r>
              <a:rPr lang="en-US" sz="1400" dirty="0"/>
              <a:t> sus </a:t>
            </a:r>
            <a:r>
              <a:rPr lang="en-US" sz="1400" dirty="0" err="1"/>
              <a:t>propias</a:t>
            </a:r>
            <a:r>
              <a:rPr lang="en-US" sz="1400" dirty="0"/>
              <a:t> </a:t>
            </a:r>
            <a:r>
              <a:rPr lang="en-US" sz="1400" dirty="0" err="1"/>
              <a:t>experiencias</a:t>
            </a:r>
            <a:r>
              <a:rPr lang="en-US" sz="1400" dirty="0"/>
              <a:t> </a:t>
            </a:r>
            <a:r>
              <a:rPr lang="en-US" sz="1400" dirty="0" err="1"/>
              <a:t>conversacionales</a:t>
            </a:r>
            <a:r>
              <a:rPr lang="en-US" sz="1400" dirty="0"/>
              <a:t> que </a:t>
            </a:r>
            <a:r>
              <a:rPr lang="en-US" sz="1400" dirty="0" err="1"/>
              <a:t>combinen</a:t>
            </a:r>
            <a:r>
              <a:rPr lang="en-US" sz="1400" dirty="0"/>
              <a:t> </a:t>
            </a:r>
            <a:r>
              <a:rPr lang="en-US" sz="1400" dirty="0" err="1"/>
              <a:t>modelos</a:t>
            </a:r>
            <a:r>
              <a:rPr lang="en-US" sz="1400" dirty="0"/>
              <a:t> de Azure Open AI y </a:t>
            </a:r>
            <a:r>
              <a:rPr lang="en-US" sz="1400" dirty="0" err="1"/>
              <a:t>los</a:t>
            </a:r>
            <a:r>
              <a:rPr lang="en-US" sz="1400" dirty="0"/>
              <a:t> </a:t>
            </a:r>
            <a:r>
              <a:rPr lang="en-US" sz="1400" dirty="0" err="1"/>
              <a:t>datos</a:t>
            </a:r>
            <a:r>
              <a:rPr lang="en-US" sz="1400" dirty="0"/>
              <a:t> de </a:t>
            </a:r>
            <a:r>
              <a:rPr lang="en-US" sz="1400" dirty="0" err="1"/>
              <a:t>su</a:t>
            </a:r>
            <a:r>
              <a:rPr lang="en-US" sz="1400" dirty="0"/>
              <a:t> </a:t>
            </a:r>
            <a:r>
              <a:rPr lang="en-US" sz="1400" dirty="0" err="1"/>
              <a:t>organización</a:t>
            </a:r>
            <a:r>
              <a:rPr lang="en-US" sz="1400" dirty="0"/>
              <a:t> y </a:t>
            </a:r>
            <a:r>
              <a:rPr lang="en-US" sz="1400" dirty="0" err="1"/>
              <a:t>publicarlas</a:t>
            </a:r>
            <a:r>
              <a:rPr lang="en-US" sz="1400" dirty="0"/>
              <a:t> </a:t>
            </a:r>
            <a:r>
              <a:rPr lang="en-US" sz="1400" dirty="0" err="1"/>
              <a:t>como</a:t>
            </a:r>
            <a:r>
              <a:rPr lang="en-US" sz="1400" dirty="0"/>
              <a:t> </a:t>
            </a:r>
            <a:r>
              <a:rPr lang="en-US" sz="1400" dirty="0" err="1"/>
              <a:t>complementos</a:t>
            </a:r>
            <a:r>
              <a:rPr lang="en-US" sz="1400" dirty="0"/>
              <a:t>. 
Y lo que es </a:t>
            </a:r>
            <a:r>
              <a:rPr lang="en-US" sz="1400" dirty="0" err="1"/>
              <a:t>más</a:t>
            </a:r>
            <a:r>
              <a:rPr lang="en-US" sz="1400" dirty="0"/>
              <a:t> </a:t>
            </a:r>
            <a:r>
              <a:rPr lang="en-US" sz="1400" dirty="0" err="1"/>
              <a:t>importante</a:t>
            </a:r>
            <a:r>
              <a:rPr lang="en-US" sz="1400" dirty="0"/>
              <a:t>, Microsoft Cloud se </a:t>
            </a:r>
            <a:r>
              <a:rPr lang="en-US" sz="1400" dirty="0" err="1"/>
              <a:t>basa</a:t>
            </a:r>
            <a:r>
              <a:rPr lang="en-US" sz="1400" dirty="0"/>
              <a:t> </a:t>
            </a:r>
            <a:r>
              <a:rPr lang="en-US" sz="1400" dirty="0" err="1"/>
              <a:t>en</a:t>
            </a:r>
            <a:r>
              <a:rPr lang="en-US" sz="1400" dirty="0"/>
              <a:t> la </a:t>
            </a:r>
            <a:r>
              <a:rPr lang="en-US" sz="1400" dirty="0" err="1"/>
              <a:t>confianza</a:t>
            </a:r>
            <a:r>
              <a:rPr lang="en-US" sz="1400" dirty="0"/>
              <a:t>, lo que </a:t>
            </a:r>
            <a:r>
              <a:rPr lang="en-US" sz="1400" dirty="0" err="1"/>
              <a:t>significa</a:t>
            </a:r>
            <a:r>
              <a:rPr lang="en-US" sz="1400" dirty="0"/>
              <a:t> que sus </a:t>
            </a:r>
            <a:r>
              <a:rPr lang="en-US" sz="1400" dirty="0" err="1"/>
              <a:t>datos</a:t>
            </a:r>
            <a:r>
              <a:rPr lang="en-US" sz="1400" dirty="0"/>
              <a:t> </a:t>
            </a:r>
            <a:r>
              <a:rPr lang="en-US" sz="1400" dirty="0" err="1"/>
              <a:t>siempre</a:t>
            </a:r>
            <a:r>
              <a:rPr lang="en-US" sz="1400" dirty="0"/>
              <a:t> </a:t>
            </a:r>
            <a:r>
              <a:rPr lang="en-US" sz="1400" dirty="0" err="1"/>
              <a:t>siguen</a:t>
            </a:r>
            <a:r>
              <a:rPr lang="en-US" sz="1400" dirty="0"/>
              <a:t> </a:t>
            </a:r>
            <a:r>
              <a:rPr lang="en-US" sz="1400" dirty="0" err="1"/>
              <a:t>siendo</a:t>
            </a:r>
            <a:r>
              <a:rPr lang="en-US" sz="1400" dirty="0"/>
              <a:t> sus </a:t>
            </a:r>
            <a:r>
              <a:rPr lang="en-US" sz="1400" dirty="0" err="1"/>
              <a:t>datos</a:t>
            </a:r>
            <a:endParaRPr lang="en-US" sz="1400" dirty="0"/>
          </a:p>
        </p:txBody>
      </p:sp>
    </p:spTree>
    <p:extLst>
      <p:ext uri="{BB962C8B-B14F-4D97-AF65-F5344CB8AC3E}">
        <p14:creationId xmlns:p14="http://schemas.microsoft.com/office/powerpoint/2010/main" val="18932258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C5BF-2587-AA43-8D00-4B95D90A112D}"/>
              </a:ext>
            </a:extLst>
          </p:cNvPr>
          <p:cNvSpPr>
            <a:spLocks noGrp="1"/>
          </p:cNvSpPr>
          <p:nvPr>
            <p:ph type="title"/>
          </p:nvPr>
        </p:nvSpPr>
        <p:spPr>
          <a:xfrm>
            <a:off x="584200" y="457200"/>
            <a:ext cx="5508419" cy="926407"/>
          </a:xfrm>
        </p:spPr>
        <p:txBody>
          <a:bodyPr/>
          <a:lstStyle/>
          <a:p>
            <a:r>
              <a:rPr lang="en-US" sz="2800" dirty="0"/>
              <a:t>Prepare </a:t>
            </a:r>
            <a:r>
              <a:rPr lang="en-US" sz="2800" dirty="0" err="1"/>
              <a:t>su</a:t>
            </a:r>
            <a:r>
              <a:rPr lang="en-US" sz="2800" dirty="0"/>
              <a:t> </a:t>
            </a:r>
            <a:r>
              <a:rPr lang="en-US" sz="2800" dirty="0" err="1"/>
              <a:t>negocio</a:t>
            </a:r>
            <a:r>
              <a:rPr lang="en-US" sz="2800" dirty="0"/>
              <a:t> para </a:t>
            </a:r>
            <a:r>
              <a:rPr lang="en-US" sz="2800" dirty="0" err="1"/>
              <a:t>el</a:t>
            </a:r>
            <a:r>
              <a:rPr lang="en-US" sz="2800" dirty="0"/>
              <a:t> </a:t>
            </a:r>
            <a:r>
              <a:rPr lang="en-US" sz="2800" dirty="0" err="1"/>
              <a:t>futuro</a:t>
            </a:r>
            <a:r>
              <a:rPr lang="en-US" sz="2800" dirty="0"/>
              <a:t> </a:t>
            </a:r>
            <a:r>
              <a:rPr lang="en-US" sz="2800" dirty="0" err="1"/>
              <a:t>haciendo</a:t>
            </a:r>
            <a:r>
              <a:rPr lang="en-US" sz="2800" dirty="0"/>
              <a:t> </a:t>
            </a:r>
            <a:r>
              <a:rPr lang="en-US" sz="2800" dirty="0" err="1"/>
              <a:t>más</a:t>
            </a:r>
            <a:r>
              <a:rPr lang="en-US" sz="2800" dirty="0"/>
              <a:t> con </a:t>
            </a:r>
            <a:r>
              <a:rPr lang="en-US" sz="2800" dirty="0" err="1"/>
              <a:t>menos</a:t>
            </a:r>
            <a:endParaRPr lang="en-US" sz="2800" dirty="0"/>
          </a:p>
        </p:txBody>
      </p:sp>
      <p:pic>
        <p:nvPicPr>
          <p:cNvPr id="4" name="Picture 3" descr="A woman wearing glasses smiling">
            <a:extLst>
              <a:ext uri="{FF2B5EF4-FFF2-40B4-BE49-F238E27FC236}">
                <a16:creationId xmlns:a16="http://schemas.microsoft.com/office/drawing/2014/main" id="{C650AC18-5D90-8B51-AF20-403E8CC07D05}"/>
              </a:ext>
            </a:extLst>
          </p:cNvPr>
          <p:cNvPicPr>
            <a:picLocks noChangeAspect="1"/>
          </p:cNvPicPr>
          <p:nvPr/>
        </p:nvPicPr>
        <p:blipFill>
          <a:blip r:embed="rId3"/>
          <a:stretch>
            <a:fillRect/>
          </a:stretch>
        </p:blipFill>
        <p:spPr>
          <a:xfrm>
            <a:off x="5108520" y="1479451"/>
            <a:ext cx="4229100" cy="2705100"/>
          </a:xfrm>
          <a:prstGeom prst="rect">
            <a:avLst/>
          </a:prstGeom>
        </p:spPr>
      </p:pic>
      <p:sp>
        <p:nvSpPr>
          <p:cNvPr id="22" name="Oval 21">
            <a:extLst>
              <a:ext uri="{FF2B5EF4-FFF2-40B4-BE49-F238E27FC236}">
                <a16:creationId xmlns:a16="http://schemas.microsoft.com/office/drawing/2014/main" id="{835F867E-A463-7144-D8F4-CBD242DABE5B}"/>
              </a:ext>
              <a:ext uri="{C183D7F6-B498-43B3-948B-1728B52AA6E4}">
                <adec:decorative xmlns:adec="http://schemas.microsoft.com/office/drawing/2017/decorative" val="1"/>
              </a:ext>
            </a:extLst>
          </p:cNvPr>
          <p:cNvSpPr/>
          <p:nvPr/>
        </p:nvSpPr>
        <p:spPr bwMode="auto">
          <a:xfrm>
            <a:off x="4891756" y="2243457"/>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Business applications" title="Icon of a chart showing three peaks that get higher in succession, a dotted arrow line points forward and up">
            <a:extLst>
              <a:ext uri="{FF2B5EF4-FFF2-40B4-BE49-F238E27FC236}">
                <a16:creationId xmlns:a16="http://schemas.microsoft.com/office/drawing/2014/main" id="{7595CBFD-C50A-235A-42F7-9D4DBB51E994}"/>
              </a:ext>
            </a:extLst>
          </p:cNvPr>
          <p:cNvSpPr>
            <a:spLocks noChangeAspect="1" noEditPoints="1"/>
          </p:cNvSpPr>
          <p:nvPr/>
        </p:nvSpPr>
        <p:spPr bwMode="auto">
          <a:xfrm>
            <a:off x="5084293" y="2480653"/>
            <a:ext cx="483861" cy="397650"/>
          </a:xfrm>
          <a:custGeom>
            <a:avLst/>
            <a:gdLst>
              <a:gd name="T0" fmla="*/ 196 w 449"/>
              <a:gd name="T1" fmla="*/ 369 h 369"/>
              <a:gd name="T2" fmla="*/ 0 w 449"/>
              <a:gd name="T3" fmla="*/ 369 h 369"/>
              <a:gd name="T4" fmla="*/ 99 w 449"/>
              <a:gd name="T5" fmla="*/ 240 h 369"/>
              <a:gd name="T6" fmla="*/ 196 w 449"/>
              <a:gd name="T7" fmla="*/ 369 h 369"/>
              <a:gd name="T8" fmla="*/ 442 w 449"/>
              <a:gd name="T9" fmla="*/ 67 h 369"/>
              <a:gd name="T10" fmla="*/ 229 w 449"/>
              <a:gd name="T11" fmla="*/ 369 h 369"/>
              <a:gd name="T12" fmla="*/ 449 w 449"/>
              <a:gd name="T13" fmla="*/ 369 h 369"/>
              <a:gd name="T14" fmla="*/ 442 w 449"/>
              <a:gd name="T15" fmla="*/ 67 h 369"/>
              <a:gd name="T16" fmla="*/ 240 w 449"/>
              <a:gd name="T17" fmla="*/ 168 h 369"/>
              <a:gd name="T18" fmla="*/ 101 w 449"/>
              <a:gd name="T19" fmla="*/ 369 h 369"/>
              <a:gd name="T20" fmla="*/ 379 w 449"/>
              <a:gd name="T21" fmla="*/ 369 h 369"/>
              <a:gd name="T22" fmla="*/ 240 w 449"/>
              <a:gd name="T23" fmla="*/ 168 h 369"/>
              <a:gd name="T24" fmla="*/ 398 w 449"/>
              <a:gd name="T25" fmla="*/ 48 h 369"/>
              <a:gd name="T26" fmla="*/ 398 w 449"/>
              <a:gd name="T27" fmla="*/ 48 h 369"/>
              <a:gd name="T28" fmla="*/ 371 w 449"/>
              <a:gd name="T29" fmla="*/ 77 h 369"/>
              <a:gd name="T30" fmla="*/ 382 w 449"/>
              <a:gd name="T31" fmla="*/ 65 h 369"/>
              <a:gd name="T32" fmla="*/ 349 w 449"/>
              <a:gd name="T33" fmla="*/ 102 h 369"/>
              <a:gd name="T34" fmla="*/ 360 w 449"/>
              <a:gd name="T35" fmla="*/ 90 h 369"/>
              <a:gd name="T36" fmla="*/ 328 w 449"/>
              <a:gd name="T37" fmla="*/ 126 h 369"/>
              <a:gd name="T38" fmla="*/ 338 w 449"/>
              <a:gd name="T39" fmla="*/ 114 h 369"/>
              <a:gd name="T40" fmla="*/ 305 w 449"/>
              <a:gd name="T41" fmla="*/ 150 h 369"/>
              <a:gd name="T42" fmla="*/ 316 w 449"/>
              <a:gd name="T43" fmla="*/ 138 h 369"/>
              <a:gd name="T44" fmla="*/ 283 w 449"/>
              <a:gd name="T45" fmla="*/ 175 h 369"/>
              <a:gd name="T46" fmla="*/ 294 w 449"/>
              <a:gd name="T47" fmla="*/ 163 h 369"/>
              <a:gd name="T48" fmla="*/ 261 w 449"/>
              <a:gd name="T49" fmla="*/ 199 h 369"/>
              <a:gd name="T50" fmla="*/ 273 w 449"/>
              <a:gd name="T51" fmla="*/ 187 h 369"/>
              <a:gd name="T52" fmla="*/ 239 w 449"/>
              <a:gd name="T53" fmla="*/ 223 h 369"/>
              <a:gd name="T54" fmla="*/ 250 w 449"/>
              <a:gd name="T55" fmla="*/ 211 h 369"/>
              <a:gd name="T56" fmla="*/ 217 w 449"/>
              <a:gd name="T57" fmla="*/ 248 h 369"/>
              <a:gd name="T58" fmla="*/ 229 w 449"/>
              <a:gd name="T59" fmla="*/ 236 h 369"/>
              <a:gd name="T60" fmla="*/ 195 w 449"/>
              <a:gd name="T61" fmla="*/ 273 h 369"/>
              <a:gd name="T62" fmla="*/ 206 w 449"/>
              <a:gd name="T63" fmla="*/ 260 h 369"/>
              <a:gd name="T64" fmla="*/ 174 w 449"/>
              <a:gd name="T65" fmla="*/ 296 h 369"/>
              <a:gd name="T66" fmla="*/ 185 w 449"/>
              <a:gd name="T67" fmla="*/ 284 h 369"/>
              <a:gd name="T68" fmla="*/ 151 w 449"/>
              <a:gd name="T69" fmla="*/ 321 h 369"/>
              <a:gd name="T70" fmla="*/ 162 w 449"/>
              <a:gd name="T71" fmla="*/ 309 h 369"/>
              <a:gd name="T72" fmla="*/ 130 w 449"/>
              <a:gd name="T73" fmla="*/ 346 h 369"/>
              <a:gd name="T74" fmla="*/ 141 w 449"/>
              <a:gd name="T75" fmla="*/ 333 h 369"/>
              <a:gd name="T76" fmla="*/ 107 w 449"/>
              <a:gd name="T77" fmla="*/ 369 h 369"/>
              <a:gd name="T78" fmla="*/ 119 w 449"/>
              <a:gd name="T79" fmla="*/ 358 h 369"/>
              <a:gd name="T80" fmla="*/ 438 w 449"/>
              <a:gd name="T81" fmla="*/ 28 h 369"/>
              <a:gd name="T82" fmla="*/ 438 w 449"/>
              <a:gd name="T83" fmla="*/ 28 h 369"/>
              <a:gd name="T84" fmla="*/ 444 w 449"/>
              <a:gd name="T85" fmla="*/ 25 h 369"/>
              <a:gd name="T86" fmla="*/ 444 w 449"/>
              <a:gd name="T87" fmla="*/ 0 h 369"/>
              <a:gd name="T88" fmla="*/ 419 w 449"/>
              <a:gd name="T89" fmla="*/ 0 h 369"/>
              <a:gd name="T90" fmla="*/ 444 w 449"/>
              <a:gd name="T91" fmla="*/ 0 h 369"/>
              <a:gd name="T92" fmla="*/ 395 w 449"/>
              <a:gd name="T93" fmla="*/ 5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9" h="369">
                <a:moveTo>
                  <a:pt x="196" y="369"/>
                </a:moveTo>
                <a:lnTo>
                  <a:pt x="0" y="369"/>
                </a:lnTo>
                <a:lnTo>
                  <a:pt x="99" y="240"/>
                </a:lnTo>
                <a:lnTo>
                  <a:pt x="196" y="369"/>
                </a:lnTo>
                <a:moveTo>
                  <a:pt x="442" y="67"/>
                </a:moveTo>
                <a:lnTo>
                  <a:pt x="229" y="369"/>
                </a:lnTo>
                <a:lnTo>
                  <a:pt x="449" y="369"/>
                </a:lnTo>
                <a:lnTo>
                  <a:pt x="442" y="67"/>
                </a:lnTo>
                <a:moveTo>
                  <a:pt x="240" y="168"/>
                </a:moveTo>
                <a:lnTo>
                  <a:pt x="101" y="369"/>
                </a:lnTo>
                <a:lnTo>
                  <a:pt x="379" y="369"/>
                </a:lnTo>
                <a:lnTo>
                  <a:pt x="240" y="168"/>
                </a:lnTo>
                <a:moveTo>
                  <a:pt x="398" y="48"/>
                </a:moveTo>
                <a:lnTo>
                  <a:pt x="398" y="48"/>
                </a:lnTo>
                <a:moveTo>
                  <a:pt x="371" y="77"/>
                </a:moveTo>
                <a:lnTo>
                  <a:pt x="382" y="65"/>
                </a:lnTo>
                <a:moveTo>
                  <a:pt x="349" y="102"/>
                </a:moveTo>
                <a:lnTo>
                  <a:pt x="360" y="90"/>
                </a:lnTo>
                <a:moveTo>
                  <a:pt x="328" y="126"/>
                </a:moveTo>
                <a:lnTo>
                  <a:pt x="338" y="114"/>
                </a:lnTo>
                <a:moveTo>
                  <a:pt x="305" y="150"/>
                </a:moveTo>
                <a:lnTo>
                  <a:pt x="316" y="138"/>
                </a:lnTo>
                <a:moveTo>
                  <a:pt x="283" y="175"/>
                </a:moveTo>
                <a:lnTo>
                  <a:pt x="294" y="163"/>
                </a:lnTo>
                <a:moveTo>
                  <a:pt x="261" y="199"/>
                </a:moveTo>
                <a:lnTo>
                  <a:pt x="273" y="187"/>
                </a:lnTo>
                <a:moveTo>
                  <a:pt x="239" y="223"/>
                </a:moveTo>
                <a:lnTo>
                  <a:pt x="250" y="211"/>
                </a:lnTo>
                <a:moveTo>
                  <a:pt x="217" y="248"/>
                </a:moveTo>
                <a:lnTo>
                  <a:pt x="229" y="236"/>
                </a:lnTo>
                <a:moveTo>
                  <a:pt x="195" y="273"/>
                </a:moveTo>
                <a:lnTo>
                  <a:pt x="206" y="260"/>
                </a:lnTo>
                <a:moveTo>
                  <a:pt x="174" y="296"/>
                </a:moveTo>
                <a:lnTo>
                  <a:pt x="185" y="284"/>
                </a:lnTo>
                <a:moveTo>
                  <a:pt x="151" y="321"/>
                </a:moveTo>
                <a:lnTo>
                  <a:pt x="162" y="309"/>
                </a:lnTo>
                <a:moveTo>
                  <a:pt x="130" y="346"/>
                </a:moveTo>
                <a:lnTo>
                  <a:pt x="141" y="333"/>
                </a:lnTo>
                <a:moveTo>
                  <a:pt x="107" y="369"/>
                </a:moveTo>
                <a:lnTo>
                  <a:pt x="119" y="358"/>
                </a:lnTo>
                <a:moveTo>
                  <a:pt x="438" y="28"/>
                </a:moveTo>
                <a:lnTo>
                  <a:pt x="438" y="28"/>
                </a:lnTo>
                <a:moveTo>
                  <a:pt x="444" y="25"/>
                </a:moveTo>
                <a:lnTo>
                  <a:pt x="444" y="0"/>
                </a:lnTo>
                <a:lnTo>
                  <a:pt x="419" y="0"/>
                </a:lnTo>
                <a:moveTo>
                  <a:pt x="444" y="0"/>
                </a:moveTo>
                <a:lnTo>
                  <a:pt x="395" y="50"/>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B0552A0B-FAEC-3384-4BC9-F3B131866D63}"/>
              </a:ext>
            </a:extLst>
          </p:cNvPr>
          <p:cNvSpPr/>
          <p:nvPr/>
        </p:nvSpPr>
        <p:spPr bwMode="auto">
          <a:xfrm>
            <a:off x="4025497" y="3318306"/>
            <a:ext cx="2729513" cy="1369921"/>
          </a:xfrm>
          <a:prstGeom prst="roundRect">
            <a:avLst/>
          </a:prstGeom>
          <a:gradFill flip="none" rotWithShape="1">
            <a:gsLst>
              <a:gs pos="20000">
                <a:srgbClr val="243A5E"/>
              </a:gs>
              <a:gs pos="100000">
                <a:srgbClr val="0078D4"/>
              </a:gs>
            </a:gsLst>
            <a:lin ang="5400000" scaled="1"/>
            <a:tileRect/>
          </a:gradFill>
          <a:ln>
            <a:noFill/>
          </a:ln>
          <a:effectLst/>
        </p:spPr>
        <p:txBody>
          <a:bodyPr rot="0" spcFirstLastPara="0" vertOverflow="overflow" horzOverflow="overflow" vert="horz" wrap="none" lIns="182880" tIns="827999" rIns="183600" bIns="146304" numCol="1" spcCol="0" rtlCol="0" fromWordArt="0" anchor="ctr" anchorCtr="0" forceAA="0" compatLnSpc="1">
            <a:prstTxWarp prst="textNoShape">
              <a:avLst/>
            </a:prstTxWarp>
            <a:noAutofit/>
          </a:bodyPr>
          <a:lstStyle/>
          <a:p>
            <a:pPr lvl="0" algn="ctr" defTabSz="914400">
              <a:defRPr/>
            </a:pPr>
            <a:r>
              <a:rPr lang="en-US" sz="1600" kern="0" dirty="0">
                <a:solidFill>
                  <a:srgbClr val="FFFFFF"/>
                </a:solidFill>
                <a:latin typeface="Segoe UI Semibold"/>
              </a:rPr>
              <a:t>Flexible, </a:t>
            </a:r>
            <a:r>
              <a:rPr lang="en-US" sz="1600" kern="0" dirty="0" err="1">
                <a:solidFill>
                  <a:srgbClr val="FFFFFF"/>
                </a:solidFill>
                <a:latin typeface="Segoe UI Semibold"/>
              </a:rPr>
              <a:t>transparente</a:t>
            </a:r>
            <a:r>
              <a:rPr lang="en-US" sz="1600" kern="0" dirty="0">
                <a:solidFill>
                  <a:srgbClr val="FFFFFF"/>
                </a:solidFill>
                <a:latin typeface="Segoe UI Semibold"/>
              </a:rPr>
              <a:t> 
</a:t>
            </a:r>
            <a:r>
              <a:rPr lang="en-US" sz="1600" kern="0" dirty="0" err="1">
                <a:solidFill>
                  <a:srgbClr val="FFFFFF"/>
                </a:solidFill>
                <a:latin typeface="Segoe UI Semibold"/>
              </a:rPr>
              <a:t>Modelo</a:t>
            </a:r>
            <a:r>
              <a:rPr lang="en-US" sz="1600" kern="0" dirty="0">
                <a:solidFill>
                  <a:srgbClr val="FFFFFF"/>
                </a:solidFill>
                <a:latin typeface="Segoe UI Semibold"/>
              </a:rPr>
              <a:t> de </a:t>
            </a:r>
            <a:r>
              <a:rPr lang="en-US" sz="1600" kern="0" dirty="0" err="1">
                <a:solidFill>
                  <a:srgbClr val="FFFFFF"/>
                </a:solidFill>
                <a:latin typeface="Segoe UI Semibold"/>
              </a:rPr>
              <a:t>precios</a:t>
            </a:r>
            <a:r>
              <a:rPr lang="en-US" sz="1600" kern="0" dirty="0">
                <a:solidFill>
                  <a:srgbClr val="FFFFFF"/>
                </a:solidFill>
                <a:latin typeface="Segoe UI Semibold"/>
              </a:rPr>
              <a:t>
</a:t>
            </a:r>
            <a:r>
              <a:rPr lang="en-US" sz="1600" kern="0" dirty="0" err="1">
                <a:solidFill>
                  <a:srgbClr val="FFFFFF"/>
                </a:solidFill>
                <a:latin typeface="Segoe UI Semibold"/>
              </a:rPr>
              <a:t>Optimice</a:t>
            </a:r>
            <a:r>
              <a:rPr lang="en-US" sz="1600" kern="0" dirty="0">
                <a:solidFill>
                  <a:srgbClr val="FFFFFF"/>
                </a:solidFill>
                <a:latin typeface="Segoe UI Semibold"/>
              </a:rPr>
              <a:t> la </a:t>
            </a:r>
            <a:r>
              <a:rPr lang="en-US" sz="1600" kern="0" dirty="0" err="1">
                <a:solidFill>
                  <a:srgbClr val="FFFFFF"/>
                </a:solidFill>
                <a:latin typeface="Segoe UI Semibold"/>
              </a:rPr>
              <a:t>gestión</a:t>
            </a:r>
            <a:r>
              <a:rPr lang="en-US" sz="1600" kern="0" dirty="0">
                <a:solidFill>
                  <a:srgbClr val="FFFFFF"/>
                </a:solidFill>
                <a:latin typeface="Segoe UI Semibold"/>
              </a:rPr>
              <a:t> de </a:t>
            </a:r>
            <a:r>
              <a:rPr lang="en-US" sz="1600" kern="0" dirty="0" err="1">
                <a:solidFill>
                  <a:srgbClr val="FFFFFF"/>
                </a:solidFill>
                <a:latin typeface="Segoe UI Semibold"/>
              </a:rPr>
              <a:t>costos</a:t>
            </a:r>
            <a:r>
              <a:rPr lang="en-US" sz="1600" kern="0" dirty="0">
                <a:solidFill>
                  <a:srgbClr val="FFFFFF"/>
                </a:solidFill>
                <a:latin typeface="Segoe UI Semibold"/>
              </a:rPr>
              <a:t> 
y </a:t>
            </a:r>
            <a:r>
              <a:rPr lang="en-US" sz="1600" kern="0" dirty="0" err="1">
                <a:solidFill>
                  <a:srgbClr val="FFFFFF"/>
                </a:solidFill>
                <a:latin typeface="Segoe UI Semibold"/>
              </a:rPr>
              <a:t>precios</a:t>
            </a:r>
            <a:endParaRPr kumimoji="0" lang="en-US" sz="1600" b="0" i="0" u="none" strike="noStrike" kern="0" cap="none" spc="0" normalizeH="0" baseline="0" noProof="0" dirty="0">
              <a:ln>
                <a:noFill/>
              </a:ln>
              <a:solidFill>
                <a:srgbClr val="FFFFF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mn-ea"/>
                <a:cs typeface="+mn-cs"/>
              </a:rPr>
              <a:t> </a:t>
            </a:r>
          </a:p>
        </p:txBody>
      </p:sp>
      <p:sp>
        <p:nvSpPr>
          <p:cNvPr id="25" name="Oval 24">
            <a:extLst>
              <a:ext uri="{FF2B5EF4-FFF2-40B4-BE49-F238E27FC236}">
                <a16:creationId xmlns:a16="http://schemas.microsoft.com/office/drawing/2014/main" id="{BADD0F83-E027-4665-A9E6-46386B2E8941}"/>
              </a:ext>
              <a:ext uri="{C183D7F6-B498-43B3-948B-1728B52AA6E4}">
                <adec:decorative xmlns:adec="http://schemas.microsoft.com/office/drawing/2017/decorative" val="1"/>
              </a:ext>
            </a:extLst>
          </p:cNvPr>
          <p:cNvSpPr/>
          <p:nvPr/>
        </p:nvSpPr>
        <p:spPr bwMode="auto">
          <a:xfrm>
            <a:off x="9160837" y="2766101"/>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Modern_workplace" title="Icon of three people connected by a dotted line">
            <a:extLst>
              <a:ext uri="{FF2B5EF4-FFF2-40B4-BE49-F238E27FC236}">
                <a16:creationId xmlns:a16="http://schemas.microsoft.com/office/drawing/2014/main" id="{ED5E4B06-661E-B96F-DA87-621EF59BA8C3}"/>
              </a:ext>
            </a:extLst>
          </p:cNvPr>
          <p:cNvSpPr>
            <a:spLocks noChangeAspect="1" noEditPoints="1"/>
          </p:cNvSpPr>
          <p:nvPr/>
        </p:nvSpPr>
        <p:spPr bwMode="auto">
          <a:xfrm>
            <a:off x="9392336" y="3005249"/>
            <a:ext cx="495378" cy="480081"/>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 name="Rounded Rectangle 7">
            <a:extLst>
              <a:ext uri="{FF2B5EF4-FFF2-40B4-BE49-F238E27FC236}">
                <a16:creationId xmlns:a16="http://schemas.microsoft.com/office/drawing/2014/main" id="{DD130E17-5A80-A17E-C63A-E6B18E9252F2}"/>
              </a:ext>
            </a:extLst>
          </p:cNvPr>
          <p:cNvSpPr/>
          <p:nvPr/>
        </p:nvSpPr>
        <p:spPr bwMode="auto">
          <a:xfrm>
            <a:off x="8275320" y="975775"/>
            <a:ext cx="3332480" cy="1619470"/>
          </a:xfrm>
          <a:prstGeom prst="roundRect">
            <a:avLst/>
          </a:prstGeom>
          <a:gradFill flip="none" rotWithShape="1">
            <a:gsLst>
              <a:gs pos="20000">
                <a:srgbClr val="243A5E"/>
              </a:gs>
              <a:gs pos="100000">
                <a:srgbClr val="0078D4"/>
              </a:gs>
            </a:gsLst>
            <a:lin ang="5400000" scaled="1"/>
            <a:tileRect/>
          </a:gradFill>
          <a:ln>
            <a:noFill/>
          </a:ln>
          <a:effectLst/>
        </p:spPr>
        <p:txBody>
          <a:bodyPr rot="0" spcFirstLastPara="0" vertOverflow="overflow" horzOverflow="overflow" vert="horz" wrap="none" lIns="182880" tIns="827999" rIns="183600" bIns="146304" numCol="1" spcCol="0" rtlCol="0" fromWordArt="0" anchor="ctr" anchorCtr="0" forceAA="0" compatLnSpc="1">
            <a:prstTxWarp prst="textNoShape">
              <a:avLst/>
            </a:prstTxWarp>
            <a:noAutofit/>
          </a:bodyPr>
          <a:lstStyle/>
          <a:p>
            <a:pPr lvl="0" algn="ctr" defTabSz="914400">
              <a:defRPr/>
            </a:pPr>
            <a:r>
              <a:rPr lang="en-US" sz="1600" kern="0" dirty="0" err="1">
                <a:solidFill>
                  <a:srgbClr val="FFFFFF"/>
                </a:solidFill>
                <a:latin typeface="Segoe UI Semibold"/>
              </a:rPr>
              <a:t>Facilidad</a:t>
            </a:r>
            <a:r>
              <a:rPr lang="en-US" sz="1600" kern="0" dirty="0">
                <a:solidFill>
                  <a:srgbClr val="FFFFFF"/>
                </a:solidFill>
                <a:latin typeface="Segoe UI Semibold"/>
              </a:rPr>
              <a:t> de </a:t>
            </a:r>
            <a:r>
              <a:rPr lang="en-US" sz="1600" kern="0" dirty="0" err="1">
                <a:solidFill>
                  <a:srgbClr val="FFFFFF"/>
                </a:solidFill>
                <a:latin typeface="Segoe UI Semibold"/>
              </a:rPr>
              <a:t>implementación</a:t>
            </a:r>
            <a:r>
              <a:rPr lang="en-US" sz="1600" kern="0" dirty="0">
                <a:solidFill>
                  <a:srgbClr val="FFFFFF"/>
                </a:solidFill>
                <a:latin typeface="Segoe UI Semibold"/>
              </a:rPr>
              <a:t> 
y </a:t>
            </a:r>
            <a:r>
              <a:rPr lang="en-US" sz="1600" kern="0" dirty="0" err="1">
                <a:solidFill>
                  <a:srgbClr val="FFFFFF"/>
                </a:solidFill>
                <a:latin typeface="Segoe UI Semibold"/>
              </a:rPr>
              <a:t>gestión</a:t>
            </a:r>
            <a:r>
              <a:rPr lang="en-US" sz="1600" kern="0" dirty="0">
                <a:solidFill>
                  <a:srgbClr val="FFFFFF"/>
                </a:solidFill>
                <a:latin typeface="Segoe UI Semibold"/>
              </a:rPr>
              <a:t>
</a:t>
            </a:r>
            <a:r>
              <a:rPr lang="en-US" sz="1600" kern="0" dirty="0" err="1">
                <a:solidFill>
                  <a:srgbClr val="FFFFFF"/>
                </a:solidFill>
                <a:latin typeface="Segoe UI Semibold"/>
              </a:rPr>
              <a:t>Dedique</a:t>
            </a:r>
            <a:r>
              <a:rPr lang="en-US" sz="1600" kern="0" dirty="0">
                <a:solidFill>
                  <a:srgbClr val="FFFFFF"/>
                </a:solidFill>
                <a:latin typeface="Segoe UI Semibold"/>
              </a:rPr>
              <a:t> </a:t>
            </a:r>
            <a:r>
              <a:rPr lang="en-US" sz="1600" kern="0" dirty="0" err="1">
                <a:solidFill>
                  <a:srgbClr val="FFFFFF"/>
                </a:solidFill>
                <a:latin typeface="Segoe UI Semibold"/>
              </a:rPr>
              <a:t>menos</a:t>
            </a:r>
            <a:r>
              <a:rPr lang="en-US" sz="1600" kern="0" dirty="0">
                <a:solidFill>
                  <a:srgbClr val="FFFFFF"/>
                </a:solidFill>
                <a:latin typeface="Segoe UI Semibold"/>
              </a:rPr>
              <a:t> </a:t>
            </a:r>
            <a:r>
              <a:rPr lang="en-US" sz="1600" kern="0" dirty="0" err="1">
                <a:solidFill>
                  <a:srgbClr val="FFFFFF"/>
                </a:solidFill>
                <a:latin typeface="Segoe UI Semibold"/>
              </a:rPr>
              <a:t>tiempo</a:t>
            </a:r>
            <a:r>
              <a:rPr lang="en-US" sz="1600" kern="0" dirty="0">
                <a:solidFill>
                  <a:srgbClr val="FFFFFF"/>
                </a:solidFill>
                <a:latin typeface="Segoe UI Semibold"/>
              </a:rPr>
              <a:t> al </a:t>
            </a:r>
          </a:p>
          <a:p>
            <a:pPr lvl="0" algn="ctr" defTabSz="914400">
              <a:defRPr/>
            </a:pPr>
            <a:r>
              <a:rPr lang="en-US" sz="1600" kern="0" dirty="0" err="1">
                <a:solidFill>
                  <a:srgbClr val="FFFFFF"/>
                </a:solidFill>
                <a:latin typeface="Segoe UI Semibold"/>
              </a:rPr>
              <a:t>mantenimiento</a:t>
            </a:r>
            <a:r>
              <a:rPr lang="en-US" sz="1600" kern="0" dirty="0">
                <a:solidFill>
                  <a:srgbClr val="FFFFFF"/>
                </a:solidFill>
                <a:latin typeface="Segoe UI Semibold"/>
              </a:rPr>
              <a:t>, y </a:t>
            </a:r>
            <a:r>
              <a:rPr lang="en-US" sz="1600" kern="0" dirty="0" err="1">
                <a:solidFill>
                  <a:srgbClr val="FFFFFF"/>
                </a:solidFill>
                <a:latin typeface="Segoe UI Semibold"/>
              </a:rPr>
              <a:t>más</a:t>
            </a:r>
            <a:r>
              <a:rPr lang="en-US" sz="1600" kern="0" dirty="0">
                <a:solidFill>
                  <a:srgbClr val="FFFFFF"/>
                </a:solidFill>
                <a:latin typeface="Segoe UI Semibold"/>
              </a:rPr>
              <a:t> </a:t>
            </a:r>
            <a:r>
              <a:rPr lang="en-US" sz="1600" kern="0" dirty="0" err="1">
                <a:solidFill>
                  <a:srgbClr val="FFFFFF"/>
                </a:solidFill>
                <a:latin typeface="Segoe UI Semibold"/>
              </a:rPr>
              <a:t>tiempo</a:t>
            </a:r>
            <a:r>
              <a:rPr lang="en-US" sz="1600" kern="0" dirty="0">
                <a:solidFill>
                  <a:srgbClr val="FFFFFF"/>
                </a:solidFill>
                <a:latin typeface="Segoe UI Semibold"/>
              </a:rPr>
              <a:t> </a:t>
            </a:r>
          </a:p>
          <a:p>
            <a:pPr lvl="0" algn="ctr" defTabSz="914400">
              <a:defRPr/>
            </a:pPr>
            <a:r>
              <a:rPr lang="en-US" sz="1600" kern="0" dirty="0">
                <a:solidFill>
                  <a:srgbClr val="FFFFFF"/>
                </a:solidFill>
                <a:latin typeface="Segoe UI Semibold"/>
              </a:rPr>
              <a:t>para </a:t>
            </a:r>
            <a:r>
              <a:rPr lang="en-US" sz="1600" kern="0" dirty="0" err="1">
                <a:solidFill>
                  <a:srgbClr val="FFFFFF"/>
                </a:solidFill>
                <a:latin typeface="Segoe UI Semibold"/>
              </a:rPr>
              <a:t>descubrir</a:t>
            </a:r>
            <a:r>
              <a:rPr lang="en-US" sz="1600" kern="0" dirty="0">
                <a:solidFill>
                  <a:srgbClr val="FFFFFF"/>
                </a:solidFill>
                <a:latin typeface="Segoe UI Semibold"/>
              </a:rPr>
              <a:t> </a:t>
            </a:r>
            <a:r>
              <a:rPr lang="en-US" sz="1600" kern="0" dirty="0" err="1">
                <a:solidFill>
                  <a:srgbClr val="FFFFFF"/>
                </a:solidFill>
                <a:latin typeface="Segoe UI Semibold"/>
              </a:rPr>
              <a:t>información</a:t>
            </a: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p:txBody>
      </p:sp>
      <p:sp>
        <p:nvSpPr>
          <p:cNvPr id="9" name="Oval 8">
            <a:extLst>
              <a:ext uri="{FF2B5EF4-FFF2-40B4-BE49-F238E27FC236}">
                <a16:creationId xmlns:a16="http://schemas.microsoft.com/office/drawing/2014/main" id="{401A8B4C-F0A8-69B0-BEC1-7FDB46A07810}"/>
              </a:ext>
              <a:ext uri="{C183D7F6-B498-43B3-948B-1728B52AA6E4}">
                <adec:decorative xmlns:adec="http://schemas.microsoft.com/office/drawing/2017/decorative" val="1"/>
              </a:ext>
            </a:extLst>
          </p:cNvPr>
          <p:cNvSpPr/>
          <p:nvPr/>
        </p:nvSpPr>
        <p:spPr bwMode="auto">
          <a:xfrm>
            <a:off x="5925032" y="5156011"/>
            <a:ext cx="958377" cy="958377"/>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IoT" title="Icon of five circles that all connect to a center circle">
            <a:extLst>
              <a:ext uri="{FF2B5EF4-FFF2-40B4-BE49-F238E27FC236}">
                <a16:creationId xmlns:a16="http://schemas.microsoft.com/office/drawing/2014/main" id="{81F93670-E0EA-4747-0A28-531B6D845313}"/>
              </a:ext>
            </a:extLst>
          </p:cNvPr>
          <p:cNvSpPr>
            <a:spLocks noChangeAspect="1" noEditPoints="1"/>
          </p:cNvSpPr>
          <p:nvPr/>
        </p:nvSpPr>
        <p:spPr bwMode="auto">
          <a:xfrm>
            <a:off x="6221340" y="5452026"/>
            <a:ext cx="365760" cy="366346"/>
          </a:xfrm>
          <a:custGeom>
            <a:avLst/>
            <a:gdLst>
              <a:gd name="T0" fmla="*/ 235 w 352"/>
              <a:gd name="T1" fmla="*/ 176 h 352"/>
              <a:gd name="T2" fmla="*/ 176 w 352"/>
              <a:gd name="T3" fmla="*/ 235 h 352"/>
              <a:gd name="T4" fmla="*/ 117 w 352"/>
              <a:gd name="T5" fmla="*/ 176 h 352"/>
              <a:gd name="T6" fmla="*/ 176 w 352"/>
              <a:gd name="T7" fmla="*/ 117 h 352"/>
              <a:gd name="T8" fmla="*/ 235 w 352"/>
              <a:gd name="T9" fmla="*/ 176 h 352"/>
              <a:gd name="T10" fmla="*/ 270 w 352"/>
              <a:gd name="T11" fmla="*/ 0 h 352"/>
              <a:gd name="T12" fmla="*/ 235 w 352"/>
              <a:gd name="T13" fmla="*/ 35 h 352"/>
              <a:gd name="T14" fmla="*/ 270 w 352"/>
              <a:gd name="T15" fmla="*/ 70 h 352"/>
              <a:gd name="T16" fmla="*/ 305 w 352"/>
              <a:gd name="T17" fmla="*/ 35 h 352"/>
              <a:gd name="T18" fmla="*/ 270 w 352"/>
              <a:gd name="T19" fmla="*/ 0 h 352"/>
              <a:gd name="T20" fmla="*/ 82 w 352"/>
              <a:gd name="T21" fmla="*/ 23 h 352"/>
              <a:gd name="T22" fmla="*/ 47 w 352"/>
              <a:gd name="T23" fmla="*/ 59 h 352"/>
              <a:gd name="T24" fmla="*/ 82 w 352"/>
              <a:gd name="T25" fmla="*/ 94 h 352"/>
              <a:gd name="T26" fmla="*/ 117 w 352"/>
              <a:gd name="T27" fmla="*/ 59 h 352"/>
              <a:gd name="T28" fmla="*/ 82 w 352"/>
              <a:gd name="T29" fmla="*/ 23 h 352"/>
              <a:gd name="T30" fmla="*/ 35 w 352"/>
              <a:gd name="T31" fmla="*/ 211 h 352"/>
              <a:gd name="T32" fmla="*/ 0 w 352"/>
              <a:gd name="T33" fmla="*/ 246 h 352"/>
              <a:gd name="T34" fmla="*/ 35 w 352"/>
              <a:gd name="T35" fmla="*/ 282 h 352"/>
              <a:gd name="T36" fmla="*/ 70 w 352"/>
              <a:gd name="T37" fmla="*/ 246 h 352"/>
              <a:gd name="T38" fmla="*/ 35 w 352"/>
              <a:gd name="T39" fmla="*/ 211 h 352"/>
              <a:gd name="T40" fmla="*/ 223 w 352"/>
              <a:gd name="T41" fmla="*/ 282 h 352"/>
              <a:gd name="T42" fmla="*/ 188 w 352"/>
              <a:gd name="T43" fmla="*/ 317 h 352"/>
              <a:gd name="T44" fmla="*/ 223 w 352"/>
              <a:gd name="T45" fmla="*/ 352 h 352"/>
              <a:gd name="T46" fmla="*/ 258 w 352"/>
              <a:gd name="T47" fmla="*/ 317 h 352"/>
              <a:gd name="T48" fmla="*/ 223 w 352"/>
              <a:gd name="T49" fmla="*/ 282 h 352"/>
              <a:gd name="T50" fmla="*/ 317 w 352"/>
              <a:gd name="T51" fmla="*/ 164 h 352"/>
              <a:gd name="T52" fmla="*/ 282 w 352"/>
              <a:gd name="T53" fmla="*/ 199 h 352"/>
              <a:gd name="T54" fmla="*/ 317 w 352"/>
              <a:gd name="T55" fmla="*/ 235 h 352"/>
              <a:gd name="T56" fmla="*/ 352 w 352"/>
              <a:gd name="T57" fmla="*/ 199 h 352"/>
              <a:gd name="T58" fmla="*/ 317 w 352"/>
              <a:gd name="T59" fmla="*/ 164 h 352"/>
              <a:gd name="T60" fmla="*/ 250 w 352"/>
              <a:gd name="T61" fmla="*/ 64 h 352"/>
              <a:gd name="T62" fmla="*/ 209 w 352"/>
              <a:gd name="T63" fmla="*/ 127 h 352"/>
              <a:gd name="T64" fmla="*/ 139 w 352"/>
              <a:gd name="T65" fmla="*/ 130 h 352"/>
              <a:gd name="T66" fmla="*/ 104 w 352"/>
              <a:gd name="T67" fmla="*/ 86 h 352"/>
              <a:gd name="T68" fmla="*/ 67 w 352"/>
              <a:gd name="T69" fmla="*/ 231 h 352"/>
              <a:gd name="T70" fmla="*/ 124 w 352"/>
              <a:gd name="T71" fmla="*/ 202 h 352"/>
              <a:gd name="T72" fmla="*/ 212 w 352"/>
              <a:gd name="T73" fmla="*/ 283 h 352"/>
              <a:gd name="T74" fmla="*/ 195 w 352"/>
              <a:gd name="T75" fmla="*/ 232 h 352"/>
              <a:gd name="T76" fmla="*/ 234 w 352"/>
              <a:gd name="T77" fmla="*/ 186 h 352"/>
              <a:gd name="T78" fmla="*/ 282 w 352"/>
              <a:gd name="T79" fmla="*/ 19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2" h="352">
                <a:moveTo>
                  <a:pt x="235" y="176"/>
                </a:moveTo>
                <a:cubicBezTo>
                  <a:pt x="235" y="208"/>
                  <a:pt x="208" y="235"/>
                  <a:pt x="176" y="235"/>
                </a:cubicBezTo>
                <a:cubicBezTo>
                  <a:pt x="144" y="235"/>
                  <a:pt x="117" y="208"/>
                  <a:pt x="117" y="176"/>
                </a:cubicBezTo>
                <a:cubicBezTo>
                  <a:pt x="117" y="144"/>
                  <a:pt x="144" y="117"/>
                  <a:pt x="176" y="117"/>
                </a:cubicBezTo>
                <a:cubicBezTo>
                  <a:pt x="208" y="117"/>
                  <a:pt x="235" y="144"/>
                  <a:pt x="235" y="176"/>
                </a:cubicBezTo>
                <a:close/>
                <a:moveTo>
                  <a:pt x="270" y="0"/>
                </a:moveTo>
                <a:cubicBezTo>
                  <a:pt x="250" y="0"/>
                  <a:pt x="235" y="16"/>
                  <a:pt x="235" y="35"/>
                </a:cubicBezTo>
                <a:cubicBezTo>
                  <a:pt x="235" y="55"/>
                  <a:pt x="250" y="70"/>
                  <a:pt x="270" y="70"/>
                </a:cubicBezTo>
                <a:cubicBezTo>
                  <a:pt x="289" y="70"/>
                  <a:pt x="305" y="55"/>
                  <a:pt x="305" y="35"/>
                </a:cubicBezTo>
                <a:cubicBezTo>
                  <a:pt x="305" y="16"/>
                  <a:pt x="289" y="0"/>
                  <a:pt x="270" y="0"/>
                </a:cubicBezTo>
                <a:close/>
                <a:moveTo>
                  <a:pt x="82" y="23"/>
                </a:moveTo>
                <a:cubicBezTo>
                  <a:pt x="63" y="23"/>
                  <a:pt x="47" y="39"/>
                  <a:pt x="47" y="59"/>
                </a:cubicBezTo>
                <a:cubicBezTo>
                  <a:pt x="47" y="78"/>
                  <a:pt x="63" y="94"/>
                  <a:pt x="82" y="94"/>
                </a:cubicBezTo>
                <a:cubicBezTo>
                  <a:pt x="102" y="94"/>
                  <a:pt x="117" y="78"/>
                  <a:pt x="117" y="59"/>
                </a:cubicBezTo>
                <a:cubicBezTo>
                  <a:pt x="117" y="39"/>
                  <a:pt x="102" y="23"/>
                  <a:pt x="82" y="23"/>
                </a:cubicBezTo>
                <a:close/>
                <a:moveTo>
                  <a:pt x="35" y="211"/>
                </a:moveTo>
                <a:cubicBezTo>
                  <a:pt x="16" y="211"/>
                  <a:pt x="0" y="227"/>
                  <a:pt x="0" y="246"/>
                </a:cubicBezTo>
                <a:cubicBezTo>
                  <a:pt x="0" y="266"/>
                  <a:pt x="16" y="282"/>
                  <a:pt x="35" y="282"/>
                </a:cubicBezTo>
                <a:cubicBezTo>
                  <a:pt x="55" y="282"/>
                  <a:pt x="70" y="266"/>
                  <a:pt x="70" y="246"/>
                </a:cubicBezTo>
                <a:cubicBezTo>
                  <a:pt x="70" y="227"/>
                  <a:pt x="55" y="211"/>
                  <a:pt x="35" y="211"/>
                </a:cubicBezTo>
                <a:close/>
                <a:moveTo>
                  <a:pt x="223" y="282"/>
                </a:moveTo>
                <a:cubicBezTo>
                  <a:pt x="203" y="282"/>
                  <a:pt x="188" y="297"/>
                  <a:pt x="188" y="317"/>
                </a:cubicBezTo>
                <a:cubicBezTo>
                  <a:pt x="188" y="336"/>
                  <a:pt x="203" y="352"/>
                  <a:pt x="223" y="352"/>
                </a:cubicBezTo>
                <a:cubicBezTo>
                  <a:pt x="242" y="352"/>
                  <a:pt x="258" y="336"/>
                  <a:pt x="258" y="317"/>
                </a:cubicBezTo>
                <a:cubicBezTo>
                  <a:pt x="258" y="297"/>
                  <a:pt x="242" y="282"/>
                  <a:pt x="223" y="282"/>
                </a:cubicBezTo>
                <a:close/>
                <a:moveTo>
                  <a:pt x="317" y="164"/>
                </a:moveTo>
                <a:cubicBezTo>
                  <a:pt x="297" y="164"/>
                  <a:pt x="282" y="180"/>
                  <a:pt x="282" y="199"/>
                </a:cubicBezTo>
                <a:cubicBezTo>
                  <a:pt x="282" y="219"/>
                  <a:pt x="297" y="235"/>
                  <a:pt x="317" y="235"/>
                </a:cubicBezTo>
                <a:cubicBezTo>
                  <a:pt x="336" y="235"/>
                  <a:pt x="352" y="219"/>
                  <a:pt x="352" y="199"/>
                </a:cubicBezTo>
                <a:cubicBezTo>
                  <a:pt x="352" y="180"/>
                  <a:pt x="336" y="164"/>
                  <a:pt x="317" y="164"/>
                </a:cubicBezTo>
                <a:close/>
                <a:moveTo>
                  <a:pt x="250" y="64"/>
                </a:moveTo>
                <a:cubicBezTo>
                  <a:pt x="209" y="127"/>
                  <a:pt x="209" y="127"/>
                  <a:pt x="209" y="127"/>
                </a:cubicBezTo>
                <a:moveTo>
                  <a:pt x="139" y="130"/>
                </a:moveTo>
                <a:cubicBezTo>
                  <a:pt x="104" y="86"/>
                  <a:pt x="104" y="86"/>
                  <a:pt x="104" y="86"/>
                </a:cubicBezTo>
                <a:moveTo>
                  <a:pt x="67" y="231"/>
                </a:moveTo>
                <a:cubicBezTo>
                  <a:pt x="124" y="202"/>
                  <a:pt x="124" y="202"/>
                  <a:pt x="124" y="202"/>
                </a:cubicBezTo>
                <a:moveTo>
                  <a:pt x="212" y="283"/>
                </a:moveTo>
                <a:cubicBezTo>
                  <a:pt x="195" y="232"/>
                  <a:pt x="195" y="232"/>
                  <a:pt x="195" y="232"/>
                </a:cubicBezTo>
                <a:moveTo>
                  <a:pt x="234" y="186"/>
                </a:moveTo>
                <a:cubicBezTo>
                  <a:pt x="282" y="194"/>
                  <a:pt x="282" y="194"/>
                  <a:pt x="282" y="194"/>
                </a:cubicBezTo>
              </a:path>
            </a:pathLst>
          </a:custGeom>
          <a:noFill/>
          <a:ln w="15875" cap="sq">
            <a:solidFill>
              <a:schemeClr val="tx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 name="Rounded Rectangle 15">
            <a:extLst>
              <a:ext uri="{FF2B5EF4-FFF2-40B4-BE49-F238E27FC236}">
                <a16:creationId xmlns:a16="http://schemas.microsoft.com/office/drawing/2014/main" id="{D35DBA06-3901-14D6-E446-AC115C8C9D5B}"/>
              </a:ext>
            </a:extLst>
          </p:cNvPr>
          <p:cNvSpPr/>
          <p:nvPr/>
        </p:nvSpPr>
        <p:spPr bwMode="auto">
          <a:xfrm>
            <a:off x="7065598" y="4563643"/>
            <a:ext cx="2617225" cy="2108090"/>
          </a:xfrm>
          <a:prstGeom prst="roundRect">
            <a:avLst/>
          </a:prstGeom>
          <a:gradFill flip="none" rotWithShape="1">
            <a:gsLst>
              <a:gs pos="20000">
                <a:srgbClr val="243A5E"/>
              </a:gs>
              <a:gs pos="100000">
                <a:srgbClr val="0078D4"/>
              </a:gs>
            </a:gsLst>
            <a:lin ang="5400000" scaled="1"/>
            <a:tileRect/>
          </a:gradFill>
          <a:ln>
            <a:noFill/>
          </a:ln>
          <a:effectLst/>
        </p:spPr>
        <p:txBody>
          <a:bodyPr rot="0" spcFirstLastPara="0" vertOverflow="overflow" horzOverflow="overflow" vert="horz" wrap="none" lIns="182880" tIns="827999" rIns="183600" bIns="146304" numCol="1" spcCol="0" rtlCol="0" fromWordArt="0" anchor="ctr" anchorCtr="0" forceAA="0" compatLnSpc="1">
            <a:prstTxWarp prst="textNoShape">
              <a:avLst/>
            </a:prstTxWarp>
            <a:noAutofit/>
          </a:bodyPr>
          <a:lstStyle/>
          <a:p>
            <a:pPr lvl="0" algn="ctr" defTabSz="914400">
              <a:defRPr/>
            </a:pPr>
            <a:r>
              <a:rPr lang="en-US" sz="1600" kern="0" dirty="0" err="1">
                <a:solidFill>
                  <a:srgbClr val="FFFFFF"/>
                </a:solidFill>
                <a:latin typeface="Segoe UI Semibold"/>
              </a:rPr>
              <a:t>Autoservicio</a:t>
            </a:r>
            <a:r>
              <a:rPr lang="en-US" sz="1600" kern="0" dirty="0">
                <a:solidFill>
                  <a:srgbClr val="FFFFFF"/>
                </a:solidFill>
                <a:latin typeface="Segoe UI Semibold"/>
              </a:rPr>
              <a:t> </a:t>
            </a:r>
            <a:r>
              <a:rPr lang="en-US" sz="1600" kern="0" dirty="0" err="1">
                <a:solidFill>
                  <a:srgbClr val="FFFFFF"/>
                </a:solidFill>
                <a:latin typeface="Segoe UI Semibold"/>
              </a:rPr>
              <a:t>seguro</a:t>
            </a:r>
            <a:r>
              <a:rPr lang="en-US" sz="1600" kern="0" dirty="0">
                <a:solidFill>
                  <a:srgbClr val="FFFFFF"/>
                </a:solidFill>
                <a:latin typeface="Segoe UI Semibold"/>
              </a:rPr>
              <a:t> 
Datos y </a:t>
            </a:r>
            <a:r>
              <a:rPr lang="en-US" sz="1600" kern="0" dirty="0" err="1">
                <a:solidFill>
                  <a:srgbClr val="FFFFFF"/>
                </a:solidFill>
                <a:latin typeface="Segoe UI Semibold"/>
              </a:rPr>
              <a:t>análisis</a:t>
            </a:r>
            <a:r>
              <a:rPr lang="en-US" sz="1600" kern="0" dirty="0">
                <a:solidFill>
                  <a:srgbClr val="FFFFFF"/>
                </a:solidFill>
                <a:latin typeface="Segoe UI Semibold"/>
              </a:rPr>
              <a:t>
</a:t>
            </a:r>
            <a:r>
              <a:rPr lang="en-US" sz="1600" kern="0" dirty="0" err="1">
                <a:solidFill>
                  <a:srgbClr val="FFFFFF"/>
                </a:solidFill>
                <a:latin typeface="Segoe UI Semibold"/>
              </a:rPr>
              <a:t>Permita</a:t>
            </a:r>
            <a:r>
              <a:rPr lang="en-US" sz="1600" kern="0" dirty="0">
                <a:solidFill>
                  <a:srgbClr val="FFFFFF"/>
                </a:solidFill>
                <a:latin typeface="Segoe UI Semibold"/>
              </a:rPr>
              <a:t> que </a:t>
            </a:r>
            <a:r>
              <a:rPr lang="en-US" sz="1600" kern="0" dirty="0" err="1">
                <a:solidFill>
                  <a:srgbClr val="FFFFFF"/>
                </a:solidFill>
                <a:latin typeface="Segoe UI Semibold"/>
              </a:rPr>
              <a:t>los</a:t>
            </a:r>
            <a:r>
              <a:rPr lang="en-US" sz="1600" kern="0" dirty="0">
                <a:solidFill>
                  <a:srgbClr val="FFFFFF"/>
                </a:solidFill>
                <a:latin typeface="Segoe UI Semibold"/>
              </a:rPr>
              <a:t> </a:t>
            </a:r>
            <a:r>
              <a:rPr lang="en-US" sz="1600" kern="0" dirty="0" err="1">
                <a:solidFill>
                  <a:srgbClr val="FFFFFF"/>
                </a:solidFill>
                <a:latin typeface="Segoe UI Semibold"/>
              </a:rPr>
              <a:t>equipos</a:t>
            </a:r>
            <a:r>
              <a:rPr lang="en-US" sz="1600" kern="0" dirty="0">
                <a:solidFill>
                  <a:srgbClr val="FFFFFF"/>
                </a:solidFill>
                <a:latin typeface="Segoe UI Semibold"/>
              </a:rPr>
              <a:t> </a:t>
            </a:r>
          </a:p>
          <a:p>
            <a:pPr lvl="0" algn="ctr" defTabSz="914400">
              <a:defRPr/>
            </a:pPr>
            <a:r>
              <a:rPr lang="en-US" sz="1600" kern="0" dirty="0">
                <a:solidFill>
                  <a:srgbClr val="FFFFFF"/>
                </a:solidFill>
                <a:latin typeface="Segoe UI Semibold"/>
              </a:rPr>
              <a:t>se </a:t>
            </a:r>
            <a:r>
              <a:rPr lang="en-US" sz="1600" kern="0" dirty="0" err="1">
                <a:solidFill>
                  <a:srgbClr val="FFFFFF"/>
                </a:solidFill>
                <a:latin typeface="Segoe UI Semibold"/>
              </a:rPr>
              <a:t>autosirvan</a:t>
            </a:r>
            <a:r>
              <a:rPr lang="en-US" sz="1600" kern="0" dirty="0">
                <a:solidFill>
                  <a:srgbClr val="FFFFFF"/>
                </a:solidFill>
                <a:latin typeface="Segoe UI Semibold"/>
              </a:rPr>
              <a:t> 
Datos y </a:t>
            </a:r>
            <a:r>
              <a:rPr lang="en-US" sz="1600" kern="0" dirty="0" err="1">
                <a:solidFill>
                  <a:srgbClr val="FFFFFF"/>
                </a:solidFill>
                <a:latin typeface="Segoe UI Semibold"/>
              </a:rPr>
              <a:t>análisis</a:t>
            </a:r>
            <a:r>
              <a:rPr lang="en-US" sz="1600" kern="0" dirty="0">
                <a:solidFill>
                  <a:srgbClr val="FFFFFF"/>
                </a:solidFill>
                <a:latin typeface="Segoe UI Semibold"/>
              </a:rPr>
              <a:t> 
</a:t>
            </a:r>
            <a:r>
              <a:rPr lang="en-US" sz="1600" kern="0" dirty="0" err="1">
                <a:solidFill>
                  <a:srgbClr val="FFFFFF"/>
                </a:solidFill>
                <a:latin typeface="Segoe UI Semibold"/>
              </a:rPr>
              <a:t>manteniendo</a:t>
            </a:r>
            <a:r>
              <a:rPr lang="en-US" sz="1600" kern="0" dirty="0">
                <a:solidFill>
                  <a:srgbClr val="FFFFFF"/>
                </a:solidFill>
                <a:latin typeface="Segoe UI Semibold"/>
              </a:rPr>
              <a:t> la </a:t>
            </a:r>
            <a:r>
              <a:rPr lang="en-US" sz="1600" kern="0" dirty="0" err="1">
                <a:solidFill>
                  <a:srgbClr val="FFFFFF"/>
                </a:solidFill>
                <a:latin typeface="Segoe UI Semibold"/>
              </a:rPr>
              <a:t>seguridad</a:t>
            </a:r>
            <a:r>
              <a:rPr lang="en-US" sz="1600" kern="0" dirty="0">
                <a:solidFill>
                  <a:srgbClr val="FFFFFF"/>
                </a:solidFill>
                <a:latin typeface="Segoe UI Semibold"/>
              </a:rPr>
              <a:t> 
y </a:t>
            </a:r>
            <a:r>
              <a:rPr lang="en-US" sz="1600" kern="0" dirty="0" err="1">
                <a:solidFill>
                  <a:srgbClr val="FFFFFF"/>
                </a:solidFill>
                <a:latin typeface="Segoe UI Semibold"/>
              </a:rPr>
              <a:t>cumplimiento</a:t>
            </a:r>
            <a:endParaRPr kumimoji="0" lang="en-US" sz="1600" b="0" i="0" u="none" strike="noStrike" kern="0" cap="none" spc="0" normalizeH="0" baseline="0" noProof="0" dirty="0">
              <a:ln>
                <a:noFill/>
              </a:ln>
              <a:solidFill>
                <a:srgbClr val="FFFFF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mn-ea"/>
                <a:cs typeface="+mn-cs"/>
              </a:rPr>
              <a:t> </a:t>
            </a:r>
          </a:p>
        </p:txBody>
      </p:sp>
    </p:spTree>
    <p:extLst>
      <p:ext uri="{BB962C8B-B14F-4D97-AF65-F5344CB8AC3E}">
        <p14:creationId xmlns:p14="http://schemas.microsoft.com/office/powerpoint/2010/main" val="418119849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D08C-AB48-EF01-32E5-E74093E95F66}"/>
              </a:ext>
            </a:extLst>
          </p:cNvPr>
          <p:cNvSpPr>
            <a:spLocks noGrp="1"/>
          </p:cNvSpPr>
          <p:nvPr>
            <p:ph type="title"/>
          </p:nvPr>
        </p:nvSpPr>
        <p:spPr>
          <a:xfrm>
            <a:off x="587581" y="4137660"/>
            <a:ext cx="5508419" cy="618631"/>
          </a:xfrm>
        </p:spPr>
        <p:txBody>
          <a:bodyPr/>
          <a:lstStyle/>
          <a:p>
            <a:r>
              <a:rPr lang="en-US" sz="3600" dirty="0" err="1"/>
              <a:t>Apéndice</a:t>
            </a:r>
            <a:endParaRPr lang="en-US" sz="3600" dirty="0"/>
          </a:p>
        </p:txBody>
      </p:sp>
    </p:spTree>
    <p:extLst>
      <p:ext uri="{BB962C8B-B14F-4D97-AF65-F5344CB8AC3E}">
        <p14:creationId xmlns:p14="http://schemas.microsoft.com/office/powerpoint/2010/main" val="17381755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F474C65-A65D-AF16-1766-C77F6DB7448E}"/>
              </a:ext>
              <a:ext uri="{C183D7F6-B498-43B3-948B-1728B52AA6E4}">
                <adec:decorative xmlns:adec="http://schemas.microsoft.com/office/drawing/2017/decorative" val="1"/>
              </a:ext>
            </a:extLst>
          </p:cNvPr>
          <p:cNvSpPr/>
          <p:nvPr/>
        </p:nvSpPr>
        <p:spPr bwMode="auto">
          <a:xfrm>
            <a:off x="3419831" y="866464"/>
            <a:ext cx="2582556" cy="4716297"/>
          </a:xfrm>
          <a:prstGeom prst="roundRect">
            <a:avLst>
              <a:gd name="adj" fmla="val 11058"/>
            </a:avLst>
          </a:prstGeom>
          <a:solidFill>
            <a:srgbClr val="F9F9F9"/>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C2993759-FA1B-4958-D156-2455DA2964D1}"/>
              </a:ext>
              <a:ext uri="{C183D7F6-B498-43B3-948B-1728B52AA6E4}">
                <adec:decorative xmlns:adec="http://schemas.microsoft.com/office/drawing/2017/decorative" val="1"/>
              </a:ext>
            </a:extLst>
          </p:cNvPr>
          <p:cNvSpPr/>
          <p:nvPr/>
        </p:nvSpPr>
        <p:spPr bwMode="auto">
          <a:xfrm>
            <a:off x="6264527" y="866464"/>
            <a:ext cx="2582556" cy="4716297"/>
          </a:xfrm>
          <a:prstGeom prst="roundRect">
            <a:avLst>
              <a:gd name="adj" fmla="val 11058"/>
            </a:avLst>
          </a:prstGeom>
          <a:solidFill>
            <a:srgbClr val="F9F9F9"/>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CFD482AC-7B8C-347F-85EB-BF16C3B17B7A}"/>
              </a:ext>
              <a:ext uri="{C183D7F6-B498-43B3-948B-1728B52AA6E4}">
                <adec:decorative xmlns:adec="http://schemas.microsoft.com/office/drawing/2017/decorative" val="1"/>
              </a:ext>
            </a:extLst>
          </p:cNvPr>
          <p:cNvSpPr/>
          <p:nvPr/>
        </p:nvSpPr>
        <p:spPr bwMode="auto">
          <a:xfrm>
            <a:off x="9039835" y="866464"/>
            <a:ext cx="2582556" cy="4716297"/>
          </a:xfrm>
          <a:prstGeom prst="roundRect">
            <a:avLst>
              <a:gd name="adj" fmla="val 11058"/>
            </a:avLst>
          </a:prstGeom>
          <a:solidFill>
            <a:srgbClr val="F9F9F9"/>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 Placeholder 4">
            <a:extLst>
              <a:ext uri="{FF2B5EF4-FFF2-40B4-BE49-F238E27FC236}">
                <a16:creationId xmlns:a16="http://schemas.microsoft.com/office/drawing/2014/main" id="{A86773B5-3D78-9918-690C-C62F54D46AD1}"/>
              </a:ext>
            </a:extLst>
          </p:cNvPr>
          <p:cNvSpPr txBox="1">
            <a:spLocks/>
          </p:cNvSpPr>
          <p:nvPr/>
        </p:nvSpPr>
        <p:spPr>
          <a:xfrm>
            <a:off x="3516673" y="1489528"/>
            <a:ext cx="2334098" cy="2577741"/>
          </a:xfrm>
          <a:prstGeom prst="roundRect">
            <a:avLst>
              <a:gd name="adj" fmla="val 6582"/>
            </a:avLst>
          </a:prstGeom>
          <a:solidFill>
            <a:srgbClr val="FFFFFF"/>
          </a:solidFill>
          <a:effectLst>
            <a:outerShdw blurRad="177800" dist="50800" dir="2160000" algn="tl" rotWithShape="0">
              <a:prstClr val="black">
                <a:alpha val="17000"/>
              </a:prstClr>
            </a:outerShdw>
          </a:effectLst>
        </p:spPr>
        <p:txBody>
          <a:bodyPr vert="horz" wrap="square" lIns="91440" tIns="91440" rIns="91440" bIns="91440" rtlCol="0">
            <a:no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975" lvl="0" indent="-53975" defTabSz="914400">
              <a:spcBef>
                <a:spcPts val="0"/>
              </a:spcBef>
              <a:spcAft>
                <a:spcPts val="600"/>
              </a:spcAft>
              <a:buSzTx/>
              <a:buFont typeface="Arial" panose="020B0604020202020204" pitchFamily="34" charset="0"/>
              <a:buChar char="•"/>
              <a:defRPr/>
            </a:pPr>
            <a:r>
              <a:rPr lang="en-US" sz="800" dirty="0" err="1">
                <a:solidFill>
                  <a:srgbClr val="000000"/>
                </a:solidFill>
              </a:rPr>
              <a:t>Ajuste</a:t>
            </a:r>
            <a:r>
              <a:rPr lang="en-US" sz="800" dirty="0">
                <a:solidFill>
                  <a:srgbClr val="000000"/>
                </a:solidFill>
              </a:rPr>
              <a:t> </a:t>
            </a:r>
            <a:r>
              <a:rPr lang="en-US" sz="800" dirty="0" err="1">
                <a:solidFill>
                  <a:srgbClr val="000000"/>
                </a:solidFill>
              </a:rPr>
              <a:t>rápido</a:t>
            </a:r>
            <a:r>
              <a:rPr lang="en-US" sz="800" dirty="0">
                <a:solidFill>
                  <a:srgbClr val="000000"/>
                </a:solidFill>
              </a:rPr>
              <a:t> de un </a:t>
            </a:r>
            <a:r>
              <a:rPr lang="en-US" sz="800" dirty="0" err="1">
                <a:solidFill>
                  <a:srgbClr val="000000"/>
                </a:solidFill>
              </a:rPr>
              <a:t>modelo</a:t>
            </a:r>
            <a:r>
              <a:rPr lang="en-US" sz="800" dirty="0">
                <a:solidFill>
                  <a:srgbClr val="000000"/>
                </a:solidFill>
              </a:rPr>
              <a:t> </a:t>
            </a:r>
            <a:r>
              <a:rPr lang="en-US" sz="800" dirty="0" err="1">
                <a:solidFill>
                  <a:srgbClr val="000000"/>
                </a:solidFill>
              </a:rPr>
              <a:t>personalizado</a:t>
            </a:r>
            <a:r>
              <a:rPr lang="en-US" sz="800" dirty="0">
                <a:solidFill>
                  <a:srgbClr val="000000"/>
                </a:solidFill>
              </a:rPr>
              <a:t> </a:t>
            </a:r>
            <a:r>
              <a:rPr lang="en-US" sz="800" dirty="0" err="1">
                <a:solidFill>
                  <a:srgbClr val="000000"/>
                </a:solidFill>
              </a:rPr>
              <a:t>mediante</a:t>
            </a:r>
            <a:r>
              <a:rPr lang="en-US" sz="800" dirty="0">
                <a:solidFill>
                  <a:srgbClr val="000000"/>
                </a:solidFill>
              </a:rPr>
              <a:t> la </a:t>
            </a:r>
            <a:r>
              <a:rPr lang="en-US" sz="800" dirty="0" err="1">
                <a:solidFill>
                  <a:srgbClr val="000000"/>
                </a:solidFill>
              </a:rPr>
              <a:t>integración</a:t>
            </a:r>
            <a:r>
              <a:rPr lang="en-US" sz="800" dirty="0">
                <a:solidFill>
                  <a:srgbClr val="000000"/>
                </a:solidFill>
              </a:rPr>
              <a:t> de un </a:t>
            </a:r>
            <a:r>
              <a:rPr lang="en-US" sz="800" dirty="0" err="1">
                <a:solidFill>
                  <a:srgbClr val="000000"/>
                </a:solidFill>
              </a:rPr>
              <a:t>modelo</a:t>
            </a:r>
            <a:r>
              <a:rPr lang="en-US" sz="800" dirty="0">
                <a:solidFill>
                  <a:srgbClr val="000000"/>
                </a:solidFill>
              </a:rPr>
              <a:t> </a:t>
            </a:r>
            <a:r>
              <a:rPr lang="en-US" sz="800" dirty="0" err="1">
                <a:solidFill>
                  <a:srgbClr val="000000"/>
                </a:solidFill>
              </a:rPr>
              <a:t>creado</a:t>
            </a:r>
            <a:r>
              <a:rPr lang="en-US" sz="800" dirty="0">
                <a:solidFill>
                  <a:srgbClr val="000000"/>
                </a:solidFill>
              </a:rPr>
              <a:t> y </a:t>
            </a:r>
            <a:r>
              <a:rPr lang="en-US" sz="800" dirty="0" err="1">
                <a:solidFill>
                  <a:srgbClr val="000000"/>
                </a:solidFill>
              </a:rPr>
              <a:t>entrenado</a:t>
            </a:r>
            <a:r>
              <a:rPr lang="en-US" sz="800" dirty="0">
                <a:solidFill>
                  <a:srgbClr val="000000"/>
                </a:solidFill>
              </a:rPr>
              <a:t> </a:t>
            </a:r>
            <a:r>
              <a:rPr lang="en-US" sz="800" dirty="0" err="1">
                <a:solidFill>
                  <a:srgbClr val="000000"/>
                </a:solidFill>
              </a:rPr>
              <a:t>en</a:t>
            </a:r>
            <a:r>
              <a:rPr lang="en-US" sz="800" dirty="0">
                <a:solidFill>
                  <a:srgbClr val="000000"/>
                </a:solidFill>
              </a:rPr>
              <a:t> Azure ML </a:t>
            </a:r>
            <a:r>
              <a:rPr lang="en-US" sz="800" dirty="0" err="1">
                <a:solidFill>
                  <a:srgbClr val="000000"/>
                </a:solidFill>
              </a:rPr>
              <a:t>en</a:t>
            </a:r>
            <a:r>
              <a:rPr lang="en-US" sz="800" dirty="0">
                <a:solidFill>
                  <a:srgbClr val="000000"/>
                </a:solidFill>
              </a:rPr>
              <a:t> un </a:t>
            </a:r>
            <a:r>
              <a:rPr lang="en-US" sz="800" dirty="0" err="1">
                <a:solidFill>
                  <a:srgbClr val="000000"/>
                </a:solidFill>
              </a:rPr>
              <a:t>cuaderno</a:t>
            </a:r>
            <a:r>
              <a:rPr lang="en-US" sz="800" dirty="0">
                <a:solidFill>
                  <a:srgbClr val="000000"/>
                </a:solidFill>
              </a:rPr>
              <a:t> de Spark
</a:t>
            </a:r>
            <a:r>
              <a:rPr lang="en-US" sz="800" dirty="0" err="1">
                <a:solidFill>
                  <a:srgbClr val="000000"/>
                </a:solidFill>
              </a:rPr>
              <a:t>Trabaje</a:t>
            </a:r>
            <a:r>
              <a:rPr lang="en-US" sz="800" dirty="0">
                <a:solidFill>
                  <a:srgbClr val="000000"/>
                </a:solidFill>
              </a:rPr>
              <a:t> </a:t>
            </a:r>
            <a:r>
              <a:rPr lang="en-US" sz="800" dirty="0" err="1">
                <a:solidFill>
                  <a:srgbClr val="000000"/>
                </a:solidFill>
              </a:rPr>
              <a:t>más</a:t>
            </a:r>
            <a:r>
              <a:rPr lang="en-US" sz="800" dirty="0">
                <a:solidFill>
                  <a:srgbClr val="000000"/>
                </a:solidFill>
              </a:rPr>
              <a:t> </a:t>
            </a:r>
            <a:r>
              <a:rPr lang="en-US" sz="800" dirty="0" err="1">
                <a:solidFill>
                  <a:srgbClr val="000000"/>
                </a:solidFill>
              </a:rPr>
              <a:t>rápido</a:t>
            </a:r>
            <a:r>
              <a:rPr lang="en-US" sz="800" dirty="0">
                <a:solidFill>
                  <a:srgbClr val="000000"/>
                </a:solidFill>
              </a:rPr>
              <a:t> con la </a:t>
            </a:r>
            <a:r>
              <a:rPr lang="en-US" sz="800" dirty="0" err="1">
                <a:solidFill>
                  <a:srgbClr val="000000"/>
                </a:solidFill>
              </a:rPr>
              <a:t>capacidad</a:t>
            </a:r>
            <a:r>
              <a:rPr lang="en-US" sz="800" dirty="0">
                <a:solidFill>
                  <a:srgbClr val="000000"/>
                </a:solidFill>
              </a:rPr>
              <a:t> de usar sus </a:t>
            </a:r>
            <a:r>
              <a:rPr lang="en-US" sz="800" dirty="0" err="1">
                <a:solidFill>
                  <a:srgbClr val="000000"/>
                </a:solidFill>
              </a:rPr>
              <a:t>marcos</a:t>
            </a:r>
            <a:r>
              <a:rPr lang="en-US" sz="800" dirty="0">
                <a:solidFill>
                  <a:srgbClr val="000000"/>
                </a:solidFill>
              </a:rPr>
              <a:t>, </a:t>
            </a:r>
            <a:r>
              <a:rPr lang="en-US" sz="800" dirty="0" err="1">
                <a:solidFill>
                  <a:srgbClr val="000000"/>
                </a:solidFill>
              </a:rPr>
              <a:t>lenguajes</a:t>
            </a:r>
            <a:r>
              <a:rPr lang="en-US" sz="800" dirty="0">
                <a:solidFill>
                  <a:srgbClr val="000000"/>
                </a:solidFill>
              </a:rPr>
              <a:t> y </a:t>
            </a:r>
            <a:r>
              <a:rPr lang="en-US" sz="800" dirty="0" err="1">
                <a:solidFill>
                  <a:srgbClr val="000000"/>
                </a:solidFill>
              </a:rPr>
              <a:t>herramientas</a:t>
            </a:r>
            <a:r>
              <a:rPr lang="en-US" sz="800" dirty="0">
                <a:solidFill>
                  <a:srgbClr val="000000"/>
                </a:solidFill>
              </a:rPr>
              <a:t> de </a:t>
            </a:r>
            <a:r>
              <a:rPr lang="en-US" sz="800" dirty="0" err="1">
                <a:solidFill>
                  <a:srgbClr val="000000"/>
                </a:solidFill>
              </a:rPr>
              <a:t>ciencia</a:t>
            </a:r>
            <a:r>
              <a:rPr lang="en-US" sz="800" dirty="0">
                <a:solidFill>
                  <a:srgbClr val="000000"/>
                </a:solidFill>
              </a:rPr>
              <a:t> de </a:t>
            </a:r>
            <a:r>
              <a:rPr lang="en-US" sz="800" dirty="0" err="1">
                <a:solidFill>
                  <a:srgbClr val="000000"/>
                </a:solidFill>
              </a:rPr>
              <a:t>datos</a:t>
            </a:r>
            <a:r>
              <a:rPr lang="en-US" sz="800" dirty="0">
                <a:solidFill>
                  <a:srgbClr val="000000"/>
                </a:solidFill>
              </a:rPr>
              <a:t> </a:t>
            </a:r>
            <a:r>
              <a:rPr lang="en-US" sz="800" dirty="0" err="1">
                <a:solidFill>
                  <a:srgbClr val="000000"/>
                </a:solidFill>
              </a:rPr>
              <a:t>preferidos</a:t>
            </a:r>
            <a:r>
              <a:rPr lang="en-US" sz="800" dirty="0">
                <a:solidFill>
                  <a:srgbClr val="000000"/>
                </a:solidFill>
              </a:rPr>
              <a:t>
Evite las </a:t>
            </a:r>
            <a:r>
              <a:rPr lang="en-US" sz="800" dirty="0" err="1">
                <a:solidFill>
                  <a:srgbClr val="000000"/>
                </a:solidFill>
              </a:rPr>
              <a:t>dependencias</a:t>
            </a:r>
            <a:r>
              <a:rPr lang="en-US" sz="800" dirty="0">
                <a:solidFill>
                  <a:srgbClr val="000000"/>
                </a:solidFill>
              </a:rPr>
              <a:t> de </a:t>
            </a:r>
            <a:r>
              <a:rPr lang="en-US" sz="800" dirty="0" err="1">
                <a:solidFill>
                  <a:srgbClr val="000000"/>
                </a:solidFill>
              </a:rPr>
              <a:t>ingeniería</a:t>
            </a:r>
            <a:r>
              <a:rPr lang="en-US" sz="800" dirty="0">
                <a:solidFill>
                  <a:srgbClr val="000000"/>
                </a:solidFill>
              </a:rPr>
              <a:t> con la </a:t>
            </a:r>
            <a:r>
              <a:rPr lang="en-US" sz="800" dirty="0" err="1">
                <a:solidFill>
                  <a:srgbClr val="000000"/>
                </a:solidFill>
              </a:rPr>
              <a:t>capacidad</a:t>
            </a:r>
            <a:r>
              <a:rPr lang="en-US" sz="800" dirty="0">
                <a:solidFill>
                  <a:srgbClr val="000000"/>
                </a:solidFill>
              </a:rPr>
              <a:t> de usar sus </a:t>
            </a:r>
            <a:r>
              <a:rPr lang="en-US" sz="800" dirty="0" err="1">
                <a:solidFill>
                  <a:srgbClr val="000000"/>
                </a:solidFill>
              </a:rPr>
              <a:t>operaciones</a:t>
            </a:r>
            <a:r>
              <a:rPr lang="en-US" sz="800" dirty="0">
                <a:solidFill>
                  <a:srgbClr val="000000"/>
                </a:solidFill>
              </a:rPr>
              <a:t> de ML sin </a:t>
            </a:r>
            <a:r>
              <a:rPr lang="en-US" sz="800" dirty="0" err="1">
                <a:solidFill>
                  <a:srgbClr val="000000"/>
                </a:solidFill>
              </a:rPr>
              <a:t>código</a:t>
            </a:r>
            <a:r>
              <a:rPr lang="en-US" sz="800" dirty="0">
                <a:solidFill>
                  <a:srgbClr val="000000"/>
                </a:solidFill>
              </a:rPr>
              <a:t> </a:t>
            </a:r>
            <a:r>
              <a:rPr lang="en-US" sz="800" dirty="0" err="1">
                <a:solidFill>
                  <a:srgbClr val="000000"/>
                </a:solidFill>
              </a:rPr>
              <a:t>preferidas</a:t>
            </a:r>
            <a:r>
              <a:rPr lang="en-US" sz="800" dirty="0">
                <a:solidFill>
                  <a:srgbClr val="000000"/>
                </a:solidFill>
              </a:rPr>
              <a:t> para </a:t>
            </a:r>
            <a:r>
              <a:rPr lang="en-US" sz="800" dirty="0" err="1">
                <a:solidFill>
                  <a:srgbClr val="000000"/>
                </a:solidFill>
              </a:rPr>
              <a:t>implementar</a:t>
            </a:r>
            <a:r>
              <a:rPr lang="en-US" sz="800" dirty="0">
                <a:solidFill>
                  <a:srgbClr val="000000"/>
                </a:solidFill>
              </a:rPr>
              <a:t> y </a:t>
            </a:r>
            <a:r>
              <a:rPr lang="en-US" sz="800" dirty="0" err="1">
                <a:solidFill>
                  <a:srgbClr val="000000"/>
                </a:solidFill>
              </a:rPr>
              <a:t>operar</a:t>
            </a:r>
            <a:r>
              <a:rPr lang="en-US" sz="800" dirty="0">
                <a:solidFill>
                  <a:srgbClr val="000000"/>
                </a:solidFill>
              </a:rPr>
              <a:t> </a:t>
            </a:r>
            <a:r>
              <a:rPr lang="en-US" sz="800" dirty="0" err="1">
                <a:solidFill>
                  <a:srgbClr val="000000"/>
                </a:solidFill>
              </a:rPr>
              <a:t>modelos</a:t>
            </a:r>
            <a:r>
              <a:rPr lang="en-US" sz="800" dirty="0">
                <a:solidFill>
                  <a:srgbClr val="000000"/>
                </a:solidFill>
              </a:rPr>
              <a:t> </a:t>
            </a:r>
            <a:r>
              <a:rPr lang="en-US" sz="800" dirty="0" err="1">
                <a:solidFill>
                  <a:srgbClr val="000000"/>
                </a:solidFill>
              </a:rPr>
              <a:t>en</a:t>
            </a:r>
            <a:r>
              <a:rPr lang="en-US" sz="800" dirty="0">
                <a:solidFill>
                  <a:srgbClr val="000000"/>
                </a:solidFill>
              </a:rPr>
              <a:t> </a:t>
            </a:r>
            <a:r>
              <a:rPr lang="en-US" sz="800" dirty="0" err="1">
                <a:solidFill>
                  <a:srgbClr val="000000"/>
                </a:solidFill>
              </a:rPr>
              <a:t>producción</a:t>
            </a:r>
            <a:r>
              <a:rPr lang="en-US" sz="800" dirty="0">
                <a:solidFill>
                  <a:srgbClr val="000000"/>
                </a:solidFill>
              </a:rPr>
              <a:t>
</a:t>
            </a:r>
            <a:r>
              <a:rPr lang="en-US" sz="800" dirty="0" err="1">
                <a:solidFill>
                  <a:srgbClr val="000000"/>
                </a:solidFill>
              </a:rPr>
              <a:t>Aproveche</a:t>
            </a:r>
            <a:r>
              <a:rPr lang="en-US" sz="800" dirty="0">
                <a:solidFill>
                  <a:srgbClr val="000000"/>
                </a:solidFill>
              </a:rPr>
              <a:t> </a:t>
            </a:r>
            <a:r>
              <a:rPr lang="en-US" sz="800" dirty="0" err="1">
                <a:solidFill>
                  <a:srgbClr val="000000"/>
                </a:solidFill>
              </a:rPr>
              <a:t>los</a:t>
            </a:r>
            <a:r>
              <a:rPr lang="en-US" sz="800" dirty="0">
                <a:solidFill>
                  <a:srgbClr val="000000"/>
                </a:solidFill>
              </a:rPr>
              <a:t> </a:t>
            </a:r>
            <a:r>
              <a:rPr lang="en-US" sz="800" dirty="0" err="1">
                <a:solidFill>
                  <a:srgbClr val="000000"/>
                </a:solidFill>
              </a:rPr>
              <a:t>modelos</a:t>
            </a:r>
            <a:r>
              <a:rPr lang="en-US" sz="800" dirty="0">
                <a:solidFill>
                  <a:srgbClr val="000000"/>
                </a:solidFill>
              </a:rPr>
              <a:t> y </a:t>
            </a:r>
            <a:r>
              <a:rPr lang="en-US" sz="800" dirty="0" err="1">
                <a:solidFill>
                  <a:srgbClr val="000000"/>
                </a:solidFill>
              </a:rPr>
              <a:t>servicios</a:t>
            </a:r>
            <a:r>
              <a:rPr lang="en-US" sz="800" dirty="0">
                <a:solidFill>
                  <a:srgbClr val="000000"/>
                </a:solidFill>
              </a:rPr>
              <a:t> </a:t>
            </a:r>
            <a:r>
              <a:rPr lang="en-US" sz="800" dirty="0" err="1">
                <a:solidFill>
                  <a:srgbClr val="000000"/>
                </a:solidFill>
              </a:rPr>
              <a:t>probados</a:t>
            </a:r>
            <a:r>
              <a:rPr lang="en-US" sz="800" dirty="0">
                <a:solidFill>
                  <a:srgbClr val="000000"/>
                </a:solidFill>
              </a:rPr>
              <a:t> a </a:t>
            </a:r>
            <a:r>
              <a:rPr lang="en-US" sz="800" dirty="0" err="1">
                <a:solidFill>
                  <a:srgbClr val="000000"/>
                </a:solidFill>
              </a:rPr>
              <a:t>escala</a:t>
            </a:r>
            <a:r>
              <a:rPr lang="en-US" sz="800" dirty="0">
                <a:solidFill>
                  <a:srgbClr val="000000"/>
                </a:solidFill>
              </a:rPr>
              <a:t> para </a:t>
            </a:r>
            <a:r>
              <a:rPr lang="en-US" sz="800" dirty="0" err="1">
                <a:solidFill>
                  <a:srgbClr val="000000"/>
                </a:solidFill>
              </a:rPr>
              <a:t>acelerar</a:t>
            </a:r>
            <a:r>
              <a:rPr lang="en-US" sz="800" dirty="0">
                <a:solidFill>
                  <a:srgbClr val="000000"/>
                </a:solidFill>
              </a:rPr>
              <a:t> la </a:t>
            </a:r>
            <a:r>
              <a:rPr lang="en-US" sz="800" dirty="0" err="1">
                <a:solidFill>
                  <a:srgbClr val="000000"/>
                </a:solidFill>
              </a:rPr>
              <a:t>diferenciación</a:t>
            </a:r>
            <a:r>
              <a:rPr lang="en-US" sz="800" dirty="0">
                <a:solidFill>
                  <a:srgbClr val="000000"/>
                </a:solidFill>
              </a:rPr>
              <a:t> de </a:t>
            </a:r>
            <a:r>
              <a:rPr lang="en-US" sz="800" dirty="0" err="1">
                <a:solidFill>
                  <a:srgbClr val="000000"/>
                </a:solidFill>
              </a:rPr>
              <a:t>su</a:t>
            </a:r>
            <a:r>
              <a:rPr lang="en-US" sz="800" dirty="0">
                <a:solidFill>
                  <a:srgbClr val="000000"/>
                </a:solidFill>
              </a:rPr>
              <a:t> IA (AOAI, Cognitive Services, </a:t>
            </a:r>
            <a:r>
              <a:rPr lang="en-US" sz="800" dirty="0" err="1">
                <a:solidFill>
                  <a:srgbClr val="000000"/>
                </a:solidFill>
              </a:rPr>
              <a:t>integración</a:t>
            </a:r>
            <a:r>
              <a:rPr lang="en-US" sz="800" dirty="0">
                <a:solidFill>
                  <a:srgbClr val="000000"/>
                </a:solidFill>
              </a:rPr>
              <a:t> de ONNX, etc.).</a:t>
            </a:r>
            <a:endParaRPr kumimoji="0" lang="en-US" sz="900" i="0" u="none" strike="noStrike" kern="1200" cap="none" spc="-20" normalizeH="0" baseline="0" noProof="0" dirty="0">
              <a:ln>
                <a:noFill/>
              </a:ln>
              <a:solidFill>
                <a:srgbClr val="000000"/>
              </a:solidFill>
              <a:effectLst/>
              <a:uLnTx/>
              <a:uFillTx/>
              <a:latin typeface="Segoe UI"/>
              <a:ea typeface="+mn-ea"/>
              <a:cs typeface="Segoe UI" panose="020B0502040204020203" pitchFamily="34" charset="0"/>
            </a:endParaRPr>
          </a:p>
        </p:txBody>
      </p:sp>
      <p:sp>
        <p:nvSpPr>
          <p:cNvPr id="7" name="Text Placeholder 4">
            <a:extLst>
              <a:ext uri="{FF2B5EF4-FFF2-40B4-BE49-F238E27FC236}">
                <a16:creationId xmlns:a16="http://schemas.microsoft.com/office/drawing/2014/main" id="{1FDC3F89-4DF9-08F1-4157-EF13EB7209AC}"/>
              </a:ext>
            </a:extLst>
          </p:cNvPr>
          <p:cNvSpPr txBox="1">
            <a:spLocks/>
          </p:cNvSpPr>
          <p:nvPr/>
        </p:nvSpPr>
        <p:spPr>
          <a:xfrm>
            <a:off x="6359361" y="1489528"/>
            <a:ext cx="2334098" cy="2577741"/>
          </a:xfrm>
          <a:prstGeom prst="roundRect">
            <a:avLst>
              <a:gd name="adj" fmla="val 6582"/>
            </a:avLst>
          </a:prstGeom>
          <a:solidFill>
            <a:srgbClr val="FFFFFF"/>
          </a:solidFill>
          <a:effectLst>
            <a:outerShdw blurRad="177800" dist="50800" dir="2160000" algn="tl" rotWithShape="0">
              <a:prstClr val="black">
                <a:alpha val="17000"/>
              </a:prstClr>
            </a:outerShdw>
          </a:effectLst>
        </p:spPr>
        <p:txBody>
          <a:bodyPr vert="horz" wrap="square" lIns="91440" tIns="91440" rIns="91440" bIns="91440" rtlCol="0">
            <a:no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975" lvl="0" indent="-53975" defTabSz="914400">
              <a:spcBef>
                <a:spcPts val="0"/>
              </a:spcBef>
              <a:spcAft>
                <a:spcPts val="600"/>
              </a:spcAft>
              <a:buSzTx/>
              <a:buFont typeface="Arial" panose="020B0604020202020204" pitchFamily="34" charset="0"/>
              <a:buChar char="•"/>
              <a:defRPr/>
            </a:pPr>
            <a:r>
              <a:rPr lang="en-US" sz="800" dirty="0">
                <a:solidFill>
                  <a:srgbClr val="000000"/>
                </a:solidFill>
              </a:rPr>
              <a:t>Evite la </a:t>
            </a:r>
            <a:r>
              <a:rPr lang="en-US" sz="800" dirty="0" err="1">
                <a:solidFill>
                  <a:srgbClr val="000000"/>
                </a:solidFill>
              </a:rPr>
              <a:t>disputa</a:t>
            </a:r>
            <a:r>
              <a:rPr lang="en-US" sz="800" dirty="0">
                <a:solidFill>
                  <a:srgbClr val="000000"/>
                </a:solidFill>
              </a:rPr>
              <a:t> de </a:t>
            </a:r>
            <a:r>
              <a:rPr lang="en-US" sz="800" dirty="0" err="1">
                <a:solidFill>
                  <a:srgbClr val="000000"/>
                </a:solidFill>
              </a:rPr>
              <a:t>datos</a:t>
            </a:r>
            <a:r>
              <a:rPr lang="en-US" sz="800" dirty="0">
                <a:solidFill>
                  <a:srgbClr val="000000"/>
                </a:solidFill>
              </a:rPr>
              <a:t> </a:t>
            </a:r>
            <a:r>
              <a:rPr lang="en-US" sz="800" dirty="0" err="1">
                <a:solidFill>
                  <a:srgbClr val="000000"/>
                </a:solidFill>
              </a:rPr>
              <a:t>lenta</a:t>
            </a:r>
            <a:r>
              <a:rPr lang="en-US" sz="800" dirty="0">
                <a:solidFill>
                  <a:srgbClr val="000000"/>
                </a:solidFill>
              </a:rPr>
              <a:t> y </a:t>
            </a:r>
            <a:r>
              <a:rPr lang="en-US" sz="800" dirty="0" err="1">
                <a:solidFill>
                  <a:srgbClr val="000000"/>
                </a:solidFill>
              </a:rPr>
              <a:t>estancada</a:t>
            </a:r>
            <a:r>
              <a:rPr lang="en-US" sz="800" dirty="0">
                <a:solidFill>
                  <a:srgbClr val="000000"/>
                </a:solidFill>
              </a:rPr>
              <a:t> </a:t>
            </a:r>
            <a:r>
              <a:rPr lang="en-US" sz="800" dirty="0" err="1">
                <a:solidFill>
                  <a:srgbClr val="000000"/>
                </a:solidFill>
              </a:rPr>
              <a:t>en</a:t>
            </a:r>
            <a:r>
              <a:rPr lang="en-US" sz="800" dirty="0">
                <a:solidFill>
                  <a:srgbClr val="000000"/>
                </a:solidFill>
              </a:rPr>
              <a:t> </a:t>
            </a:r>
            <a:r>
              <a:rPr lang="en-US" sz="800" dirty="0" err="1">
                <a:solidFill>
                  <a:srgbClr val="000000"/>
                </a:solidFill>
              </a:rPr>
              <a:t>el</a:t>
            </a:r>
            <a:r>
              <a:rPr lang="en-US" sz="800" dirty="0">
                <a:solidFill>
                  <a:srgbClr val="000000"/>
                </a:solidFill>
              </a:rPr>
              <a:t> </a:t>
            </a:r>
            <a:r>
              <a:rPr lang="en-US" sz="800" dirty="0" err="1">
                <a:solidFill>
                  <a:srgbClr val="000000"/>
                </a:solidFill>
              </a:rPr>
              <a:t>progreso</a:t>
            </a:r>
            <a:r>
              <a:rPr lang="en-US" sz="800" dirty="0">
                <a:solidFill>
                  <a:srgbClr val="000000"/>
                </a:solidFill>
              </a:rPr>
              <a:t> </a:t>
            </a:r>
            <a:r>
              <a:rPr lang="en-US" sz="800" dirty="0" err="1">
                <a:solidFill>
                  <a:srgbClr val="000000"/>
                </a:solidFill>
              </a:rPr>
              <a:t>activando</a:t>
            </a:r>
            <a:r>
              <a:rPr lang="en-US" sz="800" dirty="0">
                <a:solidFill>
                  <a:srgbClr val="000000"/>
                </a:solidFill>
              </a:rPr>
              <a:t> sin </a:t>
            </a:r>
            <a:r>
              <a:rPr lang="en-US" sz="800" dirty="0" err="1">
                <a:solidFill>
                  <a:srgbClr val="000000"/>
                </a:solidFill>
              </a:rPr>
              <a:t>problemas</a:t>
            </a:r>
            <a:r>
              <a:rPr lang="en-US" sz="800" dirty="0">
                <a:solidFill>
                  <a:srgbClr val="000000"/>
                </a:solidFill>
              </a:rPr>
              <a:t> un </a:t>
            </a:r>
            <a:r>
              <a:rPr lang="en-US" sz="800" dirty="0" err="1">
                <a:solidFill>
                  <a:srgbClr val="000000"/>
                </a:solidFill>
              </a:rPr>
              <a:t>flujo</a:t>
            </a:r>
            <a:r>
              <a:rPr lang="en-US" sz="800" dirty="0">
                <a:solidFill>
                  <a:srgbClr val="000000"/>
                </a:solidFill>
              </a:rPr>
              <a:t> de </a:t>
            </a:r>
            <a:r>
              <a:rPr lang="en-US" sz="800" dirty="0" err="1">
                <a:solidFill>
                  <a:srgbClr val="000000"/>
                </a:solidFill>
              </a:rPr>
              <a:t>trabajo</a:t>
            </a:r>
            <a:r>
              <a:rPr lang="en-US" sz="800" dirty="0">
                <a:solidFill>
                  <a:srgbClr val="000000"/>
                </a:solidFill>
              </a:rPr>
              <a:t> que </a:t>
            </a:r>
            <a:r>
              <a:rPr lang="en-US" sz="800" dirty="0" err="1">
                <a:solidFill>
                  <a:srgbClr val="000000"/>
                </a:solidFill>
              </a:rPr>
              <a:t>pueda</a:t>
            </a:r>
            <a:r>
              <a:rPr lang="en-US" sz="800" dirty="0">
                <a:solidFill>
                  <a:srgbClr val="000000"/>
                </a:solidFill>
              </a:rPr>
              <a:t> </a:t>
            </a:r>
            <a:r>
              <a:rPr lang="en-US" sz="800" dirty="0" err="1">
                <a:solidFill>
                  <a:srgbClr val="000000"/>
                </a:solidFill>
              </a:rPr>
              <a:t>desbloquear</a:t>
            </a:r>
            <a:r>
              <a:rPr lang="en-US" sz="800" dirty="0">
                <a:solidFill>
                  <a:srgbClr val="000000"/>
                </a:solidFill>
              </a:rPr>
              <a:t> </a:t>
            </a:r>
            <a:r>
              <a:rPr lang="en-US" sz="800" dirty="0" err="1">
                <a:solidFill>
                  <a:srgbClr val="000000"/>
                </a:solidFill>
              </a:rPr>
              <a:t>rápidamente</a:t>
            </a:r>
            <a:r>
              <a:rPr lang="en-US" sz="800" dirty="0">
                <a:solidFill>
                  <a:srgbClr val="000000"/>
                </a:solidFill>
              </a:rPr>
              <a:t> las </a:t>
            </a:r>
            <a:r>
              <a:rPr lang="en-US" sz="800" dirty="0" err="1">
                <a:solidFill>
                  <a:srgbClr val="000000"/>
                </a:solidFill>
              </a:rPr>
              <a:t>herramientas</a:t>
            </a:r>
            <a:r>
              <a:rPr lang="en-US" sz="800" dirty="0">
                <a:solidFill>
                  <a:srgbClr val="000000"/>
                </a:solidFill>
              </a:rPr>
              <a:t> y </a:t>
            </a:r>
            <a:r>
              <a:rPr lang="en-US" sz="800" dirty="0" err="1">
                <a:solidFill>
                  <a:srgbClr val="000000"/>
                </a:solidFill>
              </a:rPr>
              <a:t>capacidades</a:t>
            </a:r>
            <a:r>
              <a:rPr lang="en-US" sz="800" dirty="0">
                <a:solidFill>
                  <a:srgbClr val="000000"/>
                </a:solidFill>
              </a:rPr>
              <a:t> de </a:t>
            </a:r>
            <a:r>
              <a:rPr lang="en-US" sz="800" dirty="0" err="1">
                <a:solidFill>
                  <a:srgbClr val="000000"/>
                </a:solidFill>
              </a:rPr>
              <a:t>ingeniería</a:t>
            </a:r>
            <a:r>
              <a:rPr lang="en-US" sz="800" dirty="0">
                <a:solidFill>
                  <a:srgbClr val="000000"/>
                </a:solidFill>
              </a:rPr>
              <a:t> de </a:t>
            </a:r>
            <a:r>
              <a:rPr lang="en-US" sz="800" dirty="0" err="1">
                <a:solidFill>
                  <a:srgbClr val="000000"/>
                </a:solidFill>
              </a:rPr>
              <a:t>datos</a:t>
            </a:r>
            <a:r>
              <a:rPr lang="en-US" sz="800" dirty="0">
                <a:solidFill>
                  <a:srgbClr val="000000"/>
                </a:solidFill>
              </a:rPr>
              <a:t>. 
</a:t>
            </a:r>
            <a:r>
              <a:rPr lang="en-US" sz="800" dirty="0" err="1">
                <a:solidFill>
                  <a:srgbClr val="000000"/>
                </a:solidFill>
              </a:rPr>
              <a:t>Acelere</a:t>
            </a:r>
            <a:r>
              <a:rPr lang="en-US" sz="800" dirty="0">
                <a:solidFill>
                  <a:srgbClr val="000000"/>
                </a:solidFill>
              </a:rPr>
              <a:t> </a:t>
            </a:r>
            <a:r>
              <a:rPr lang="en-US" sz="800" dirty="0" err="1">
                <a:solidFill>
                  <a:srgbClr val="000000"/>
                </a:solidFill>
              </a:rPr>
              <a:t>su</a:t>
            </a:r>
            <a:r>
              <a:rPr lang="en-US" sz="800" dirty="0">
                <a:solidFill>
                  <a:srgbClr val="000000"/>
                </a:solidFill>
              </a:rPr>
              <a:t> </a:t>
            </a:r>
            <a:r>
              <a:rPr lang="en-US" sz="800" dirty="0" err="1">
                <a:solidFill>
                  <a:srgbClr val="000000"/>
                </a:solidFill>
              </a:rPr>
              <a:t>trabajo</a:t>
            </a:r>
            <a:r>
              <a:rPr lang="en-US" sz="800" dirty="0">
                <a:solidFill>
                  <a:srgbClr val="000000"/>
                </a:solidFill>
              </a:rPr>
              <a:t> con </a:t>
            </a:r>
            <a:r>
              <a:rPr lang="en-US" sz="800" dirty="0" err="1">
                <a:solidFill>
                  <a:srgbClr val="000000"/>
                </a:solidFill>
              </a:rPr>
              <a:t>herramientas</a:t>
            </a:r>
            <a:r>
              <a:rPr lang="en-US" sz="800" dirty="0">
                <a:solidFill>
                  <a:srgbClr val="000000"/>
                </a:solidFill>
              </a:rPr>
              <a:t> </a:t>
            </a:r>
            <a:r>
              <a:rPr lang="en-US" sz="800" dirty="0" err="1">
                <a:solidFill>
                  <a:srgbClr val="000000"/>
                </a:solidFill>
              </a:rPr>
              <a:t>visuales</a:t>
            </a:r>
            <a:r>
              <a:rPr lang="en-US" sz="800" dirty="0">
                <a:solidFill>
                  <a:srgbClr val="000000"/>
                </a:solidFill>
              </a:rPr>
              <a:t> y </a:t>
            </a:r>
            <a:r>
              <a:rPr lang="en-US" sz="800" dirty="0" err="1">
                <a:solidFill>
                  <a:srgbClr val="000000"/>
                </a:solidFill>
              </a:rPr>
              <a:t>basadas</a:t>
            </a:r>
            <a:r>
              <a:rPr lang="en-US" sz="800" dirty="0">
                <a:solidFill>
                  <a:srgbClr val="000000"/>
                </a:solidFill>
              </a:rPr>
              <a:t> </a:t>
            </a:r>
            <a:r>
              <a:rPr lang="en-US" sz="800" dirty="0" err="1">
                <a:solidFill>
                  <a:srgbClr val="000000"/>
                </a:solidFill>
              </a:rPr>
              <a:t>en</a:t>
            </a:r>
            <a:r>
              <a:rPr lang="en-US" sz="800" dirty="0">
                <a:solidFill>
                  <a:srgbClr val="000000"/>
                </a:solidFill>
              </a:rPr>
              <a:t> SQL para </a:t>
            </a:r>
            <a:r>
              <a:rPr lang="en-US" sz="800" dirty="0" err="1">
                <a:solidFill>
                  <a:srgbClr val="000000"/>
                </a:solidFill>
              </a:rPr>
              <a:t>transformaciones</a:t>
            </a:r>
            <a:r>
              <a:rPr lang="en-US" sz="800" dirty="0">
                <a:solidFill>
                  <a:srgbClr val="000000"/>
                </a:solidFill>
              </a:rPr>
              <a:t> y </a:t>
            </a:r>
            <a:r>
              <a:rPr lang="en-US" sz="800" dirty="0" err="1">
                <a:solidFill>
                  <a:srgbClr val="000000"/>
                </a:solidFill>
              </a:rPr>
              <a:t>modelos</a:t>
            </a:r>
            <a:r>
              <a:rPr lang="en-US" sz="800" dirty="0">
                <a:solidFill>
                  <a:srgbClr val="000000"/>
                </a:solidFill>
              </a:rPr>
              <a:t> de </a:t>
            </a:r>
            <a:r>
              <a:rPr lang="en-US" sz="800" dirty="0" err="1">
                <a:solidFill>
                  <a:srgbClr val="000000"/>
                </a:solidFill>
              </a:rPr>
              <a:t>datos</a:t>
            </a:r>
            <a:r>
              <a:rPr lang="en-US" sz="800" dirty="0">
                <a:solidFill>
                  <a:srgbClr val="000000"/>
                </a:solidFill>
              </a:rPr>
              <a:t> de </a:t>
            </a:r>
            <a:r>
              <a:rPr lang="en-US" sz="800" dirty="0" err="1">
                <a:solidFill>
                  <a:srgbClr val="000000"/>
                </a:solidFill>
              </a:rPr>
              <a:t>autoservicio</a:t>
            </a:r>
            <a:r>
              <a:rPr lang="en-US" sz="800" dirty="0">
                <a:solidFill>
                  <a:srgbClr val="000000"/>
                </a:solidFill>
              </a:rPr>
              <a:t>, </a:t>
            </a:r>
            <a:r>
              <a:rPr lang="en-US" sz="800" dirty="0" err="1">
                <a:solidFill>
                  <a:srgbClr val="000000"/>
                </a:solidFill>
              </a:rPr>
              <a:t>así</a:t>
            </a:r>
            <a:r>
              <a:rPr lang="en-US" sz="800" dirty="0">
                <a:solidFill>
                  <a:srgbClr val="000000"/>
                </a:solidFill>
              </a:rPr>
              <a:t> </a:t>
            </a:r>
            <a:r>
              <a:rPr lang="en-US" sz="800" dirty="0" err="1">
                <a:solidFill>
                  <a:srgbClr val="000000"/>
                </a:solidFill>
              </a:rPr>
              <a:t>como</a:t>
            </a:r>
            <a:r>
              <a:rPr lang="en-US" sz="800" dirty="0">
                <a:solidFill>
                  <a:srgbClr val="000000"/>
                </a:solidFill>
              </a:rPr>
              <a:t> </a:t>
            </a:r>
            <a:r>
              <a:rPr lang="en-US" sz="800" dirty="0" err="1">
                <a:solidFill>
                  <a:srgbClr val="000000"/>
                </a:solidFill>
              </a:rPr>
              <a:t>herramientas</a:t>
            </a:r>
            <a:r>
              <a:rPr lang="en-US" sz="800" dirty="0">
                <a:solidFill>
                  <a:srgbClr val="000000"/>
                </a:solidFill>
              </a:rPr>
              <a:t> de </a:t>
            </a:r>
            <a:r>
              <a:rPr lang="en-US" sz="800" dirty="0" err="1">
                <a:solidFill>
                  <a:srgbClr val="000000"/>
                </a:solidFill>
              </a:rPr>
              <a:t>autoservicio</a:t>
            </a:r>
            <a:r>
              <a:rPr lang="en-US" sz="800" dirty="0">
                <a:solidFill>
                  <a:srgbClr val="000000"/>
                </a:solidFill>
              </a:rPr>
              <a:t> para </a:t>
            </a:r>
            <a:r>
              <a:rPr lang="en-US" sz="800" dirty="0" err="1">
                <a:solidFill>
                  <a:srgbClr val="000000"/>
                </a:solidFill>
              </a:rPr>
              <a:t>informes</a:t>
            </a:r>
            <a:r>
              <a:rPr lang="en-US" sz="800" dirty="0">
                <a:solidFill>
                  <a:srgbClr val="000000"/>
                </a:solidFill>
              </a:rPr>
              <a:t>, </a:t>
            </a:r>
            <a:r>
              <a:rPr lang="en-US" sz="800" dirty="0" err="1">
                <a:solidFill>
                  <a:srgbClr val="000000"/>
                </a:solidFill>
              </a:rPr>
              <a:t>paneles</a:t>
            </a:r>
            <a:r>
              <a:rPr lang="en-US" sz="800" dirty="0">
                <a:solidFill>
                  <a:srgbClr val="000000"/>
                </a:solidFill>
              </a:rPr>
              <a:t> y </a:t>
            </a:r>
            <a:r>
              <a:rPr lang="en-US" sz="800" dirty="0" err="1">
                <a:solidFill>
                  <a:srgbClr val="000000"/>
                </a:solidFill>
              </a:rPr>
              <a:t>visualizaciones</a:t>
            </a:r>
            <a:r>
              <a:rPr lang="en-US" sz="800" dirty="0">
                <a:solidFill>
                  <a:srgbClr val="000000"/>
                </a:solidFill>
              </a:rPr>
              <a:t> de </a:t>
            </a:r>
            <a:r>
              <a:rPr lang="en-US" sz="800" dirty="0" err="1">
                <a:solidFill>
                  <a:srgbClr val="000000"/>
                </a:solidFill>
              </a:rPr>
              <a:t>datos</a:t>
            </a:r>
            <a:r>
              <a:rPr lang="en-US" sz="800" dirty="0">
                <a:solidFill>
                  <a:srgbClr val="000000"/>
                </a:solidFill>
              </a:rPr>
              <a:t>
</a:t>
            </a:r>
            <a:r>
              <a:rPr lang="en-US" sz="800" dirty="0" err="1">
                <a:solidFill>
                  <a:srgbClr val="000000"/>
                </a:solidFill>
              </a:rPr>
              <a:t>Convierta</a:t>
            </a:r>
            <a:r>
              <a:rPr lang="en-US" sz="800" dirty="0">
                <a:solidFill>
                  <a:srgbClr val="000000"/>
                </a:solidFill>
              </a:rPr>
              <a:t> </a:t>
            </a:r>
            <a:r>
              <a:rPr lang="en-US" sz="800" dirty="0" err="1">
                <a:solidFill>
                  <a:srgbClr val="000000"/>
                </a:solidFill>
              </a:rPr>
              <a:t>los</a:t>
            </a:r>
            <a:r>
              <a:rPr lang="en-US" sz="800" dirty="0">
                <a:solidFill>
                  <a:srgbClr val="000000"/>
                </a:solidFill>
              </a:rPr>
              <a:t> </a:t>
            </a:r>
            <a:r>
              <a:rPr lang="en-US" sz="800" dirty="0" err="1">
                <a:solidFill>
                  <a:srgbClr val="000000"/>
                </a:solidFill>
              </a:rPr>
              <a:t>datos</a:t>
            </a:r>
            <a:r>
              <a:rPr lang="en-US" sz="800" dirty="0">
                <a:solidFill>
                  <a:srgbClr val="000000"/>
                </a:solidFill>
              </a:rPr>
              <a:t> </a:t>
            </a:r>
            <a:r>
              <a:rPr lang="en-US" sz="800" dirty="0" err="1">
                <a:solidFill>
                  <a:srgbClr val="000000"/>
                </a:solidFill>
              </a:rPr>
              <a:t>en</a:t>
            </a:r>
            <a:r>
              <a:rPr lang="en-US" sz="800" dirty="0">
                <a:solidFill>
                  <a:srgbClr val="000000"/>
                </a:solidFill>
              </a:rPr>
              <a:t> </a:t>
            </a:r>
            <a:r>
              <a:rPr lang="en-US" sz="800" dirty="0" err="1">
                <a:solidFill>
                  <a:srgbClr val="000000"/>
                </a:solidFill>
              </a:rPr>
              <a:t>impacto</a:t>
            </a:r>
            <a:r>
              <a:rPr lang="en-US" sz="800" dirty="0">
                <a:solidFill>
                  <a:srgbClr val="000000"/>
                </a:solidFill>
              </a:rPr>
              <a:t> con </a:t>
            </a:r>
            <a:r>
              <a:rPr lang="en-US" sz="800" dirty="0" err="1">
                <a:solidFill>
                  <a:srgbClr val="000000"/>
                </a:solidFill>
              </a:rPr>
              <a:t>herramientas</a:t>
            </a:r>
            <a:r>
              <a:rPr lang="en-US" sz="800" dirty="0">
                <a:solidFill>
                  <a:srgbClr val="000000"/>
                </a:solidFill>
              </a:rPr>
              <a:t> de BI </a:t>
            </a:r>
            <a:r>
              <a:rPr lang="en-US" sz="800" dirty="0" err="1">
                <a:solidFill>
                  <a:srgbClr val="000000"/>
                </a:solidFill>
              </a:rPr>
              <a:t>líderes</a:t>
            </a:r>
            <a:r>
              <a:rPr lang="en-US" sz="800" dirty="0">
                <a:solidFill>
                  <a:srgbClr val="000000"/>
                </a:solidFill>
              </a:rPr>
              <a:t> </a:t>
            </a:r>
            <a:r>
              <a:rPr lang="en-US" sz="800" dirty="0" err="1">
                <a:solidFill>
                  <a:srgbClr val="000000"/>
                </a:solidFill>
              </a:rPr>
              <a:t>en</a:t>
            </a:r>
            <a:r>
              <a:rPr lang="en-US" sz="800" dirty="0">
                <a:solidFill>
                  <a:srgbClr val="000000"/>
                </a:solidFill>
              </a:rPr>
              <a:t> la </a:t>
            </a:r>
            <a:r>
              <a:rPr lang="en-US" sz="800" dirty="0" err="1">
                <a:solidFill>
                  <a:srgbClr val="000000"/>
                </a:solidFill>
              </a:rPr>
              <a:t>industria</a:t>
            </a:r>
            <a:r>
              <a:rPr lang="en-US" sz="800" dirty="0">
                <a:solidFill>
                  <a:srgbClr val="000000"/>
                </a:solidFill>
              </a:rPr>
              <a:t> e </a:t>
            </a:r>
            <a:r>
              <a:rPr lang="en-US" sz="800" dirty="0" err="1">
                <a:solidFill>
                  <a:srgbClr val="000000"/>
                </a:solidFill>
              </a:rPr>
              <a:t>integración</a:t>
            </a:r>
            <a:r>
              <a:rPr lang="en-US" sz="800" dirty="0">
                <a:solidFill>
                  <a:srgbClr val="000000"/>
                </a:solidFill>
              </a:rPr>
              <a:t> con las </a:t>
            </a:r>
            <a:r>
              <a:rPr lang="en-US" sz="800" dirty="0" err="1">
                <a:solidFill>
                  <a:srgbClr val="000000"/>
                </a:solidFill>
              </a:rPr>
              <a:t>aplicaciones</a:t>
            </a:r>
            <a:r>
              <a:rPr lang="en-US" sz="800" dirty="0">
                <a:solidFill>
                  <a:srgbClr val="000000"/>
                </a:solidFill>
              </a:rPr>
              <a:t> que </a:t>
            </a:r>
            <a:r>
              <a:rPr lang="en-US" sz="800" dirty="0" err="1">
                <a:solidFill>
                  <a:srgbClr val="000000"/>
                </a:solidFill>
              </a:rPr>
              <a:t>su</a:t>
            </a:r>
            <a:r>
              <a:rPr lang="en-US" sz="800" dirty="0">
                <a:solidFill>
                  <a:srgbClr val="000000"/>
                </a:solidFill>
              </a:rPr>
              <a:t> </a:t>
            </a:r>
            <a:r>
              <a:rPr lang="en-US" sz="800" dirty="0" err="1">
                <a:solidFill>
                  <a:srgbClr val="000000"/>
                </a:solidFill>
              </a:rPr>
              <a:t>gente</a:t>
            </a:r>
            <a:r>
              <a:rPr lang="en-US" sz="800" dirty="0">
                <a:solidFill>
                  <a:srgbClr val="000000"/>
                </a:solidFill>
              </a:rPr>
              <a:t> </a:t>
            </a:r>
            <a:r>
              <a:rPr lang="en-US" sz="800" dirty="0" err="1">
                <a:solidFill>
                  <a:srgbClr val="000000"/>
                </a:solidFill>
              </a:rPr>
              <a:t>usa</a:t>
            </a:r>
            <a:r>
              <a:rPr lang="en-US" sz="800" dirty="0">
                <a:solidFill>
                  <a:srgbClr val="000000"/>
                </a:solidFill>
              </a:rPr>
              <a:t> </a:t>
            </a:r>
            <a:r>
              <a:rPr lang="en-US" sz="800" dirty="0" err="1">
                <a:solidFill>
                  <a:srgbClr val="000000"/>
                </a:solidFill>
              </a:rPr>
              <a:t>todos</a:t>
            </a:r>
            <a:r>
              <a:rPr lang="en-US" sz="800" dirty="0">
                <a:solidFill>
                  <a:srgbClr val="000000"/>
                </a:solidFill>
              </a:rPr>
              <a:t> </a:t>
            </a:r>
            <a:r>
              <a:rPr lang="en-US" sz="800" dirty="0" err="1">
                <a:solidFill>
                  <a:srgbClr val="000000"/>
                </a:solidFill>
              </a:rPr>
              <a:t>los</a:t>
            </a:r>
            <a:r>
              <a:rPr lang="en-US" sz="800" dirty="0">
                <a:solidFill>
                  <a:srgbClr val="000000"/>
                </a:solidFill>
              </a:rPr>
              <a:t> días, </a:t>
            </a:r>
            <a:r>
              <a:rPr lang="en-US" sz="800" dirty="0" err="1">
                <a:solidFill>
                  <a:srgbClr val="000000"/>
                </a:solidFill>
              </a:rPr>
              <a:t>como</a:t>
            </a:r>
            <a:r>
              <a:rPr lang="en-US" sz="800" dirty="0">
                <a:solidFill>
                  <a:srgbClr val="000000"/>
                </a:solidFill>
              </a:rPr>
              <a:t> Microsoft 365</a:t>
            </a:r>
            <a:endParaRPr kumimoji="0" lang="en-US" sz="900" i="0" u="none" strike="noStrike" kern="1200" cap="none" spc="-20" normalizeH="0" baseline="0" noProof="0" dirty="0">
              <a:ln>
                <a:noFill/>
              </a:ln>
              <a:solidFill>
                <a:srgbClr val="000000"/>
              </a:solidFill>
              <a:effectLst/>
              <a:uLnTx/>
              <a:uFillTx/>
              <a:latin typeface="Segoe UI"/>
              <a:ea typeface="+mn-ea"/>
              <a:cs typeface="Segoe UI" panose="020B0502040204020203" pitchFamily="34" charset="0"/>
            </a:endParaRPr>
          </a:p>
        </p:txBody>
      </p:sp>
      <p:sp>
        <p:nvSpPr>
          <p:cNvPr id="8" name="Text Placeholder 4">
            <a:extLst>
              <a:ext uri="{FF2B5EF4-FFF2-40B4-BE49-F238E27FC236}">
                <a16:creationId xmlns:a16="http://schemas.microsoft.com/office/drawing/2014/main" id="{8EAA8265-BFDE-71F9-4EA3-DD9FE395048C}"/>
              </a:ext>
            </a:extLst>
          </p:cNvPr>
          <p:cNvSpPr txBox="1">
            <a:spLocks/>
          </p:cNvSpPr>
          <p:nvPr/>
        </p:nvSpPr>
        <p:spPr>
          <a:xfrm>
            <a:off x="9184383" y="1489528"/>
            <a:ext cx="2334098" cy="2577741"/>
          </a:xfrm>
          <a:prstGeom prst="roundRect">
            <a:avLst>
              <a:gd name="adj" fmla="val 6582"/>
            </a:avLst>
          </a:prstGeom>
          <a:solidFill>
            <a:srgbClr val="FFFFFF"/>
          </a:solidFill>
          <a:effectLst>
            <a:outerShdw blurRad="177800" dist="50800" dir="2160000" algn="tl" rotWithShape="0">
              <a:prstClr val="black">
                <a:alpha val="17000"/>
              </a:prstClr>
            </a:outerShdw>
          </a:effectLst>
        </p:spPr>
        <p:txBody>
          <a:bodyPr vert="horz" wrap="square" lIns="91440" tIns="91440" rIns="91440" bIns="91440" rtlCol="0">
            <a:no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975" lvl="0" indent="-53975" defTabSz="914400">
              <a:spcBef>
                <a:spcPts val="0"/>
              </a:spcBef>
              <a:spcAft>
                <a:spcPts val="600"/>
              </a:spcAft>
              <a:buSzTx/>
              <a:buFont typeface="Arial" panose="020B0604020202020204" pitchFamily="34" charset="0"/>
              <a:buChar char="•"/>
              <a:defRPr/>
            </a:pPr>
            <a:r>
              <a:rPr lang="en-US" sz="800" dirty="0">
                <a:solidFill>
                  <a:srgbClr val="000000"/>
                </a:solidFill>
              </a:rPr>
              <a:t>Tome </a:t>
            </a:r>
            <a:r>
              <a:rPr lang="en-US" sz="800" dirty="0" err="1">
                <a:solidFill>
                  <a:srgbClr val="000000"/>
                </a:solidFill>
              </a:rPr>
              <a:t>más</a:t>
            </a:r>
            <a:r>
              <a:rPr lang="en-US" sz="800" dirty="0">
                <a:solidFill>
                  <a:srgbClr val="000000"/>
                </a:solidFill>
              </a:rPr>
              <a:t> </a:t>
            </a:r>
            <a:r>
              <a:rPr lang="en-US" sz="800" dirty="0" err="1">
                <a:solidFill>
                  <a:srgbClr val="000000"/>
                </a:solidFill>
              </a:rPr>
              <a:t>decisiones</a:t>
            </a:r>
            <a:r>
              <a:rPr lang="en-US" sz="800" dirty="0">
                <a:solidFill>
                  <a:srgbClr val="000000"/>
                </a:solidFill>
              </a:rPr>
              <a:t> </a:t>
            </a:r>
            <a:r>
              <a:rPr lang="en-US" sz="800" dirty="0" err="1">
                <a:solidFill>
                  <a:srgbClr val="000000"/>
                </a:solidFill>
              </a:rPr>
              <a:t>basadas</a:t>
            </a:r>
            <a:r>
              <a:rPr lang="en-US" sz="800" dirty="0">
                <a:solidFill>
                  <a:srgbClr val="000000"/>
                </a:solidFill>
              </a:rPr>
              <a:t> </a:t>
            </a:r>
            <a:r>
              <a:rPr lang="en-US" sz="800" dirty="0" err="1">
                <a:solidFill>
                  <a:srgbClr val="000000"/>
                </a:solidFill>
              </a:rPr>
              <a:t>en</a:t>
            </a:r>
            <a:r>
              <a:rPr lang="en-US" sz="800" dirty="0">
                <a:solidFill>
                  <a:srgbClr val="000000"/>
                </a:solidFill>
              </a:rPr>
              <a:t> </a:t>
            </a:r>
            <a:r>
              <a:rPr lang="en-US" sz="800" dirty="0" err="1">
                <a:solidFill>
                  <a:srgbClr val="000000"/>
                </a:solidFill>
              </a:rPr>
              <a:t>datos</a:t>
            </a:r>
            <a:r>
              <a:rPr lang="en-US" sz="800" dirty="0">
                <a:solidFill>
                  <a:srgbClr val="000000"/>
                </a:solidFill>
              </a:rPr>
              <a:t> con </a:t>
            </a:r>
            <a:r>
              <a:rPr lang="en-US" sz="800" dirty="0" err="1">
                <a:solidFill>
                  <a:srgbClr val="000000"/>
                </a:solidFill>
              </a:rPr>
              <a:t>información</a:t>
            </a:r>
            <a:r>
              <a:rPr lang="en-US" sz="800" dirty="0">
                <a:solidFill>
                  <a:srgbClr val="000000"/>
                </a:solidFill>
              </a:rPr>
              <a:t> e </a:t>
            </a:r>
            <a:r>
              <a:rPr lang="en-US" sz="800" dirty="0" err="1">
                <a:solidFill>
                  <a:srgbClr val="000000"/>
                </a:solidFill>
              </a:rPr>
              <a:t>inteligencia</a:t>
            </a:r>
            <a:r>
              <a:rPr lang="en-US" sz="800" dirty="0">
                <a:solidFill>
                  <a:srgbClr val="000000"/>
                </a:solidFill>
              </a:rPr>
              <a:t> </a:t>
            </a:r>
            <a:r>
              <a:rPr lang="en-US" sz="800" dirty="0" err="1">
                <a:solidFill>
                  <a:srgbClr val="000000"/>
                </a:solidFill>
              </a:rPr>
              <a:t>procesables</a:t>
            </a:r>
            <a:r>
              <a:rPr lang="en-US" sz="800" dirty="0">
                <a:solidFill>
                  <a:srgbClr val="000000"/>
                </a:solidFill>
              </a:rPr>
              <a:t> </a:t>
            </a:r>
            <a:r>
              <a:rPr lang="en-US" sz="800" dirty="0" err="1">
                <a:solidFill>
                  <a:srgbClr val="000000"/>
                </a:solidFill>
              </a:rPr>
              <a:t>en</a:t>
            </a:r>
            <a:r>
              <a:rPr lang="en-US" sz="800" dirty="0">
                <a:solidFill>
                  <a:srgbClr val="000000"/>
                </a:solidFill>
              </a:rPr>
              <a:t> sus </a:t>
            </a:r>
            <a:r>
              <a:rPr lang="en-US" sz="800" dirty="0" err="1">
                <a:solidFill>
                  <a:srgbClr val="000000"/>
                </a:solidFill>
              </a:rPr>
              <a:t>aplicaciones</a:t>
            </a:r>
            <a:r>
              <a:rPr lang="en-US" sz="800" dirty="0">
                <a:solidFill>
                  <a:srgbClr val="000000"/>
                </a:solidFill>
              </a:rPr>
              <a:t> </a:t>
            </a:r>
            <a:r>
              <a:rPr lang="en-US" sz="800" dirty="0" err="1">
                <a:solidFill>
                  <a:srgbClr val="000000"/>
                </a:solidFill>
              </a:rPr>
              <a:t>preferidas</a:t>
            </a:r>
            <a:r>
              <a:rPr lang="en-US" sz="800" dirty="0">
                <a:solidFill>
                  <a:srgbClr val="000000"/>
                </a:solidFill>
              </a:rPr>
              <a:t> 
</a:t>
            </a:r>
            <a:r>
              <a:rPr lang="en-US" sz="800" dirty="0" err="1">
                <a:solidFill>
                  <a:srgbClr val="000000"/>
                </a:solidFill>
              </a:rPr>
              <a:t>Mantenga</a:t>
            </a:r>
            <a:r>
              <a:rPr lang="en-US" sz="800" dirty="0">
                <a:solidFill>
                  <a:srgbClr val="000000"/>
                </a:solidFill>
              </a:rPr>
              <a:t> </a:t>
            </a:r>
            <a:r>
              <a:rPr lang="en-US" sz="800" dirty="0" err="1">
                <a:solidFill>
                  <a:srgbClr val="000000"/>
                </a:solidFill>
              </a:rPr>
              <a:t>el</a:t>
            </a:r>
            <a:r>
              <a:rPr lang="en-US" sz="800" dirty="0">
                <a:solidFill>
                  <a:srgbClr val="000000"/>
                </a:solidFill>
              </a:rPr>
              <a:t> </a:t>
            </a:r>
            <a:r>
              <a:rPr lang="en-US" sz="800" dirty="0" err="1">
                <a:solidFill>
                  <a:srgbClr val="000000"/>
                </a:solidFill>
              </a:rPr>
              <a:t>acceso</a:t>
            </a:r>
            <a:r>
              <a:rPr lang="en-US" sz="800" dirty="0">
                <a:solidFill>
                  <a:srgbClr val="000000"/>
                </a:solidFill>
              </a:rPr>
              <a:t> a </a:t>
            </a:r>
            <a:r>
              <a:rPr lang="en-US" sz="800" dirty="0" err="1">
                <a:solidFill>
                  <a:srgbClr val="000000"/>
                </a:solidFill>
              </a:rPr>
              <a:t>todos</a:t>
            </a:r>
            <a:r>
              <a:rPr lang="en-US" sz="800" dirty="0">
                <a:solidFill>
                  <a:srgbClr val="000000"/>
                </a:solidFill>
              </a:rPr>
              <a:t> </a:t>
            </a:r>
            <a:r>
              <a:rPr lang="en-US" sz="800" dirty="0" err="1">
                <a:solidFill>
                  <a:srgbClr val="000000"/>
                </a:solidFill>
              </a:rPr>
              <a:t>los</a:t>
            </a:r>
            <a:r>
              <a:rPr lang="en-US" sz="800" dirty="0">
                <a:solidFill>
                  <a:srgbClr val="000000"/>
                </a:solidFill>
              </a:rPr>
              <a:t> </a:t>
            </a:r>
            <a:r>
              <a:rPr lang="en-US" sz="800" dirty="0" err="1">
                <a:solidFill>
                  <a:srgbClr val="000000"/>
                </a:solidFill>
              </a:rPr>
              <a:t>datos</a:t>
            </a:r>
            <a:r>
              <a:rPr lang="en-US" sz="800" dirty="0">
                <a:solidFill>
                  <a:srgbClr val="000000"/>
                </a:solidFill>
              </a:rPr>
              <a:t> que </a:t>
            </a:r>
            <a:r>
              <a:rPr lang="en-US" sz="800" dirty="0" err="1">
                <a:solidFill>
                  <a:srgbClr val="000000"/>
                </a:solidFill>
              </a:rPr>
              <a:t>necesita</a:t>
            </a:r>
            <a:r>
              <a:rPr lang="en-US" sz="800" dirty="0">
                <a:solidFill>
                  <a:srgbClr val="000000"/>
                </a:solidFill>
              </a:rPr>
              <a:t>, sin verse </a:t>
            </a:r>
            <a:r>
              <a:rPr lang="en-US" sz="800" dirty="0" err="1">
                <a:solidFill>
                  <a:srgbClr val="000000"/>
                </a:solidFill>
              </a:rPr>
              <a:t>abrumado</a:t>
            </a:r>
            <a:r>
              <a:rPr lang="en-US" sz="800" dirty="0">
                <a:solidFill>
                  <a:srgbClr val="000000"/>
                </a:solidFill>
              </a:rPr>
              <a:t> </a:t>
            </a:r>
            <a:r>
              <a:rPr lang="en-US" sz="800" dirty="0" err="1">
                <a:solidFill>
                  <a:srgbClr val="000000"/>
                </a:solidFill>
              </a:rPr>
              <a:t>por</a:t>
            </a:r>
            <a:r>
              <a:rPr lang="en-US" sz="800" dirty="0">
                <a:solidFill>
                  <a:srgbClr val="000000"/>
                </a:solidFill>
              </a:rPr>
              <a:t> </a:t>
            </a:r>
            <a:r>
              <a:rPr lang="en-US" sz="800" dirty="0" err="1">
                <a:solidFill>
                  <a:srgbClr val="000000"/>
                </a:solidFill>
              </a:rPr>
              <a:t>los</a:t>
            </a:r>
            <a:r>
              <a:rPr lang="en-US" sz="800" dirty="0">
                <a:solidFill>
                  <a:srgbClr val="000000"/>
                </a:solidFill>
              </a:rPr>
              <a:t> </a:t>
            </a:r>
            <a:r>
              <a:rPr lang="en-US" sz="800" dirty="0" err="1">
                <a:solidFill>
                  <a:srgbClr val="000000"/>
                </a:solidFill>
              </a:rPr>
              <a:t>datos</a:t>
            </a:r>
            <a:r>
              <a:rPr lang="en-US" sz="800" dirty="0">
                <a:solidFill>
                  <a:srgbClr val="000000"/>
                </a:solidFill>
              </a:rPr>
              <a:t> </a:t>
            </a:r>
            <a:r>
              <a:rPr lang="en-US" sz="800" dirty="0" err="1">
                <a:solidFill>
                  <a:srgbClr val="000000"/>
                </a:solidFill>
              </a:rPr>
              <a:t>auxiliares</a:t>
            </a:r>
            <a:r>
              <a:rPr lang="en-US" sz="800" dirty="0">
                <a:solidFill>
                  <a:srgbClr val="000000"/>
                </a:solidFill>
              </a:rPr>
              <a:t> a </a:t>
            </a:r>
            <a:r>
              <a:rPr lang="en-US" sz="800" dirty="0" err="1">
                <a:solidFill>
                  <a:srgbClr val="000000"/>
                </a:solidFill>
              </a:rPr>
              <a:t>su</a:t>
            </a:r>
            <a:r>
              <a:rPr lang="en-US" sz="800" dirty="0">
                <a:solidFill>
                  <a:srgbClr val="000000"/>
                </a:solidFill>
              </a:rPr>
              <a:t> </a:t>
            </a:r>
            <a:r>
              <a:rPr lang="en-US" sz="800" dirty="0" err="1">
                <a:solidFill>
                  <a:srgbClr val="000000"/>
                </a:solidFill>
              </a:rPr>
              <a:t>función</a:t>
            </a:r>
            <a:r>
              <a:rPr lang="en-US" sz="800" dirty="0">
                <a:solidFill>
                  <a:srgbClr val="000000"/>
                </a:solidFill>
              </a:rPr>
              <a:t> gracias a </a:t>
            </a:r>
            <a:r>
              <a:rPr lang="en-US" sz="800" dirty="0" err="1">
                <a:solidFill>
                  <a:srgbClr val="000000"/>
                </a:solidFill>
              </a:rPr>
              <a:t>los</a:t>
            </a:r>
            <a:r>
              <a:rPr lang="en-US" sz="800" dirty="0">
                <a:solidFill>
                  <a:srgbClr val="000000"/>
                </a:solidFill>
              </a:rPr>
              <a:t> </a:t>
            </a:r>
            <a:r>
              <a:rPr lang="en-US" sz="800" dirty="0" err="1">
                <a:solidFill>
                  <a:srgbClr val="000000"/>
                </a:solidFill>
              </a:rPr>
              <a:t>controles</a:t>
            </a:r>
            <a:r>
              <a:rPr lang="en-US" sz="800" dirty="0">
                <a:solidFill>
                  <a:srgbClr val="000000"/>
                </a:solidFill>
              </a:rPr>
              <a:t> </a:t>
            </a:r>
            <a:r>
              <a:rPr lang="en-US" sz="800" dirty="0" err="1">
                <a:solidFill>
                  <a:srgbClr val="000000"/>
                </a:solidFill>
              </a:rPr>
              <a:t>detallados</a:t>
            </a:r>
            <a:r>
              <a:rPr lang="en-US" sz="800" dirty="0">
                <a:solidFill>
                  <a:srgbClr val="000000"/>
                </a:solidFill>
              </a:rPr>
              <a:t> de </a:t>
            </a:r>
            <a:r>
              <a:rPr lang="en-US" sz="800" dirty="0" err="1">
                <a:solidFill>
                  <a:srgbClr val="000000"/>
                </a:solidFill>
              </a:rPr>
              <a:t>gestión</a:t>
            </a:r>
            <a:r>
              <a:rPr lang="en-US" sz="800" dirty="0">
                <a:solidFill>
                  <a:srgbClr val="000000"/>
                </a:solidFill>
              </a:rPr>
              <a:t> del </a:t>
            </a:r>
            <a:r>
              <a:rPr lang="en-US" sz="800" dirty="0" err="1">
                <a:solidFill>
                  <a:srgbClr val="000000"/>
                </a:solidFill>
              </a:rPr>
              <a:t>acceso</a:t>
            </a:r>
            <a:r>
              <a:rPr lang="en-US" sz="800" dirty="0">
                <a:solidFill>
                  <a:srgbClr val="000000"/>
                </a:solidFill>
              </a:rPr>
              <a:t> a </a:t>
            </a:r>
            <a:r>
              <a:rPr lang="en-US" sz="800" dirty="0" err="1">
                <a:solidFill>
                  <a:srgbClr val="000000"/>
                </a:solidFill>
              </a:rPr>
              <a:t>los</a:t>
            </a:r>
            <a:r>
              <a:rPr lang="en-US" sz="800" dirty="0">
                <a:solidFill>
                  <a:srgbClr val="000000"/>
                </a:solidFill>
              </a:rPr>
              <a:t> </a:t>
            </a:r>
            <a:r>
              <a:rPr lang="en-US" sz="800" dirty="0" err="1">
                <a:solidFill>
                  <a:srgbClr val="000000"/>
                </a:solidFill>
              </a:rPr>
              <a:t>datos</a:t>
            </a:r>
            <a:endParaRPr kumimoji="0" lang="en-US" sz="900" i="0" u="none" strike="noStrike" kern="1200" cap="none" spc="-20" normalizeH="0" baseline="0" noProof="0" dirty="0">
              <a:ln>
                <a:noFill/>
              </a:ln>
              <a:solidFill>
                <a:srgbClr val="000000"/>
              </a:solidFill>
              <a:effectLst/>
              <a:uLnTx/>
              <a:uFillTx/>
              <a:latin typeface="Segoe UI"/>
              <a:ea typeface="+mn-ea"/>
              <a:cs typeface="Segoe UI" panose="020B0502040204020203" pitchFamily="34" charset="0"/>
            </a:endParaRPr>
          </a:p>
        </p:txBody>
      </p:sp>
      <p:sp>
        <p:nvSpPr>
          <p:cNvPr id="9" name="Rectangle: Rounded Corners 8">
            <a:extLst>
              <a:ext uri="{FF2B5EF4-FFF2-40B4-BE49-F238E27FC236}">
                <a16:creationId xmlns:a16="http://schemas.microsoft.com/office/drawing/2014/main" id="{5A1B61AD-74E8-F63A-CE27-A815643E0263}"/>
              </a:ext>
              <a:ext uri="{C183D7F6-B498-43B3-948B-1728B52AA6E4}">
                <adec:decorative xmlns:adec="http://schemas.microsoft.com/office/drawing/2017/decorative" val="1"/>
              </a:ext>
            </a:extLst>
          </p:cNvPr>
          <p:cNvSpPr/>
          <p:nvPr/>
        </p:nvSpPr>
        <p:spPr bwMode="auto">
          <a:xfrm>
            <a:off x="538311" y="5780605"/>
            <a:ext cx="11071077" cy="956189"/>
          </a:xfrm>
          <a:prstGeom prst="roundRect">
            <a:avLst/>
          </a:prstGeom>
          <a:solidFill>
            <a:srgbClr val="F9F9F9"/>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3C24A096-AA2E-B177-EFF7-1E12D9B7B475}"/>
              </a:ext>
              <a:ext uri="{C183D7F6-B498-43B3-948B-1728B52AA6E4}">
                <adec:decorative xmlns:adec="http://schemas.microsoft.com/office/drawing/2017/decorative" val="1"/>
              </a:ext>
            </a:extLst>
          </p:cNvPr>
          <p:cNvSpPr/>
          <p:nvPr/>
        </p:nvSpPr>
        <p:spPr bwMode="auto">
          <a:xfrm>
            <a:off x="584201" y="866464"/>
            <a:ext cx="2582556" cy="4716297"/>
          </a:xfrm>
          <a:prstGeom prst="roundRect">
            <a:avLst>
              <a:gd name="adj" fmla="val 11058"/>
            </a:avLst>
          </a:prstGeom>
          <a:solidFill>
            <a:srgbClr val="F9F9F9"/>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Text Placeholder 6">
            <a:extLst>
              <a:ext uri="{FF2B5EF4-FFF2-40B4-BE49-F238E27FC236}">
                <a16:creationId xmlns:a16="http://schemas.microsoft.com/office/drawing/2014/main" id="{BD06281F-CB62-880D-C503-553ACC96409A}"/>
              </a:ext>
            </a:extLst>
          </p:cNvPr>
          <p:cNvSpPr txBox="1">
            <a:spLocks/>
          </p:cNvSpPr>
          <p:nvPr/>
        </p:nvSpPr>
        <p:spPr>
          <a:xfrm>
            <a:off x="584200" y="1257530"/>
            <a:ext cx="2532063"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defRPr/>
            </a:pPr>
            <a:r>
              <a:rPr lang="en-US" sz="1400" dirty="0" err="1">
                <a:solidFill>
                  <a:srgbClr val="2A446F"/>
                </a:solidFill>
              </a:rPr>
              <a:t>Ingenieros</a:t>
            </a:r>
            <a:r>
              <a:rPr lang="en-US" sz="1400" dirty="0">
                <a:solidFill>
                  <a:srgbClr val="2A446F"/>
                </a:solidFill>
              </a:rPr>
              <a:t> de </a:t>
            </a:r>
            <a:r>
              <a:rPr lang="en-US" sz="1400" dirty="0" err="1">
                <a:solidFill>
                  <a:srgbClr val="2A446F"/>
                </a:solidFill>
              </a:rPr>
              <a:t>datos</a:t>
            </a:r>
            <a:endParaRPr kumimoji="0" lang="en-US" sz="1400" b="0" i="0" u="none" strike="noStrike" kern="1200" cap="none" spc="0" normalizeH="0" baseline="0" noProof="0" dirty="0">
              <a:ln>
                <a:noFill/>
              </a:ln>
              <a:solidFill>
                <a:srgbClr val="2A446F"/>
              </a:solidFill>
              <a:effectLst/>
              <a:uLnTx/>
              <a:uFillTx/>
              <a:latin typeface="Segoe UI Semibold"/>
              <a:ea typeface="+mn-ea"/>
              <a:cs typeface="Segoe UI" panose="020B0502040204020203" pitchFamily="34" charset="0"/>
            </a:endParaRPr>
          </a:p>
        </p:txBody>
      </p:sp>
      <p:sp>
        <p:nvSpPr>
          <p:cNvPr id="12" name="Text Placeholder 4">
            <a:extLst>
              <a:ext uri="{FF2B5EF4-FFF2-40B4-BE49-F238E27FC236}">
                <a16:creationId xmlns:a16="http://schemas.microsoft.com/office/drawing/2014/main" id="{5BCFB7A7-5E94-7C76-02FB-F993C30527C2}"/>
              </a:ext>
            </a:extLst>
          </p:cNvPr>
          <p:cNvSpPr txBox="1">
            <a:spLocks/>
          </p:cNvSpPr>
          <p:nvPr/>
        </p:nvSpPr>
        <p:spPr>
          <a:xfrm>
            <a:off x="691209" y="1489528"/>
            <a:ext cx="2334098" cy="2577741"/>
          </a:xfrm>
          <a:prstGeom prst="roundRect">
            <a:avLst>
              <a:gd name="adj" fmla="val 6582"/>
            </a:avLst>
          </a:prstGeom>
          <a:solidFill>
            <a:srgbClr val="FFFFFF"/>
          </a:solidFill>
          <a:effectLst>
            <a:outerShdw blurRad="177800" dist="50800" dir="2160000" algn="tl" rotWithShape="0">
              <a:prstClr val="black">
                <a:alpha val="17000"/>
              </a:prstClr>
            </a:outerShdw>
          </a:effectLst>
        </p:spPr>
        <p:txBody>
          <a:bodyPr vert="horz" wrap="square" lIns="91440" tIns="91440" rIns="91440" bIns="91440" rtlCol="0">
            <a:no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rgbClr val="000000"/>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rgbClr val="000000"/>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rgbClr val="000000"/>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rgbClr val="000000"/>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975" lvl="0" indent="-53975" defTabSz="914400">
              <a:spcBef>
                <a:spcPts val="0"/>
              </a:spcBef>
              <a:spcAft>
                <a:spcPts val="600"/>
              </a:spcAft>
              <a:buSzTx/>
              <a:buFont typeface="Arial" panose="020B0604020202020204" pitchFamily="34" charset="0"/>
              <a:buChar char="•"/>
              <a:defRPr/>
            </a:pPr>
            <a:r>
              <a:rPr lang="en-US" sz="800" dirty="0" err="1"/>
              <a:t>Ejecute</a:t>
            </a:r>
            <a:r>
              <a:rPr lang="en-US" sz="800" dirty="0"/>
              <a:t> </a:t>
            </a:r>
            <a:r>
              <a:rPr lang="en-US" sz="800" dirty="0" err="1"/>
              <a:t>más</a:t>
            </a:r>
            <a:r>
              <a:rPr lang="en-US" sz="800" dirty="0"/>
              <a:t> </a:t>
            </a:r>
            <a:r>
              <a:rPr lang="en-US" sz="800" dirty="0" err="1"/>
              <a:t>rápido</a:t>
            </a:r>
            <a:r>
              <a:rPr lang="en-US" sz="800" dirty="0"/>
              <a:t> con la </a:t>
            </a:r>
            <a:r>
              <a:rPr lang="en-US" sz="800" dirty="0" err="1"/>
              <a:t>capacidad</a:t>
            </a:r>
            <a:r>
              <a:rPr lang="en-US" sz="800" dirty="0"/>
              <a:t> de </a:t>
            </a:r>
            <a:r>
              <a:rPr lang="en-US" sz="800" dirty="0" err="1"/>
              <a:t>poner</a:t>
            </a:r>
            <a:r>
              <a:rPr lang="en-US" sz="800" dirty="0"/>
              <a:t> </a:t>
            </a:r>
            <a:r>
              <a:rPr lang="en-US" sz="800" dirty="0" err="1"/>
              <a:t>en</a:t>
            </a:r>
            <a:r>
              <a:rPr lang="en-US" sz="800" dirty="0"/>
              <a:t> </a:t>
            </a:r>
            <a:r>
              <a:rPr lang="en-US" sz="800" dirty="0" err="1"/>
              <a:t>marcha</a:t>
            </a:r>
            <a:r>
              <a:rPr lang="en-US" sz="800" dirty="0"/>
              <a:t> un </a:t>
            </a:r>
            <a:r>
              <a:rPr lang="en-US" sz="800" dirty="0" err="1"/>
              <a:t>clúster</a:t>
            </a:r>
            <a:r>
              <a:rPr lang="en-US" sz="800" dirty="0"/>
              <a:t> de </a:t>
            </a:r>
            <a:r>
              <a:rPr lang="en-US" sz="800" dirty="0" err="1"/>
              <a:t>máquinas</a:t>
            </a:r>
            <a:r>
              <a:rPr lang="en-US" sz="800" dirty="0"/>
              <a:t> </a:t>
            </a:r>
            <a:r>
              <a:rPr lang="en-US" sz="800" dirty="0" err="1"/>
              <a:t>virtuales</a:t>
            </a:r>
            <a:r>
              <a:rPr lang="en-US" sz="800" dirty="0"/>
              <a:t> de Spark </a:t>
            </a:r>
            <a:r>
              <a:rPr lang="en-US" sz="800" dirty="0" err="1"/>
              <a:t>en</a:t>
            </a:r>
            <a:r>
              <a:rPr lang="en-US" sz="800" dirty="0"/>
              <a:t> </a:t>
            </a:r>
            <a:r>
              <a:rPr lang="en-US" sz="800" dirty="0" err="1"/>
              <a:t>segundos</a:t>
            </a:r>
            <a:r>
              <a:rPr lang="en-US" sz="800" dirty="0"/>
              <a:t>, o </a:t>
            </a:r>
            <a:r>
              <a:rPr lang="en-US" sz="800" dirty="0" err="1"/>
              <a:t>configúrelo</a:t>
            </a:r>
            <a:r>
              <a:rPr lang="en-US" sz="800" dirty="0"/>
              <a:t> con </a:t>
            </a:r>
            <a:r>
              <a:rPr lang="en-US" sz="800" dirty="0" err="1"/>
              <a:t>experiencias</a:t>
            </a:r>
            <a:r>
              <a:rPr lang="en-US" sz="800" dirty="0"/>
              <a:t> </a:t>
            </a:r>
            <a:r>
              <a:rPr lang="en-US" sz="800" dirty="0" err="1"/>
              <a:t>conocidas</a:t>
            </a:r>
            <a:r>
              <a:rPr lang="en-US" sz="800" dirty="0"/>
              <a:t>, </a:t>
            </a:r>
            <a:r>
              <a:rPr lang="en-US" sz="800" dirty="0" err="1"/>
              <a:t>como</a:t>
            </a:r>
            <a:r>
              <a:rPr lang="en-US" sz="800" dirty="0"/>
              <a:t> </a:t>
            </a:r>
            <a:r>
              <a:rPr lang="en-US" sz="800" dirty="0" err="1"/>
              <a:t>canalizaciones</a:t>
            </a:r>
            <a:r>
              <a:rPr lang="en-US" sz="800" dirty="0"/>
              <a:t> de DevOps de Git para </a:t>
            </a:r>
            <a:r>
              <a:rPr lang="en-US" sz="800" dirty="0" err="1"/>
              <a:t>artefactos</a:t>
            </a:r>
            <a:r>
              <a:rPr lang="en-US" sz="800" dirty="0"/>
              <a:t> de </a:t>
            </a:r>
            <a:r>
              <a:rPr lang="en-US" sz="800" dirty="0" err="1"/>
              <a:t>ingeniería</a:t>
            </a:r>
            <a:r>
              <a:rPr lang="en-US" sz="800" dirty="0"/>
              <a:t> de </a:t>
            </a:r>
            <a:r>
              <a:rPr lang="en-US" sz="800" dirty="0" err="1"/>
              <a:t>datos</a:t>
            </a:r>
            <a:r>
              <a:rPr lang="en-US" sz="800" dirty="0"/>
              <a:t>
</a:t>
            </a:r>
            <a:r>
              <a:rPr lang="en-US" sz="800" dirty="0" err="1"/>
              <a:t>Optimice</a:t>
            </a:r>
            <a:r>
              <a:rPr lang="en-US" sz="800" dirty="0"/>
              <a:t> </a:t>
            </a:r>
            <a:r>
              <a:rPr lang="en-US" sz="800" dirty="0" err="1"/>
              <a:t>su</a:t>
            </a:r>
            <a:r>
              <a:rPr lang="en-US" sz="800" dirty="0"/>
              <a:t> </a:t>
            </a:r>
            <a:r>
              <a:rPr lang="en-US" sz="800" dirty="0" err="1"/>
              <a:t>trabajo</a:t>
            </a:r>
            <a:r>
              <a:rPr lang="en-US" sz="800" dirty="0"/>
              <a:t> con </a:t>
            </a:r>
            <a:r>
              <a:rPr lang="en-US" sz="800" dirty="0" err="1"/>
              <a:t>una</a:t>
            </a:r>
            <a:r>
              <a:rPr lang="en-US" sz="800" dirty="0"/>
              <a:t> </a:t>
            </a:r>
            <a:r>
              <a:rPr lang="en-US" sz="800" dirty="0" err="1"/>
              <a:t>única</a:t>
            </a:r>
            <a:r>
              <a:rPr lang="en-US" sz="800" dirty="0"/>
              <a:t> </a:t>
            </a:r>
            <a:r>
              <a:rPr lang="en-US" sz="800" dirty="0" err="1"/>
              <a:t>plataforma</a:t>
            </a:r>
            <a:r>
              <a:rPr lang="en-US" sz="800" dirty="0"/>
              <a:t> para </a:t>
            </a:r>
            <a:r>
              <a:rPr lang="en-US" sz="800" dirty="0" err="1"/>
              <a:t>crear</a:t>
            </a:r>
            <a:r>
              <a:rPr lang="en-US" sz="800" dirty="0"/>
              <a:t> y </a:t>
            </a:r>
            <a:r>
              <a:rPr lang="en-US" sz="800" dirty="0" err="1"/>
              <a:t>operar</a:t>
            </a:r>
            <a:r>
              <a:rPr lang="en-US" sz="800" dirty="0"/>
              <a:t> </a:t>
            </a:r>
            <a:r>
              <a:rPr lang="en-US" sz="800" dirty="0" err="1"/>
              <a:t>canalizaciones</a:t>
            </a:r>
            <a:r>
              <a:rPr lang="en-US" sz="800" dirty="0"/>
              <a:t> de </a:t>
            </a:r>
            <a:r>
              <a:rPr lang="en-US" sz="800" dirty="0" err="1"/>
              <a:t>análisis</a:t>
            </a:r>
            <a:r>
              <a:rPr lang="en-US" sz="800" dirty="0"/>
              <a:t> </a:t>
            </a:r>
            <a:r>
              <a:rPr lang="en-US" sz="800" dirty="0" err="1"/>
              <a:t>en</a:t>
            </a:r>
            <a:r>
              <a:rPr lang="en-US" sz="800" dirty="0"/>
              <a:t> </a:t>
            </a:r>
            <a:r>
              <a:rPr lang="en-US" sz="800" dirty="0" err="1"/>
              <a:t>tiempo</a:t>
            </a:r>
            <a:r>
              <a:rPr lang="en-US" sz="800" dirty="0"/>
              <a:t> real, </a:t>
            </a:r>
            <a:r>
              <a:rPr lang="en-US" sz="800" dirty="0" err="1"/>
              <a:t>lagos</a:t>
            </a:r>
            <a:r>
              <a:rPr lang="en-US" sz="800" dirty="0"/>
              <a:t> de </a:t>
            </a:r>
            <a:r>
              <a:rPr lang="en-US" sz="800" dirty="0" err="1"/>
              <a:t>datos</a:t>
            </a:r>
            <a:r>
              <a:rPr lang="en-US" sz="800" dirty="0"/>
              <a:t>, casas de </a:t>
            </a:r>
            <a:r>
              <a:rPr lang="en-US" sz="800" dirty="0" err="1"/>
              <a:t>lagos</a:t>
            </a:r>
            <a:r>
              <a:rPr lang="en-US" sz="800" dirty="0"/>
              <a:t>, </a:t>
            </a:r>
            <a:r>
              <a:rPr lang="en-US" sz="800" dirty="0" err="1"/>
              <a:t>almacenes</a:t>
            </a:r>
            <a:r>
              <a:rPr lang="en-US" sz="800" dirty="0"/>
              <a:t>, mercados y </a:t>
            </a:r>
            <a:r>
              <a:rPr lang="en-US" sz="800" dirty="0" err="1"/>
              <a:t>cubos</a:t>
            </a:r>
            <a:r>
              <a:rPr lang="en-US" sz="800" dirty="0"/>
              <a:t> </a:t>
            </a:r>
            <a:r>
              <a:rPr lang="en-US" sz="800" dirty="0" err="1"/>
              <a:t>utilizando</a:t>
            </a:r>
            <a:r>
              <a:rPr lang="en-US" sz="800" dirty="0"/>
              <a:t> </a:t>
            </a:r>
            <a:r>
              <a:rPr lang="en-US" sz="800" dirty="0" err="1"/>
              <a:t>su</a:t>
            </a:r>
            <a:r>
              <a:rPr lang="en-US" sz="800" dirty="0"/>
              <a:t> IDE, </a:t>
            </a:r>
            <a:r>
              <a:rPr lang="en-US" sz="800" dirty="0" err="1"/>
              <a:t>complementos</a:t>
            </a:r>
            <a:r>
              <a:rPr lang="en-US" sz="800" dirty="0"/>
              <a:t> y </a:t>
            </a:r>
            <a:r>
              <a:rPr lang="en-US" sz="800" dirty="0" err="1"/>
              <a:t>herramientas</a:t>
            </a:r>
            <a:r>
              <a:rPr lang="en-US" sz="800" dirty="0"/>
              <a:t> </a:t>
            </a:r>
            <a:r>
              <a:rPr lang="en-US" sz="800" dirty="0" err="1"/>
              <a:t>preferidos</a:t>
            </a:r>
            <a:r>
              <a:rPr lang="en-US" sz="800" dirty="0"/>
              <a:t>. 
</a:t>
            </a:r>
            <a:r>
              <a:rPr lang="en-US" sz="800" dirty="0" err="1"/>
              <a:t>Reduzca</a:t>
            </a:r>
            <a:r>
              <a:rPr lang="en-US" sz="800" dirty="0"/>
              <a:t> la </a:t>
            </a:r>
            <a:r>
              <a:rPr lang="en-US" sz="800" dirty="0" err="1"/>
              <a:t>costosa</a:t>
            </a:r>
            <a:r>
              <a:rPr lang="en-US" sz="800" dirty="0"/>
              <a:t> </a:t>
            </a:r>
            <a:r>
              <a:rPr lang="en-US" sz="800" dirty="0" err="1"/>
              <a:t>replicación</a:t>
            </a:r>
            <a:r>
              <a:rPr lang="en-US" sz="800" dirty="0"/>
              <a:t> y </a:t>
            </a:r>
            <a:r>
              <a:rPr lang="en-US" sz="800" dirty="0" err="1"/>
              <a:t>el</a:t>
            </a:r>
            <a:r>
              <a:rPr lang="en-US" sz="800" dirty="0"/>
              <a:t> </a:t>
            </a:r>
            <a:r>
              <a:rPr lang="en-US" sz="800" dirty="0" err="1"/>
              <a:t>movimiento</a:t>
            </a:r>
            <a:r>
              <a:rPr lang="en-US" sz="800" dirty="0"/>
              <a:t> de </a:t>
            </a:r>
            <a:r>
              <a:rPr lang="en-US" sz="800" dirty="0" err="1"/>
              <a:t>datos</a:t>
            </a:r>
            <a:r>
              <a:rPr lang="en-US" sz="800" dirty="0"/>
              <a:t> con la </a:t>
            </a:r>
            <a:r>
              <a:rPr lang="en-US" sz="800" dirty="0" err="1"/>
              <a:t>capacidad</a:t>
            </a:r>
            <a:r>
              <a:rPr lang="en-US" sz="800" dirty="0"/>
              <a:t> de </a:t>
            </a:r>
            <a:r>
              <a:rPr lang="en-US" sz="800" dirty="0" err="1"/>
              <a:t>producir</a:t>
            </a:r>
            <a:r>
              <a:rPr lang="en-US" sz="800" dirty="0"/>
              <a:t> conjuntos de </a:t>
            </a:r>
            <a:r>
              <a:rPr lang="en-US" sz="800" dirty="0" err="1"/>
              <a:t>datos</a:t>
            </a:r>
            <a:r>
              <a:rPr lang="en-US" sz="800" dirty="0"/>
              <a:t> base que </a:t>
            </a:r>
            <a:r>
              <a:rPr lang="en-US" sz="800" dirty="0" err="1"/>
              <a:t>pueden</a:t>
            </a:r>
            <a:r>
              <a:rPr lang="en-US" sz="800" dirty="0"/>
              <a:t> </a:t>
            </a:r>
            <a:r>
              <a:rPr lang="en-US" sz="800" dirty="0" err="1"/>
              <a:t>servir</a:t>
            </a:r>
            <a:r>
              <a:rPr lang="en-US" sz="800" dirty="0"/>
              <a:t> a </a:t>
            </a:r>
            <a:r>
              <a:rPr lang="en-US" sz="800" dirty="0" err="1"/>
              <a:t>los</a:t>
            </a:r>
            <a:r>
              <a:rPr lang="en-US" sz="800" dirty="0"/>
              <a:t> </a:t>
            </a:r>
            <a:r>
              <a:rPr lang="en-US" sz="800" dirty="0" err="1"/>
              <a:t>analistas</a:t>
            </a:r>
            <a:r>
              <a:rPr lang="en-US" sz="800" dirty="0"/>
              <a:t> y </a:t>
            </a:r>
            <a:r>
              <a:rPr lang="en-US" sz="800" dirty="0" err="1"/>
              <a:t>científicos</a:t>
            </a:r>
            <a:r>
              <a:rPr lang="en-US" sz="800" dirty="0"/>
              <a:t> de </a:t>
            </a:r>
            <a:r>
              <a:rPr lang="en-US" sz="800" dirty="0" err="1"/>
              <a:t>datos</a:t>
            </a:r>
            <a:r>
              <a:rPr lang="en-US" sz="800" dirty="0"/>
              <a:t> sin </a:t>
            </a:r>
            <a:r>
              <a:rPr lang="en-US" sz="800" dirty="0" err="1"/>
              <a:t>necesidad</a:t>
            </a:r>
            <a:r>
              <a:rPr lang="en-US" sz="800" dirty="0"/>
              <a:t> de </a:t>
            </a:r>
            <a:r>
              <a:rPr lang="en-US" sz="800" dirty="0" err="1"/>
              <a:t>crear</a:t>
            </a:r>
            <a:r>
              <a:rPr lang="en-US" sz="800" dirty="0"/>
              <a:t> </a:t>
            </a:r>
            <a:r>
              <a:rPr lang="en-US" sz="800" dirty="0" err="1"/>
              <a:t>canalizaciones</a:t>
            </a:r>
            <a:endParaRPr kumimoji="0" lang="en-US" sz="900" i="0" u="none" strike="noStrike" kern="1200" cap="none" spc="-20" normalizeH="0" baseline="0" noProof="0" dirty="0">
              <a:ln>
                <a:noFill/>
              </a:ln>
              <a:solidFill>
                <a:srgbClr val="000000"/>
              </a:solidFill>
              <a:effectLst/>
              <a:uLnTx/>
              <a:uFillTx/>
              <a:latin typeface="Segoe UI"/>
              <a:ea typeface="+mn-ea"/>
              <a:cs typeface="Segoe UI" panose="020B0502040204020203" pitchFamily="34" charset="0"/>
            </a:endParaRPr>
          </a:p>
        </p:txBody>
      </p:sp>
      <p:sp>
        <p:nvSpPr>
          <p:cNvPr id="13" name="Text Placeholder 4">
            <a:extLst>
              <a:ext uri="{FF2B5EF4-FFF2-40B4-BE49-F238E27FC236}">
                <a16:creationId xmlns:a16="http://schemas.microsoft.com/office/drawing/2014/main" id="{794D5759-EF9E-4006-28AB-423F307F0D58}"/>
              </a:ext>
            </a:extLst>
          </p:cNvPr>
          <p:cNvSpPr txBox="1">
            <a:spLocks/>
          </p:cNvSpPr>
          <p:nvPr/>
        </p:nvSpPr>
        <p:spPr>
          <a:xfrm>
            <a:off x="691208" y="4144795"/>
            <a:ext cx="2334099" cy="1376328"/>
          </a:xfrm>
          <a:prstGeom prst="roundRect">
            <a:avLst/>
          </a:prstGeom>
          <a:solidFill>
            <a:srgbClr val="FFFFFF"/>
          </a:solidFill>
          <a:effectLst>
            <a:outerShdw blurRad="177800" dist="50800" dir="2160000" algn="tl" rotWithShape="0">
              <a:prstClr val="black">
                <a:alpha val="17000"/>
              </a:prstClr>
            </a:outerShdw>
          </a:effectLst>
        </p:spPr>
        <p:txBody>
          <a:bodyPr vert="horz" wrap="square" lIns="91440" tIns="45720" rIns="91440" bIns="91440" rtlCol="0">
            <a:no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400">
              <a:spcBef>
                <a:spcPts val="0"/>
              </a:spcBef>
              <a:buSzTx/>
              <a:buNone/>
              <a:defRPr/>
            </a:pPr>
            <a:r>
              <a:rPr lang="en-US" sz="800" b="1" dirty="0" err="1">
                <a:solidFill>
                  <a:srgbClr val="000000"/>
                </a:solidFill>
              </a:rPr>
              <a:t>Experiencias</a:t>
            </a:r>
            <a:r>
              <a:rPr lang="en-US" sz="800" b="1" dirty="0">
                <a:solidFill>
                  <a:srgbClr val="000000"/>
                </a:solidFill>
              </a:rPr>
              <a:t> de </a:t>
            </a:r>
            <a:r>
              <a:rPr lang="en-US" sz="800" b="1" dirty="0" err="1">
                <a:solidFill>
                  <a:srgbClr val="000000"/>
                </a:solidFill>
              </a:rPr>
              <a:t>apoyo</a:t>
            </a:r>
            <a:r>
              <a:rPr lang="en-US" sz="800" b="1" dirty="0">
                <a:solidFill>
                  <a:srgbClr val="000000"/>
                </a:solidFill>
              </a:rPr>
              <a:t>:</a:t>
            </a:r>
            <a:endParaRPr kumimoji="0" lang="en-US" sz="8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14" name="Graphic 13">
            <a:extLst>
              <a:ext uri="{FF2B5EF4-FFF2-40B4-BE49-F238E27FC236}">
                <a16:creationId xmlns:a16="http://schemas.microsoft.com/office/drawing/2014/main" id="{3425F033-AB1D-0C81-71A9-EA68C2FCD34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71098" y="4935395"/>
            <a:ext cx="320040" cy="320040"/>
          </a:xfrm>
          <a:prstGeom prst="rect">
            <a:avLst/>
          </a:prstGeom>
        </p:spPr>
      </p:pic>
      <p:pic>
        <p:nvPicPr>
          <p:cNvPr id="15" name="Graphic 14">
            <a:extLst>
              <a:ext uri="{FF2B5EF4-FFF2-40B4-BE49-F238E27FC236}">
                <a16:creationId xmlns:a16="http://schemas.microsoft.com/office/drawing/2014/main" id="{3C40FF5C-0518-409D-FF14-0BD0CBF3C03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8810" y="4439826"/>
            <a:ext cx="274320" cy="274320"/>
          </a:xfrm>
          <a:prstGeom prst="rect">
            <a:avLst/>
          </a:prstGeom>
        </p:spPr>
      </p:pic>
      <p:pic>
        <p:nvPicPr>
          <p:cNvPr id="16" name="Graphic 15">
            <a:extLst>
              <a:ext uri="{FF2B5EF4-FFF2-40B4-BE49-F238E27FC236}">
                <a16:creationId xmlns:a16="http://schemas.microsoft.com/office/drawing/2014/main" id="{3072057C-2613-3E14-C1B7-B186A2D4716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5388" y="4439826"/>
            <a:ext cx="274320" cy="274320"/>
          </a:xfrm>
          <a:prstGeom prst="rect">
            <a:avLst/>
          </a:prstGeom>
        </p:spPr>
      </p:pic>
      <p:pic>
        <p:nvPicPr>
          <p:cNvPr id="17" name="Graphic 16">
            <a:extLst>
              <a:ext uri="{FF2B5EF4-FFF2-40B4-BE49-F238E27FC236}">
                <a16:creationId xmlns:a16="http://schemas.microsoft.com/office/drawing/2014/main" id="{D1FD0EC1-7386-2244-89F5-C6C5BFDB885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7380" y="4965875"/>
            <a:ext cx="274320" cy="274320"/>
          </a:xfrm>
          <a:prstGeom prst="rect">
            <a:avLst/>
          </a:prstGeom>
        </p:spPr>
      </p:pic>
      <p:sp>
        <p:nvSpPr>
          <p:cNvPr id="18" name="Text Placeholder 7">
            <a:extLst>
              <a:ext uri="{FF2B5EF4-FFF2-40B4-BE49-F238E27FC236}">
                <a16:creationId xmlns:a16="http://schemas.microsoft.com/office/drawing/2014/main" id="{BF7035EB-4118-56A6-3B82-B61DCC310B78}"/>
              </a:ext>
            </a:extLst>
          </p:cNvPr>
          <p:cNvSpPr txBox="1">
            <a:spLocks/>
          </p:cNvSpPr>
          <p:nvPr/>
        </p:nvSpPr>
        <p:spPr>
          <a:xfrm>
            <a:off x="3413125" y="1257530"/>
            <a:ext cx="2533650"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defRPr/>
            </a:pPr>
            <a:r>
              <a:rPr lang="en-US" sz="1400" dirty="0" err="1">
                <a:solidFill>
                  <a:srgbClr val="2A446F"/>
                </a:solidFill>
              </a:rPr>
              <a:t>Científicos</a:t>
            </a:r>
            <a:r>
              <a:rPr lang="en-US" sz="1400" dirty="0">
                <a:solidFill>
                  <a:srgbClr val="2A446F"/>
                </a:solidFill>
              </a:rPr>
              <a:t> de </a:t>
            </a:r>
            <a:r>
              <a:rPr lang="en-US" sz="1400" dirty="0" err="1">
                <a:solidFill>
                  <a:srgbClr val="2A446F"/>
                </a:solidFill>
              </a:rPr>
              <a:t>datos</a:t>
            </a:r>
            <a:endParaRPr kumimoji="0" lang="en-US" sz="1400" b="0" i="0" u="none" strike="noStrike" kern="1200" cap="none" spc="0" normalizeH="0" baseline="0" noProof="0" dirty="0">
              <a:ln>
                <a:noFill/>
              </a:ln>
              <a:solidFill>
                <a:srgbClr val="2A446F"/>
              </a:solidFill>
              <a:effectLst/>
              <a:uLnTx/>
              <a:uFillTx/>
              <a:latin typeface="Segoe UI Semibold"/>
              <a:ea typeface="+mn-ea"/>
              <a:cs typeface="Segoe UI" panose="020B0502040204020203" pitchFamily="34" charset="0"/>
            </a:endParaRPr>
          </a:p>
        </p:txBody>
      </p:sp>
      <p:sp>
        <p:nvSpPr>
          <p:cNvPr id="19" name="Text Placeholder 5">
            <a:extLst>
              <a:ext uri="{FF2B5EF4-FFF2-40B4-BE49-F238E27FC236}">
                <a16:creationId xmlns:a16="http://schemas.microsoft.com/office/drawing/2014/main" id="{8D578A15-C562-BDB4-69E3-2B55BFD1F9AC}"/>
              </a:ext>
            </a:extLst>
          </p:cNvPr>
          <p:cNvSpPr txBox="1">
            <a:spLocks/>
          </p:cNvSpPr>
          <p:nvPr/>
        </p:nvSpPr>
        <p:spPr>
          <a:xfrm>
            <a:off x="3520133" y="4144795"/>
            <a:ext cx="2331720" cy="1376328"/>
          </a:xfrm>
          <a:prstGeom prst="roundRect">
            <a:avLst/>
          </a:prstGeom>
          <a:solidFill>
            <a:srgbClr val="FFFFFF"/>
          </a:solidFill>
          <a:effectLst>
            <a:outerShdw blurRad="177800" dist="50800" dir="2160000" algn="tl" rotWithShape="0">
              <a:prstClr val="black">
                <a:alpha val="17000"/>
              </a:prstClr>
            </a:outerShdw>
          </a:effectLst>
        </p:spPr>
        <p:txBody>
          <a:bodyPr vert="horz" wrap="square" lIns="91440" tIns="45720" rIns="91440" bIns="91440" rtlCol="0">
            <a:no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400">
              <a:spcBef>
                <a:spcPts val="0"/>
              </a:spcBef>
              <a:buSzTx/>
              <a:buNone/>
              <a:defRPr/>
            </a:pPr>
            <a:r>
              <a:rPr lang="en-US" sz="800" b="1" dirty="0" err="1">
                <a:solidFill>
                  <a:srgbClr val="000000"/>
                </a:solidFill>
              </a:rPr>
              <a:t>Experiencias</a:t>
            </a:r>
            <a:r>
              <a:rPr lang="en-US" sz="800" b="1" dirty="0">
                <a:solidFill>
                  <a:srgbClr val="000000"/>
                </a:solidFill>
              </a:rPr>
              <a:t> de </a:t>
            </a:r>
            <a:r>
              <a:rPr lang="en-US" sz="800" b="1" dirty="0" err="1">
                <a:solidFill>
                  <a:srgbClr val="000000"/>
                </a:solidFill>
              </a:rPr>
              <a:t>apoyo</a:t>
            </a:r>
            <a:endParaRPr kumimoji="0" lang="en-US" sz="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20" name="Picture 4">
            <a:extLst>
              <a:ext uri="{FF2B5EF4-FFF2-40B4-BE49-F238E27FC236}">
                <a16:creationId xmlns:a16="http://schemas.microsoft.com/office/drawing/2014/main" id="{9EE2EDCB-8A54-78E6-102D-6CA60822B491}"/>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1751" y="4601946"/>
            <a:ext cx="274320" cy="295169"/>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BB0D0024-5A29-52B1-32EB-D9DA409DBE47}"/>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52313" y="4589510"/>
            <a:ext cx="320040" cy="320040"/>
          </a:xfrm>
          <a:prstGeom prst="rect">
            <a:avLst/>
          </a:prstGeom>
        </p:spPr>
      </p:pic>
      <p:sp>
        <p:nvSpPr>
          <p:cNvPr id="22" name="Text Placeholder 8">
            <a:extLst>
              <a:ext uri="{FF2B5EF4-FFF2-40B4-BE49-F238E27FC236}">
                <a16:creationId xmlns:a16="http://schemas.microsoft.com/office/drawing/2014/main" id="{2AA844F3-9871-48EC-25A7-AA5A8C9F7445}"/>
              </a:ext>
            </a:extLst>
          </p:cNvPr>
          <p:cNvSpPr txBox="1">
            <a:spLocks/>
          </p:cNvSpPr>
          <p:nvPr/>
        </p:nvSpPr>
        <p:spPr>
          <a:xfrm>
            <a:off x="6244208" y="1257530"/>
            <a:ext cx="2532063"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defRPr/>
            </a:pPr>
            <a:r>
              <a:rPr lang="en-US" sz="1400" dirty="0" err="1">
                <a:solidFill>
                  <a:srgbClr val="2A446F"/>
                </a:solidFill>
              </a:rPr>
              <a:t>Analistas</a:t>
            </a:r>
            <a:r>
              <a:rPr lang="en-US" sz="1400" dirty="0">
                <a:solidFill>
                  <a:srgbClr val="2A446F"/>
                </a:solidFill>
              </a:rPr>
              <a:t> de </a:t>
            </a:r>
            <a:r>
              <a:rPr lang="en-US" sz="1400" dirty="0" err="1">
                <a:solidFill>
                  <a:srgbClr val="2A446F"/>
                </a:solidFill>
              </a:rPr>
              <a:t>datos</a:t>
            </a:r>
            <a:endParaRPr kumimoji="0" lang="en-US" sz="1400" b="0" i="0" u="none" strike="noStrike" kern="1200" cap="none" spc="0" normalizeH="0" baseline="0" noProof="0" dirty="0">
              <a:ln>
                <a:noFill/>
              </a:ln>
              <a:solidFill>
                <a:srgbClr val="2A446F"/>
              </a:solidFill>
              <a:effectLst/>
              <a:uLnTx/>
              <a:uFillTx/>
              <a:latin typeface="Segoe UI Semibold"/>
              <a:ea typeface="+mn-ea"/>
              <a:cs typeface="Segoe UI" panose="020B0502040204020203" pitchFamily="34" charset="0"/>
            </a:endParaRPr>
          </a:p>
        </p:txBody>
      </p:sp>
      <p:sp>
        <p:nvSpPr>
          <p:cNvPr id="23" name="Text Placeholder 9">
            <a:extLst>
              <a:ext uri="{FF2B5EF4-FFF2-40B4-BE49-F238E27FC236}">
                <a16:creationId xmlns:a16="http://schemas.microsoft.com/office/drawing/2014/main" id="{636684C5-0E28-0B41-4397-F85D4BDA49F9}"/>
              </a:ext>
            </a:extLst>
          </p:cNvPr>
          <p:cNvSpPr txBox="1">
            <a:spLocks/>
          </p:cNvSpPr>
          <p:nvPr/>
        </p:nvSpPr>
        <p:spPr>
          <a:xfrm>
            <a:off x="6351216" y="4144795"/>
            <a:ext cx="2331720" cy="1376328"/>
          </a:xfrm>
          <a:prstGeom prst="roundRect">
            <a:avLst/>
          </a:prstGeom>
          <a:solidFill>
            <a:srgbClr val="FFFFFF"/>
          </a:solidFill>
          <a:effectLst>
            <a:outerShdw blurRad="177800" dist="50800" dir="2160000" algn="tl" rotWithShape="0">
              <a:prstClr val="black">
                <a:alpha val="17000"/>
              </a:prstClr>
            </a:outerShdw>
          </a:effectLst>
        </p:spPr>
        <p:txBody>
          <a:bodyPr vert="horz" wrap="square" lIns="91440" tIns="45720" rIns="91440" bIns="91440" rtlCol="0">
            <a:no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400">
              <a:spcBef>
                <a:spcPts val="0"/>
              </a:spcBef>
              <a:buSzTx/>
              <a:buNone/>
              <a:defRPr/>
            </a:pPr>
            <a:r>
              <a:rPr lang="en-US" sz="800" b="1" dirty="0" err="1">
                <a:solidFill>
                  <a:srgbClr val="000000"/>
                </a:solidFill>
              </a:rPr>
              <a:t>Experiencias</a:t>
            </a:r>
            <a:r>
              <a:rPr lang="en-US" sz="800" b="1" dirty="0">
                <a:solidFill>
                  <a:srgbClr val="000000"/>
                </a:solidFill>
              </a:rPr>
              <a:t> de </a:t>
            </a:r>
            <a:r>
              <a:rPr lang="en-US" sz="800" b="1" dirty="0" err="1">
                <a:solidFill>
                  <a:srgbClr val="000000"/>
                </a:solidFill>
              </a:rPr>
              <a:t>apoyo</a:t>
            </a:r>
            <a:endParaRPr kumimoji="0" lang="en-US" sz="8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24" name="Graphic 23">
            <a:extLst>
              <a:ext uri="{FF2B5EF4-FFF2-40B4-BE49-F238E27FC236}">
                <a16:creationId xmlns:a16="http://schemas.microsoft.com/office/drawing/2014/main" id="{9D61E9C6-FE6F-03A2-D452-409473C37BD9}"/>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22506" y="4612370"/>
            <a:ext cx="274320" cy="274320"/>
          </a:xfrm>
          <a:prstGeom prst="rect">
            <a:avLst/>
          </a:prstGeom>
        </p:spPr>
      </p:pic>
      <p:sp>
        <p:nvSpPr>
          <p:cNvPr id="25" name="Text Placeholder 10">
            <a:extLst>
              <a:ext uri="{FF2B5EF4-FFF2-40B4-BE49-F238E27FC236}">
                <a16:creationId xmlns:a16="http://schemas.microsoft.com/office/drawing/2014/main" id="{CC01EC63-63B7-BABA-52B1-39409F6C46A1}"/>
              </a:ext>
            </a:extLst>
          </p:cNvPr>
          <p:cNvSpPr txBox="1">
            <a:spLocks/>
          </p:cNvSpPr>
          <p:nvPr/>
        </p:nvSpPr>
        <p:spPr>
          <a:xfrm>
            <a:off x="9073133" y="1257530"/>
            <a:ext cx="2533650"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defRPr/>
            </a:pPr>
            <a:r>
              <a:rPr lang="en-US" sz="1400" dirty="0">
                <a:solidFill>
                  <a:srgbClr val="2A446F"/>
                </a:solidFill>
              </a:rPr>
              <a:t>Datos </a:t>
            </a:r>
            <a:r>
              <a:rPr lang="en-US" sz="1400" dirty="0" err="1">
                <a:solidFill>
                  <a:srgbClr val="2A446F"/>
                </a:solidFill>
              </a:rPr>
              <a:t>Ciudadanos</a:t>
            </a:r>
            <a:endParaRPr kumimoji="0" lang="en-US" sz="1400" b="0" i="0" u="none" strike="noStrike" kern="1200" cap="none" spc="0" normalizeH="0" baseline="0" noProof="0" dirty="0">
              <a:ln>
                <a:noFill/>
              </a:ln>
              <a:solidFill>
                <a:srgbClr val="2A446F"/>
              </a:solidFill>
              <a:effectLst/>
              <a:uLnTx/>
              <a:uFillTx/>
              <a:latin typeface="Segoe UI Semibold"/>
              <a:ea typeface="+mn-ea"/>
              <a:cs typeface="Segoe UI" panose="020B0502040204020203" pitchFamily="34" charset="0"/>
            </a:endParaRPr>
          </a:p>
        </p:txBody>
      </p:sp>
      <p:sp>
        <p:nvSpPr>
          <p:cNvPr id="26" name="Text Placeholder 11">
            <a:extLst>
              <a:ext uri="{FF2B5EF4-FFF2-40B4-BE49-F238E27FC236}">
                <a16:creationId xmlns:a16="http://schemas.microsoft.com/office/drawing/2014/main" id="{7D29DE26-6544-E52B-ABE8-41F660732CBB}"/>
              </a:ext>
            </a:extLst>
          </p:cNvPr>
          <p:cNvSpPr txBox="1">
            <a:spLocks/>
          </p:cNvSpPr>
          <p:nvPr/>
        </p:nvSpPr>
        <p:spPr>
          <a:xfrm>
            <a:off x="9180141" y="4144795"/>
            <a:ext cx="2331720" cy="1376328"/>
          </a:xfrm>
          <a:prstGeom prst="roundRect">
            <a:avLst/>
          </a:prstGeom>
          <a:solidFill>
            <a:srgbClr val="FFFFFF"/>
          </a:solidFill>
          <a:effectLst>
            <a:outerShdw blurRad="177800" dist="50800" dir="2160000" algn="tl" rotWithShape="0">
              <a:prstClr val="black">
                <a:alpha val="17000"/>
              </a:prstClr>
            </a:outerShdw>
          </a:effectLst>
        </p:spPr>
        <p:txBody>
          <a:bodyPr vert="horz" wrap="square" lIns="91440" tIns="45720" rIns="91440" bIns="91440" rtlCol="0">
            <a:no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400">
              <a:spcBef>
                <a:spcPts val="0"/>
              </a:spcBef>
              <a:buSzTx/>
              <a:buNone/>
              <a:defRPr/>
            </a:pPr>
            <a:r>
              <a:rPr lang="en-US" sz="800" b="1" dirty="0" err="1">
                <a:solidFill>
                  <a:srgbClr val="000000"/>
                </a:solidFill>
              </a:rPr>
              <a:t>Experiencias</a:t>
            </a:r>
            <a:r>
              <a:rPr lang="en-US" sz="800" b="1" dirty="0">
                <a:solidFill>
                  <a:srgbClr val="000000"/>
                </a:solidFill>
              </a:rPr>
              <a:t> de </a:t>
            </a:r>
            <a:r>
              <a:rPr lang="en-US" sz="800" b="1" dirty="0" err="1">
                <a:solidFill>
                  <a:srgbClr val="000000"/>
                </a:solidFill>
              </a:rPr>
              <a:t>apoyo</a:t>
            </a:r>
            <a:endParaRPr kumimoji="0" lang="en-US" sz="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27" name="Picture 26">
            <a:extLst>
              <a:ext uri="{FF2B5EF4-FFF2-40B4-BE49-F238E27FC236}">
                <a16:creationId xmlns:a16="http://schemas.microsoft.com/office/drawing/2014/main" id="{21A6935C-C80E-38D7-ABCD-F2BDFAAEA591}"/>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30470" y="4598721"/>
            <a:ext cx="274320" cy="301619"/>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41">
            <a:extLst>
              <a:ext uri="{FF2B5EF4-FFF2-40B4-BE49-F238E27FC236}">
                <a16:creationId xmlns:a16="http://schemas.microsoft.com/office/drawing/2014/main" id="{BE7EAB50-0A4D-6C9D-0D1E-91EDE12BD1D4}"/>
              </a:ext>
              <a:ext uri="{C183D7F6-B498-43B3-948B-1728B52AA6E4}">
                <adec:decorative xmlns:adec="http://schemas.microsoft.com/office/drawing/2017/decorative" val="1"/>
              </a:ext>
            </a:extLst>
          </p:cNvPr>
          <p:cNvCxnSpPr>
            <a:cxnSpLocks/>
          </p:cNvCxnSpPr>
          <p:nvPr/>
        </p:nvCxnSpPr>
        <p:spPr>
          <a:xfrm>
            <a:off x="2797623" y="3923911"/>
            <a:ext cx="1005840" cy="0"/>
          </a:xfrm>
          <a:prstGeom prst="straightConnector1">
            <a:avLst/>
          </a:prstGeom>
          <a:noFill/>
          <a:ln w="28575" cap="rnd" cmpd="sng" algn="ctr">
            <a:solidFill>
              <a:srgbClr val="0078D3"/>
            </a:solidFill>
            <a:prstDash val="solid"/>
            <a:headEnd type="none" w="med" len="sm"/>
            <a:tailEnd type="arrow" w="med" len="med"/>
          </a:ln>
          <a:effectLst/>
        </p:spPr>
      </p:cxnSp>
      <p:cxnSp>
        <p:nvCxnSpPr>
          <p:cNvPr id="29" name="Straight Arrow Connector 41">
            <a:extLst>
              <a:ext uri="{FF2B5EF4-FFF2-40B4-BE49-F238E27FC236}">
                <a16:creationId xmlns:a16="http://schemas.microsoft.com/office/drawing/2014/main" id="{476C3B16-1D78-8E04-31B1-501DABC8F444}"/>
              </a:ext>
              <a:ext uri="{C183D7F6-B498-43B3-948B-1728B52AA6E4}">
                <adec:decorative xmlns:adec="http://schemas.microsoft.com/office/drawing/2017/decorative" val="1"/>
              </a:ext>
            </a:extLst>
          </p:cNvPr>
          <p:cNvCxnSpPr>
            <a:cxnSpLocks/>
          </p:cNvCxnSpPr>
          <p:nvPr/>
        </p:nvCxnSpPr>
        <p:spPr>
          <a:xfrm>
            <a:off x="5593080" y="3923911"/>
            <a:ext cx="1005840" cy="0"/>
          </a:xfrm>
          <a:prstGeom prst="straightConnector1">
            <a:avLst/>
          </a:prstGeom>
          <a:noFill/>
          <a:ln w="28575" cap="rnd" cmpd="sng" algn="ctr">
            <a:solidFill>
              <a:srgbClr val="0078D3"/>
            </a:solidFill>
            <a:prstDash val="solid"/>
            <a:headEnd type="none" w="med" len="sm"/>
            <a:tailEnd type="arrow" w="med" len="med"/>
          </a:ln>
          <a:effectLst/>
        </p:spPr>
      </p:cxnSp>
      <p:cxnSp>
        <p:nvCxnSpPr>
          <p:cNvPr id="30" name="Straight Arrow Connector 42">
            <a:extLst>
              <a:ext uri="{FF2B5EF4-FFF2-40B4-BE49-F238E27FC236}">
                <a16:creationId xmlns:a16="http://schemas.microsoft.com/office/drawing/2014/main" id="{82868EBE-E1DF-3839-2B87-612E29234D79}"/>
              </a:ext>
              <a:ext uri="{C183D7F6-B498-43B3-948B-1728B52AA6E4}">
                <adec:decorative xmlns:adec="http://schemas.microsoft.com/office/drawing/2017/decorative" val="1"/>
              </a:ext>
            </a:extLst>
          </p:cNvPr>
          <p:cNvCxnSpPr>
            <a:cxnSpLocks/>
          </p:cNvCxnSpPr>
          <p:nvPr/>
        </p:nvCxnSpPr>
        <p:spPr>
          <a:xfrm>
            <a:off x="8455535" y="3923911"/>
            <a:ext cx="1005840" cy="0"/>
          </a:xfrm>
          <a:prstGeom prst="straightConnector1">
            <a:avLst/>
          </a:prstGeom>
          <a:noFill/>
          <a:ln w="28575" cap="rnd" cmpd="sng" algn="ctr">
            <a:solidFill>
              <a:srgbClr val="0078D3"/>
            </a:solidFill>
            <a:prstDash val="solid"/>
            <a:headEnd type="none" w="med" len="sm"/>
            <a:tailEnd type="arrow" w="med" len="med"/>
          </a:ln>
          <a:effectLst/>
        </p:spPr>
      </p:cxnSp>
      <p:cxnSp>
        <p:nvCxnSpPr>
          <p:cNvPr id="31" name="Connector: Elbow 30">
            <a:extLst>
              <a:ext uri="{FF2B5EF4-FFF2-40B4-BE49-F238E27FC236}">
                <a16:creationId xmlns:a16="http://schemas.microsoft.com/office/drawing/2014/main" id="{280DCB3E-D232-16D5-2836-BFC7AF189302}"/>
              </a:ext>
              <a:ext uri="{C183D7F6-B498-43B3-948B-1728B52AA6E4}">
                <adec:decorative xmlns:adec="http://schemas.microsoft.com/office/drawing/2017/decorative" val="1"/>
              </a:ext>
            </a:extLst>
          </p:cNvPr>
          <p:cNvCxnSpPr>
            <a:cxnSpLocks/>
          </p:cNvCxnSpPr>
          <p:nvPr/>
        </p:nvCxnSpPr>
        <p:spPr>
          <a:xfrm rot="5400000" flipH="1" flipV="1">
            <a:off x="4874245" y="2739721"/>
            <a:ext cx="13941" cy="5541228"/>
          </a:xfrm>
          <a:prstGeom prst="bentConnector4">
            <a:avLst>
              <a:gd name="adj1" fmla="val -1326210"/>
              <a:gd name="adj2" fmla="val 99993"/>
            </a:avLst>
          </a:prstGeom>
          <a:noFill/>
          <a:ln w="28575" cap="rnd" cmpd="sng" algn="ctr">
            <a:solidFill>
              <a:srgbClr val="0078D3"/>
            </a:solidFill>
            <a:prstDash val="solid"/>
            <a:headEnd type="none" w="med" len="sm"/>
            <a:tailEnd type="arrow" w="med" len="med"/>
          </a:ln>
          <a:effectLst/>
        </p:spPr>
      </p:cxnSp>
      <p:sp>
        <p:nvSpPr>
          <p:cNvPr id="32" name="Rectangle 47">
            <a:extLst>
              <a:ext uri="{FF2B5EF4-FFF2-40B4-BE49-F238E27FC236}">
                <a16:creationId xmlns:a16="http://schemas.microsoft.com/office/drawing/2014/main" id="{D6B047A2-2DC4-0206-4C08-2DAAAD043C5F}"/>
              </a:ext>
            </a:extLst>
          </p:cNvPr>
          <p:cNvSpPr/>
          <p:nvPr/>
        </p:nvSpPr>
        <p:spPr>
          <a:xfrm>
            <a:off x="2896176" y="3650014"/>
            <a:ext cx="731520" cy="548640"/>
          </a:xfrm>
          <a:prstGeom prst="roundRect">
            <a:avLst/>
          </a:prstGeom>
          <a:solidFill>
            <a:srgbClr val="F9F9F9"/>
          </a:solidFill>
          <a:ln w="10795" cap="flat" cmpd="sng" algn="ctr">
            <a:noFill/>
            <a:prstDash val="solid"/>
          </a:ln>
          <a:effectLst>
            <a:outerShdw blurRad="50800" dist="38100" dir="2700000" algn="tl" rotWithShape="0">
              <a:prstClr val="black">
                <a:alpha val="40000"/>
              </a:prstClr>
            </a:outerShdw>
          </a:effectLst>
        </p:spPr>
        <p:txBody>
          <a:bodyPr lIns="0" tIns="0" rIns="0" bIns="0" rtlCol="0" anchor="ctr">
            <a:noAutofit/>
          </a:bodyPr>
          <a:lstStyle/>
          <a:p>
            <a:pPr lvl="0" algn="ctr" defTabSz="914400">
              <a:defRPr/>
            </a:pPr>
            <a:r>
              <a:rPr lang="en-US" sz="900" kern="0" spc="-30" dirty="0" err="1">
                <a:solidFill>
                  <a:srgbClr val="000000"/>
                </a:solidFill>
                <a:latin typeface="Segoe UI Semibold"/>
                <a:cs typeface="Segoe UI" panose="020B0502040204020203" pitchFamily="34" charset="0"/>
              </a:rPr>
              <a:t>Proporcionar</a:t>
            </a:r>
            <a:r>
              <a:rPr lang="en-US" sz="900" kern="0" spc="-30" dirty="0">
                <a:solidFill>
                  <a:srgbClr val="000000"/>
                </a:solidFill>
                <a:latin typeface="Segoe UI Semibold"/>
                <a:cs typeface="Segoe UI" panose="020B0502040204020203" pitchFamily="34" charset="0"/>
              </a:rPr>
              <a:t> </a:t>
            </a:r>
            <a:r>
              <a:rPr lang="en-US" sz="900" kern="0" spc="-30" dirty="0" err="1">
                <a:solidFill>
                  <a:srgbClr val="000000"/>
                </a:solidFill>
                <a:latin typeface="Segoe UI Semibold"/>
                <a:cs typeface="Segoe UI" panose="020B0502040204020203" pitchFamily="34" charset="0"/>
              </a:rPr>
              <a:t>datos</a:t>
            </a:r>
            <a:r>
              <a:rPr lang="en-US" sz="900" kern="0" spc="-30" dirty="0">
                <a:solidFill>
                  <a:srgbClr val="000000"/>
                </a:solidFill>
                <a:latin typeface="Segoe UI Semibold"/>
                <a:cs typeface="Segoe UI" panose="020B0502040204020203" pitchFamily="34" charset="0"/>
              </a:rPr>
              <a:t> a </a:t>
            </a:r>
            <a:r>
              <a:rPr lang="en-US" sz="900" kern="0" spc="-30" dirty="0" err="1">
                <a:solidFill>
                  <a:srgbClr val="000000"/>
                </a:solidFill>
                <a:latin typeface="Segoe UI Semibold"/>
                <a:cs typeface="Segoe UI" panose="020B0502040204020203" pitchFamily="34" charset="0"/>
              </a:rPr>
              <a:t>través</a:t>
            </a:r>
            <a:r>
              <a:rPr lang="en-US" sz="900" kern="0" spc="-30" dirty="0">
                <a:solidFill>
                  <a:srgbClr val="000000"/>
                </a:solidFill>
                <a:latin typeface="Segoe UI Semibold"/>
                <a:cs typeface="Segoe UI" panose="020B0502040204020203" pitchFamily="34" charset="0"/>
              </a:rPr>
              <a:t> del </a:t>
            </a:r>
            <a:r>
              <a:rPr lang="en-US" sz="900" kern="0" spc="-30" dirty="0" err="1">
                <a:solidFill>
                  <a:srgbClr val="000000"/>
                </a:solidFill>
                <a:latin typeface="Segoe UI Semibold"/>
                <a:cs typeface="Segoe UI" panose="020B0502040204020203" pitchFamily="34" charset="0"/>
              </a:rPr>
              <a:t>almacén</a:t>
            </a:r>
            <a:r>
              <a:rPr lang="en-US" sz="900" kern="0" spc="-30" dirty="0">
                <a:solidFill>
                  <a:srgbClr val="000000"/>
                </a:solidFill>
                <a:latin typeface="Segoe UI Semibold"/>
                <a:cs typeface="Segoe UI" panose="020B0502040204020203" pitchFamily="34" charset="0"/>
              </a:rPr>
              <a:t> or </a:t>
            </a:r>
            <a:r>
              <a:rPr kumimoji="0" lang="en-US" sz="900" b="0" i="0" u="none" strike="noStrike" kern="0" cap="none" spc="-30" normalizeH="0" baseline="0" noProof="0" dirty="0" err="1">
                <a:ln>
                  <a:noFill/>
                </a:ln>
                <a:solidFill>
                  <a:srgbClr val="000000"/>
                </a:solidFill>
                <a:effectLst/>
                <a:uLnTx/>
                <a:uFillTx/>
                <a:latin typeface="Segoe UI Semibold"/>
                <a:ea typeface="+mn-ea"/>
                <a:cs typeface="Segoe UI" panose="020B0502040204020203" pitchFamily="34" charset="0"/>
              </a:rPr>
              <a:t>lakehouse</a:t>
            </a:r>
            <a:r>
              <a:rPr kumimoji="0" lang="en-US" sz="900" b="0" i="0" u="none" strike="noStrike" kern="0" cap="none" spc="-30" normalizeH="0" baseline="0" noProof="0" dirty="0">
                <a:ln>
                  <a:noFill/>
                </a:ln>
                <a:solidFill>
                  <a:srgbClr val="000000"/>
                </a:solidFill>
                <a:effectLst/>
                <a:uLnTx/>
                <a:uFillTx/>
                <a:latin typeface="Segoe UI Semibold"/>
                <a:ea typeface="+mn-ea"/>
                <a:cs typeface="Segoe UI" panose="020B0502040204020203" pitchFamily="34" charset="0"/>
              </a:rPr>
              <a:t> </a:t>
            </a:r>
          </a:p>
        </p:txBody>
      </p:sp>
      <p:sp>
        <p:nvSpPr>
          <p:cNvPr id="33" name="Rectangle 48">
            <a:extLst>
              <a:ext uri="{FF2B5EF4-FFF2-40B4-BE49-F238E27FC236}">
                <a16:creationId xmlns:a16="http://schemas.microsoft.com/office/drawing/2014/main" id="{CE801A1E-CFF1-CC46-E60F-E82F8B79C717}"/>
              </a:ext>
            </a:extLst>
          </p:cNvPr>
          <p:cNvSpPr/>
          <p:nvPr/>
        </p:nvSpPr>
        <p:spPr>
          <a:xfrm>
            <a:off x="5697153" y="3650014"/>
            <a:ext cx="731520" cy="548640"/>
          </a:xfrm>
          <a:prstGeom prst="roundRect">
            <a:avLst/>
          </a:prstGeom>
          <a:solidFill>
            <a:srgbClr val="F9F9F9"/>
          </a:solidFill>
          <a:ln w="10795" cap="flat" cmpd="sng" algn="ctr">
            <a:noFill/>
            <a:prstDash val="solid"/>
          </a:ln>
          <a:effectLst>
            <a:outerShdw blurRad="50800" dist="38100" dir="2700000" algn="tl" rotWithShape="0">
              <a:prstClr val="black">
                <a:alpha val="40000"/>
              </a:prstClr>
            </a:outerShdw>
          </a:effectLst>
        </p:spPr>
        <p:txBody>
          <a:bodyPr wrap="square" lIns="0" tIns="0" rIns="0" bIns="0" rtlCol="0" anchor="ctr">
            <a:noAutofit/>
          </a:bodyPr>
          <a:lstStyle/>
          <a:p>
            <a:pPr lvl="0" algn="ctr" defTabSz="914400">
              <a:defRPr/>
            </a:pPr>
            <a:r>
              <a:rPr lang="en-US" sz="900" kern="0" spc="-30" dirty="0" err="1">
                <a:solidFill>
                  <a:srgbClr val="000000"/>
                </a:solidFill>
                <a:latin typeface="Segoe UI Semibold"/>
                <a:cs typeface="Segoe UI" panose="020B0502040204020203" pitchFamily="34" charset="0"/>
              </a:rPr>
              <a:t>Proporcionar</a:t>
            </a:r>
            <a:r>
              <a:rPr lang="en-US" sz="900" kern="0" spc="-30" dirty="0">
                <a:solidFill>
                  <a:srgbClr val="000000"/>
                </a:solidFill>
                <a:latin typeface="Segoe UI Semibold"/>
                <a:cs typeface="Segoe UI" panose="020B0502040204020203" pitchFamily="34" charset="0"/>
              </a:rPr>
              <a:t> </a:t>
            </a:r>
            <a:r>
              <a:rPr lang="en-US" sz="900" kern="0" spc="-30" dirty="0" err="1">
                <a:solidFill>
                  <a:srgbClr val="000000"/>
                </a:solidFill>
                <a:latin typeface="Segoe UI Semibold"/>
                <a:cs typeface="Segoe UI" panose="020B0502040204020203" pitchFamily="34" charset="0"/>
              </a:rPr>
              <a:t>datos</a:t>
            </a:r>
            <a:r>
              <a:rPr lang="en-US" sz="900" kern="0" spc="-30" dirty="0">
                <a:solidFill>
                  <a:srgbClr val="000000"/>
                </a:solidFill>
                <a:latin typeface="Segoe UI Semibold"/>
                <a:cs typeface="Segoe UI" panose="020B0502040204020203" pitchFamily="34" charset="0"/>
              </a:rPr>
              <a:t> </a:t>
            </a:r>
            <a:r>
              <a:rPr lang="en-US" sz="900" kern="0" spc="-30" dirty="0" err="1">
                <a:solidFill>
                  <a:srgbClr val="000000"/>
                </a:solidFill>
                <a:latin typeface="Segoe UI Semibold"/>
                <a:cs typeface="Segoe UI" panose="020B0502040204020203" pitchFamily="34" charset="0"/>
              </a:rPr>
              <a:t>transformados</a:t>
            </a:r>
            <a:endParaRPr kumimoji="0" lang="en-US" sz="900" b="0" i="0" u="none" strike="noStrike" kern="0" cap="none" spc="-30" normalizeH="0" baseline="0" noProof="0" dirty="0">
              <a:ln>
                <a:noFill/>
              </a:ln>
              <a:solidFill>
                <a:srgbClr val="000000"/>
              </a:solidFill>
              <a:effectLst/>
              <a:uLnTx/>
              <a:uFillTx/>
              <a:latin typeface="Segoe UI Semibold"/>
              <a:ea typeface="+mn-ea"/>
              <a:cs typeface="Segoe UI" panose="020B0502040204020203" pitchFamily="34" charset="0"/>
            </a:endParaRPr>
          </a:p>
        </p:txBody>
      </p:sp>
      <p:sp>
        <p:nvSpPr>
          <p:cNvPr id="34" name="Rectangle 49">
            <a:extLst>
              <a:ext uri="{FF2B5EF4-FFF2-40B4-BE49-F238E27FC236}">
                <a16:creationId xmlns:a16="http://schemas.microsoft.com/office/drawing/2014/main" id="{9ED8D19F-5FA8-9763-D7A7-880121859CC3}"/>
              </a:ext>
            </a:extLst>
          </p:cNvPr>
          <p:cNvSpPr/>
          <p:nvPr/>
        </p:nvSpPr>
        <p:spPr>
          <a:xfrm>
            <a:off x="8544158" y="3650014"/>
            <a:ext cx="731520" cy="548640"/>
          </a:xfrm>
          <a:prstGeom prst="roundRect">
            <a:avLst>
              <a:gd name="adj" fmla="val 8080"/>
            </a:avLst>
          </a:prstGeom>
          <a:solidFill>
            <a:srgbClr val="F9F9F9"/>
          </a:solidFill>
          <a:ln w="10795" cap="flat" cmpd="sng" algn="ctr">
            <a:noFill/>
            <a:prstDash val="solid"/>
          </a:ln>
          <a:effectLst>
            <a:outerShdw blurRad="50800" dist="38100" dir="2700000" algn="tl" rotWithShape="0">
              <a:prstClr val="black">
                <a:alpha val="40000"/>
              </a:prstClr>
            </a:outerShdw>
          </a:effectLst>
        </p:spPr>
        <p:txBody>
          <a:bodyPr lIns="0" tIns="0" rIns="0" bIns="0" rtlCol="0" anchor="ctr">
            <a:noAutofit/>
          </a:bodyPr>
          <a:lstStyle/>
          <a:p>
            <a:pPr lvl="0" algn="ctr" defTabSz="914400">
              <a:defRPr/>
            </a:pPr>
            <a:r>
              <a:rPr lang="en-US" sz="900" kern="0" spc="-30" dirty="0" err="1">
                <a:solidFill>
                  <a:srgbClr val="000000"/>
                </a:solidFill>
                <a:latin typeface="Segoe UI Semibold"/>
                <a:cs typeface="Segoe UI" panose="020B0502040204020203" pitchFamily="34" charset="0"/>
              </a:rPr>
              <a:t>Proporcione</a:t>
            </a:r>
            <a:r>
              <a:rPr lang="en-US" sz="900" kern="0" spc="-30" dirty="0">
                <a:solidFill>
                  <a:srgbClr val="000000"/>
                </a:solidFill>
                <a:latin typeface="Segoe UI Semibold"/>
                <a:cs typeface="Segoe UI" panose="020B0502040204020203" pitchFamily="34" charset="0"/>
              </a:rPr>
              <a:t> </a:t>
            </a:r>
            <a:r>
              <a:rPr lang="en-US" sz="900" kern="0" spc="-30" dirty="0" err="1">
                <a:solidFill>
                  <a:srgbClr val="000000"/>
                </a:solidFill>
                <a:latin typeface="Segoe UI Semibold"/>
                <a:cs typeface="Segoe UI" panose="020B0502040204020203" pitchFamily="34" charset="0"/>
              </a:rPr>
              <a:t>información</a:t>
            </a:r>
            <a:r>
              <a:rPr lang="en-US" sz="900" kern="0" spc="-30" dirty="0">
                <a:solidFill>
                  <a:srgbClr val="000000"/>
                </a:solidFill>
                <a:latin typeface="Segoe UI Semibold"/>
                <a:cs typeface="Segoe UI" panose="020B0502040204020203" pitchFamily="34" charset="0"/>
              </a:rPr>
              <a:t> a </a:t>
            </a:r>
            <a:r>
              <a:rPr lang="en-US" sz="900" kern="0" spc="-30" dirty="0" err="1">
                <a:solidFill>
                  <a:srgbClr val="000000"/>
                </a:solidFill>
                <a:latin typeface="Segoe UI Semibold"/>
                <a:cs typeface="Segoe UI" panose="020B0502040204020203" pitchFamily="34" charset="0"/>
              </a:rPr>
              <a:t>través</a:t>
            </a:r>
            <a:r>
              <a:rPr lang="en-US" sz="900" kern="0" spc="-30" dirty="0">
                <a:solidFill>
                  <a:srgbClr val="000000"/>
                </a:solidFill>
                <a:latin typeface="Segoe UI Semibold"/>
                <a:cs typeface="Segoe UI" panose="020B0502040204020203" pitchFamily="34" charset="0"/>
              </a:rPr>
              <a:t> de la </a:t>
            </a:r>
            <a:r>
              <a:rPr lang="en-US" sz="900" kern="0" spc="-30" dirty="0" err="1">
                <a:solidFill>
                  <a:srgbClr val="000000"/>
                </a:solidFill>
                <a:latin typeface="Segoe UI Semibold"/>
                <a:cs typeface="Segoe UI" panose="020B0502040204020203" pitchFamily="34" charset="0"/>
              </a:rPr>
              <a:t>incrustación</a:t>
            </a:r>
            <a:endParaRPr kumimoji="0" lang="en-US" sz="900" i="0" u="none" strike="noStrike" kern="0" cap="none" spc="-30" normalizeH="0" baseline="0" noProof="0" dirty="0">
              <a:ln>
                <a:noFill/>
              </a:ln>
              <a:solidFill>
                <a:srgbClr val="000000"/>
              </a:solidFill>
              <a:effectLst/>
              <a:uLnTx/>
              <a:uFillTx/>
              <a:latin typeface="Segoe UI Semibold"/>
              <a:ea typeface="+mn-ea"/>
              <a:cs typeface="Segoe UI" panose="020B0502040204020203" pitchFamily="34" charset="0"/>
            </a:endParaRPr>
          </a:p>
        </p:txBody>
      </p:sp>
      <p:sp>
        <p:nvSpPr>
          <p:cNvPr id="35" name="Rectangle 48">
            <a:extLst>
              <a:ext uri="{FF2B5EF4-FFF2-40B4-BE49-F238E27FC236}">
                <a16:creationId xmlns:a16="http://schemas.microsoft.com/office/drawing/2014/main" id="{924F18C4-E11D-9FFB-0F2A-32DB82620B92}"/>
              </a:ext>
            </a:extLst>
          </p:cNvPr>
          <p:cNvSpPr/>
          <p:nvPr/>
        </p:nvSpPr>
        <p:spPr>
          <a:xfrm>
            <a:off x="3712677" y="5587543"/>
            <a:ext cx="2337076" cy="215445"/>
          </a:xfrm>
          <a:prstGeom prst="roundRect">
            <a:avLst/>
          </a:prstGeom>
          <a:solidFill>
            <a:srgbClr val="F9F9F9"/>
          </a:solidFill>
          <a:ln w="10795"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Semibold"/>
                <a:ea typeface="+mn-ea"/>
                <a:cs typeface="Segoe UI" panose="020B0502040204020203" pitchFamily="34" charset="0"/>
              </a:rPr>
              <a:t>Serve data via warehouse or lakehouse</a:t>
            </a:r>
          </a:p>
        </p:txBody>
      </p:sp>
      <p:sp>
        <p:nvSpPr>
          <p:cNvPr id="36" name="Oval 35">
            <a:extLst>
              <a:ext uri="{FF2B5EF4-FFF2-40B4-BE49-F238E27FC236}">
                <a16:creationId xmlns:a16="http://schemas.microsoft.com/office/drawing/2014/main" id="{2E1CCA78-AED7-71F8-4D47-4D1C1F22C36B}"/>
              </a:ext>
              <a:ext uri="{C183D7F6-B498-43B3-948B-1728B52AA6E4}">
                <adec:decorative xmlns:adec="http://schemas.microsoft.com/office/drawing/2017/decorative" val="1"/>
              </a:ext>
            </a:extLst>
          </p:cNvPr>
          <p:cNvSpPr/>
          <p:nvPr/>
        </p:nvSpPr>
        <p:spPr bwMode="auto">
          <a:xfrm>
            <a:off x="1502625" y="545316"/>
            <a:ext cx="721980" cy="721980"/>
          </a:xfrm>
          <a:prstGeom prst="ellipse">
            <a:avLst/>
          </a:prstGeom>
          <a:solidFill>
            <a:srgbClr val="FFFFFF"/>
          </a:solidFill>
          <a:effectLst>
            <a:outerShdw blurRad="177800" dist="50800" dir="2160000" algn="tl" rotWithShape="0">
              <a:prstClr val="black">
                <a:alpha val="17000"/>
              </a:prstClr>
            </a:outerShdw>
          </a:effectLst>
        </p:spPr>
        <p:txBody>
          <a:bodyPr vert="horz"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err="1">
              <a:ln>
                <a:noFill/>
              </a:ln>
              <a:solidFill>
                <a:srgbClr val="000000"/>
              </a:solidFill>
              <a:effectLst/>
              <a:uLnTx/>
              <a:uFillTx/>
              <a:latin typeface="Segoe UI Semibold"/>
              <a:ea typeface="+mn-ea"/>
              <a:cs typeface="+mn-cs"/>
            </a:endParaRPr>
          </a:p>
        </p:txBody>
      </p:sp>
      <p:sp>
        <p:nvSpPr>
          <p:cNvPr id="37" name="Oval 36">
            <a:extLst>
              <a:ext uri="{FF2B5EF4-FFF2-40B4-BE49-F238E27FC236}">
                <a16:creationId xmlns:a16="http://schemas.microsoft.com/office/drawing/2014/main" id="{2A8C8C19-FE56-EF81-B1BF-74188E6D4C93}"/>
              </a:ext>
              <a:ext uri="{C183D7F6-B498-43B3-948B-1728B52AA6E4}">
                <adec:decorative xmlns:adec="http://schemas.microsoft.com/office/drawing/2017/decorative" val="1"/>
              </a:ext>
            </a:extLst>
          </p:cNvPr>
          <p:cNvSpPr/>
          <p:nvPr/>
        </p:nvSpPr>
        <p:spPr bwMode="auto">
          <a:xfrm>
            <a:off x="4344492" y="545316"/>
            <a:ext cx="721980" cy="721980"/>
          </a:xfrm>
          <a:prstGeom prst="ellipse">
            <a:avLst/>
          </a:prstGeom>
          <a:solidFill>
            <a:srgbClr val="FFFFFF"/>
          </a:solidFill>
          <a:effectLst>
            <a:outerShdw blurRad="177800" dist="50800" dir="2160000" algn="tl" rotWithShape="0">
              <a:prstClr val="black">
                <a:alpha val="17000"/>
              </a:prstClr>
            </a:outerShdw>
          </a:effectLst>
        </p:spPr>
        <p:txBody>
          <a:bodyPr vert="horz"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err="1">
              <a:ln>
                <a:noFill/>
              </a:ln>
              <a:solidFill>
                <a:srgbClr val="000000"/>
              </a:solidFill>
              <a:effectLst/>
              <a:uLnTx/>
              <a:uFillTx/>
              <a:latin typeface="Segoe UI Semibold"/>
              <a:ea typeface="+mn-ea"/>
              <a:cs typeface="+mn-cs"/>
            </a:endParaRPr>
          </a:p>
        </p:txBody>
      </p:sp>
      <p:sp>
        <p:nvSpPr>
          <p:cNvPr id="38" name="Oval 37">
            <a:extLst>
              <a:ext uri="{FF2B5EF4-FFF2-40B4-BE49-F238E27FC236}">
                <a16:creationId xmlns:a16="http://schemas.microsoft.com/office/drawing/2014/main" id="{A741A258-3B07-F5F0-2432-ECDE8DF83F7B}"/>
              </a:ext>
              <a:ext uri="{C183D7F6-B498-43B3-948B-1728B52AA6E4}">
                <adec:decorative xmlns:adec="http://schemas.microsoft.com/office/drawing/2017/decorative" val="1"/>
              </a:ext>
            </a:extLst>
          </p:cNvPr>
          <p:cNvSpPr/>
          <p:nvPr/>
        </p:nvSpPr>
        <p:spPr bwMode="auto">
          <a:xfrm>
            <a:off x="7151854" y="545316"/>
            <a:ext cx="721980" cy="721980"/>
          </a:xfrm>
          <a:prstGeom prst="ellipse">
            <a:avLst/>
          </a:prstGeom>
          <a:solidFill>
            <a:srgbClr val="FFFFFF"/>
          </a:solidFill>
          <a:effectLst>
            <a:outerShdw blurRad="177800" dist="50800" dir="2160000" algn="tl" rotWithShape="0">
              <a:prstClr val="black">
                <a:alpha val="17000"/>
              </a:prstClr>
            </a:outerShdw>
          </a:effectLst>
        </p:spPr>
        <p:txBody>
          <a:bodyPr vert="horz"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err="1">
              <a:ln>
                <a:noFill/>
              </a:ln>
              <a:solidFill>
                <a:srgbClr val="000000"/>
              </a:solidFill>
              <a:effectLst/>
              <a:uLnTx/>
              <a:uFillTx/>
              <a:latin typeface="Segoe UI Semibold"/>
              <a:ea typeface="+mn-ea"/>
              <a:cs typeface="+mn-cs"/>
            </a:endParaRPr>
          </a:p>
        </p:txBody>
      </p:sp>
      <p:sp>
        <p:nvSpPr>
          <p:cNvPr id="39" name="Oval 38">
            <a:extLst>
              <a:ext uri="{FF2B5EF4-FFF2-40B4-BE49-F238E27FC236}">
                <a16:creationId xmlns:a16="http://schemas.microsoft.com/office/drawing/2014/main" id="{7DBAAE0A-4E74-5BDA-F4F8-2D4D9E46E5B8}"/>
              </a:ext>
              <a:ext uri="{C183D7F6-B498-43B3-948B-1728B52AA6E4}">
                <adec:decorative xmlns:adec="http://schemas.microsoft.com/office/drawing/2017/decorative" val="1"/>
              </a:ext>
            </a:extLst>
          </p:cNvPr>
          <p:cNvSpPr/>
          <p:nvPr/>
        </p:nvSpPr>
        <p:spPr bwMode="auto">
          <a:xfrm>
            <a:off x="9968756" y="545316"/>
            <a:ext cx="721980" cy="721980"/>
          </a:xfrm>
          <a:prstGeom prst="ellipse">
            <a:avLst/>
          </a:prstGeom>
          <a:solidFill>
            <a:srgbClr val="FFFFFF"/>
          </a:solidFill>
          <a:effectLst>
            <a:outerShdw blurRad="177800" dist="50800" dir="2160000" algn="tl" rotWithShape="0">
              <a:prstClr val="black">
                <a:alpha val="17000"/>
              </a:prstClr>
            </a:outerShdw>
          </a:effectLst>
        </p:spPr>
        <p:txBody>
          <a:bodyPr vert="horz"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err="1">
              <a:ln>
                <a:noFill/>
              </a:ln>
              <a:solidFill>
                <a:srgbClr val="000000"/>
              </a:solidFill>
              <a:effectLst/>
              <a:uLnTx/>
              <a:uFillTx/>
              <a:latin typeface="Segoe UI Semibold"/>
              <a:ea typeface="+mn-ea"/>
              <a:cs typeface="+mn-cs"/>
            </a:endParaRPr>
          </a:p>
        </p:txBody>
      </p:sp>
      <p:pic>
        <p:nvPicPr>
          <p:cNvPr id="40" name="Picture 39">
            <a:extLst>
              <a:ext uri="{FF2B5EF4-FFF2-40B4-BE49-F238E27FC236}">
                <a16:creationId xmlns:a16="http://schemas.microsoft.com/office/drawing/2014/main" id="{89AD9CA3-8B43-5D2B-0418-F7875CA1F721}"/>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Lst>
          </a:blip>
          <a:srcRect l="18212" t="14218" r="39503" b="57591"/>
          <a:stretch/>
        </p:blipFill>
        <p:spPr>
          <a:xfrm>
            <a:off x="7192804" y="586266"/>
            <a:ext cx="640080" cy="640080"/>
          </a:xfrm>
          <a:prstGeom prst="ellipse">
            <a:avLst/>
          </a:prstGeom>
        </p:spPr>
      </p:pic>
      <p:pic>
        <p:nvPicPr>
          <p:cNvPr id="41" name="Picture 40">
            <a:extLst>
              <a:ext uri="{FF2B5EF4-FFF2-40B4-BE49-F238E27FC236}">
                <a16:creationId xmlns:a16="http://schemas.microsoft.com/office/drawing/2014/main" id="{CC8D0D3C-914F-29E9-1D12-4378C2CB1C64}"/>
              </a:ext>
              <a:ext uri="{C183D7F6-B498-43B3-948B-1728B52AA6E4}">
                <adec:decorative xmlns:adec="http://schemas.microsoft.com/office/drawing/2017/decorative" val="1"/>
              </a:ext>
            </a:extLst>
          </p:cNvPr>
          <p:cNvPicPr>
            <a:picLocks noChangeAspect="1"/>
          </p:cNvPicPr>
          <p:nvPr/>
        </p:nvPicPr>
        <p:blipFill rotWithShape="1">
          <a:blip r:embed="rId17">
            <a:extLst>
              <a:ext uri="{28A0092B-C50C-407E-A947-70E740481C1C}">
                <a14:useLocalDpi xmlns:a14="http://schemas.microsoft.com/office/drawing/2010/main" val="0"/>
              </a:ext>
            </a:extLst>
          </a:blip>
          <a:srcRect l="34049" t="-1" r="24754" b="38212"/>
          <a:stretch/>
        </p:blipFill>
        <p:spPr>
          <a:xfrm>
            <a:off x="1543575" y="586266"/>
            <a:ext cx="640080" cy="640080"/>
          </a:xfrm>
          <a:prstGeom prst="ellipse">
            <a:avLst/>
          </a:prstGeom>
        </p:spPr>
      </p:pic>
      <p:pic>
        <p:nvPicPr>
          <p:cNvPr id="42" name="Picture 41">
            <a:extLst>
              <a:ext uri="{FF2B5EF4-FFF2-40B4-BE49-F238E27FC236}">
                <a16:creationId xmlns:a16="http://schemas.microsoft.com/office/drawing/2014/main" id="{7487CCAF-B6CB-C533-1846-7048B3DC519C}"/>
              </a:ext>
              <a:ext uri="{C183D7F6-B498-43B3-948B-1728B52AA6E4}">
                <adec:decorative xmlns:adec="http://schemas.microsoft.com/office/drawing/2017/decorative" val="1"/>
              </a:ext>
            </a:extLst>
          </p:cNvPr>
          <p:cNvPicPr>
            <a:picLocks noChangeAspect="1"/>
          </p:cNvPicPr>
          <p:nvPr/>
        </p:nvPicPr>
        <p:blipFill rotWithShape="1">
          <a:blip r:embed="rId18">
            <a:extLst>
              <a:ext uri="{28A0092B-C50C-407E-A947-70E740481C1C}">
                <a14:useLocalDpi xmlns:a14="http://schemas.microsoft.com/office/drawing/2010/main" val="0"/>
              </a:ext>
            </a:extLst>
          </a:blip>
          <a:srcRect l="13871" t="15531" r="30506" b="47385"/>
          <a:stretch/>
        </p:blipFill>
        <p:spPr>
          <a:xfrm>
            <a:off x="4385442" y="586266"/>
            <a:ext cx="640080" cy="640080"/>
          </a:xfrm>
          <a:prstGeom prst="ellipse">
            <a:avLst/>
          </a:prstGeom>
        </p:spPr>
      </p:pic>
      <p:pic>
        <p:nvPicPr>
          <p:cNvPr id="43" name="Picture 42">
            <a:extLst>
              <a:ext uri="{FF2B5EF4-FFF2-40B4-BE49-F238E27FC236}">
                <a16:creationId xmlns:a16="http://schemas.microsoft.com/office/drawing/2014/main" id="{757332A6-202C-AD7A-A9CF-FF025854AEF6}"/>
              </a:ext>
              <a:ext uri="{C183D7F6-B498-43B3-948B-1728B52AA6E4}">
                <adec:decorative xmlns:adec="http://schemas.microsoft.com/office/drawing/2017/decorative" val="1"/>
              </a:ext>
            </a:extLst>
          </p:cNvPr>
          <p:cNvPicPr>
            <a:picLocks noChangeAspect="1"/>
          </p:cNvPicPr>
          <p:nvPr/>
        </p:nvPicPr>
        <p:blipFill rotWithShape="1">
          <a:blip r:embed="rId19">
            <a:extLst>
              <a:ext uri="{28A0092B-C50C-407E-A947-70E740481C1C}">
                <a14:useLocalDpi xmlns:a14="http://schemas.microsoft.com/office/drawing/2010/main" val="0"/>
              </a:ext>
            </a:extLst>
          </a:blip>
          <a:srcRect l="21561" t="16547" r="28440" b="43996"/>
          <a:stretch/>
        </p:blipFill>
        <p:spPr>
          <a:xfrm>
            <a:off x="10009706" y="586266"/>
            <a:ext cx="640080" cy="640080"/>
          </a:xfrm>
          <a:prstGeom prst="ellipse">
            <a:avLst/>
          </a:prstGeom>
        </p:spPr>
      </p:pic>
      <p:sp>
        <p:nvSpPr>
          <p:cNvPr id="44" name="Text Placeholder 6">
            <a:extLst>
              <a:ext uri="{FF2B5EF4-FFF2-40B4-BE49-F238E27FC236}">
                <a16:creationId xmlns:a16="http://schemas.microsoft.com/office/drawing/2014/main" id="{CAE434CC-32C6-91C6-3EF4-DB84E9317A50}"/>
              </a:ext>
            </a:extLst>
          </p:cNvPr>
          <p:cNvSpPr txBox="1">
            <a:spLocks/>
          </p:cNvSpPr>
          <p:nvPr/>
        </p:nvSpPr>
        <p:spPr>
          <a:xfrm>
            <a:off x="1162208" y="5814078"/>
            <a:ext cx="2532063"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sz="1400" dirty="0" err="1">
                <a:solidFill>
                  <a:srgbClr val="000000"/>
                </a:solidFill>
              </a:rPr>
              <a:t>Administradores</a:t>
            </a:r>
            <a:r>
              <a:rPr lang="en-US" sz="1400" dirty="0">
                <a:solidFill>
                  <a:srgbClr val="000000"/>
                </a:solidFill>
              </a:rPr>
              <a:t> de </a:t>
            </a:r>
            <a:r>
              <a:rPr lang="en-US" sz="1400" dirty="0" err="1">
                <a:solidFill>
                  <a:srgbClr val="000000"/>
                </a:solidFill>
              </a:rPr>
              <a:t>datos</a:t>
            </a:r>
            <a:endParaRPr kumimoji="0" lang="en-US" sz="14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endParaRPr>
          </a:p>
        </p:txBody>
      </p:sp>
      <p:sp>
        <p:nvSpPr>
          <p:cNvPr id="45" name="Oval 44">
            <a:extLst>
              <a:ext uri="{FF2B5EF4-FFF2-40B4-BE49-F238E27FC236}">
                <a16:creationId xmlns:a16="http://schemas.microsoft.com/office/drawing/2014/main" id="{529A68A6-4880-A0AA-49F7-BC55450F27D2}"/>
              </a:ext>
              <a:ext uri="{C183D7F6-B498-43B3-948B-1728B52AA6E4}">
                <adec:decorative xmlns:adec="http://schemas.microsoft.com/office/drawing/2017/decorative" val="1"/>
              </a:ext>
            </a:extLst>
          </p:cNvPr>
          <p:cNvSpPr/>
          <p:nvPr/>
        </p:nvSpPr>
        <p:spPr bwMode="auto">
          <a:xfrm>
            <a:off x="370997" y="5774306"/>
            <a:ext cx="721980" cy="721980"/>
          </a:xfrm>
          <a:prstGeom prst="ellipse">
            <a:avLst/>
          </a:prstGeom>
          <a:solidFill>
            <a:srgbClr val="FFFFFF"/>
          </a:solidFill>
          <a:effectLst>
            <a:outerShdw blurRad="177800" dist="50800" dir="2160000" algn="tl" rotWithShape="0">
              <a:prstClr val="black">
                <a:alpha val="17000"/>
              </a:prstClr>
            </a:outerShdw>
          </a:effectLst>
        </p:spPr>
        <p:txBody>
          <a:bodyPr vert="horz"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err="1">
              <a:ln>
                <a:noFill/>
              </a:ln>
              <a:solidFill>
                <a:srgbClr val="000000"/>
              </a:solidFill>
              <a:effectLst/>
              <a:uLnTx/>
              <a:uFillTx/>
              <a:latin typeface="Segoe UI Semibold"/>
              <a:ea typeface="+mn-ea"/>
              <a:cs typeface="+mn-cs"/>
            </a:endParaRPr>
          </a:p>
        </p:txBody>
      </p:sp>
      <p:pic>
        <p:nvPicPr>
          <p:cNvPr id="46" name="Picture 45">
            <a:extLst>
              <a:ext uri="{FF2B5EF4-FFF2-40B4-BE49-F238E27FC236}">
                <a16:creationId xmlns:a16="http://schemas.microsoft.com/office/drawing/2014/main" id="{8F4284D9-146F-AAF6-69D1-6D1209EE38D2}"/>
              </a:ext>
              <a:ext uri="{C183D7F6-B498-43B3-948B-1728B52AA6E4}">
                <adec:decorative xmlns:adec="http://schemas.microsoft.com/office/drawing/2017/decorative" val="1"/>
              </a:ext>
            </a:extLst>
          </p:cNvPr>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411947" y="5815256"/>
            <a:ext cx="640080" cy="640080"/>
          </a:xfrm>
          <a:prstGeom prst="ellipse">
            <a:avLst/>
          </a:prstGeom>
        </p:spPr>
      </p:pic>
      <p:sp>
        <p:nvSpPr>
          <p:cNvPr id="47" name="Text Placeholder 4">
            <a:extLst>
              <a:ext uri="{FF2B5EF4-FFF2-40B4-BE49-F238E27FC236}">
                <a16:creationId xmlns:a16="http://schemas.microsoft.com/office/drawing/2014/main" id="{14FF88F4-84D4-E133-0181-9F51E8879DA6}"/>
              </a:ext>
            </a:extLst>
          </p:cNvPr>
          <p:cNvSpPr txBox="1">
            <a:spLocks/>
          </p:cNvSpPr>
          <p:nvPr/>
        </p:nvSpPr>
        <p:spPr>
          <a:xfrm>
            <a:off x="1150651" y="6037221"/>
            <a:ext cx="10462809" cy="706576"/>
          </a:xfrm>
          <a:prstGeom prst="roundRect">
            <a:avLst/>
          </a:prstGeom>
          <a:solidFill>
            <a:srgbClr val="FFFFFF"/>
          </a:solidFill>
          <a:effectLst>
            <a:outerShdw blurRad="177800" dist="50800" dir="2160000" algn="tl" rotWithShape="0">
              <a:prstClr val="black">
                <a:alpha val="17000"/>
              </a:prstClr>
            </a:outerShdw>
          </a:effectLst>
        </p:spPr>
        <p:txBody>
          <a:bodyPr vert="horz" wrap="square" lIns="91440" tIns="91440" rIns="91440" bIns="91440" rtlCol="0" anchor="t">
            <a:spAutoFit/>
          </a:bodyPr>
          <a:lstStyle>
            <a:lvl1pPr marL="141288" marR="0" indent="-1412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975" indent="-53975" defTabSz="914400">
              <a:spcBef>
                <a:spcPts val="0"/>
              </a:spcBef>
              <a:spcAft>
                <a:spcPts val="300"/>
              </a:spcAft>
              <a:buSzTx/>
              <a:buFont typeface="Arial" panose="020B0604020202020204" pitchFamily="34" charset="0"/>
              <a:buChar char="•"/>
              <a:defRPr/>
            </a:pPr>
            <a:r>
              <a:rPr lang="en-US" sz="900" b="1" err="1">
                <a:solidFill>
                  <a:srgbClr val="000000"/>
                </a:solidFill>
                <a:cs typeface="Segoe UI"/>
              </a:rPr>
              <a:t>Mantenga</a:t>
            </a:r>
            <a:r>
              <a:rPr lang="en-US" sz="900" b="1" dirty="0">
                <a:solidFill>
                  <a:srgbClr val="000000"/>
                </a:solidFill>
                <a:cs typeface="Segoe UI"/>
              </a:rPr>
              <a:t> la </a:t>
            </a:r>
            <a:r>
              <a:rPr lang="en-US" sz="900" b="1" err="1">
                <a:solidFill>
                  <a:srgbClr val="000000"/>
                </a:solidFill>
                <a:cs typeface="Segoe UI"/>
              </a:rPr>
              <a:t>visibilidad</a:t>
            </a:r>
            <a:r>
              <a:rPr lang="en-US" sz="900" b="1" dirty="0">
                <a:solidFill>
                  <a:srgbClr val="000000"/>
                </a:solidFill>
                <a:cs typeface="Segoe UI"/>
              </a:rPr>
              <a:t> y </a:t>
            </a:r>
            <a:r>
              <a:rPr lang="en-US" sz="900" b="1" err="1">
                <a:solidFill>
                  <a:srgbClr val="000000"/>
                </a:solidFill>
                <a:cs typeface="Segoe UI"/>
              </a:rPr>
              <a:t>el</a:t>
            </a:r>
            <a:r>
              <a:rPr lang="en-US" sz="900" b="1" dirty="0">
                <a:solidFill>
                  <a:srgbClr val="000000"/>
                </a:solidFill>
                <a:cs typeface="Segoe UI"/>
              </a:rPr>
              <a:t> control de </a:t>
            </a:r>
            <a:r>
              <a:rPr lang="en-US" sz="900" b="1" err="1">
                <a:solidFill>
                  <a:srgbClr val="000000"/>
                </a:solidFill>
                <a:cs typeface="Segoe UI"/>
              </a:rPr>
              <a:t>los</a:t>
            </a:r>
            <a:r>
              <a:rPr lang="en-US" sz="900" b="1" dirty="0">
                <a:solidFill>
                  <a:srgbClr val="000000"/>
                </a:solidFill>
                <a:cs typeface="Segoe UI"/>
              </a:rPr>
              <a:t> </a:t>
            </a:r>
            <a:r>
              <a:rPr lang="en-US" sz="900" b="1" err="1">
                <a:solidFill>
                  <a:srgbClr val="000000"/>
                </a:solidFill>
                <a:cs typeface="Segoe UI"/>
              </a:rPr>
              <a:t>costos</a:t>
            </a:r>
            <a:r>
              <a:rPr lang="en-US" sz="900" b="1" dirty="0">
                <a:solidFill>
                  <a:srgbClr val="000000"/>
                </a:solidFill>
                <a:cs typeface="Segoe UI"/>
              </a:rPr>
              <a:t> con un </a:t>
            </a:r>
            <a:r>
              <a:rPr lang="en-US" sz="900" b="1" err="1">
                <a:solidFill>
                  <a:srgbClr val="000000"/>
                </a:solidFill>
                <a:cs typeface="Segoe UI"/>
              </a:rPr>
              <a:t>modelo</a:t>
            </a:r>
            <a:r>
              <a:rPr lang="en-US" sz="900" b="1" dirty="0">
                <a:solidFill>
                  <a:srgbClr val="000000"/>
                </a:solidFill>
                <a:cs typeface="Segoe UI"/>
              </a:rPr>
              <a:t> </a:t>
            </a:r>
            <a:r>
              <a:rPr lang="en-US" sz="900" b="1" err="1">
                <a:solidFill>
                  <a:srgbClr val="000000"/>
                </a:solidFill>
                <a:cs typeface="Segoe UI"/>
              </a:rPr>
              <a:t>unificado</a:t>
            </a:r>
            <a:r>
              <a:rPr lang="en-US" sz="900" b="1" dirty="0">
                <a:solidFill>
                  <a:srgbClr val="000000"/>
                </a:solidFill>
                <a:cs typeface="Segoe UI"/>
              </a:rPr>
              <a:t> de </a:t>
            </a:r>
            <a:r>
              <a:rPr lang="en-US" sz="900" b="1" err="1">
                <a:solidFill>
                  <a:srgbClr val="000000"/>
                </a:solidFill>
                <a:cs typeface="Segoe UI"/>
              </a:rPr>
              <a:t>consumo</a:t>
            </a:r>
            <a:r>
              <a:rPr lang="en-US" sz="900" b="1" dirty="0">
                <a:solidFill>
                  <a:srgbClr val="000000"/>
                </a:solidFill>
                <a:cs typeface="Segoe UI"/>
              </a:rPr>
              <a:t> y </a:t>
            </a:r>
            <a:r>
              <a:rPr lang="en-US" sz="900" b="1" err="1">
                <a:solidFill>
                  <a:srgbClr val="000000"/>
                </a:solidFill>
                <a:cs typeface="Segoe UI"/>
              </a:rPr>
              <a:t>costos</a:t>
            </a:r>
            <a:r>
              <a:rPr lang="en-US" sz="900" b="1" dirty="0">
                <a:solidFill>
                  <a:srgbClr val="000000"/>
                </a:solidFill>
                <a:cs typeface="Segoe UI"/>
              </a:rPr>
              <a:t> que </a:t>
            </a:r>
            <a:r>
              <a:rPr lang="en-US" sz="900" b="1" err="1">
                <a:solidFill>
                  <a:srgbClr val="000000"/>
                </a:solidFill>
                <a:cs typeface="Segoe UI"/>
              </a:rPr>
              <a:t>proporciona</a:t>
            </a:r>
            <a:r>
              <a:rPr lang="en-US" sz="900" b="1" dirty="0">
                <a:solidFill>
                  <a:srgbClr val="000000"/>
                </a:solidFill>
                <a:cs typeface="Segoe UI"/>
              </a:rPr>
              <a:t> </a:t>
            </a:r>
            <a:r>
              <a:rPr lang="en-US" sz="900" b="1" err="1">
                <a:solidFill>
                  <a:srgbClr val="000000"/>
                </a:solidFill>
                <a:cs typeface="Segoe UI"/>
              </a:rPr>
              <a:t>una</a:t>
            </a:r>
            <a:r>
              <a:rPr lang="en-US" sz="900" b="1" dirty="0">
                <a:solidFill>
                  <a:srgbClr val="000000"/>
                </a:solidFill>
                <a:cs typeface="Segoe UI"/>
              </a:rPr>
              <a:t> </a:t>
            </a:r>
            <a:r>
              <a:rPr lang="en-US" sz="900" b="1" err="1">
                <a:solidFill>
                  <a:srgbClr val="000000"/>
                </a:solidFill>
                <a:cs typeface="Segoe UI"/>
              </a:rPr>
              <a:t>óptica</a:t>
            </a:r>
            <a:r>
              <a:rPr lang="en-US" sz="900" b="1" dirty="0">
                <a:solidFill>
                  <a:srgbClr val="000000"/>
                </a:solidFill>
                <a:cs typeface="Segoe UI"/>
              </a:rPr>
              <a:t> de </a:t>
            </a:r>
            <a:r>
              <a:rPr lang="en-US" sz="900" b="1" err="1">
                <a:solidFill>
                  <a:srgbClr val="000000"/>
                </a:solidFill>
                <a:cs typeface="Segoe UI"/>
              </a:rPr>
              <a:t>gasto</a:t>
            </a:r>
            <a:r>
              <a:rPr lang="en-US" sz="900" b="1" dirty="0">
                <a:solidFill>
                  <a:srgbClr val="000000"/>
                </a:solidFill>
                <a:cs typeface="Segoe UI"/>
              </a:rPr>
              <a:t> </a:t>
            </a:r>
            <a:r>
              <a:rPr lang="en-US" sz="900" b="1" err="1">
                <a:solidFill>
                  <a:srgbClr val="000000"/>
                </a:solidFill>
                <a:cs typeface="Segoe UI"/>
              </a:rPr>
              <a:t>perenne</a:t>
            </a:r>
            <a:r>
              <a:rPr lang="en-US" sz="900" b="1" dirty="0">
                <a:solidFill>
                  <a:srgbClr val="000000"/>
                </a:solidFill>
                <a:cs typeface="Segoe UI"/>
              </a:rPr>
              <a:t> </a:t>
            </a:r>
            <a:r>
              <a:rPr lang="en-US" sz="900" b="1" err="1">
                <a:solidFill>
                  <a:srgbClr val="000000"/>
                </a:solidFill>
                <a:cs typeface="Segoe UI"/>
              </a:rPr>
              <a:t>en</a:t>
            </a:r>
            <a:r>
              <a:rPr lang="en-US" sz="900" b="1" dirty="0">
                <a:solidFill>
                  <a:srgbClr val="000000"/>
                </a:solidFill>
                <a:cs typeface="Segoe UI"/>
              </a:rPr>
              <a:t> </a:t>
            </a:r>
            <a:r>
              <a:rPr lang="en-US" sz="900" b="1" err="1">
                <a:solidFill>
                  <a:srgbClr val="000000"/>
                </a:solidFill>
                <a:cs typeface="Segoe UI"/>
              </a:rPr>
              <a:t>su</a:t>
            </a:r>
            <a:r>
              <a:rPr lang="en-US" sz="900" b="1" dirty="0">
                <a:solidFill>
                  <a:srgbClr val="000000"/>
                </a:solidFill>
                <a:cs typeface="Segoe UI"/>
              </a:rPr>
              <a:t> </a:t>
            </a:r>
            <a:r>
              <a:rPr lang="en-US" sz="900" b="1" err="1">
                <a:solidFill>
                  <a:srgbClr val="000000"/>
                </a:solidFill>
                <a:cs typeface="Segoe UI"/>
              </a:rPr>
              <a:t>patrimonio</a:t>
            </a:r>
            <a:r>
              <a:rPr lang="en-US" sz="900" b="1" dirty="0">
                <a:solidFill>
                  <a:srgbClr val="000000"/>
                </a:solidFill>
                <a:cs typeface="Segoe UI"/>
              </a:rPr>
              <a:t> de </a:t>
            </a:r>
            <a:r>
              <a:rPr lang="en-US" sz="900" b="1" err="1">
                <a:solidFill>
                  <a:srgbClr val="000000"/>
                </a:solidFill>
                <a:cs typeface="Segoe UI"/>
              </a:rPr>
              <a:t>datos</a:t>
            </a:r>
            <a:r>
              <a:rPr lang="en-US" sz="900" b="1" dirty="0">
                <a:solidFill>
                  <a:srgbClr val="000000"/>
                </a:solidFill>
                <a:cs typeface="Segoe UI"/>
              </a:rPr>
              <a:t> de </a:t>
            </a:r>
            <a:r>
              <a:rPr lang="en-US" sz="900" b="1" err="1">
                <a:solidFill>
                  <a:srgbClr val="000000"/>
                </a:solidFill>
                <a:cs typeface="Segoe UI"/>
              </a:rPr>
              <a:t>extremo</a:t>
            </a:r>
            <a:r>
              <a:rPr lang="en-US" sz="900" b="1" dirty="0">
                <a:solidFill>
                  <a:srgbClr val="000000"/>
                </a:solidFill>
                <a:cs typeface="Segoe UI"/>
              </a:rPr>
              <a:t> a </a:t>
            </a:r>
            <a:r>
              <a:rPr lang="en-US" sz="900" b="1" err="1">
                <a:solidFill>
                  <a:srgbClr val="000000"/>
                </a:solidFill>
                <a:cs typeface="Segoe UI"/>
              </a:rPr>
              <a:t>extremo</a:t>
            </a:r>
            <a:endParaRPr lang="en-US" sz="600" dirty="0" err="1">
              <a:solidFill>
                <a:srgbClr val="000000"/>
              </a:solidFill>
              <a:latin typeface="Segoe UI Semibold"/>
            </a:endParaRPr>
          </a:p>
          <a:p>
            <a:pPr marL="53975" lvl="0" indent="-53975" defTabSz="914400">
              <a:spcBef>
                <a:spcPts val="0"/>
              </a:spcBef>
              <a:spcAft>
                <a:spcPts val="300"/>
              </a:spcAft>
              <a:buSzTx/>
              <a:buFont typeface="Arial" panose="020B0604020202020204" pitchFamily="34" charset="0"/>
              <a:buChar char="•"/>
              <a:defRPr/>
            </a:pPr>
            <a:r>
              <a:rPr lang="en-US" sz="900" b="1" dirty="0" err="1">
                <a:solidFill>
                  <a:srgbClr val="000000"/>
                </a:solidFill>
                <a:cs typeface="Segoe UI"/>
              </a:rPr>
              <a:t>Obtenga</a:t>
            </a:r>
            <a:r>
              <a:rPr lang="en-US" sz="900" b="1" dirty="0">
                <a:solidFill>
                  <a:srgbClr val="000000"/>
                </a:solidFill>
                <a:cs typeface="Segoe UI"/>
              </a:rPr>
              <a:t> </a:t>
            </a:r>
            <a:r>
              <a:rPr lang="en-US" sz="900" b="1" dirty="0" err="1">
                <a:solidFill>
                  <a:srgbClr val="000000"/>
                </a:solidFill>
                <a:cs typeface="Segoe UI"/>
              </a:rPr>
              <a:t>visibilidad</a:t>
            </a:r>
            <a:r>
              <a:rPr lang="en-US" sz="900" b="1" dirty="0">
                <a:solidFill>
                  <a:srgbClr val="000000"/>
                </a:solidFill>
                <a:cs typeface="Segoe UI"/>
              </a:rPr>
              <a:t> y </a:t>
            </a:r>
            <a:r>
              <a:rPr lang="en-US" sz="900" b="1" dirty="0" err="1">
                <a:solidFill>
                  <a:srgbClr val="000000"/>
                </a:solidFill>
                <a:cs typeface="Segoe UI"/>
              </a:rPr>
              <a:t>gobernanza</a:t>
            </a:r>
            <a:r>
              <a:rPr lang="en-US" sz="900" b="1" dirty="0">
                <a:solidFill>
                  <a:srgbClr val="000000"/>
                </a:solidFill>
                <a:cs typeface="Segoe UI"/>
              </a:rPr>
              <a:t> </a:t>
            </a:r>
            <a:r>
              <a:rPr lang="en-US" sz="900" b="1" dirty="0" err="1">
                <a:solidFill>
                  <a:srgbClr val="000000"/>
                </a:solidFill>
                <a:cs typeface="Segoe UI"/>
              </a:rPr>
              <a:t>completas</a:t>
            </a:r>
            <a:r>
              <a:rPr lang="en-US" sz="900" b="1" dirty="0">
                <a:solidFill>
                  <a:srgbClr val="000000"/>
                </a:solidFill>
                <a:cs typeface="Segoe UI"/>
              </a:rPr>
              <a:t> de </a:t>
            </a:r>
            <a:r>
              <a:rPr lang="en-US" sz="900" b="1" dirty="0" err="1">
                <a:solidFill>
                  <a:srgbClr val="000000"/>
                </a:solidFill>
                <a:cs typeface="Segoe UI"/>
              </a:rPr>
              <a:t>todo</a:t>
            </a:r>
            <a:r>
              <a:rPr lang="en-US" sz="900" b="1" dirty="0">
                <a:solidFill>
                  <a:srgbClr val="000000"/>
                </a:solidFill>
                <a:cs typeface="Segoe UI"/>
              </a:rPr>
              <a:t> </a:t>
            </a:r>
            <a:r>
              <a:rPr lang="en-US" sz="900" b="1" dirty="0" err="1">
                <a:solidFill>
                  <a:srgbClr val="000000"/>
                </a:solidFill>
                <a:cs typeface="Segoe UI"/>
              </a:rPr>
              <a:t>su</a:t>
            </a:r>
            <a:r>
              <a:rPr lang="en-US" sz="900" b="1" dirty="0">
                <a:solidFill>
                  <a:srgbClr val="000000"/>
                </a:solidFill>
                <a:cs typeface="Segoe UI"/>
              </a:rPr>
              <a:t> </a:t>
            </a:r>
            <a:r>
              <a:rPr lang="en-US" sz="900" b="1" dirty="0" err="1">
                <a:solidFill>
                  <a:srgbClr val="000000"/>
                </a:solidFill>
                <a:cs typeface="Segoe UI"/>
              </a:rPr>
              <a:t>patrimonio</a:t>
            </a:r>
            <a:r>
              <a:rPr lang="en-US" sz="900" b="1" dirty="0">
                <a:solidFill>
                  <a:srgbClr val="000000"/>
                </a:solidFill>
                <a:cs typeface="Segoe UI"/>
              </a:rPr>
              <a:t> </a:t>
            </a:r>
            <a:r>
              <a:rPr lang="en-US" sz="900" b="1" dirty="0" err="1">
                <a:solidFill>
                  <a:srgbClr val="000000"/>
                </a:solidFill>
                <a:cs typeface="Segoe UI"/>
              </a:rPr>
              <a:t>analítico</a:t>
            </a:r>
            <a:r>
              <a:rPr lang="en-US" sz="900" b="1" dirty="0">
                <a:solidFill>
                  <a:srgbClr val="000000"/>
                </a:solidFill>
                <a:cs typeface="Segoe UI"/>
              </a:rPr>
              <a:t>, </a:t>
            </a:r>
            <a:r>
              <a:rPr lang="en-US" sz="900" b="1" dirty="0" err="1">
                <a:solidFill>
                  <a:srgbClr val="000000"/>
                </a:solidFill>
                <a:cs typeface="Segoe UI"/>
              </a:rPr>
              <a:t>desde</a:t>
            </a:r>
            <a:r>
              <a:rPr lang="en-US" sz="900" b="1" dirty="0">
                <a:solidFill>
                  <a:srgbClr val="000000"/>
                </a:solidFill>
                <a:cs typeface="Segoe UI"/>
              </a:rPr>
              <a:t> las </a:t>
            </a:r>
            <a:r>
              <a:rPr lang="en-US" sz="900" b="1" dirty="0" err="1">
                <a:solidFill>
                  <a:srgbClr val="000000"/>
                </a:solidFill>
                <a:cs typeface="Segoe UI"/>
              </a:rPr>
              <a:t>fuentes</a:t>
            </a:r>
            <a:r>
              <a:rPr lang="en-US" sz="900" b="1" dirty="0">
                <a:solidFill>
                  <a:srgbClr val="000000"/>
                </a:solidFill>
                <a:cs typeface="Segoe UI"/>
              </a:rPr>
              <a:t> de </a:t>
            </a:r>
            <a:r>
              <a:rPr lang="en-US" sz="900" b="1" dirty="0" err="1">
                <a:solidFill>
                  <a:srgbClr val="000000"/>
                </a:solidFill>
                <a:cs typeface="Segoe UI"/>
              </a:rPr>
              <a:t>datos</a:t>
            </a:r>
            <a:r>
              <a:rPr lang="en-US" sz="900" b="1" dirty="0">
                <a:solidFill>
                  <a:srgbClr val="000000"/>
                </a:solidFill>
                <a:cs typeface="Segoe UI"/>
              </a:rPr>
              <a:t> y las </a:t>
            </a:r>
            <a:r>
              <a:rPr lang="en-US" sz="900" b="1" dirty="0" err="1">
                <a:solidFill>
                  <a:srgbClr val="000000"/>
                </a:solidFill>
                <a:cs typeface="Segoe UI"/>
              </a:rPr>
              <a:t>conexiones</a:t>
            </a:r>
            <a:r>
              <a:rPr lang="en-US" sz="900" b="1" dirty="0">
                <a:solidFill>
                  <a:srgbClr val="000000"/>
                </a:solidFill>
                <a:cs typeface="Segoe UI"/>
              </a:rPr>
              <a:t> a </a:t>
            </a:r>
            <a:r>
              <a:rPr lang="en-US" sz="900" b="1" dirty="0" err="1">
                <a:solidFill>
                  <a:srgbClr val="000000"/>
                </a:solidFill>
                <a:cs typeface="Segoe UI"/>
              </a:rPr>
              <a:t>su</a:t>
            </a:r>
            <a:r>
              <a:rPr lang="en-US" sz="900" b="1" dirty="0">
                <a:solidFill>
                  <a:srgbClr val="000000"/>
                </a:solidFill>
                <a:cs typeface="Segoe UI"/>
              </a:rPr>
              <a:t> </a:t>
            </a:r>
            <a:r>
              <a:rPr lang="en-US" sz="900" b="1" dirty="0" err="1">
                <a:solidFill>
                  <a:srgbClr val="000000"/>
                </a:solidFill>
                <a:cs typeface="Segoe UI"/>
              </a:rPr>
              <a:t>lago</a:t>
            </a:r>
            <a:r>
              <a:rPr lang="en-US" sz="900" b="1" dirty="0">
                <a:solidFill>
                  <a:srgbClr val="000000"/>
                </a:solidFill>
                <a:cs typeface="Segoe UI"/>
              </a:rPr>
              <a:t> de </a:t>
            </a:r>
            <a:r>
              <a:rPr lang="en-US" sz="900" b="1" dirty="0" err="1">
                <a:solidFill>
                  <a:srgbClr val="000000"/>
                </a:solidFill>
                <a:cs typeface="Segoe UI"/>
              </a:rPr>
              <a:t>datos</a:t>
            </a:r>
            <a:r>
              <a:rPr lang="en-US" sz="900" b="1" dirty="0">
                <a:solidFill>
                  <a:srgbClr val="000000"/>
                </a:solidFill>
                <a:cs typeface="Segoe UI"/>
              </a:rPr>
              <a:t>, hasta </a:t>
            </a:r>
            <a:r>
              <a:rPr lang="en-US" sz="900" b="1" dirty="0" err="1">
                <a:solidFill>
                  <a:srgbClr val="000000"/>
                </a:solidFill>
                <a:cs typeface="Segoe UI"/>
              </a:rPr>
              <a:t>los</a:t>
            </a:r>
            <a:r>
              <a:rPr lang="en-US" sz="900" b="1" dirty="0">
                <a:solidFill>
                  <a:srgbClr val="000000"/>
                </a:solidFill>
                <a:cs typeface="Segoe UI"/>
              </a:rPr>
              <a:t> </a:t>
            </a:r>
            <a:r>
              <a:rPr lang="en-US" sz="900" b="1" dirty="0" err="1">
                <a:solidFill>
                  <a:srgbClr val="000000"/>
                </a:solidFill>
                <a:cs typeface="Segoe UI"/>
              </a:rPr>
              <a:t>usuarios</a:t>
            </a:r>
            <a:r>
              <a:rPr lang="en-US" sz="900" b="1" dirty="0">
                <a:solidFill>
                  <a:srgbClr val="000000"/>
                </a:solidFill>
                <a:cs typeface="Segoe UI"/>
              </a:rPr>
              <a:t> y sus </a:t>
            </a:r>
            <a:r>
              <a:rPr lang="en-US" sz="900" b="1" dirty="0" err="1">
                <a:solidFill>
                  <a:srgbClr val="000000"/>
                </a:solidFill>
                <a:cs typeface="Segoe UI"/>
              </a:rPr>
              <a:t>conocimientos</a:t>
            </a:r>
            <a:endParaRPr lang="en-US" sz="600" i="0" u="none" strike="noStrike" kern="1200" cap="none" spc="0" normalizeH="0" baseline="0" noProof="0">
              <a:ln>
                <a:noFill/>
              </a:ln>
              <a:solidFill>
                <a:srgbClr val="000000"/>
              </a:solidFill>
              <a:effectLst/>
              <a:uLnTx/>
              <a:uFillTx/>
              <a:latin typeface="Segoe UI Semibold"/>
              <a:cs typeface="Segoe UI"/>
            </a:endParaRPr>
          </a:p>
        </p:txBody>
      </p:sp>
      <p:sp>
        <p:nvSpPr>
          <p:cNvPr id="48" name="TextBox 47">
            <a:extLst>
              <a:ext uri="{FF2B5EF4-FFF2-40B4-BE49-F238E27FC236}">
                <a16:creationId xmlns:a16="http://schemas.microsoft.com/office/drawing/2014/main" id="{FE3E5F0A-3508-3F4C-2D73-BDD057A8F7EC}"/>
              </a:ext>
              <a:ext uri="{C183D7F6-B498-43B3-948B-1728B52AA6E4}">
                <adec:decorative xmlns:adec="http://schemas.microsoft.com/office/drawing/2017/decorative" val="1"/>
              </a:ext>
            </a:extLst>
          </p:cNvPr>
          <p:cNvSpPr txBox="1"/>
          <p:nvPr/>
        </p:nvSpPr>
        <p:spPr>
          <a:xfrm>
            <a:off x="818770" y="4770761"/>
            <a:ext cx="914400"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Data Factory</a:t>
            </a:r>
          </a:p>
        </p:txBody>
      </p:sp>
      <p:sp>
        <p:nvSpPr>
          <p:cNvPr id="49" name="TextBox 48">
            <a:extLst>
              <a:ext uri="{FF2B5EF4-FFF2-40B4-BE49-F238E27FC236}">
                <a16:creationId xmlns:a16="http://schemas.microsoft.com/office/drawing/2014/main" id="{0283B2B4-DF77-B963-B566-0FA3A999840B}"/>
              </a:ext>
              <a:ext uri="{C183D7F6-B498-43B3-948B-1728B52AA6E4}">
                <adec:decorative xmlns:adec="http://schemas.microsoft.com/office/drawing/2017/decorative" val="1"/>
              </a:ext>
            </a:extLst>
          </p:cNvPr>
          <p:cNvSpPr txBox="1"/>
          <p:nvPr/>
        </p:nvSpPr>
        <p:spPr>
          <a:xfrm>
            <a:off x="1985348" y="5296811"/>
            <a:ext cx="914400"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Real-time analytics</a:t>
            </a:r>
          </a:p>
        </p:txBody>
      </p:sp>
      <p:sp>
        <p:nvSpPr>
          <p:cNvPr id="50" name="TextBox 49">
            <a:extLst>
              <a:ext uri="{FF2B5EF4-FFF2-40B4-BE49-F238E27FC236}">
                <a16:creationId xmlns:a16="http://schemas.microsoft.com/office/drawing/2014/main" id="{26B75B36-FD74-2EC7-4D1F-6236F34EB80E}"/>
              </a:ext>
              <a:ext uri="{C183D7F6-B498-43B3-948B-1728B52AA6E4}">
                <adec:decorative xmlns:adec="http://schemas.microsoft.com/office/drawing/2017/decorative" val="1"/>
              </a:ext>
            </a:extLst>
          </p:cNvPr>
          <p:cNvSpPr txBox="1"/>
          <p:nvPr/>
        </p:nvSpPr>
        <p:spPr>
          <a:xfrm>
            <a:off x="1985348" y="4755521"/>
            <a:ext cx="914400"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Data Warehouse</a:t>
            </a:r>
          </a:p>
        </p:txBody>
      </p:sp>
      <p:sp>
        <p:nvSpPr>
          <p:cNvPr id="51" name="TextBox 50">
            <a:extLst>
              <a:ext uri="{FF2B5EF4-FFF2-40B4-BE49-F238E27FC236}">
                <a16:creationId xmlns:a16="http://schemas.microsoft.com/office/drawing/2014/main" id="{B22B531D-D460-713B-1362-0F3FB970E7C6}"/>
              </a:ext>
              <a:ext uri="{C183D7F6-B498-43B3-948B-1728B52AA6E4}">
                <adec:decorative xmlns:adec="http://schemas.microsoft.com/office/drawing/2017/decorative" val="1"/>
              </a:ext>
            </a:extLst>
          </p:cNvPr>
          <p:cNvSpPr txBox="1"/>
          <p:nvPr/>
        </p:nvSpPr>
        <p:spPr>
          <a:xfrm>
            <a:off x="818770" y="5296811"/>
            <a:ext cx="914400"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Data Engineering</a:t>
            </a:r>
          </a:p>
        </p:txBody>
      </p:sp>
      <p:sp>
        <p:nvSpPr>
          <p:cNvPr id="52" name="TextBox 51">
            <a:extLst>
              <a:ext uri="{FF2B5EF4-FFF2-40B4-BE49-F238E27FC236}">
                <a16:creationId xmlns:a16="http://schemas.microsoft.com/office/drawing/2014/main" id="{8B9BC44C-595E-3010-BFC6-104279779E3F}"/>
              </a:ext>
              <a:ext uri="{C183D7F6-B498-43B3-948B-1728B52AA6E4}">
                <adec:decorative xmlns:adec="http://schemas.microsoft.com/office/drawing/2017/decorative" val="1"/>
              </a:ext>
            </a:extLst>
          </p:cNvPr>
          <p:cNvSpPr txBox="1"/>
          <p:nvPr/>
        </p:nvSpPr>
        <p:spPr>
          <a:xfrm>
            <a:off x="9791931" y="5164179"/>
            <a:ext cx="640080" cy="91440"/>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30" normalizeH="0" baseline="0" noProof="0">
              <a:ln>
                <a:noFill/>
              </a:ln>
              <a:solidFill>
                <a:srgbClr val="000000"/>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5928C0F6-A5AA-AD64-779C-B1DE81EF424F}"/>
              </a:ext>
              <a:ext uri="{C183D7F6-B498-43B3-948B-1728B52AA6E4}">
                <adec:decorative xmlns:adec="http://schemas.microsoft.com/office/drawing/2017/decorative" val="1"/>
              </a:ext>
            </a:extLst>
          </p:cNvPr>
          <p:cNvSpPr txBox="1"/>
          <p:nvPr/>
        </p:nvSpPr>
        <p:spPr>
          <a:xfrm>
            <a:off x="10351432" y="5164179"/>
            <a:ext cx="640080" cy="91440"/>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30" normalizeH="0" baseline="0" noProof="0">
              <a:ln>
                <a:noFill/>
              </a:ln>
              <a:solidFill>
                <a:srgbClr val="000000"/>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DD379F49-80D2-872C-0147-7729E10A709B}"/>
              </a:ext>
              <a:ext uri="{C183D7F6-B498-43B3-948B-1728B52AA6E4}">
                <adec:decorative xmlns:adec="http://schemas.microsoft.com/office/drawing/2017/decorative" val="1"/>
              </a:ext>
            </a:extLst>
          </p:cNvPr>
          <p:cNvSpPr txBox="1"/>
          <p:nvPr/>
        </p:nvSpPr>
        <p:spPr>
          <a:xfrm>
            <a:off x="6453008" y="4952796"/>
            <a:ext cx="640080"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Data Warehouse</a:t>
            </a:r>
          </a:p>
        </p:txBody>
      </p:sp>
      <p:sp>
        <p:nvSpPr>
          <p:cNvPr id="55" name="TextBox 54">
            <a:extLst>
              <a:ext uri="{FF2B5EF4-FFF2-40B4-BE49-F238E27FC236}">
                <a16:creationId xmlns:a16="http://schemas.microsoft.com/office/drawing/2014/main" id="{39A5CA89-AF9A-03B0-B06D-6C50805F0298}"/>
              </a:ext>
              <a:ext uri="{C183D7F6-B498-43B3-948B-1728B52AA6E4}">
                <adec:decorative xmlns:adec="http://schemas.microsoft.com/office/drawing/2017/decorative" val="1"/>
              </a:ext>
            </a:extLst>
          </p:cNvPr>
          <p:cNvSpPr txBox="1"/>
          <p:nvPr/>
        </p:nvSpPr>
        <p:spPr>
          <a:xfrm>
            <a:off x="7939626" y="5018183"/>
            <a:ext cx="640080" cy="146225"/>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Power BI </a:t>
            </a:r>
          </a:p>
        </p:txBody>
      </p:sp>
      <p:sp>
        <p:nvSpPr>
          <p:cNvPr id="56" name="TextBox 55">
            <a:extLst>
              <a:ext uri="{FF2B5EF4-FFF2-40B4-BE49-F238E27FC236}">
                <a16:creationId xmlns:a16="http://schemas.microsoft.com/office/drawing/2014/main" id="{58F37F79-AEAA-9A4D-3A2A-4F0C249FDE4C}"/>
              </a:ext>
              <a:ext uri="{C183D7F6-B498-43B3-948B-1728B52AA6E4}">
                <adec:decorative xmlns:adec="http://schemas.microsoft.com/office/drawing/2017/decorative" val="1"/>
              </a:ext>
            </a:extLst>
          </p:cNvPr>
          <p:cNvSpPr txBox="1"/>
          <p:nvPr/>
        </p:nvSpPr>
        <p:spPr>
          <a:xfrm>
            <a:off x="7196317" y="4951633"/>
            <a:ext cx="640080" cy="279325"/>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Real-time analytics</a:t>
            </a:r>
          </a:p>
        </p:txBody>
      </p:sp>
      <p:sp>
        <p:nvSpPr>
          <p:cNvPr id="57" name="TextBox 56">
            <a:extLst>
              <a:ext uri="{FF2B5EF4-FFF2-40B4-BE49-F238E27FC236}">
                <a16:creationId xmlns:a16="http://schemas.microsoft.com/office/drawing/2014/main" id="{D556C0B7-6476-D585-6C6B-67C256FB0235}"/>
              </a:ext>
              <a:ext uri="{C183D7F6-B498-43B3-948B-1728B52AA6E4}">
                <adec:decorative xmlns:adec="http://schemas.microsoft.com/office/drawing/2017/decorative" val="1"/>
              </a:ext>
            </a:extLst>
          </p:cNvPr>
          <p:cNvSpPr txBox="1"/>
          <p:nvPr/>
        </p:nvSpPr>
        <p:spPr>
          <a:xfrm>
            <a:off x="3735143" y="5022046"/>
            <a:ext cx="731520"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Data Science</a:t>
            </a:r>
          </a:p>
        </p:txBody>
      </p:sp>
      <p:sp>
        <p:nvSpPr>
          <p:cNvPr id="58" name="TextBox 57">
            <a:extLst>
              <a:ext uri="{FF2B5EF4-FFF2-40B4-BE49-F238E27FC236}">
                <a16:creationId xmlns:a16="http://schemas.microsoft.com/office/drawing/2014/main" id="{120F156A-C1AD-ACFB-22FF-E3DF9E09239D}"/>
              </a:ext>
              <a:ext uri="{C183D7F6-B498-43B3-948B-1728B52AA6E4}">
                <adec:decorative xmlns:adec="http://schemas.microsoft.com/office/drawing/2017/decorative" val="1"/>
              </a:ext>
            </a:extLst>
          </p:cNvPr>
          <p:cNvSpPr txBox="1"/>
          <p:nvPr/>
        </p:nvSpPr>
        <p:spPr>
          <a:xfrm>
            <a:off x="4901721" y="5022046"/>
            <a:ext cx="731520"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Azure ML</a:t>
            </a:r>
          </a:p>
        </p:txBody>
      </p:sp>
      <p:pic>
        <p:nvPicPr>
          <p:cNvPr id="59" name="Graphic 58">
            <a:extLst>
              <a:ext uri="{FF2B5EF4-FFF2-40B4-BE49-F238E27FC236}">
                <a16:creationId xmlns:a16="http://schemas.microsoft.com/office/drawing/2014/main" id="{1D361712-7ACE-466F-04F6-39D2BF90512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35888" y="4612370"/>
            <a:ext cx="274320" cy="274320"/>
          </a:xfrm>
          <a:prstGeom prst="rect">
            <a:avLst/>
          </a:prstGeom>
        </p:spPr>
      </p:pic>
      <p:pic>
        <p:nvPicPr>
          <p:cNvPr id="60" name="Graphic 59">
            <a:extLst>
              <a:ext uri="{FF2B5EF4-FFF2-40B4-BE49-F238E27FC236}">
                <a16:creationId xmlns:a16="http://schemas.microsoft.com/office/drawing/2014/main" id="{B1A32482-5F1A-A266-4450-35D56171CE1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6337" y="4589510"/>
            <a:ext cx="320040" cy="320040"/>
          </a:xfrm>
          <a:prstGeom prst="rect">
            <a:avLst/>
          </a:prstGeom>
        </p:spPr>
      </p:pic>
      <p:pic>
        <p:nvPicPr>
          <p:cNvPr id="61" name="Graphic 60">
            <a:extLst>
              <a:ext uri="{FF2B5EF4-FFF2-40B4-BE49-F238E27FC236}">
                <a16:creationId xmlns:a16="http://schemas.microsoft.com/office/drawing/2014/main" id="{7DA32187-0816-7A17-A8E3-458BA7CE9F3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651669" y="4612370"/>
            <a:ext cx="274320" cy="274320"/>
          </a:xfrm>
          <a:prstGeom prst="rect">
            <a:avLst/>
          </a:prstGeom>
        </p:spPr>
      </p:pic>
      <p:sp>
        <p:nvSpPr>
          <p:cNvPr id="62" name="TextBox 61">
            <a:extLst>
              <a:ext uri="{FF2B5EF4-FFF2-40B4-BE49-F238E27FC236}">
                <a16:creationId xmlns:a16="http://schemas.microsoft.com/office/drawing/2014/main" id="{1B382D8A-E907-1C1F-B8B1-081EAA59A6DF}"/>
              </a:ext>
              <a:ext uri="{C183D7F6-B498-43B3-948B-1728B52AA6E4}">
                <adec:decorative xmlns:adec="http://schemas.microsoft.com/office/drawing/2017/decorative" val="1"/>
              </a:ext>
            </a:extLst>
          </p:cNvPr>
          <p:cNvSpPr txBox="1"/>
          <p:nvPr/>
        </p:nvSpPr>
        <p:spPr>
          <a:xfrm>
            <a:off x="9423069" y="5022046"/>
            <a:ext cx="731520"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Power BI</a:t>
            </a:r>
          </a:p>
        </p:txBody>
      </p:sp>
      <p:sp>
        <p:nvSpPr>
          <p:cNvPr id="63" name="TextBox 62">
            <a:extLst>
              <a:ext uri="{FF2B5EF4-FFF2-40B4-BE49-F238E27FC236}">
                <a16:creationId xmlns:a16="http://schemas.microsoft.com/office/drawing/2014/main" id="{5B6F1B81-2D5A-9832-31AD-9985FE3B3F21}"/>
              </a:ext>
              <a:ext uri="{C183D7F6-B498-43B3-948B-1728B52AA6E4}">
                <adec:decorative xmlns:adec="http://schemas.microsoft.com/office/drawing/2017/decorative" val="1"/>
              </a:ext>
            </a:extLst>
          </p:cNvPr>
          <p:cNvSpPr txBox="1"/>
          <p:nvPr/>
        </p:nvSpPr>
        <p:spPr>
          <a:xfrm>
            <a:off x="10589647" y="5022046"/>
            <a:ext cx="731520"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30" normalizeH="0" baseline="0" noProof="0">
                <a:ln>
                  <a:noFill/>
                </a:ln>
                <a:solidFill>
                  <a:srgbClr val="000000"/>
                </a:solidFill>
                <a:effectLst/>
                <a:uLnTx/>
                <a:uFillTx/>
                <a:latin typeface="Segoe UI"/>
                <a:ea typeface="+mn-ea"/>
                <a:cs typeface="+mn-cs"/>
              </a:rPr>
              <a:t>Microsoft 365</a:t>
            </a:r>
          </a:p>
        </p:txBody>
      </p:sp>
      <p:sp>
        <p:nvSpPr>
          <p:cNvPr id="64" name="Title 3">
            <a:extLst>
              <a:ext uri="{FF2B5EF4-FFF2-40B4-BE49-F238E27FC236}">
                <a16:creationId xmlns:a16="http://schemas.microsoft.com/office/drawing/2014/main" id="{145A0FE7-1F6D-73A6-0A94-40DBFA695BB0}"/>
              </a:ext>
            </a:extLst>
          </p:cNvPr>
          <p:cNvSpPr txBox="1">
            <a:spLocks/>
          </p:cNvSpPr>
          <p:nvPr/>
        </p:nvSpPr>
        <p:spPr>
          <a:xfrm>
            <a:off x="564588" y="19612"/>
            <a:ext cx="11424211" cy="4177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117865"/>
                </a:solidFill>
                <a:effectLst/>
                <a:latin typeface="+mj-lt"/>
                <a:ea typeface="+mn-ea"/>
                <a:cs typeface="Segoe UI" pitchFamily="34" charset="0"/>
              </a:defRPr>
            </a:lvl1pPr>
          </a:lstStyle>
          <a:p>
            <a:pPr lvl="0">
              <a:lnSpc>
                <a:spcPts val="3800"/>
              </a:lnSpc>
              <a:defRPr/>
            </a:pPr>
            <a:r>
              <a:rPr lang="en-US" sz="1800" dirty="0" err="1">
                <a:solidFill>
                  <a:srgbClr val="FFFFFF"/>
                </a:solidFill>
              </a:rPr>
              <a:t>Capacite</a:t>
            </a:r>
            <a:r>
              <a:rPr lang="en-US" sz="1800" dirty="0">
                <a:solidFill>
                  <a:srgbClr val="FFFFFF"/>
                </a:solidFill>
              </a:rPr>
              <a:t> a sus </a:t>
            </a:r>
            <a:r>
              <a:rPr lang="en-US" sz="1800" dirty="0" err="1">
                <a:solidFill>
                  <a:srgbClr val="FFFFFF"/>
                </a:solidFill>
              </a:rPr>
              <a:t>profesionales</a:t>
            </a:r>
            <a:r>
              <a:rPr lang="en-US" sz="1800" dirty="0">
                <a:solidFill>
                  <a:srgbClr val="FFFFFF"/>
                </a:solidFill>
              </a:rPr>
              <a:t> de </a:t>
            </a:r>
            <a:r>
              <a:rPr lang="en-US" sz="1800" dirty="0" err="1">
                <a:solidFill>
                  <a:srgbClr val="FFFFFF"/>
                </a:solidFill>
              </a:rPr>
              <a:t>datos</a:t>
            </a:r>
            <a:r>
              <a:rPr lang="en-US" sz="1800" dirty="0">
                <a:solidFill>
                  <a:srgbClr val="FFFFFF"/>
                </a:solidFill>
              </a:rPr>
              <a:t> para que se </a:t>
            </a:r>
            <a:r>
              <a:rPr lang="en-US" sz="1800" dirty="0" err="1">
                <a:solidFill>
                  <a:srgbClr val="FFFFFF"/>
                </a:solidFill>
              </a:rPr>
              <a:t>muevan</a:t>
            </a:r>
            <a:r>
              <a:rPr lang="en-US" sz="1800" dirty="0">
                <a:solidFill>
                  <a:srgbClr val="FFFFFF"/>
                </a:solidFill>
              </a:rPr>
              <a:t> </a:t>
            </a:r>
            <a:r>
              <a:rPr lang="en-US" sz="1800" dirty="0" err="1">
                <a:solidFill>
                  <a:srgbClr val="FFFFFF"/>
                </a:solidFill>
              </a:rPr>
              <a:t>más</a:t>
            </a:r>
            <a:r>
              <a:rPr lang="en-US" sz="1800" dirty="0">
                <a:solidFill>
                  <a:srgbClr val="FFFFFF"/>
                </a:solidFill>
              </a:rPr>
              <a:t> </a:t>
            </a:r>
            <a:r>
              <a:rPr lang="en-US" sz="1800" dirty="0" err="1">
                <a:solidFill>
                  <a:srgbClr val="FFFFFF"/>
                </a:solidFill>
              </a:rPr>
              <a:t>rápido</a:t>
            </a:r>
            <a:r>
              <a:rPr lang="en-US" sz="1800" dirty="0">
                <a:solidFill>
                  <a:srgbClr val="FFFFFF"/>
                </a:solidFill>
              </a:rPr>
              <a:t> y </a:t>
            </a:r>
            <a:r>
              <a:rPr lang="en-US" sz="1800" dirty="0" err="1">
                <a:solidFill>
                  <a:srgbClr val="FFFFFF"/>
                </a:solidFill>
              </a:rPr>
              <a:t>obtengan</a:t>
            </a:r>
            <a:r>
              <a:rPr lang="en-US" sz="1800" dirty="0">
                <a:solidFill>
                  <a:srgbClr val="FFFFFF"/>
                </a:solidFill>
              </a:rPr>
              <a:t> </a:t>
            </a:r>
            <a:r>
              <a:rPr lang="en-US" sz="1800" dirty="0" err="1">
                <a:solidFill>
                  <a:srgbClr val="FFFFFF"/>
                </a:solidFill>
              </a:rPr>
              <a:t>más</a:t>
            </a:r>
            <a:r>
              <a:rPr lang="en-US" sz="1800" dirty="0">
                <a:solidFill>
                  <a:srgbClr val="FFFFFF"/>
                </a:solidFill>
              </a:rPr>
              <a:t> valor de sus </a:t>
            </a:r>
            <a:r>
              <a:rPr lang="en-US" sz="1800" dirty="0" err="1">
                <a:solidFill>
                  <a:srgbClr val="FFFFFF"/>
                </a:solidFill>
              </a:rPr>
              <a:t>datos</a:t>
            </a:r>
            <a:endParaRPr kumimoji="0" lang="en-US" sz="18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248191667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8">
            <a:extLst>
              <a:ext uri="{FF2B5EF4-FFF2-40B4-BE49-F238E27FC236}">
                <a16:creationId xmlns:a16="http://schemas.microsoft.com/office/drawing/2014/main" id="{B2190CD2-8604-841C-6A98-5B65617F7A59}"/>
              </a:ext>
            </a:extLst>
          </p:cNvPr>
          <p:cNvSpPr/>
          <p:nvPr/>
        </p:nvSpPr>
        <p:spPr bwMode="auto">
          <a:xfrm>
            <a:off x="3402774" y="3044667"/>
            <a:ext cx="8820216" cy="3813333"/>
          </a:xfrm>
          <a:prstGeom prst="roundRect">
            <a:avLst>
              <a:gd name="adj" fmla="val 0"/>
            </a:avLst>
          </a:prstGeom>
          <a:gradFill flip="none" rotWithShape="1">
            <a:gsLst>
              <a:gs pos="100000">
                <a:srgbClr val="16528C"/>
              </a:gs>
              <a:gs pos="0">
                <a:srgbClr val="0D2F44"/>
              </a:gs>
              <a:gs pos="64000">
                <a:srgbClr val="243A5E"/>
              </a:gs>
            </a:gsLst>
            <a:lin ang="2700000" scaled="1"/>
            <a:tileRect/>
          </a:gradFill>
          <a:ln>
            <a:noFill/>
          </a:ln>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Semibold"/>
              <a:ea typeface="+mn-ea"/>
              <a:cs typeface="+mn-cs"/>
            </a:endParaRPr>
          </a:p>
        </p:txBody>
      </p:sp>
      <p:pic>
        <p:nvPicPr>
          <p:cNvPr id="3" name="Picture Placeholder 22" descr="A close-up of multiple blood vials">
            <a:extLst>
              <a:ext uri="{FF2B5EF4-FFF2-40B4-BE49-F238E27FC236}">
                <a16:creationId xmlns:a16="http://schemas.microsoft.com/office/drawing/2014/main" id="{9D27D212-6031-2F11-7EA5-0609EC576FB5}"/>
              </a:ext>
            </a:extLst>
          </p:cNvPr>
          <p:cNvPicPr>
            <a:picLocks noChangeAspect="1"/>
          </p:cNvPicPr>
          <p:nvPr/>
        </p:nvPicPr>
        <p:blipFill rotWithShape="1">
          <a:blip r:embed="rId3"/>
          <a:srcRect t="31757" b="16097"/>
          <a:stretch/>
        </p:blipFill>
        <p:spPr>
          <a:xfrm>
            <a:off x="3433765" y="0"/>
            <a:ext cx="8758235" cy="3044667"/>
          </a:xfrm>
          <a:prstGeom prst="rect">
            <a:avLst/>
          </a:prstGeom>
        </p:spPr>
      </p:pic>
      <p:sp>
        <p:nvSpPr>
          <p:cNvPr id="4" name="Content Placeholder 22">
            <a:extLst>
              <a:ext uri="{FF2B5EF4-FFF2-40B4-BE49-F238E27FC236}">
                <a16:creationId xmlns:a16="http://schemas.microsoft.com/office/drawing/2014/main" id="{2CD288B5-A971-6D92-A863-2D9C5E965ADD}"/>
              </a:ext>
            </a:extLst>
          </p:cNvPr>
          <p:cNvSpPr txBox="1">
            <a:spLocks/>
          </p:cNvSpPr>
          <p:nvPr/>
        </p:nvSpPr>
        <p:spPr>
          <a:xfrm>
            <a:off x="4778375" y="2517775"/>
            <a:ext cx="7431088" cy="6461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117865"/>
                </a:solidFill>
                <a:effectLst/>
                <a:latin typeface="+mj-lt"/>
                <a:ea typeface="+mn-ea"/>
                <a:cs typeface="Segoe UI" pitchFamily="34" charset="0"/>
              </a:defRPr>
            </a:lvl1pPr>
          </a:lstStyle>
          <a:p>
            <a:pPr lvl="0" algn="r">
              <a:spcBef>
                <a:spcPct val="20000"/>
              </a:spcBef>
              <a:buSzPct val="90000"/>
              <a:defRPr/>
            </a:pPr>
            <a:r>
              <a:rPr lang="en-US" sz="4200" spc="0" dirty="0">
                <a:ln>
                  <a:noFill/>
                </a:ln>
                <a:solidFill>
                  <a:srgbClr val="FFFFFF"/>
                </a:solidFill>
              </a:rPr>
              <a:t>ATENCIÓN SANITARIA</a:t>
            </a:r>
            <a:endParaRPr kumimoji="0" lang="en-US" sz="4200" b="0" i="0" u="none" strike="noStrike" kern="1200" cap="none" spc="0" normalizeH="0" baseline="0" noProof="0" dirty="0">
              <a:ln>
                <a:noFill/>
              </a:ln>
              <a:solidFill>
                <a:srgbClr val="FFFFFF"/>
              </a:solidFill>
              <a:effectLst/>
              <a:uLnTx/>
              <a:uFillTx/>
              <a:latin typeface="Segoe UI Semibold"/>
              <a:ea typeface="+mn-ea"/>
              <a:cs typeface="Segoe UI" pitchFamily="34" charset="0"/>
            </a:endParaRPr>
          </a:p>
        </p:txBody>
      </p:sp>
      <p:sp>
        <p:nvSpPr>
          <p:cNvPr id="5" name="Content Placeholder 18">
            <a:extLst>
              <a:ext uri="{FF2B5EF4-FFF2-40B4-BE49-F238E27FC236}">
                <a16:creationId xmlns:a16="http://schemas.microsoft.com/office/drawing/2014/main" id="{32F79553-D3D5-3BBB-E596-BE59763B9B0F}"/>
              </a:ext>
            </a:extLst>
          </p:cNvPr>
          <p:cNvSpPr txBox="1">
            <a:spLocks/>
          </p:cNvSpPr>
          <p:nvPr/>
        </p:nvSpPr>
        <p:spPr>
          <a:xfrm>
            <a:off x="535446" y="1274564"/>
            <a:ext cx="2528321" cy="215443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defRPr/>
            </a:pPr>
            <a:r>
              <a:rPr lang="en-US" b="1" dirty="0" err="1">
                <a:solidFill>
                  <a:srgbClr val="FFFFFF"/>
                </a:solidFill>
                <a:cs typeface="Segoe UI"/>
              </a:rPr>
              <a:t>Reinvención</a:t>
            </a:r>
            <a:r>
              <a:rPr lang="en-US" b="1" dirty="0">
                <a:solidFill>
                  <a:srgbClr val="FFFFFF"/>
                </a:solidFill>
                <a:cs typeface="Segoe UI"/>
              </a:rPr>
              <a:t> de la </a:t>
            </a:r>
            <a:r>
              <a:rPr lang="en-US" b="1" dirty="0" err="1">
                <a:solidFill>
                  <a:srgbClr val="FFFFFF"/>
                </a:solidFill>
                <a:cs typeface="Segoe UI"/>
              </a:rPr>
              <a:t>atención</a:t>
            </a:r>
            <a:r>
              <a:rPr lang="en-US" b="1" dirty="0">
                <a:solidFill>
                  <a:srgbClr val="FFFFFF"/>
                </a:solidFill>
                <a:cs typeface="Segoe UI"/>
              </a:rPr>
              <a:t> sanitaria con Microsoft Fabric</a:t>
            </a:r>
            <a:endParaRPr kumimoji="0" lang="en-US" sz="2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6" name="Text Placeholder 67">
            <a:extLst>
              <a:ext uri="{FF2B5EF4-FFF2-40B4-BE49-F238E27FC236}">
                <a16:creationId xmlns:a16="http://schemas.microsoft.com/office/drawing/2014/main" id="{BC605420-3A1C-9A4A-A9CE-44476F466BBF}"/>
              </a:ext>
            </a:extLst>
          </p:cNvPr>
          <p:cNvSpPr txBox="1">
            <a:spLocks/>
          </p:cNvSpPr>
          <p:nvPr/>
        </p:nvSpPr>
        <p:spPr>
          <a:xfrm>
            <a:off x="452721" y="3921056"/>
            <a:ext cx="2528321" cy="27699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IN" dirty="0" err="1">
                <a:solidFill>
                  <a:srgbClr val="FFFFFF"/>
                </a:solidFill>
              </a:rPr>
              <a:t>Desafíos</a:t>
            </a:r>
            <a:r>
              <a:rPr lang="en-IN" dirty="0">
                <a:solidFill>
                  <a:srgbClr val="FFFFFF"/>
                </a:solidFill>
              </a:rPr>
              <a:t> de </a:t>
            </a:r>
            <a:r>
              <a:rPr lang="en-IN" dirty="0" err="1">
                <a:solidFill>
                  <a:srgbClr val="FFFFFF"/>
                </a:solidFill>
              </a:rPr>
              <a:t>los</a:t>
            </a:r>
            <a:r>
              <a:rPr lang="en-IN" dirty="0">
                <a:solidFill>
                  <a:srgbClr val="FFFFFF"/>
                </a:solidFill>
              </a:rPr>
              <a:t> </a:t>
            </a:r>
            <a:r>
              <a:rPr lang="en-IN" dirty="0" err="1">
                <a:solidFill>
                  <a:srgbClr val="FFFFFF"/>
                </a:solidFill>
              </a:rPr>
              <a:t>datos</a:t>
            </a:r>
            <a:endParaRPr kumimoji="0" lang="en-IN"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7" name="Text Placeholder 9">
            <a:extLst>
              <a:ext uri="{FF2B5EF4-FFF2-40B4-BE49-F238E27FC236}">
                <a16:creationId xmlns:a16="http://schemas.microsoft.com/office/drawing/2014/main" id="{87763FB6-F99B-A455-38C2-9637C97CB8CD}"/>
              </a:ext>
            </a:extLst>
          </p:cNvPr>
          <p:cNvSpPr txBox="1">
            <a:spLocks/>
          </p:cNvSpPr>
          <p:nvPr/>
        </p:nvSpPr>
        <p:spPr>
          <a:xfrm>
            <a:off x="452722" y="4292531"/>
            <a:ext cx="2693773"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spcAft>
                <a:spcPts val="200"/>
              </a:spcAft>
              <a:buFont typeface="Symbol" pitchFamily="2" charset="2"/>
              <a:buChar char=""/>
              <a:defRPr/>
            </a:pPr>
            <a:r>
              <a:rPr lang="en-US" sz="1400" dirty="0">
                <a:solidFill>
                  <a:srgbClr val="FFFFFF"/>
                </a:solidFill>
                <a:latin typeface="Segoe UI" panose="020B0502040204020203" pitchFamily="34" charset="0"/>
                <a:ea typeface="Times New Roman" panose="02020603050405020304" pitchFamily="18" charset="0"/>
              </a:rPr>
              <a:t>No hay </a:t>
            </a:r>
            <a:r>
              <a:rPr lang="en-US" sz="1400" dirty="0" err="1">
                <a:solidFill>
                  <a:srgbClr val="FFFFFF"/>
                </a:solidFill>
                <a:latin typeface="Segoe UI" panose="020B0502040204020203" pitchFamily="34" charset="0"/>
                <a:ea typeface="Times New Roman" panose="02020603050405020304" pitchFamily="18" charset="0"/>
              </a:rPr>
              <a:t>una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fuente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completa</a:t>
            </a:r>
            <a:r>
              <a:rPr lang="en-US" sz="1400" dirty="0">
                <a:solidFill>
                  <a:srgbClr val="FFFFFF"/>
                </a:solidFill>
                <a:latin typeface="Segoe UI" panose="020B0502040204020203" pitchFamily="34" charset="0"/>
                <a:ea typeface="Times New Roman" panose="02020603050405020304" pitchFamily="18" charset="0"/>
              </a:rPr>
              <a:t> para </a:t>
            </a:r>
            <a:r>
              <a:rPr lang="en-US" sz="1400" dirty="0" err="1">
                <a:solidFill>
                  <a:srgbClr val="FFFFFF"/>
                </a:solidFill>
                <a:latin typeface="Segoe UI" panose="020B0502040204020203" pitchFamily="34" charset="0"/>
                <a:ea typeface="Times New Roman" panose="02020603050405020304" pitchFamily="18" charset="0"/>
              </a:rPr>
              <a:t>todos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agregados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Proporcionar</a:t>
            </a:r>
            <a:r>
              <a:rPr lang="en-US" sz="1400" dirty="0">
                <a:solidFill>
                  <a:srgbClr val="FFFFFF"/>
                </a:solidFill>
                <a:latin typeface="Segoe UI" panose="020B0502040204020203" pitchFamily="34" charset="0"/>
                <a:ea typeface="Times New Roman" panose="02020603050405020304" pitchFamily="18" charset="0"/>
              </a:rPr>
              <a:t> a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equipos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atención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médica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acceso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seguro</a:t>
            </a:r>
            <a:r>
              <a:rPr lang="en-US" sz="1400" dirty="0">
                <a:solidFill>
                  <a:srgbClr val="FFFFFF"/>
                </a:solidFill>
                <a:latin typeface="Segoe UI" panose="020B0502040204020203" pitchFamily="34" charset="0"/>
                <a:ea typeface="Times New Roman" panose="02020603050405020304" pitchFamily="18" charset="0"/>
              </a:rPr>
              <a:t> a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que </a:t>
            </a:r>
            <a:r>
              <a:rPr lang="en-US" sz="1400" dirty="0" err="1">
                <a:solidFill>
                  <a:srgbClr val="FFFFFF"/>
                </a:solidFill>
                <a:latin typeface="Segoe UI" panose="020B0502040204020203" pitchFamily="34" charset="0"/>
                <a:ea typeface="Times New Roman" panose="02020603050405020304" pitchFamily="18" charset="0"/>
              </a:rPr>
              <a:t>necesitan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Lentitud</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obtención</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información</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
        <p:nvSpPr>
          <p:cNvPr id="8" name="Text Placeholder 10">
            <a:extLst>
              <a:ext uri="{FF2B5EF4-FFF2-40B4-BE49-F238E27FC236}">
                <a16:creationId xmlns:a16="http://schemas.microsoft.com/office/drawing/2014/main" id="{94B8FB3E-C741-223B-381E-0B148520D67A}"/>
              </a:ext>
            </a:extLst>
          </p:cNvPr>
          <p:cNvSpPr txBox="1">
            <a:spLocks/>
          </p:cNvSpPr>
          <p:nvPr/>
        </p:nvSpPr>
        <p:spPr>
          <a:xfrm>
            <a:off x="3781628" y="3782558"/>
            <a:ext cx="3856844" cy="55399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Aft>
                <a:spcPts val="500"/>
              </a:spcAft>
              <a:buNone/>
              <a:defRPr/>
            </a:pPr>
            <a:r>
              <a:rPr lang="en-US" sz="1800" b="1" dirty="0" err="1">
                <a:solidFill>
                  <a:srgbClr val="FFFFFF"/>
                </a:solidFill>
                <a:cs typeface="Segoe UI"/>
              </a:rPr>
              <a:t>Cómo</a:t>
            </a:r>
            <a:r>
              <a:rPr lang="en-US" sz="1800" b="1" dirty="0">
                <a:solidFill>
                  <a:srgbClr val="FFFFFF"/>
                </a:solidFill>
                <a:cs typeface="Segoe UI"/>
              </a:rPr>
              <a:t> </a:t>
            </a:r>
            <a:r>
              <a:rPr lang="en-US" sz="1800" b="1" dirty="0" err="1">
                <a:solidFill>
                  <a:srgbClr val="FFFFFF"/>
                </a:solidFill>
                <a:cs typeface="Segoe UI"/>
              </a:rPr>
              <a:t>puede</a:t>
            </a:r>
            <a:r>
              <a:rPr lang="en-US" sz="1800" b="1" dirty="0">
                <a:solidFill>
                  <a:srgbClr val="FFFFFF"/>
                </a:solidFill>
                <a:cs typeface="Segoe UI"/>
              </a:rPr>
              <a:t> </a:t>
            </a:r>
            <a:r>
              <a:rPr lang="en-US" sz="1800" b="1" dirty="0" err="1">
                <a:solidFill>
                  <a:srgbClr val="FFFFFF"/>
                </a:solidFill>
                <a:cs typeface="Segoe UI"/>
              </a:rPr>
              <a:t>ayudar</a:t>
            </a:r>
            <a:r>
              <a:rPr lang="en-US" sz="1800" b="1" dirty="0">
                <a:solidFill>
                  <a:srgbClr val="FFFFFF"/>
                </a:solidFill>
                <a:cs typeface="Segoe UI"/>
              </a:rPr>
              <a:t> Microsoft Fabric</a:t>
            </a:r>
            <a:endParaRPr kumimoji="0" lang="en-US"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9" name="Text Placeholder 19">
            <a:extLst>
              <a:ext uri="{FF2B5EF4-FFF2-40B4-BE49-F238E27FC236}">
                <a16:creationId xmlns:a16="http://schemas.microsoft.com/office/drawing/2014/main" id="{BDC46F74-0303-D0EA-5FD2-4F39C71844C9}"/>
              </a:ext>
            </a:extLst>
          </p:cNvPr>
          <p:cNvSpPr txBox="1">
            <a:spLocks/>
          </p:cNvSpPr>
          <p:nvPr/>
        </p:nvSpPr>
        <p:spPr>
          <a:xfrm>
            <a:off x="3781628" y="4333700"/>
            <a:ext cx="3856844"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spcAft>
                <a:spcPts val="200"/>
              </a:spcAft>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Aproveche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OneLake</a:t>
            </a:r>
            <a:r>
              <a:rPr lang="en-US" sz="1400" dirty="0">
                <a:solidFill>
                  <a:srgbClr val="FFFFFF"/>
                </a:solidFill>
                <a:latin typeface="Segoe UI" panose="020B0502040204020203" pitchFamily="34" charset="0"/>
                <a:ea typeface="Times New Roman" panose="02020603050405020304" pitchFamily="18" charset="0"/>
              </a:rPr>
              <a:t> para </a:t>
            </a:r>
            <a:r>
              <a:rPr lang="en-US" sz="1400" dirty="0" err="1">
                <a:solidFill>
                  <a:srgbClr val="FFFFFF"/>
                </a:solidFill>
                <a:latin typeface="Segoe UI" panose="020B0502040204020203" pitchFamily="34" charset="0"/>
                <a:ea typeface="Times New Roman" panose="02020603050405020304" pitchFamily="18" charset="0"/>
              </a:rPr>
              <a:t>agregar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todos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una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única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fuente</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verdad</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Potencie</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colaboración</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equipos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salud</a:t>
            </a:r>
            <a:r>
              <a:rPr lang="en-US" sz="1400" dirty="0">
                <a:solidFill>
                  <a:srgbClr val="FFFFFF"/>
                </a:solidFill>
                <a:latin typeface="Segoe UI" panose="020B0502040204020203" pitchFamily="34" charset="0"/>
                <a:ea typeface="Times New Roman" panose="02020603050405020304" pitchFamily="18" charset="0"/>
              </a:rPr>
              <a:t> a </a:t>
            </a:r>
            <a:r>
              <a:rPr lang="en-US" sz="1400" dirty="0" err="1">
                <a:solidFill>
                  <a:srgbClr val="FFFFFF"/>
                </a:solidFill>
                <a:latin typeface="Segoe UI" panose="020B0502040204020203" pitchFamily="34" charset="0"/>
                <a:ea typeface="Times New Roman" panose="02020603050405020304" pitchFamily="18" charset="0"/>
              </a:rPr>
              <a:t>través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información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democratizada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Analice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cantidades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masivas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 un </a:t>
            </a:r>
            <a:r>
              <a:rPr lang="en-US" sz="1400" dirty="0" err="1">
                <a:solidFill>
                  <a:srgbClr val="FFFFFF"/>
                </a:solidFill>
                <a:latin typeface="Segoe UI" panose="020B0502040204020203" pitchFamily="34" charset="0"/>
                <a:ea typeface="Times New Roman" panose="02020603050405020304" pitchFamily="18" charset="0"/>
              </a:rPr>
              <a:t>ritmo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acelerado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utilizando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políticas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seguridad</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gobernanza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integradas</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
        <p:nvSpPr>
          <p:cNvPr id="10" name="Text Placeholder 20">
            <a:extLst>
              <a:ext uri="{FF2B5EF4-FFF2-40B4-BE49-F238E27FC236}">
                <a16:creationId xmlns:a16="http://schemas.microsoft.com/office/drawing/2014/main" id="{31FF0A45-4A00-5C13-AD64-9C6B2D3B831D}"/>
              </a:ext>
            </a:extLst>
          </p:cNvPr>
          <p:cNvSpPr txBox="1">
            <a:spLocks/>
          </p:cNvSpPr>
          <p:nvPr/>
        </p:nvSpPr>
        <p:spPr>
          <a:xfrm>
            <a:off x="8439058" y="3782557"/>
            <a:ext cx="2528321" cy="27699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Resultados</a:t>
            </a:r>
            <a:r>
              <a:rPr lang="en-US" dirty="0">
                <a:solidFill>
                  <a:srgbClr val="FFFFFF"/>
                </a:solidFill>
              </a:rPr>
              <a:t> clave</a:t>
            </a:r>
            <a:endParaRPr kumimoji="0" lang="en-US"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11" name="Text Placeholder 21">
            <a:extLst>
              <a:ext uri="{FF2B5EF4-FFF2-40B4-BE49-F238E27FC236}">
                <a16:creationId xmlns:a16="http://schemas.microsoft.com/office/drawing/2014/main" id="{C4CDA5D2-87B8-0911-0EEC-1E1B2D6404A2}"/>
              </a:ext>
            </a:extLst>
          </p:cNvPr>
          <p:cNvSpPr txBox="1">
            <a:spLocks/>
          </p:cNvSpPr>
          <p:nvPr/>
        </p:nvSpPr>
        <p:spPr>
          <a:xfrm>
            <a:off x="8337650" y="4141196"/>
            <a:ext cx="3505529"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spcAft>
                <a:spcPts val="200"/>
              </a:spcAft>
              <a:buClr>
                <a:srgbClr val="C0ECDD"/>
              </a:buClr>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Habilite</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toma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decisiones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respaldada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por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para </a:t>
            </a:r>
            <a:r>
              <a:rPr lang="en-US" sz="1400" dirty="0" err="1">
                <a:solidFill>
                  <a:srgbClr val="FFFFFF"/>
                </a:solidFill>
                <a:latin typeface="Segoe UI" panose="020B0502040204020203" pitchFamily="34" charset="0"/>
                <a:ea typeface="Times New Roman" panose="02020603050405020304" pitchFamily="18" charset="0"/>
              </a:rPr>
              <a:t>remodelar</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atención</a:t>
            </a:r>
            <a:r>
              <a:rPr lang="en-US" sz="1400" dirty="0">
                <a:solidFill>
                  <a:srgbClr val="FFFFFF"/>
                </a:solidFill>
                <a:latin typeface="Segoe UI" panose="020B0502040204020203" pitchFamily="34" charset="0"/>
                <a:ea typeface="Times New Roman" panose="02020603050405020304" pitchFamily="18" charset="0"/>
              </a:rPr>
              <a:t> y la </a:t>
            </a:r>
            <a:r>
              <a:rPr lang="en-US" sz="1400" dirty="0" err="1">
                <a:solidFill>
                  <a:srgbClr val="FFFFFF"/>
                </a:solidFill>
                <a:latin typeface="Segoe UI" panose="020B0502040204020203" pitchFamily="34" charset="0"/>
                <a:ea typeface="Times New Roman" panose="02020603050405020304" pitchFamily="18" charset="0"/>
              </a:rPr>
              <a:t>información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Mejore</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experiencia</a:t>
            </a:r>
            <a:r>
              <a:rPr lang="en-US" sz="1400" dirty="0">
                <a:solidFill>
                  <a:srgbClr val="FFFFFF"/>
                </a:solidFill>
                <a:latin typeface="Segoe UI" panose="020B0502040204020203" pitchFamily="34" charset="0"/>
                <a:ea typeface="Times New Roman" panose="02020603050405020304" pitchFamily="18" charset="0"/>
              </a:rPr>
              <a:t> del </a:t>
            </a:r>
            <a:r>
              <a:rPr lang="en-US" sz="1400" dirty="0" err="1">
                <a:solidFill>
                  <a:srgbClr val="FFFFFF"/>
                </a:solidFill>
                <a:latin typeface="Segoe UI" panose="020B0502040204020203" pitchFamily="34" charset="0"/>
                <a:ea typeface="Times New Roman" panose="02020603050405020304" pitchFamily="18" charset="0"/>
              </a:rPr>
              <a:t>paciente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mediante</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creación</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una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visión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accesible</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holística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profesionales</a:t>
            </a:r>
            <a:r>
              <a:rPr lang="en-US" sz="1400" dirty="0">
                <a:solidFill>
                  <a:srgbClr val="FFFFFF"/>
                </a:solidFill>
                <a:latin typeface="Segoe UI" panose="020B0502040204020203" pitchFamily="34" charset="0"/>
                <a:ea typeface="Times New Roman" panose="02020603050405020304" pitchFamily="18" charset="0"/>
              </a:rPr>
              <a:t> de la </a:t>
            </a:r>
            <a:r>
              <a:rPr lang="en-US" sz="1400" dirty="0" err="1">
                <a:solidFill>
                  <a:srgbClr val="FFFFFF"/>
                </a:solidFill>
                <a:latin typeface="Segoe UI" panose="020B0502040204020203" pitchFamily="34" charset="0"/>
                <a:ea typeface="Times New Roman" panose="02020603050405020304" pitchFamily="18" charset="0"/>
              </a:rPr>
              <a:t>salud</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Ofrezca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información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clínica</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operativa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segura</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tiempo</a:t>
            </a:r>
            <a:r>
              <a:rPr lang="en-US" sz="1400" dirty="0">
                <a:solidFill>
                  <a:srgbClr val="FFFFFF"/>
                </a:solidFill>
                <a:latin typeface="Segoe UI" panose="020B0502040204020203" pitchFamily="34" charset="0"/>
                <a:ea typeface="Times New Roman" panose="02020603050405020304" pitchFamily="18" charset="0"/>
              </a:rPr>
              <a:t> real </a:t>
            </a:r>
            <a:r>
              <a:rPr lang="en-US" sz="1400" dirty="0" err="1">
                <a:solidFill>
                  <a:srgbClr val="FFFFFF"/>
                </a:solidFill>
                <a:latin typeface="Segoe UI" panose="020B0502040204020203" pitchFamily="34" charset="0"/>
                <a:ea typeface="Times New Roman" panose="02020603050405020304" pitchFamily="18" charset="0"/>
              </a:rPr>
              <a:t>mediante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el</a:t>
            </a:r>
            <a:r>
              <a:rPr lang="en-US" sz="1400" dirty="0">
                <a:solidFill>
                  <a:srgbClr val="FFFFFF"/>
                </a:solidFill>
                <a:latin typeface="Segoe UI" panose="020B0502040204020203" pitchFamily="34" charset="0"/>
                <a:ea typeface="Times New Roman" panose="02020603050405020304" pitchFamily="18" charset="0"/>
              </a:rPr>
              <a:t> Centro de </a:t>
            </a:r>
            <a:r>
              <a:rPr lang="en-US" sz="1400" dirty="0" err="1">
                <a:solidFill>
                  <a:srgbClr val="FFFFFF"/>
                </a:solidFill>
                <a:latin typeface="Segoe UI" panose="020B0502040204020203" pitchFamily="34" charset="0"/>
                <a:ea typeface="Times New Roman" panose="02020603050405020304" pitchFamily="18" charset="0"/>
              </a:rPr>
              <a:t>eventos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el</a:t>
            </a:r>
            <a:r>
              <a:rPr lang="en-US" sz="1400" dirty="0">
                <a:solidFill>
                  <a:srgbClr val="FFFFFF"/>
                </a:solidFill>
                <a:latin typeface="Segoe UI" panose="020B0502040204020203" pitchFamily="34" charset="0"/>
                <a:ea typeface="Times New Roman" panose="02020603050405020304" pitchFamily="18" charset="0"/>
              </a:rPr>
              <a:t> Centro de IoT, </a:t>
            </a:r>
            <a:r>
              <a:rPr lang="en-US" sz="1400" dirty="0" err="1">
                <a:solidFill>
                  <a:srgbClr val="FFFFFF"/>
                </a:solidFill>
                <a:latin typeface="Segoe UI" panose="020B0502040204020203" pitchFamily="34" charset="0"/>
                <a:ea typeface="Times New Roman" panose="02020603050405020304" pitchFamily="18" charset="0"/>
              </a:rPr>
              <a:t>Kafta</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mucho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más</a:t>
            </a:r>
            <a:endParaRPr kumimoji="0" lang="en-US" sz="2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84727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8">
            <a:extLst>
              <a:ext uri="{FF2B5EF4-FFF2-40B4-BE49-F238E27FC236}">
                <a16:creationId xmlns:a16="http://schemas.microsoft.com/office/drawing/2014/main" id="{B2190CD2-8604-841C-6A98-5B65617F7A59}"/>
              </a:ext>
            </a:extLst>
          </p:cNvPr>
          <p:cNvSpPr/>
          <p:nvPr/>
        </p:nvSpPr>
        <p:spPr bwMode="auto">
          <a:xfrm>
            <a:off x="3402774" y="3044667"/>
            <a:ext cx="8820216" cy="3813333"/>
          </a:xfrm>
          <a:prstGeom prst="roundRect">
            <a:avLst>
              <a:gd name="adj" fmla="val 0"/>
            </a:avLst>
          </a:prstGeom>
          <a:gradFill flip="none" rotWithShape="1">
            <a:gsLst>
              <a:gs pos="100000">
                <a:srgbClr val="16528C"/>
              </a:gs>
              <a:gs pos="0">
                <a:srgbClr val="0D2F44"/>
              </a:gs>
              <a:gs pos="64000">
                <a:srgbClr val="243A5E"/>
              </a:gs>
            </a:gsLst>
            <a:lin ang="2700000" scaled="1"/>
            <a:tileRect/>
          </a:gradFill>
          <a:ln>
            <a:noFill/>
          </a:ln>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Semibold"/>
              <a:ea typeface="+mn-ea"/>
              <a:cs typeface="+mn-cs"/>
            </a:endParaRPr>
          </a:p>
        </p:txBody>
      </p:sp>
      <p:pic>
        <p:nvPicPr>
          <p:cNvPr id="30" name="Picture Placeholder 22" descr="A person smiling with a computer">
            <a:extLst>
              <a:ext uri="{FF2B5EF4-FFF2-40B4-BE49-F238E27FC236}">
                <a16:creationId xmlns:a16="http://schemas.microsoft.com/office/drawing/2014/main" id="{912BAF26-DAE1-98C9-1B52-BA17A4435155}"/>
              </a:ext>
            </a:extLst>
          </p:cNvPr>
          <p:cNvPicPr>
            <a:picLocks noChangeAspect="1"/>
          </p:cNvPicPr>
          <p:nvPr/>
        </p:nvPicPr>
        <p:blipFill>
          <a:blip r:embed="rId3"/>
          <a:srcRect t="23927" b="23927"/>
          <a:stretch/>
        </p:blipFill>
        <p:spPr>
          <a:xfrm>
            <a:off x="3433764" y="-2"/>
            <a:ext cx="8758235" cy="3044667"/>
          </a:xfrm>
          <a:prstGeom prst="rect">
            <a:avLst/>
          </a:prstGeom>
        </p:spPr>
      </p:pic>
      <p:sp>
        <p:nvSpPr>
          <p:cNvPr id="31" name="Content Placeholder 22">
            <a:extLst>
              <a:ext uri="{FF2B5EF4-FFF2-40B4-BE49-F238E27FC236}">
                <a16:creationId xmlns:a16="http://schemas.microsoft.com/office/drawing/2014/main" id="{9A4DFB4B-CCB5-7D1F-0717-C0CCB46C37BE}"/>
              </a:ext>
            </a:extLst>
          </p:cNvPr>
          <p:cNvSpPr txBox="1">
            <a:spLocks/>
          </p:cNvSpPr>
          <p:nvPr/>
        </p:nvSpPr>
        <p:spPr>
          <a:xfrm>
            <a:off x="4778375" y="2517775"/>
            <a:ext cx="7431088" cy="6461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r">
              <a:spcBef>
                <a:spcPct val="20000"/>
              </a:spcBef>
              <a:buSzPct val="90000"/>
              <a:defRPr/>
            </a:pPr>
            <a:r>
              <a:rPr lang="en-US" sz="4200" spc="0" dirty="0">
                <a:ln>
                  <a:noFill/>
                </a:ln>
                <a:solidFill>
                  <a:srgbClr val="FFFFFF"/>
                </a:solidFill>
              </a:rPr>
              <a:t>SERVICIOS FINANCIEROS</a:t>
            </a:r>
            <a:endParaRPr kumimoji="0" lang="en-US" sz="4200" b="0" i="0" u="none" strike="noStrike" kern="1200" cap="none" spc="0" normalizeH="0" baseline="0" noProof="0" dirty="0">
              <a:ln>
                <a:noFill/>
              </a:ln>
              <a:solidFill>
                <a:srgbClr val="FFFFFF"/>
              </a:solidFill>
              <a:effectLst/>
              <a:uLnTx/>
              <a:uFillTx/>
              <a:latin typeface="Segoe UI Semibold"/>
              <a:ea typeface="+mn-ea"/>
              <a:cs typeface="Segoe UI" pitchFamily="34" charset="0"/>
            </a:endParaRPr>
          </a:p>
        </p:txBody>
      </p:sp>
      <p:sp>
        <p:nvSpPr>
          <p:cNvPr id="32" name="Content Placeholder 18">
            <a:extLst>
              <a:ext uri="{FF2B5EF4-FFF2-40B4-BE49-F238E27FC236}">
                <a16:creationId xmlns:a16="http://schemas.microsoft.com/office/drawing/2014/main" id="{42D45A18-A74F-851E-41F2-F18D854C550C}"/>
              </a:ext>
            </a:extLst>
          </p:cNvPr>
          <p:cNvSpPr txBox="1">
            <a:spLocks/>
          </p:cNvSpPr>
          <p:nvPr/>
        </p:nvSpPr>
        <p:spPr>
          <a:xfrm>
            <a:off x="452720" y="1274564"/>
            <a:ext cx="2528321" cy="2585323"/>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0"/>
              </a:spcAft>
              <a:buClrTx/>
              <a:buSzPct val="90000"/>
              <a:buFont typeface="Wingdings" panose="05000000000000000000" pitchFamily="2" charset="2"/>
              <a:buNone/>
              <a:tabLst/>
              <a:defRPr sz="2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Reinvención</a:t>
            </a:r>
            <a:r>
              <a:rPr lang="en-US" dirty="0">
                <a:solidFill>
                  <a:srgbClr val="FFFFFF"/>
                </a:solidFill>
              </a:rPr>
              <a:t> de </a:t>
            </a:r>
            <a:r>
              <a:rPr lang="en-US" dirty="0" err="1">
                <a:solidFill>
                  <a:srgbClr val="FFFFFF"/>
                </a:solidFill>
              </a:rPr>
              <a:t>los</a:t>
            </a:r>
            <a:r>
              <a:rPr lang="en-US" dirty="0">
                <a:solidFill>
                  <a:srgbClr val="FFFFFF"/>
                </a:solidFill>
              </a:rPr>
              <a:t> </a:t>
            </a:r>
            <a:r>
              <a:rPr lang="en-US" dirty="0" err="1">
                <a:solidFill>
                  <a:srgbClr val="FFFFFF"/>
                </a:solidFill>
              </a:rPr>
              <a:t>servicios</a:t>
            </a:r>
            <a:r>
              <a:rPr lang="en-US" dirty="0">
                <a:solidFill>
                  <a:srgbClr val="FFFFFF"/>
                </a:solidFill>
              </a:rPr>
              <a:t> </a:t>
            </a:r>
            <a:r>
              <a:rPr lang="en-US" dirty="0" err="1">
                <a:solidFill>
                  <a:srgbClr val="FFFFFF"/>
                </a:solidFill>
              </a:rPr>
              <a:t>financieros</a:t>
            </a:r>
            <a:r>
              <a:rPr lang="en-US" dirty="0">
                <a:solidFill>
                  <a:srgbClr val="FFFFFF"/>
                </a:solidFill>
              </a:rPr>
              <a:t> con Microsoft Fabric</a:t>
            </a:r>
            <a:endParaRPr kumimoji="0" lang="en-US" sz="2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33" name="Text Placeholder 67">
            <a:extLst>
              <a:ext uri="{FF2B5EF4-FFF2-40B4-BE49-F238E27FC236}">
                <a16:creationId xmlns:a16="http://schemas.microsoft.com/office/drawing/2014/main" id="{51C5D3C1-582B-258B-7C00-38B44805EAA8}"/>
              </a:ext>
            </a:extLst>
          </p:cNvPr>
          <p:cNvSpPr txBox="1">
            <a:spLocks/>
          </p:cNvSpPr>
          <p:nvPr/>
        </p:nvSpPr>
        <p:spPr>
          <a:xfrm>
            <a:off x="452721" y="3978328"/>
            <a:ext cx="2528321" cy="27699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IN" dirty="0" err="1">
                <a:solidFill>
                  <a:srgbClr val="FFFFFF"/>
                </a:solidFill>
              </a:rPr>
              <a:t>Desafíos</a:t>
            </a:r>
            <a:r>
              <a:rPr lang="en-IN" dirty="0">
                <a:solidFill>
                  <a:srgbClr val="FFFFFF"/>
                </a:solidFill>
              </a:rPr>
              <a:t> de </a:t>
            </a:r>
            <a:r>
              <a:rPr lang="en-IN" dirty="0" err="1">
                <a:solidFill>
                  <a:srgbClr val="FFFFFF"/>
                </a:solidFill>
              </a:rPr>
              <a:t>los</a:t>
            </a:r>
            <a:r>
              <a:rPr lang="en-IN" dirty="0">
                <a:solidFill>
                  <a:srgbClr val="FFFFFF"/>
                </a:solidFill>
              </a:rPr>
              <a:t> </a:t>
            </a:r>
            <a:r>
              <a:rPr lang="en-IN" dirty="0" err="1">
                <a:solidFill>
                  <a:srgbClr val="FFFFFF"/>
                </a:solidFill>
              </a:rPr>
              <a:t>datos</a:t>
            </a:r>
            <a:endParaRPr kumimoji="0" lang="en-IN"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34" name="Text Placeholder 9">
            <a:extLst>
              <a:ext uri="{FF2B5EF4-FFF2-40B4-BE49-F238E27FC236}">
                <a16:creationId xmlns:a16="http://schemas.microsoft.com/office/drawing/2014/main" id="{9166BE5E-E837-D774-AE3B-55356BAEA1A4}"/>
              </a:ext>
            </a:extLst>
          </p:cNvPr>
          <p:cNvSpPr txBox="1">
            <a:spLocks/>
          </p:cNvSpPr>
          <p:nvPr/>
        </p:nvSpPr>
        <p:spPr>
          <a:xfrm>
            <a:off x="452721" y="4301616"/>
            <a:ext cx="2693773"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Abundancia</a:t>
            </a:r>
            <a:r>
              <a:rPr lang="en-US" sz="1400" dirty="0">
                <a:solidFill>
                  <a:srgbClr val="FFFFFF"/>
                </a:solidFill>
                <a:latin typeface="Segoe UI" panose="020B0502040204020203" pitchFamily="34" charset="0"/>
                <a:ea typeface="Times New Roman" panose="02020603050405020304" pitchFamily="18" charset="0"/>
              </a:rPr>
              <a:t> de silos de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tecnología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Recopilar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almacenar</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compartir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de forma </a:t>
            </a:r>
            <a:r>
              <a:rPr lang="en-US" sz="1400" dirty="0" err="1">
                <a:solidFill>
                  <a:srgbClr val="FFFFFF"/>
                </a:solidFill>
                <a:latin typeface="Segoe UI" panose="020B0502040204020203" pitchFamily="34" charset="0"/>
                <a:ea typeface="Times New Roman" panose="02020603050405020304" pitchFamily="18" charset="0"/>
              </a:rPr>
              <a:t>segura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un sector </a:t>
            </a:r>
            <a:r>
              <a:rPr lang="en-US" sz="1400" dirty="0" err="1">
                <a:solidFill>
                  <a:srgbClr val="FFFFFF"/>
                </a:solidFill>
                <a:latin typeface="Segoe UI" panose="020B0502040204020203" pitchFamily="34" charset="0"/>
                <a:ea typeface="Times New Roman" panose="02020603050405020304" pitchFamily="18" charset="0"/>
              </a:rPr>
              <a:t>altamente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regulado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Lentitud</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toma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decisiones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informadas</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las </a:t>
            </a:r>
            <a:r>
              <a:rPr lang="en-US" sz="1400" dirty="0" err="1">
                <a:solidFill>
                  <a:srgbClr val="FFFFFF"/>
                </a:solidFill>
                <a:latin typeface="Segoe UI" panose="020B0502040204020203" pitchFamily="34" charset="0"/>
                <a:ea typeface="Times New Roman" panose="02020603050405020304" pitchFamily="18" charset="0"/>
              </a:rPr>
              <a:t>respuestas</a:t>
            </a:r>
            <a:r>
              <a:rPr lang="en-US" sz="1400" dirty="0">
                <a:solidFill>
                  <a:srgbClr val="FFFFFF"/>
                </a:solidFill>
                <a:latin typeface="Segoe UI" panose="020B0502040204020203" pitchFamily="34" charset="0"/>
                <a:ea typeface="Times New Roman" panose="02020603050405020304" pitchFamily="18" charset="0"/>
              </a:rPr>
              <a:t> a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riesgos</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
        <p:nvSpPr>
          <p:cNvPr id="35" name="Text Placeholder 10">
            <a:extLst>
              <a:ext uri="{FF2B5EF4-FFF2-40B4-BE49-F238E27FC236}">
                <a16:creationId xmlns:a16="http://schemas.microsoft.com/office/drawing/2014/main" id="{CB55ED65-88BB-17E9-81DB-141DE16033F8}"/>
              </a:ext>
            </a:extLst>
          </p:cNvPr>
          <p:cNvSpPr txBox="1">
            <a:spLocks/>
          </p:cNvSpPr>
          <p:nvPr/>
        </p:nvSpPr>
        <p:spPr>
          <a:xfrm>
            <a:off x="3781628" y="3705614"/>
            <a:ext cx="3856844" cy="55399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Aft>
                <a:spcPts val="500"/>
              </a:spcAft>
              <a:buNone/>
              <a:defRPr/>
            </a:pPr>
            <a:r>
              <a:rPr lang="en-US" sz="1800" b="1" dirty="0" err="1">
                <a:solidFill>
                  <a:srgbClr val="FFFFFF"/>
                </a:solidFill>
                <a:cs typeface="Segoe UI"/>
              </a:rPr>
              <a:t>Cómo</a:t>
            </a:r>
            <a:r>
              <a:rPr lang="en-US" sz="1800" b="1" dirty="0">
                <a:solidFill>
                  <a:srgbClr val="FFFFFF"/>
                </a:solidFill>
                <a:cs typeface="Segoe UI"/>
              </a:rPr>
              <a:t> </a:t>
            </a:r>
            <a:r>
              <a:rPr lang="en-US" sz="1800" b="1" dirty="0" err="1">
                <a:solidFill>
                  <a:srgbClr val="FFFFFF"/>
                </a:solidFill>
                <a:cs typeface="Segoe UI"/>
              </a:rPr>
              <a:t>puede</a:t>
            </a:r>
            <a:r>
              <a:rPr lang="en-US" sz="1800" b="1" dirty="0">
                <a:solidFill>
                  <a:srgbClr val="FFFFFF"/>
                </a:solidFill>
                <a:cs typeface="Segoe UI"/>
              </a:rPr>
              <a:t> </a:t>
            </a:r>
            <a:r>
              <a:rPr lang="en-US" sz="1800" b="1" dirty="0" err="1">
                <a:solidFill>
                  <a:srgbClr val="FFFFFF"/>
                </a:solidFill>
                <a:cs typeface="Segoe UI"/>
              </a:rPr>
              <a:t>ayudar</a:t>
            </a:r>
            <a:r>
              <a:rPr lang="en-US" sz="1800" b="1" dirty="0">
                <a:solidFill>
                  <a:srgbClr val="FFFFFF"/>
                </a:solidFill>
                <a:cs typeface="Segoe UI"/>
              </a:rPr>
              <a:t> Microsoft Fabric</a:t>
            </a:r>
            <a:endParaRPr kumimoji="0" lang="en-US"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36" name="Text Placeholder 19">
            <a:extLst>
              <a:ext uri="{FF2B5EF4-FFF2-40B4-BE49-F238E27FC236}">
                <a16:creationId xmlns:a16="http://schemas.microsoft.com/office/drawing/2014/main" id="{BDFC1EF4-4F0C-DE62-7646-E28F49D7B67E}"/>
              </a:ext>
            </a:extLst>
          </p:cNvPr>
          <p:cNvSpPr txBox="1">
            <a:spLocks/>
          </p:cNvSpPr>
          <p:nvPr/>
        </p:nvSpPr>
        <p:spPr>
          <a:xfrm>
            <a:off x="3781628" y="4205364"/>
            <a:ext cx="3856844"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Recopile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OneLake</a:t>
            </a:r>
            <a:r>
              <a:rPr lang="en-US" sz="1400" dirty="0">
                <a:solidFill>
                  <a:srgbClr val="FFFFFF"/>
                </a:solidFill>
                <a:latin typeface="Segoe UI" panose="020B0502040204020203" pitchFamily="34" charset="0"/>
                <a:ea typeface="Times New Roman" panose="02020603050405020304" pitchFamily="18" charset="0"/>
              </a:rPr>
              <a:t> para </a:t>
            </a:r>
            <a:r>
              <a:rPr lang="en-US" sz="1400" dirty="0" err="1">
                <a:solidFill>
                  <a:srgbClr val="FFFFFF"/>
                </a:solidFill>
                <a:latin typeface="Segoe UI" panose="020B0502040204020203" pitchFamily="34" charset="0"/>
                <a:ea typeface="Times New Roman" panose="02020603050405020304" pitchFamily="18" charset="0"/>
              </a:rPr>
              <a:t>proporcionar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una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fuente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unificada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verdad</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Acceda</a:t>
            </a:r>
            <a:r>
              <a:rPr lang="en-US" sz="1400" dirty="0">
                <a:solidFill>
                  <a:srgbClr val="FFFFFF"/>
                </a:solidFill>
                <a:latin typeface="Segoe UI" panose="020B0502040204020203" pitchFamily="34" charset="0"/>
                <a:ea typeface="Times New Roman" panose="02020603050405020304" pitchFamily="18" charset="0"/>
              </a:rPr>
              <a:t> a </a:t>
            </a:r>
            <a:r>
              <a:rPr lang="en-US" sz="1400" dirty="0" err="1">
                <a:solidFill>
                  <a:srgbClr val="FFFFFF"/>
                </a:solidFill>
                <a:latin typeface="Segoe UI" panose="020B0502040204020203" pitchFamily="34" charset="0"/>
                <a:ea typeface="Times New Roman" panose="02020603050405020304" pitchFamily="18" charset="0"/>
              </a:rPr>
              <a:t>todos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cartera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referencia</a:t>
            </a:r>
            <a:r>
              <a:rPr lang="en-US" sz="1400" dirty="0">
                <a:solidFill>
                  <a:srgbClr val="FFFFFF"/>
                </a:solidFill>
                <a:latin typeface="Segoe UI" panose="020B0502040204020203" pitchFamily="34" charset="0"/>
                <a:ea typeface="Times New Roman" panose="02020603050405020304" pitchFamily="18" charset="0"/>
              </a:rPr>
              <a:t>, mercado y </a:t>
            </a:r>
            <a:r>
              <a:rPr lang="en-US" sz="1400" dirty="0" err="1">
                <a:solidFill>
                  <a:srgbClr val="FFFFFF"/>
                </a:solidFill>
                <a:latin typeface="Segoe UI" panose="020B0502040204020203" pitchFamily="34" charset="0"/>
                <a:ea typeface="Times New Roman" panose="02020603050405020304" pitchFamily="18" charset="0"/>
              </a:rPr>
              <a:t>riesgo</a:t>
            </a:r>
            <a:r>
              <a:rPr lang="en-US" sz="1400" dirty="0">
                <a:solidFill>
                  <a:srgbClr val="FFFFFF"/>
                </a:solidFill>
                <a:latin typeface="Segoe UI" panose="020B0502040204020203" pitchFamily="34" charset="0"/>
                <a:ea typeface="Times New Roman" panose="02020603050405020304" pitchFamily="18" charset="0"/>
              </a:rPr>
              <a:t> con </a:t>
            </a:r>
            <a:r>
              <a:rPr lang="en-US" sz="1400" dirty="0" err="1">
                <a:solidFill>
                  <a:srgbClr val="FFFFFF"/>
                </a:solidFill>
                <a:latin typeface="Segoe UI" panose="020B0502040204020203" pitchFamily="34" charset="0"/>
                <a:ea typeface="Times New Roman" panose="02020603050405020304" pitchFamily="18" charset="0"/>
              </a:rPr>
              <a:t>controles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acceso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abiertos</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gobernados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Analice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todos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diferentes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tipos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tiempo</a:t>
            </a:r>
            <a:r>
              <a:rPr lang="en-US" sz="1400" dirty="0">
                <a:solidFill>
                  <a:srgbClr val="FFFFFF"/>
                </a:solidFill>
                <a:latin typeface="Segoe UI" panose="020B0502040204020203" pitchFamily="34" charset="0"/>
                <a:ea typeface="Times New Roman" panose="02020603050405020304" pitchFamily="18" charset="0"/>
              </a:rPr>
              <a:t> real, </a:t>
            </a:r>
            <a:r>
              <a:rPr lang="en-US" sz="1400" dirty="0" err="1">
                <a:solidFill>
                  <a:srgbClr val="FFFFFF"/>
                </a:solidFill>
                <a:latin typeface="Segoe UI" panose="020B0502040204020203" pitchFamily="34" charset="0"/>
                <a:ea typeface="Times New Roman" panose="02020603050405020304" pitchFamily="18" charset="0"/>
              </a:rPr>
              <a:t>utilizando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políticas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seguridad</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gobernanza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integradas</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
        <p:nvSpPr>
          <p:cNvPr id="37" name="Text Placeholder 20">
            <a:extLst>
              <a:ext uri="{FF2B5EF4-FFF2-40B4-BE49-F238E27FC236}">
                <a16:creationId xmlns:a16="http://schemas.microsoft.com/office/drawing/2014/main" id="{E7CCD229-9915-5E7B-0640-D63708F189E3}"/>
              </a:ext>
            </a:extLst>
          </p:cNvPr>
          <p:cNvSpPr txBox="1">
            <a:spLocks/>
          </p:cNvSpPr>
          <p:nvPr/>
        </p:nvSpPr>
        <p:spPr>
          <a:xfrm>
            <a:off x="8337650" y="3705614"/>
            <a:ext cx="2528321" cy="27699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Resultados</a:t>
            </a:r>
            <a:r>
              <a:rPr lang="en-US" dirty="0">
                <a:solidFill>
                  <a:srgbClr val="FFFFFF"/>
                </a:solidFill>
              </a:rPr>
              <a:t> clave</a:t>
            </a:r>
            <a:endParaRPr kumimoji="0" lang="en-US"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38" name="Text Placeholder 21">
            <a:extLst>
              <a:ext uri="{FF2B5EF4-FFF2-40B4-BE49-F238E27FC236}">
                <a16:creationId xmlns:a16="http://schemas.microsoft.com/office/drawing/2014/main" id="{C8F586EF-A7F6-F0E7-9F16-1A1883915C0E}"/>
              </a:ext>
            </a:extLst>
          </p:cNvPr>
          <p:cNvSpPr txBox="1">
            <a:spLocks/>
          </p:cNvSpPr>
          <p:nvPr/>
        </p:nvSpPr>
        <p:spPr>
          <a:xfrm>
            <a:off x="8337650" y="4141196"/>
            <a:ext cx="3505529"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Permita</a:t>
            </a:r>
            <a:r>
              <a:rPr lang="en-US" sz="1400" dirty="0">
                <a:solidFill>
                  <a:srgbClr val="FFFFFF"/>
                </a:solidFill>
                <a:latin typeface="Segoe UI" panose="020B0502040204020203" pitchFamily="34" charset="0"/>
                <a:ea typeface="Times New Roman" panose="02020603050405020304" pitchFamily="18" charset="0"/>
              </a:rPr>
              <a:t> que la </a:t>
            </a:r>
            <a:r>
              <a:rPr lang="en-US" sz="1400" dirty="0" err="1">
                <a:solidFill>
                  <a:srgbClr val="FFFFFF"/>
                </a:solidFill>
                <a:latin typeface="Segoe UI" panose="020B0502040204020203" pitchFamily="34" charset="0"/>
                <a:ea typeface="Times New Roman" panose="02020603050405020304" pitchFamily="18" charset="0"/>
              </a:rPr>
              <a:t>toma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decisiones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respaldada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por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prospere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un </a:t>
            </a:r>
            <a:r>
              <a:rPr lang="en-US" sz="1400" dirty="0" err="1">
                <a:solidFill>
                  <a:srgbClr val="FFFFFF"/>
                </a:solidFill>
                <a:latin typeface="Segoe UI" panose="020B0502040204020203" pitchFamily="34" charset="0"/>
                <a:ea typeface="Times New Roman" panose="02020603050405020304" pitchFamily="18" charset="0"/>
              </a:rPr>
              <a:t>entorno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competitivo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Obtenga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una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visión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completa</a:t>
            </a:r>
            <a:r>
              <a:rPr lang="en-US" sz="1400" dirty="0">
                <a:solidFill>
                  <a:srgbClr val="FFFFFF"/>
                </a:solidFill>
                <a:latin typeface="Segoe UI" panose="020B0502040204020203" pitchFamily="34" charset="0"/>
                <a:ea typeface="Times New Roman" panose="02020603050405020304" pitchFamily="18" charset="0"/>
              </a:rPr>
              <a:t> de 360 </a:t>
            </a:r>
            <a:r>
              <a:rPr lang="en-US" sz="1400" dirty="0" err="1">
                <a:solidFill>
                  <a:srgbClr val="FFFFFF"/>
                </a:solidFill>
                <a:latin typeface="Segoe UI" panose="020B0502040204020203" pitchFamily="34" charset="0"/>
                <a:ea typeface="Times New Roman" panose="02020603050405020304" pitchFamily="18" charset="0"/>
              </a:rPr>
              <a:t>grados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clientes</a:t>
            </a:r>
            <a:r>
              <a:rPr lang="en-US" sz="1400" dirty="0">
                <a:solidFill>
                  <a:srgbClr val="FFFFFF"/>
                </a:solidFill>
                <a:latin typeface="Segoe UI" panose="020B0502040204020203" pitchFamily="34" charset="0"/>
                <a:ea typeface="Times New Roman" panose="02020603050405020304" pitchFamily="18" charset="0"/>
              </a:rPr>
              <a:t> a </a:t>
            </a:r>
            <a:r>
              <a:rPr lang="en-US" sz="1400" dirty="0" err="1">
                <a:solidFill>
                  <a:srgbClr val="FFFFFF"/>
                </a:solidFill>
                <a:latin typeface="Segoe UI" panose="020B0502040204020203" pitchFamily="34" charset="0"/>
                <a:ea typeface="Times New Roman" panose="02020603050405020304" pitchFamily="18" charset="0"/>
              </a:rPr>
              <a:t>través</a:t>
            </a:r>
            <a:r>
              <a:rPr lang="en-US" sz="1400" dirty="0">
                <a:solidFill>
                  <a:srgbClr val="FFFFFF"/>
                </a:solidFill>
                <a:latin typeface="Segoe UI" panose="020B0502040204020203" pitchFamily="34" charset="0"/>
                <a:ea typeface="Times New Roman" panose="02020603050405020304" pitchFamily="18" charset="0"/>
              </a:rPr>
              <a:t> del </a:t>
            </a:r>
            <a:r>
              <a:rPr lang="en-US" sz="1400" dirty="0" err="1">
                <a:solidFill>
                  <a:srgbClr val="FFFFFF"/>
                </a:solidFill>
                <a:latin typeface="Segoe UI" panose="020B0502040204020203" pitchFamily="34" charset="0"/>
                <a:ea typeface="Times New Roman" panose="02020603050405020304" pitchFamily="18" charset="0"/>
              </a:rPr>
              <a:t>intercambio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seguro</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Obtenga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información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precisa</a:t>
            </a:r>
            <a:r>
              <a:rPr lang="en-US" sz="1400" dirty="0">
                <a:solidFill>
                  <a:srgbClr val="FFFFFF"/>
                </a:solidFill>
                <a:latin typeface="Segoe UI" panose="020B0502040204020203" pitchFamily="34" charset="0"/>
                <a:ea typeface="Times New Roman" panose="02020603050405020304" pitchFamily="18" charset="0"/>
              </a:rPr>
              <a:t> con </a:t>
            </a:r>
            <a:r>
              <a:rPr lang="en-US" sz="1400" dirty="0" err="1">
                <a:solidFill>
                  <a:srgbClr val="FFFFFF"/>
                </a:solidFill>
                <a:latin typeface="Segoe UI" panose="020B0502040204020203" pitchFamily="34" charset="0"/>
                <a:ea typeface="Times New Roman" panose="02020603050405020304" pitchFamily="18" charset="0"/>
              </a:rPr>
              <a:t>rapidez</a:t>
            </a:r>
            <a:r>
              <a:rPr lang="en-US" sz="1400" dirty="0">
                <a:solidFill>
                  <a:srgbClr val="FFFFFF"/>
                </a:solidFill>
                <a:latin typeface="Segoe UI" panose="020B0502040204020203" pitchFamily="34" charset="0"/>
                <a:ea typeface="Times New Roman" panose="02020603050405020304" pitchFamily="18" charset="0"/>
              </a:rPr>
              <a:t>, al </a:t>
            </a:r>
            <a:r>
              <a:rPr lang="en-US" sz="1400" dirty="0" err="1">
                <a:solidFill>
                  <a:srgbClr val="FFFFFF"/>
                </a:solidFill>
                <a:latin typeface="Segoe UI" panose="020B0502040204020203" pitchFamily="34" charset="0"/>
                <a:ea typeface="Times New Roman" panose="02020603050405020304" pitchFamily="18" charset="0"/>
              </a:rPr>
              <a:t>tiempo</a:t>
            </a:r>
            <a:r>
              <a:rPr lang="en-US" sz="1400" dirty="0">
                <a:solidFill>
                  <a:srgbClr val="FFFFFF"/>
                </a:solidFill>
                <a:latin typeface="Segoe UI" panose="020B0502040204020203" pitchFamily="34" charset="0"/>
                <a:ea typeface="Times New Roman" panose="02020603050405020304" pitchFamily="18" charset="0"/>
              </a:rPr>
              <a:t> que </a:t>
            </a:r>
            <a:r>
              <a:rPr lang="en-US" sz="1400" dirty="0" err="1">
                <a:solidFill>
                  <a:srgbClr val="FFFFFF"/>
                </a:solidFill>
                <a:latin typeface="Segoe UI" panose="020B0502040204020203" pitchFamily="34" charset="0"/>
                <a:ea typeface="Times New Roman" panose="02020603050405020304" pitchFamily="18" charset="0"/>
              </a:rPr>
              <a:t>refuerza</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detección</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prevención</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riesgos</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204460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8">
            <a:extLst>
              <a:ext uri="{FF2B5EF4-FFF2-40B4-BE49-F238E27FC236}">
                <a16:creationId xmlns:a16="http://schemas.microsoft.com/office/drawing/2014/main" id="{B2190CD2-8604-841C-6A98-5B65617F7A59}"/>
              </a:ext>
            </a:extLst>
          </p:cNvPr>
          <p:cNvSpPr/>
          <p:nvPr/>
        </p:nvSpPr>
        <p:spPr bwMode="auto">
          <a:xfrm>
            <a:off x="3402774" y="3044667"/>
            <a:ext cx="8820216" cy="3813333"/>
          </a:xfrm>
          <a:prstGeom prst="roundRect">
            <a:avLst>
              <a:gd name="adj" fmla="val 0"/>
            </a:avLst>
          </a:prstGeom>
          <a:gradFill flip="none" rotWithShape="1">
            <a:gsLst>
              <a:gs pos="100000">
                <a:srgbClr val="16528C"/>
              </a:gs>
              <a:gs pos="0">
                <a:srgbClr val="0D2F44"/>
              </a:gs>
              <a:gs pos="64000">
                <a:srgbClr val="243A5E"/>
              </a:gs>
            </a:gsLst>
            <a:lin ang="2700000" scaled="1"/>
            <a:tileRect/>
          </a:gradFill>
          <a:ln>
            <a:noFill/>
          </a:ln>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Semibold"/>
              <a:ea typeface="+mn-ea"/>
              <a:cs typeface="+mn-cs"/>
            </a:endParaRPr>
          </a:p>
        </p:txBody>
      </p:sp>
      <p:pic>
        <p:nvPicPr>
          <p:cNvPr id="2" name="Picture Placeholder 22" descr="An office with chairs and desk">
            <a:extLst>
              <a:ext uri="{FF2B5EF4-FFF2-40B4-BE49-F238E27FC236}">
                <a16:creationId xmlns:a16="http://schemas.microsoft.com/office/drawing/2014/main" id="{DD170EC9-C270-DA08-B16B-0D2E38490169}"/>
              </a:ext>
            </a:extLst>
          </p:cNvPr>
          <p:cNvPicPr>
            <a:picLocks noChangeAspect="1"/>
          </p:cNvPicPr>
          <p:nvPr/>
        </p:nvPicPr>
        <p:blipFill rotWithShape="1">
          <a:blip r:embed="rId3"/>
          <a:srcRect t="54426" b="22374"/>
          <a:stretch/>
        </p:blipFill>
        <p:spPr>
          <a:xfrm>
            <a:off x="3433764" y="0"/>
            <a:ext cx="8758235" cy="3044665"/>
          </a:xfrm>
          <a:prstGeom prst="rect">
            <a:avLst/>
          </a:prstGeom>
        </p:spPr>
      </p:pic>
      <p:sp>
        <p:nvSpPr>
          <p:cNvPr id="3" name="Content Placeholder 22">
            <a:extLst>
              <a:ext uri="{FF2B5EF4-FFF2-40B4-BE49-F238E27FC236}">
                <a16:creationId xmlns:a16="http://schemas.microsoft.com/office/drawing/2014/main" id="{6C523D37-8944-6CE7-AFDE-D58D45F0BA0E}"/>
              </a:ext>
            </a:extLst>
          </p:cNvPr>
          <p:cNvSpPr txBox="1">
            <a:spLocks/>
          </p:cNvSpPr>
          <p:nvPr/>
        </p:nvSpPr>
        <p:spPr>
          <a:xfrm>
            <a:off x="4778375" y="2517775"/>
            <a:ext cx="7431088" cy="6461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r">
              <a:spcBef>
                <a:spcPct val="20000"/>
              </a:spcBef>
              <a:buSzPct val="90000"/>
              <a:defRPr/>
            </a:pPr>
            <a:r>
              <a:rPr lang="en-US" sz="4200" spc="0" dirty="0">
                <a:ln>
                  <a:noFill/>
                </a:ln>
                <a:solidFill>
                  <a:srgbClr val="FFFFFF"/>
                </a:solidFill>
              </a:rPr>
              <a:t>SECTOR PÚBLICO</a:t>
            </a:r>
            <a:endParaRPr kumimoji="0" lang="en-US" sz="4200" b="0" i="0" u="none" strike="noStrike" kern="1200" cap="none" spc="0" normalizeH="0" baseline="0" noProof="0" dirty="0">
              <a:ln>
                <a:noFill/>
              </a:ln>
              <a:solidFill>
                <a:srgbClr val="FFFFFF"/>
              </a:solidFill>
              <a:effectLst/>
              <a:uLnTx/>
              <a:uFillTx/>
              <a:latin typeface="Segoe UI Semibold"/>
              <a:ea typeface="+mn-ea"/>
              <a:cs typeface="Segoe UI" pitchFamily="34" charset="0"/>
            </a:endParaRPr>
          </a:p>
        </p:txBody>
      </p:sp>
      <p:sp>
        <p:nvSpPr>
          <p:cNvPr id="4" name="Content Placeholder 18">
            <a:extLst>
              <a:ext uri="{FF2B5EF4-FFF2-40B4-BE49-F238E27FC236}">
                <a16:creationId xmlns:a16="http://schemas.microsoft.com/office/drawing/2014/main" id="{98508CF9-E848-7F3B-CCE1-205CA3B62FF4}"/>
              </a:ext>
            </a:extLst>
          </p:cNvPr>
          <p:cNvSpPr txBox="1">
            <a:spLocks/>
          </p:cNvSpPr>
          <p:nvPr/>
        </p:nvSpPr>
        <p:spPr>
          <a:xfrm>
            <a:off x="498192" y="1440339"/>
            <a:ext cx="2785003" cy="172354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0"/>
              </a:spcAft>
              <a:buClrTx/>
              <a:buSzPct val="90000"/>
              <a:buFont typeface="Wingdings" panose="05000000000000000000" pitchFamily="2" charset="2"/>
              <a:buNone/>
              <a:tabLst/>
              <a:defRPr sz="2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Reinvención</a:t>
            </a:r>
            <a:r>
              <a:rPr lang="en-US" dirty="0">
                <a:solidFill>
                  <a:srgbClr val="FFFFFF"/>
                </a:solidFill>
              </a:rPr>
              <a:t> del sector </a:t>
            </a:r>
            <a:r>
              <a:rPr lang="en-US" dirty="0" err="1">
                <a:solidFill>
                  <a:srgbClr val="FFFFFF"/>
                </a:solidFill>
              </a:rPr>
              <a:t>público</a:t>
            </a:r>
            <a:r>
              <a:rPr lang="en-US" dirty="0">
                <a:solidFill>
                  <a:srgbClr val="FFFFFF"/>
                </a:solidFill>
              </a:rPr>
              <a:t> con Microsoft Fabric</a:t>
            </a:r>
            <a:endParaRPr kumimoji="0" lang="en-US" sz="2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5" name="Text Placeholder 67">
            <a:extLst>
              <a:ext uri="{FF2B5EF4-FFF2-40B4-BE49-F238E27FC236}">
                <a16:creationId xmlns:a16="http://schemas.microsoft.com/office/drawing/2014/main" id="{58C33A79-49E3-9E4A-7126-D7293552000B}"/>
              </a:ext>
            </a:extLst>
          </p:cNvPr>
          <p:cNvSpPr txBox="1">
            <a:spLocks/>
          </p:cNvSpPr>
          <p:nvPr/>
        </p:nvSpPr>
        <p:spPr>
          <a:xfrm>
            <a:off x="452721" y="3705614"/>
            <a:ext cx="2528321" cy="27699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IN" dirty="0" err="1">
                <a:solidFill>
                  <a:srgbClr val="FFFFFF"/>
                </a:solidFill>
              </a:rPr>
              <a:t>Desafíos</a:t>
            </a:r>
            <a:r>
              <a:rPr lang="en-IN" dirty="0">
                <a:solidFill>
                  <a:srgbClr val="FFFFFF"/>
                </a:solidFill>
              </a:rPr>
              <a:t> de </a:t>
            </a:r>
            <a:r>
              <a:rPr lang="en-IN" dirty="0" err="1">
                <a:solidFill>
                  <a:srgbClr val="FFFFFF"/>
                </a:solidFill>
              </a:rPr>
              <a:t>los</a:t>
            </a:r>
            <a:r>
              <a:rPr lang="en-IN" dirty="0">
                <a:solidFill>
                  <a:srgbClr val="FFFFFF"/>
                </a:solidFill>
              </a:rPr>
              <a:t> </a:t>
            </a:r>
            <a:r>
              <a:rPr lang="en-IN" dirty="0" err="1">
                <a:solidFill>
                  <a:srgbClr val="FFFFFF"/>
                </a:solidFill>
              </a:rPr>
              <a:t>datos</a:t>
            </a:r>
            <a:endParaRPr kumimoji="0" lang="en-IN"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6" name="Text Placeholder 9">
            <a:extLst>
              <a:ext uri="{FF2B5EF4-FFF2-40B4-BE49-F238E27FC236}">
                <a16:creationId xmlns:a16="http://schemas.microsoft.com/office/drawing/2014/main" id="{F51B27F7-03EA-1DF5-AFA4-614DE456B967}"/>
              </a:ext>
            </a:extLst>
          </p:cNvPr>
          <p:cNvSpPr txBox="1">
            <a:spLocks/>
          </p:cNvSpPr>
          <p:nvPr/>
        </p:nvSpPr>
        <p:spPr>
          <a:xfrm>
            <a:off x="452721" y="4240773"/>
            <a:ext cx="2710896" cy="1540339"/>
          </a:xfrm>
          <a:prstGeom prst="rect">
            <a:avLst/>
          </a:prstGeom>
        </p:spPr>
        <p:txBody>
          <a:bodyPr vert="horz" wrap="square" lIns="0" tIns="0" rIns="0" bIns="0" rtlCol="0" anchor="t">
            <a:normAutofit fontScale="85000" lnSpcReduction="10000"/>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Symbol,Sans-Serif" pitchFamily="2" charset="2"/>
              <a:buChar char=""/>
              <a:tabLst/>
              <a:defRPr/>
            </a:pPr>
            <a:endParaRPr kumimoji="0" lang="en-US" sz="2800" b="0" i="0" u="none" strike="noStrike" kern="1200" cap="none" spc="0" normalizeH="0" baseline="0" noProof="0" dirty="0">
              <a:ln>
                <a:noFill/>
              </a:ln>
              <a:solidFill>
                <a:srgbClr val="FFFFFF"/>
              </a:solidFill>
              <a:effectLst/>
              <a:uLnTx/>
              <a:uFillTx/>
              <a:latin typeface="Segoe UI"/>
              <a:ea typeface="+mn-lt"/>
              <a:cs typeface="Segoe UI"/>
            </a:endParaRPr>
          </a:p>
          <a:p>
            <a:pPr marL="342900" lvl="0" indent="-342900">
              <a:spcBef>
                <a:spcPts val="0"/>
              </a:spcBef>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Seguridad</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gobernanza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confidenciales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Trabajo</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análisis</a:t>
            </a:r>
            <a:r>
              <a:rPr lang="en-US" sz="1400" dirty="0">
                <a:solidFill>
                  <a:srgbClr val="FFFFFF"/>
                </a:solidFill>
                <a:latin typeface="Segoe UI" panose="020B0502040204020203" pitchFamily="34" charset="0"/>
                <a:ea typeface="Times New Roman" panose="02020603050405020304" pitchFamily="18" charset="0"/>
              </a:rPr>
              <a:t> entre </a:t>
            </a:r>
            <a:r>
              <a:rPr lang="en-US" sz="1400" dirty="0" err="1">
                <a:solidFill>
                  <a:srgbClr val="FFFFFF"/>
                </a:solidFill>
                <a:latin typeface="Segoe UI" panose="020B0502040204020203" pitchFamily="34" charset="0"/>
                <a:ea typeface="Times New Roman" panose="02020603050405020304" pitchFamily="18" charset="0"/>
              </a:rPr>
              <a:t>agencias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Comprensión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más</a:t>
            </a:r>
            <a:r>
              <a:rPr lang="en-US" sz="1400" dirty="0">
                <a:solidFill>
                  <a:srgbClr val="FFFFFF"/>
                </a:solidFill>
                <a:latin typeface="Segoe UI" panose="020B0502040204020203" pitchFamily="34" charset="0"/>
                <a:ea typeface="Times New Roman" panose="02020603050405020304" pitchFamily="18" charset="0"/>
              </a:rPr>
              <a:t> profunda de la </a:t>
            </a:r>
            <a:r>
              <a:rPr lang="en-US" sz="1400" dirty="0" err="1">
                <a:solidFill>
                  <a:srgbClr val="FFFFFF"/>
                </a:solidFill>
                <a:latin typeface="Segoe UI" panose="020B0502040204020203" pitchFamily="34" charset="0"/>
                <a:ea typeface="Times New Roman" panose="02020603050405020304" pitchFamily="18" charset="0"/>
              </a:rPr>
              <a:t>salud</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pública</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demanda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servicios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públicos</a:t>
            </a:r>
            <a:r>
              <a:rPr lang="en-US" sz="1400" dirty="0">
                <a:solidFill>
                  <a:srgbClr val="FFFFFF"/>
                </a:solidFill>
                <a:latin typeface="Segoe UI" panose="020B0502040204020203" pitchFamily="34" charset="0"/>
                <a:ea typeface="Times New Roman" panose="02020603050405020304" pitchFamily="18" charset="0"/>
              </a:rPr>
              <a:t> y la </a:t>
            </a:r>
            <a:r>
              <a:rPr lang="en-US" sz="1400" dirty="0" err="1">
                <a:solidFill>
                  <a:srgbClr val="FFFFFF"/>
                </a:solidFill>
                <a:latin typeface="Segoe UI" panose="020B0502040204020203" pitchFamily="34" charset="0"/>
                <a:ea typeface="Times New Roman" panose="02020603050405020304" pitchFamily="18" charset="0"/>
              </a:rPr>
              <a:t>innovación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urbana</a:t>
            </a:r>
            <a:endParaRPr kumimoji="0" lang="en-US" sz="1400" b="0" i="0" u="none" strike="noStrike" kern="1200" cap="none" spc="0" normalizeH="0" baseline="0" noProof="0" dirty="0">
              <a:ln>
                <a:noFill/>
              </a:ln>
              <a:solidFill>
                <a:srgbClr val="000000">
                  <a:lumMod val="50000"/>
                </a:srgbClr>
              </a:solidFill>
              <a:effectLst/>
              <a:uLnTx/>
              <a:uFillTx/>
              <a:latin typeface="Segoe UI"/>
              <a:ea typeface="Times New Roman" panose="02020603050405020304" pitchFamily="18" charset="0"/>
              <a:cs typeface="Segoe UI" panose="020B0502040204020203" pitchFamily="34" charset="0"/>
            </a:endParaRPr>
          </a:p>
        </p:txBody>
      </p:sp>
      <p:sp>
        <p:nvSpPr>
          <p:cNvPr id="7" name="Text Placeholder 10">
            <a:extLst>
              <a:ext uri="{FF2B5EF4-FFF2-40B4-BE49-F238E27FC236}">
                <a16:creationId xmlns:a16="http://schemas.microsoft.com/office/drawing/2014/main" id="{9023D501-5F4F-AE23-2893-0F0552DE50C4}"/>
              </a:ext>
            </a:extLst>
          </p:cNvPr>
          <p:cNvSpPr txBox="1">
            <a:spLocks/>
          </p:cNvSpPr>
          <p:nvPr/>
        </p:nvSpPr>
        <p:spPr>
          <a:xfrm>
            <a:off x="3781628" y="3705614"/>
            <a:ext cx="3856844" cy="55399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Aft>
                <a:spcPts val="500"/>
              </a:spcAft>
              <a:buNone/>
              <a:defRPr/>
            </a:pPr>
            <a:r>
              <a:rPr lang="en-US" sz="1800" b="1" dirty="0" err="1">
                <a:solidFill>
                  <a:srgbClr val="FFFFFF"/>
                </a:solidFill>
                <a:cs typeface="Segoe UI"/>
              </a:rPr>
              <a:t>Cómo</a:t>
            </a:r>
            <a:r>
              <a:rPr lang="en-US" sz="1800" b="1" dirty="0">
                <a:solidFill>
                  <a:srgbClr val="FFFFFF"/>
                </a:solidFill>
                <a:cs typeface="Segoe UI"/>
              </a:rPr>
              <a:t> </a:t>
            </a:r>
            <a:r>
              <a:rPr lang="en-US" sz="1800" b="1" dirty="0" err="1">
                <a:solidFill>
                  <a:srgbClr val="FFFFFF"/>
                </a:solidFill>
                <a:cs typeface="Segoe UI"/>
              </a:rPr>
              <a:t>puede</a:t>
            </a:r>
            <a:r>
              <a:rPr lang="en-US" sz="1800" b="1" dirty="0">
                <a:solidFill>
                  <a:srgbClr val="FFFFFF"/>
                </a:solidFill>
                <a:cs typeface="Segoe UI"/>
              </a:rPr>
              <a:t> </a:t>
            </a:r>
            <a:r>
              <a:rPr lang="en-US" sz="1800" b="1" dirty="0" err="1">
                <a:solidFill>
                  <a:srgbClr val="FFFFFF"/>
                </a:solidFill>
                <a:cs typeface="Segoe UI"/>
              </a:rPr>
              <a:t>ayudar</a:t>
            </a:r>
            <a:r>
              <a:rPr lang="en-US" sz="1800" b="1" dirty="0">
                <a:solidFill>
                  <a:srgbClr val="FFFFFF"/>
                </a:solidFill>
                <a:cs typeface="Segoe UI"/>
              </a:rPr>
              <a:t> Microsoft Fabric</a:t>
            </a:r>
            <a:endParaRPr kumimoji="0" lang="en-US"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8" name="Text Placeholder 19">
            <a:extLst>
              <a:ext uri="{FF2B5EF4-FFF2-40B4-BE49-F238E27FC236}">
                <a16:creationId xmlns:a16="http://schemas.microsoft.com/office/drawing/2014/main" id="{49BA45BC-CC31-10C7-6866-8CE2670FBE89}"/>
              </a:ext>
            </a:extLst>
          </p:cNvPr>
          <p:cNvSpPr txBox="1">
            <a:spLocks/>
          </p:cNvSpPr>
          <p:nvPr/>
        </p:nvSpPr>
        <p:spPr>
          <a:xfrm>
            <a:off x="3781628" y="4039572"/>
            <a:ext cx="3856844" cy="1942743"/>
          </a:xfrm>
          <a:prstGeom prst="rect">
            <a:avLst/>
          </a:prstGeom>
        </p:spPr>
        <p:txBody>
          <a:bodyPr vert="horz" wrap="square" lIns="0" tIns="0" rIns="0" bIns="0" rtlCol="0" anchor="t">
            <a:normAutofit fontScale="92500" lnSpcReduction="20000"/>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800" b="0" i="0" u="none" strike="noStrike" kern="1200" cap="none" spc="0" normalizeH="0" baseline="0" noProof="0" dirty="0">
              <a:ln>
                <a:noFill/>
              </a:ln>
              <a:solidFill>
                <a:srgbClr val="FFFFFF"/>
              </a:solidFill>
              <a:effectLst/>
              <a:uLnTx/>
              <a:uFillTx/>
              <a:latin typeface="Segoe UI"/>
              <a:ea typeface="+mn-lt"/>
              <a:cs typeface="Segoe UI"/>
            </a:endParaRPr>
          </a:p>
          <a:p>
            <a:pPr marL="342900" lvl="0" indent="-342900">
              <a:spcBef>
                <a:spcPts val="0"/>
              </a:spcBef>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Almacene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una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única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fuente</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información</a:t>
            </a:r>
            <a:r>
              <a:rPr lang="en-US" sz="1400" dirty="0">
                <a:solidFill>
                  <a:srgbClr val="FFFFFF"/>
                </a:solidFill>
                <a:latin typeface="Segoe UI" panose="020B0502040204020203" pitchFamily="34" charset="0"/>
                <a:ea typeface="Times New Roman" panose="02020603050405020304" pitchFamily="18" charset="0"/>
              </a:rPr>
              <a:t> con </a:t>
            </a:r>
            <a:r>
              <a:rPr lang="en-US" sz="1400" dirty="0" err="1">
                <a:solidFill>
                  <a:srgbClr val="FFFFFF"/>
                </a:solidFill>
                <a:latin typeface="Segoe UI" panose="020B0502040204020203" pitchFamily="34" charset="0"/>
                <a:ea typeface="Times New Roman" panose="02020603050405020304" pitchFamily="18" charset="0"/>
              </a:rPr>
              <a:t>seguridad</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cumplimiento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integrados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Unifique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todas</a:t>
            </a:r>
            <a:r>
              <a:rPr lang="en-US" sz="1400" dirty="0">
                <a:solidFill>
                  <a:srgbClr val="FFFFFF"/>
                </a:solidFill>
                <a:latin typeface="Segoe UI" panose="020B0502040204020203" pitchFamily="34" charset="0"/>
                <a:ea typeface="Times New Roman" panose="02020603050405020304" pitchFamily="18" charset="0"/>
              </a:rPr>
              <a:t> las </a:t>
            </a:r>
            <a:r>
              <a:rPr lang="en-US" sz="1400" dirty="0" err="1">
                <a:solidFill>
                  <a:srgbClr val="FFFFFF"/>
                </a:solidFill>
                <a:latin typeface="Segoe UI" panose="020B0502040204020203" pitchFamily="34" charset="0"/>
                <a:ea typeface="Times New Roman" panose="02020603050405020304" pitchFamily="18" charset="0"/>
              </a:rPr>
              <a:t>agencias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gubernamentales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OneLake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Recopile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tiempo</a:t>
            </a:r>
            <a:r>
              <a:rPr lang="en-US" sz="1400" dirty="0">
                <a:solidFill>
                  <a:srgbClr val="FFFFFF"/>
                </a:solidFill>
                <a:latin typeface="Segoe UI" panose="020B0502040204020203" pitchFamily="34" charset="0"/>
                <a:ea typeface="Times New Roman" panose="02020603050405020304" pitchFamily="18" charset="0"/>
              </a:rPr>
              <a:t> real de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consumidores</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desarrolle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modelos</a:t>
            </a:r>
            <a:r>
              <a:rPr lang="en-US" sz="1400" dirty="0">
                <a:solidFill>
                  <a:srgbClr val="FFFFFF"/>
                </a:solidFill>
                <a:latin typeface="Segoe UI" panose="020B0502040204020203" pitchFamily="34" charset="0"/>
                <a:ea typeface="Times New Roman" panose="02020603050405020304" pitchFamily="18" charset="0"/>
              </a:rPr>
              <a:t> para </a:t>
            </a:r>
            <a:r>
              <a:rPr lang="en-US" sz="1400" dirty="0" err="1">
                <a:solidFill>
                  <a:srgbClr val="FFFFFF"/>
                </a:solidFill>
                <a:latin typeface="Segoe UI" panose="020B0502040204020203" pitchFamily="34" charset="0"/>
                <a:ea typeface="Times New Roman" panose="02020603050405020304" pitchFamily="18" charset="0"/>
              </a:rPr>
              <a:t>identificar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información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más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amplia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pronosticar</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demanda</a:t>
            </a:r>
            <a:r>
              <a:rPr lang="en-US" sz="1400" dirty="0">
                <a:solidFill>
                  <a:srgbClr val="FFFFFF"/>
                </a:solidFill>
                <a:latin typeface="Segoe UI" panose="020B0502040204020203" pitchFamily="34" charset="0"/>
                <a:ea typeface="Times New Roman" panose="02020603050405020304" pitchFamily="18" charset="0"/>
              </a:rPr>
              <a:t> e </a:t>
            </a:r>
            <a:r>
              <a:rPr lang="en-US" sz="1400" dirty="0" err="1">
                <a:solidFill>
                  <a:srgbClr val="FFFFFF"/>
                </a:solidFill>
                <a:latin typeface="Segoe UI" panose="020B0502040204020203" pitchFamily="34" charset="0"/>
                <a:ea typeface="Times New Roman" panose="02020603050405020304" pitchFamily="18" charset="0"/>
              </a:rPr>
              <a:t>informar</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planificación</a:t>
            </a:r>
            <a:endParaRPr kumimoji="0" lang="en-US" sz="2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9" name="Text Placeholder 20">
            <a:extLst>
              <a:ext uri="{FF2B5EF4-FFF2-40B4-BE49-F238E27FC236}">
                <a16:creationId xmlns:a16="http://schemas.microsoft.com/office/drawing/2014/main" id="{E28DFA2A-48E6-E013-C780-ADE7609D70C0}"/>
              </a:ext>
            </a:extLst>
          </p:cNvPr>
          <p:cNvSpPr txBox="1">
            <a:spLocks/>
          </p:cNvSpPr>
          <p:nvPr/>
        </p:nvSpPr>
        <p:spPr>
          <a:xfrm>
            <a:off x="8337650" y="3705614"/>
            <a:ext cx="2528321" cy="27699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Resultados</a:t>
            </a:r>
            <a:r>
              <a:rPr lang="en-US" dirty="0">
                <a:solidFill>
                  <a:srgbClr val="FFFFFF"/>
                </a:solidFill>
              </a:rPr>
              <a:t> clave</a:t>
            </a:r>
            <a:endParaRPr kumimoji="0" lang="en-US"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10" name="Text Placeholder 21">
            <a:extLst>
              <a:ext uri="{FF2B5EF4-FFF2-40B4-BE49-F238E27FC236}">
                <a16:creationId xmlns:a16="http://schemas.microsoft.com/office/drawing/2014/main" id="{FDF7704F-9887-DD1A-801A-4ABE3EAF3043}"/>
              </a:ext>
            </a:extLst>
          </p:cNvPr>
          <p:cNvSpPr txBox="1">
            <a:spLocks/>
          </p:cNvSpPr>
          <p:nvPr/>
        </p:nvSpPr>
        <p:spPr>
          <a:xfrm>
            <a:off x="8338260" y="4314942"/>
            <a:ext cx="3505529" cy="1942743"/>
          </a:xfrm>
          <a:prstGeom prst="rect">
            <a:avLst/>
          </a:prstGeom>
        </p:spPr>
        <p:txBody>
          <a:bodyPr vert="horz" wrap="square" lIns="0" tIns="0" rIns="0" bIns="0" rtlCol="0" anchor="t">
            <a:normAutofit fontScale="47500" lnSpcReduction="20000"/>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Font typeface="Symbol,Sans-Serif" pitchFamily="2" charset="2"/>
              <a:buChar char=""/>
              <a:defRPr/>
            </a:pPr>
            <a:r>
              <a:rPr lang="en-US" dirty="0" err="1">
                <a:solidFill>
                  <a:srgbClr val="FFFFFF"/>
                </a:solidFill>
                <a:ea typeface="+mn-lt"/>
                <a:cs typeface="Segoe UI"/>
              </a:rPr>
              <a:t>Maximice</a:t>
            </a:r>
            <a:r>
              <a:rPr lang="en-US" dirty="0">
                <a:solidFill>
                  <a:srgbClr val="FFFFFF"/>
                </a:solidFill>
                <a:ea typeface="+mn-lt"/>
                <a:cs typeface="Segoe UI"/>
              </a:rPr>
              <a:t> la </a:t>
            </a:r>
            <a:r>
              <a:rPr lang="en-US" dirty="0" err="1">
                <a:solidFill>
                  <a:srgbClr val="FFFFFF"/>
                </a:solidFill>
                <a:ea typeface="+mn-lt"/>
                <a:cs typeface="Segoe UI"/>
              </a:rPr>
              <a:t>protección</a:t>
            </a:r>
            <a:r>
              <a:rPr lang="en-US" dirty="0">
                <a:solidFill>
                  <a:srgbClr val="FFFFFF"/>
                </a:solidFill>
                <a:ea typeface="+mn-lt"/>
                <a:cs typeface="Segoe UI"/>
              </a:rPr>
              <a:t> de </a:t>
            </a:r>
            <a:r>
              <a:rPr lang="en-US" dirty="0" err="1">
                <a:solidFill>
                  <a:srgbClr val="FFFFFF"/>
                </a:solidFill>
                <a:ea typeface="+mn-lt"/>
                <a:cs typeface="Segoe UI"/>
              </a:rPr>
              <a:t>los</a:t>
            </a:r>
            <a:r>
              <a:rPr lang="en-US" dirty="0">
                <a:solidFill>
                  <a:srgbClr val="FFFFFF"/>
                </a:solidFill>
                <a:ea typeface="+mn-lt"/>
                <a:cs typeface="Segoe UI"/>
              </a:rPr>
              <a:t> </a:t>
            </a:r>
            <a:r>
              <a:rPr lang="en-US" dirty="0" err="1">
                <a:solidFill>
                  <a:srgbClr val="FFFFFF"/>
                </a:solidFill>
                <a:ea typeface="+mn-lt"/>
                <a:cs typeface="Segoe UI"/>
              </a:rPr>
              <a:t>datos</a:t>
            </a:r>
            <a:r>
              <a:rPr lang="en-US" dirty="0">
                <a:solidFill>
                  <a:srgbClr val="FFFFFF"/>
                </a:solidFill>
                <a:ea typeface="+mn-lt"/>
                <a:cs typeface="Segoe UI"/>
              </a:rPr>
              <a:t> </a:t>
            </a:r>
            <a:r>
              <a:rPr lang="en-US" dirty="0" err="1">
                <a:solidFill>
                  <a:srgbClr val="FFFFFF"/>
                </a:solidFill>
                <a:ea typeface="+mn-lt"/>
                <a:cs typeface="Segoe UI"/>
              </a:rPr>
              <a:t>críticos</a:t>
            </a:r>
            <a:r>
              <a:rPr lang="en-US" dirty="0">
                <a:solidFill>
                  <a:srgbClr val="FFFFFF"/>
                </a:solidFill>
                <a:ea typeface="+mn-lt"/>
                <a:cs typeface="Segoe UI"/>
              </a:rPr>
              <a:t> con </a:t>
            </a:r>
            <a:r>
              <a:rPr lang="en-US" dirty="0" err="1">
                <a:solidFill>
                  <a:srgbClr val="FFFFFF"/>
                </a:solidFill>
                <a:ea typeface="+mn-lt"/>
                <a:cs typeface="Segoe UI"/>
              </a:rPr>
              <a:t>directivas</a:t>
            </a:r>
            <a:r>
              <a:rPr lang="en-US" dirty="0">
                <a:solidFill>
                  <a:srgbClr val="FFFFFF"/>
                </a:solidFill>
                <a:ea typeface="+mn-lt"/>
                <a:cs typeface="Segoe UI"/>
              </a:rPr>
              <a:t> de </a:t>
            </a:r>
            <a:r>
              <a:rPr lang="en-US" dirty="0" err="1">
                <a:solidFill>
                  <a:srgbClr val="FFFFFF"/>
                </a:solidFill>
                <a:ea typeface="+mn-lt"/>
                <a:cs typeface="Segoe UI"/>
              </a:rPr>
              <a:t>acceso</a:t>
            </a:r>
            <a:r>
              <a:rPr lang="en-US" dirty="0">
                <a:solidFill>
                  <a:srgbClr val="FFFFFF"/>
                </a:solidFill>
                <a:ea typeface="+mn-lt"/>
                <a:cs typeface="Segoe UI"/>
              </a:rPr>
              <a:t> </a:t>
            </a:r>
            <a:r>
              <a:rPr lang="en-US" dirty="0" err="1">
                <a:solidFill>
                  <a:srgbClr val="FFFFFF"/>
                </a:solidFill>
                <a:ea typeface="+mn-lt"/>
                <a:cs typeface="Segoe UI"/>
              </a:rPr>
              <a:t>condicional</a:t>
            </a:r>
            <a:r>
              <a:rPr lang="en-US" dirty="0">
                <a:solidFill>
                  <a:srgbClr val="FFFFFF"/>
                </a:solidFill>
                <a:ea typeface="+mn-lt"/>
                <a:cs typeface="Segoe UI"/>
              </a:rPr>
              <a:t>, </a:t>
            </a:r>
            <a:r>
              <a:rPr lang="en-US" dirty="0" err="1">
                <a:solidFill>
                  <a:srgbClr val="FFFFFF"/>
                </a:solidFill>
                <a:ea typeface="+mn-lt"/>
                <a:cs typeface="Segoe UI"/>
              </a:rPr>
              <a:t>así</a:t>
            </a:r>
            <a:r>
              <a:rPr lang="en-US" dirty="0">
                <a:solidFill>
                  <a:srgbClr val="FFFFFF"/>
                </a:solidFill>
                <a:ea typeface="+mn-lt"/>
                <a:cs typeface="Segoe UI"/>
              </a:rPr>
              <a:t> </a:t>
            </a:r>
            <a:r>
              <a:rPr lang="en-US" dirty="0" err="1">
                <a:solidFill>
                  <a:srgbClr val="FFFFFF"/>
                </a:solidFill>
                <a:ea typeface="+mn-lt"/>
                <a:cs typeface="Segoe UI"/>
              </a:rPr>
              <a:t>como</a:t>
            </a:r>
            <a:r>
              <a:rPr lang="en-US" dirty="0">
                <a:solidFill>
                  <a:srgbClr val="FFFFFF"/>
                </a:solidFill>
                <a:ea typeface="+mn-lt"/>
                <a:cs typeface="Segoe UI"/>
              </a:rPr>
              <a:t> la </a:t>
            </a:r>
            <a:r>
              <a:rPr lang="en-US" dirty="0" err="1">
                <a:solidFill>
                  <a:srgbClr val="FFFFFF"/>
                </a:solidFill>
                <a:ea typeface="+mn-lt"/>
                <a:cs typeface="Segoe UI"/>
              </a:rPr>
              <a:t>seguridad</a:t>
            </a:r>
            <a:r>
              <a:rPr lang="en-US" dirty="0">
                <a:solidFill>
                  <a:srgbClr val="FFFFFF"/>
                </a:solidFill>
                <a:ea typeface="+mn-lt"/>
                <a:cs typeface="Segoe UI"/>
              </a:rPr>
              <a:t> a </a:t>
            </a:r>
            <a:r>
              <a:rPr lang="en-US" dirty="0" err="1">
                <a:solidFill>
                  <a:srgbClr val="FFFFFF"/>
                </a:solidFill>
                <a:ea typeface="+mn-lt"/>
                <a:cs typeface="Segoe UI"/>
              </a:rPr>
              <a:t>nivel</a:t>
            </a:r>
            <a:r>
              <a:rPr lang="en-US" dirty="0">
                <a:solidFill>
                  <a:srgbClr val="FFFFFF"/>
                </a:solidFill>
                <a:ea typeface="+mn-lt"/>
                <a:cs typeface="Segoe UI"/>
              </a:rPr>
              <a:t> de </a:t>
            </a:r>
            <a:r>
              <a:rPr lang="en-US" dirty="0" err="1">
                <a:solidFill>
                  <a:srgbClr val="FFFFFF"/>
                </a:solidFill>
                <a:ea typeface="+mn-lt"/>
                <a:cs typeface="Segoe UI"/>
              </a:rPr>
              <a:t>objeto</a:t>
            </a:r>
            <a:r>
              <a:rPr lang="en-US" dirty="0">
                <a:solidFill>
                  <a:srgbClr val="FFFFFF"/>
                </a:solidFill>
                <a:ea typeface="+mn-lt"/>
                <a:cs typeface="Segoe UI"/>
              </a:rPr>
              <a:t> y fila
</a:t>
            </a:r>
            <a:r>
              <a:rPr lang="en-US" dirty="0" err="1">
                <a:solidFill>
                  <a:srgbClr val="FFFFFF"/>
                </a:solidFill>
                <a:ea typeface="+mn-lt"/>
                <a:cs typeface="Segoe UI"/>
              </a:rPr>
              <a:t>Capacite</a:t>
            </a:r>
            <a:r>
              <a:rPr lang="en-US" dirty="0">
                <a:solidFill>
                  <a:srgbClr val="FFFFFF"/>
                </a:solidFill>
                <a:ea typeface="+mn-lt"/>
                <a:cs typeface="Segoe UI"/>
              </a:rPr>
              <a:t> a </a:t>
            </a:r>
            <a:r>
              <a:rPr lang="en-US" dirty="0" err="1">
                <a:solidFill>
                  <a:srgbClr val="FFFFFF"/>
                </a:solidFill>
                <a:ea typeface="+mn-lt"/>
                <a:cs typeface="Segoe UI"/>
              </a:rPr>
              <a:t>los</a:t>
            </a:r>
            <a:r>
              <a:rPr lang="en-US" dirty="0">
                <a:solidFill>
                  <a:srgbClr val="FFFFFF"/>
                </a:solidFill>
                <a:ea typeface="+mn-lt"/>
                <a:cs typeface="Segoe UI"/>
              </a:rPr>
              <a:t> </a:t>
            </a:r>
            <a:r>
              <a:rPr lang="en-US" dirty="0" err="1">
                <a:solidFill>
                  <a:srgbClr val="FFFFFF"/>
                </a:solidFill>
                <a:ea typeface="+mn-lt"/>
                <a:cs typeface="Segoe UI"/>
              </a:rPr>
              <a:t>analistas</a:t>
            </a:r>
            <a:r>
              <a:rPr lang="en-US" dirty="0">
                <a:solidFill>
                  <a:srgbClr val="FFFFFF"/>
                </a:solidFill>
                <a:ea typeface="+mn-lt"/>
                <a:cs typeface="Segoe UI"/>
              </a:rPr>
              <a:t> para que </a:t>
            </a:r>
            <a:r>
              <a:rPr lang="en-US" dirty="0" err="1">
                <a:solidFill>
                  <a:srgbClr val="FFFFFF"/>
                </a:solidFill>
                <a:ea typeface="+mn-lt"/>
                <a:cs typeface="Segoe UI"/>
              </a:rPr>
              <a:t>colaboren</a:t>
            </a:r>
            <a:r>
              <a:rPr lang="en-US" dirty="0">
                <a:solidFill>
                  <a:srgbClr val="FFFFFF"/>
                </a:solidFill>
                <a:ea typeface="+mn-lt"/>
                <a:cs typeface="Segoe UI"/>
              </a:rPr>
              <a:t> </a:t>
            </a:r>
            <a:r>
              <a:rPr lang="en-US" dirty="0" err="1">
                <a:solidFill>
                  <a:srgbClr val="FFFFFF"/>
                </a:solidFill>
                <a:ea typeface="+mn-lt"/>
                <a:cs typeface="Segoe UI"/>
              </a:rPr>
              <a:t>en</a:t>
            </a:r>
            <a:r>
              <a:rPr lang="en-US" dirty="0">
                <a:solidFill>
                  <a:srgbClr val="FFFFFF"/>
                </a:solidFill>
                <a:ea typeface="+mn-lt"/>
                <a:cs typeface="Segoe UI"/>
              </a:rPr>
              <a:t> </a:t>
            </a:r>
            <a:r>
              <a:rPr lang="en-US" dirty="0" err="1">
                <a:solidFill>
                  <a:srgbClr val="FFFFFF"/>
                </a:solidFill>
                <a:ea typeface="+mn-lt"/>
                <a:cs typeface="Segoe UI"/>
              </a:rPr>
              <a:t>el</a:t>
            </a:r>
            <a:r>
              <a:rPr lang="en-US" dirty="0">
                <a:solidFill>
                  <a:srgbClr val="FFFFFF"/>
                </a:solidFill>
                <a:ea typeface="+mn-lt"/>
                <a:cs typeface="Segoe UI"/>
              </a:rPr>
              <a:t> </a:t>
            </a:r>
            <a:r>
              <a:rPr lang="en-US" dirty="0" err="1">
                <a:solidFill>
                  <a:srgbClr val="FFFFFF"/>
                </a:solidFill>
                <a:ea typeface="+mn-lt"/>
                <a:cs typeface="Segoe UI"/>
              </a:rPr>
              <a:t>análisis</a:t>
            </a:r>
            <a:r>
              <a:rPr lang="en-US" dirty="0">
                <a:solidFill>
                  <a:srgbClr val="FFFFFF"/>
                </a:solidFill>
                <a:ea typeface="+mn-lt"/>
                <a:cs typeface="Segoe UI"/>
              </a:rPr>
              <a:t> de </a:t>
            </a:r>
            <a:r>
              <a:rPr lang="en-US" dirty="0" err="1">
                <a:solidFill>
                  <a:srgbClr val="FFFFFF"/>
                </a:solidFill>
                <a:ea typeface="+mn-lt"/>
                <a:cs typeface="Segoe UI"/>
              </a:rPr>
              <a:t>datos</a:t>
            </a:r>
            <a:r>
              <a:rPr lang="en-US" dirty="0">
                <a:solidFill>
                  <a:srgbClr val="FFFFFF"/>
                </a:solidFill>
                <a:ea typeface="+mn-lt"/>
                <a:cs typeface="Segoe UI"/>
              </a:rPr>
              <a:t> para </a:t>
            </a:r>
            <a:r>
              <a:rPr lang="en-US" dirty="0" err="1">
                <a:solidFill>
                  <a:srgbClr val="FFFFFF"/>
                </a:solidFill>
                <a:ea typeface="+mn-lt"/>
                <a:cs typeface="Segoe UI"/>
              </a:rPr>
              <a:t>obtener</a:t>
            </a:r>
            <a:r>
              <a:rPr lang="en-US" dirty="0">
                <a:solidFill>
                  <a:srgbClr val="FFFFFF"/>
                </a:solidFill>
                <a:ea typeface="+mn-lt"/>
                <a:cs typeface="Segoe UI"/>
              </a:rPr>
              <a:t> </a:t>
            </a:r>
            <a:r>
              <a:rPr lang="en-US" dirty="0" err="1">
                <a:solidFill>
                  <a:srgbClr val="FFFFFF"/>
                </a:solidFill>
                <a:ea typeface="+mn-lt"/>
                <a:cs typeface="Segoe UI"/>
              </a:rPr>
              <a:t>resultados</a:t>
            </a:r>
            <a:r>
              <a:rPr lang="en-US" dirty="0">
                <a:solidFill>
                  <a:srgbClr val="FFFFFF"/>
                </a:solidFill>
                <a:ea typeface="+mn-lt"/>
                <a:cs typeface="Segoe UI"/>
              </a:rPr>
              <a:t> </a:t>
            </a:r>
            <a:r>
              <a:rPr lang="en-US" dirty="0" err="1">
                <a:solidFill>
                  <a:srgbClr val="FFFFFF"/>
                </a:solidFill>
                <a:ea typeface="+mn-lt"/>
                <a:cs typeface="Segoe UI"/>
              </a:rPr>
              <a:t>más</a:t>
            </a:r>
            <a:r>
              <a:rPr lang="en-US" dirty="0">
                <a:solidFill>
                  <a:srgbClr val="FFFFFF"/>
                </a:solidFill>
                <a:ea typeface="+mn-lt"/>
                <a:cs typeface="Segoe UI"/>
              </a:rPr>
              <a:t> </a:t>
            </a:r>
            <a:r>
              <a:rPr lang="en-US" dirty="0" err="1">
                <a:solidFill>
                  <a:srgbClr val="FFFFFF"/>
                </a:solidFill>
                <a:ea typeface="+mn-lt"/>
                <a:cs typeface="Segoe UI"/>
              </a:rPr>
              <a:t>colaborativos</a:t>
            </a:r>
            <a:r>
              <a:rPr lang="en-US" dirty="0">
                <a:solidFill>
                  <a:srgbClr val="FFFFFF"/>
                </a:solidFill>
                <a:ea typeface="+mn-lt"/>
                <a:cs typeface="Segoe UI"/>
              </a:rPr>
              <a:t> y </a:t>
            </a:r>
            <a:r>
              <a:rPr lang="en-US" dirty="0" err="1">
                <a:solidFill>
                  <a:srgbClr val="FFFFFF"/>
                </a:solidFill>
                <a:ea typeface="+mn-lt"/>
                <a:cs typeface="Segoe UI"/>
              </a:rPr>
              <a:t>efectivos</a:t>
            </a:r>
            <a:r>
              <a:rPr lang="en-US" dirty="0">
                <a:solidFill>
                  <a:srgbClr val="FFFFFF"/>
                </a:solidFill>
                <a:ea typeface="+mn-lt"/>
                <a:cs typeface="Segoe UI"/>
              </a:rPr>
              <a:t>
</a:t>
            </a:r>
            <a:r>
              <a:rPr lang="en-US" dirty="0" err="1">
                <a:solidFill>
                  <a:srgbClr val="FFFFFF"/>
                </a:solidFill>
                <a:ea typeface="+mn-lt"/>
                <a:cs typeface="Segoe UI"/>
              </a:rPr>
              <a:t>Mejore</a:t>
            </a:r>
            <a:r>
              <a:rPr lang="en-US" dirty="0">
                <a:solidFill>
                  <a:srgbClr val="FFFFFF"/>
                </a:solidFill>
                <a:ea typeface="+mn-lt"/>
                <a:cs typeface="Segoe UI"/>
              </a:rPr>
              <a:t> la </a:t>
            </a:r>
            <a:r>
              <a:rPr lang="en-US" dirty="0" err="1">
                <a:solidFill>
                  <a:srgbClr val="FFFFFF"/>
                </a:solidFill>
                <a:ea typeface="+mn-lt"/>
                <a:cs typeface="Segoe UI"/>
              </a:rPr>
              <a:t>agilidad</a:t>
            </a:r>
            <a:r>
              <a:rPr lang="en-US" dirty="0">
                <a:solidFill>
                  <a:srgbClr val="FFFFFF"/>
                </a:solidFill>
                <a:ea typeface="+mn-lt"/>
                <a:cs typeface="Segoe UI"/>
              </a:rPr>
              <a:t> </a:t>
            </a:r>
            <a:r>
              <a:rPr lang="en-US" dirty="0" err="1">
                <a:solidFill>
                  <a:srgbClr val="FFFFFF"/>
                </a:solidFill>
                <a:ea typeface="+mn-lt"/>
                <a:cs typeface="Segoe UI"/>
              </a:rPr>
              <a:t>mediante</a:t>
            </a:r>
            <a:r>
              <a:rPr lang="en-US" dirty="0">
                <a:solidFill>
                  <a:srgbClr val="FFFFFF"/>
                </a:solidFill>
                <a:ea typeface="+mn-lt"/>
                <a:cs typeface="Segoe UI"/>
              </a:rPr>
              <a:t> la </a:t>
            </a:r>
            <a:r>
              <a:rPr lang="en-US" dirty="0" err="1">
                <a:solidFill>
                  <a:srgbClr val="FFFFFF"/>
                </a:solidFill>
                <a:ea typeface="+mn-lt"/>
                <a:cs typeface="Segoe UI"/>
              </a:rPr>
              <a:t>recopilación</a:t>
            </a:r>
            <a:r>
              <a:rPr lang="en-US" dirty="0">
                <a:solidFill>
                  <a:srgbClr val="FFFFFF"/>
                </a:solidFill>
                <a:ea typeface="+mn-lt"/>
                <a:cs typeface="Segoe UI"/>
              </a:rPr>
              <a:t> y </a:t>
            </a:r>
            <a:r>
              <a:rPr lang="en-US" dirty="0" err="1">
                <a:solidFill>
                  <a:srgbClr val="FFFFFF"/>
                </a:solidFill>
                <a:ea typeface="+mn-lt"/>
                <a:cs typeface="Segoe UI"/>
              </a:rPr>
              <a:t>evaluación</a:t>
            </a:r>
            <a:r>
              <a:rPr lang="en-US" dirty="0">
                <a:solidFill>
                  <a:srgbClr val="FFFFFF"/>
                </a:solidFill>
                <a:ea typeface="+mn-lt"/>
                <a:cs typeface="Segoe UI"/>
              </a:rPr>
              <a:t> </a:t>
            </a:r>
            <a:r>
              <a:rPr lang="en-US" dirty="0" err="1">
                <a:solidFill>
                  <a:srgbClr val="FFFFFF"/>
                </a:solidFill>
                <a:ea typeface="+mn-lt"/>
                <a:cs typeface="Segoe UI"/>
              </a:rPr>
              <a:t>rápida</a:t>
            </a:r>
            <a:r>
              <a:rPr lang="en-US" dirty="0">
                <a:solidFill>
                  <a:srgbClr val="FFFFFF"/>
                </a:solidFill>
                <a:ea typeface="+mn-lt"/>
                <a:cs typeface="Segoe UI"/>
              </a:rPr>
              <a:t> de </a:t>
            </a:r>
            <a:r>
              <a:rPr lang="en-US" dirty="0" err="1">
                <a:solidFill>
                  <a:srgbClr val="FFFFFF"/>
                </a:solidFill>
                <a:ea typeface="+mn-lt"/>
                <a:cs typeface="Segoe UI"/>
              </a:rPr>
              <a:t>datos</a:t>
            </a:r>
            <a:r>
              <a:rPr lang="en-US" dirty="0">
                <a:solidFill>
                  <a:srgbClr val="FFFFFF"/>
                </a:solidFill>
                <a:ea typeface="+mn-lt"/>
                <a:cs typeface="Segoe UI"/>
              </a:rPr>
              <a:t> de </a:t>
            </a:r>
            <a:r>
              <a:rPr lang="en-US" dirty="0" err="1">
                <a:solidFill>
                  <a:srgbClr val="FFFFFF"/>
                </a:solidFill>
                <a:ea typeface="+mn-lt"/>
                <a:cs typeface="Segoe UI"/>
              </a:rPr>
              <a:t>investigación</a:t>
            </a:r>
            <a:r>
              <a:rPr lang="en-US" dirty="0">
                <a:solidFill>
                  <a:srgbClr val="FFFFFF"/>
                </a:solidFill>
                <a:ea typeface="+mn-lt"/>
                <a:cs typeface="Segoe UI"/>
              </a:rPr>
              <a:t> y </a:t>
            </a:r>
            <a:r>
              <a:rPr lang="en-US" dirty="0" err="1">
                <a:solidFill>
                  <a:srgbClr val="FFFFFF"/>
                </a:solidFill>
                <a:ea typeface="+mn-lt"/>
                <a:cs typeface="Segoe UI"/>
              </a:rPr>
              <a:t>en</a:t>
            </a:r>
            <a:r>
              <a:rPr lang="en-US" dirty="0">
                <a:solidFill>
                  <a:srgbClr val="FFFFFF"/>
                </a:solidFill>
                <a:ea typeface="+mn-lt"/>
                <a:cs typeface="Segoe UI"/>
              </a:rPr>
              <a:t> </a:t>
            </a:r>
            <a:r>
              <a:rPr lang="en-US" dirty="0" err="1">
                <a:solidFill>
                  <a:srgbClr val="FFFFFF"/>
                </a:solidFill>
                <a:ea typeface="+mn-lt"/>
                <a:cs typeface="Segoe UI"/>
              </a:rPr>
              <a:t>tiempo</a:t>
            </a:r>
            <a:r>
              <a:rPr lang="en-US" dirty="0">
                <a:solidFill>
                  <a:srgbClr val="FFFFFF"/>
                </a:solidFill>
                <a:ea typeface="+mn-lt"/>
                <a:cs typeface="Segoe UI"/>
              </a:rPr>
              <a:t> real con </a:t>
            </a:r>
            <a:r>
              <a:rPr lang="en-US" dirty="0" err="1">
                <a:solidFill>
                  <a:srgbClr val="FFFFFF"/>
                </a:solidFill>
                <a:ea typeface="+mn-lt"/>
                <a:cs typeface="Segoe UI"/>
              </a:rPr>
              <a:t>análisis</a:t>
            </a:r>
            <a:endParaRPr kumimoji="0" lang="en-US" sz="1400" b="0" i="0" u="none" strike="noStrike" kern="1200" cap="none" spc="0" normalizeH="0" baseline="0" noProof="0" dirty="0">
              <a:ln>
                <a:noFill/>
              </a:ln>
              <a:solidFill>
                <a:srgbClr val="FFFFFF"/>
              </a:solidFill>
              <a:effectLst/>
              <a:uLnTx/>
              <a:uFillTx/>
              <a:latin typeface="Segoe UI"/>
              <a:ea typeface="+mn-lt"/>
              <a:cs typeface="Segoe UI"/>
            </a:endParaRPr>
          </a:p>
        </p:txBody>
      </p:sp>
    </p:spTree>
    <p:extLst>
      <p:ext uri="{BB962C8B-B14F-4D97-AF65-F5344CB8AC3E}">
        <p14:creationId xmlns:p14="http://schemas.microsoft.com/office/powerpoint/2010/main" val="309606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8">
            <a:extLst>
              <a:ext uri="{FF2B5EF4-FFF2-40B4-BE49-F238E27FC236}">
                <a16:creationId xmlns:a16="http://schemas.microsoft.com/office/drawing/2014/main" id="{B2190CD2-8604-841C-6A98-5B65617F7A59}"/>
              </a:ext>
            </a:extLst>
          </p:cNvPr>
          <p:cNvSpPr/>
          <p:nvPr/>
        </p:nvSpPr>
        <p:spPr bwMode="auto">
          <a:xfrm>
            <a:off x="3402774" y="3044667"/>
            <a:ext cx="8820216" cy="3813333"/>
          </a:xfrm>
          <a:prstGeom prst="roundRect">
            <a:avLst>
              <a:gd name="adj" fmla="val 0"/>
            </a:avLst>
          </a:prstGeom>
          <a:gradFill flip="none" rotWithShape="1">
            <a:gsLst>
              <a:gs pos="100000">
                <a:srgbClr val="16528C"/>
              </a:gs>
              <a:gs pos="0">
                <a:srgbClr val="0D2F44"/>
              </a:gs>
              <a:gs pos="64000">
                <a:srgbClr val="243A5E"/>
              </a:gs>
            </a:gsLst>
            <a:lin ang="2700000" scaled="1"/>
            <a:tileRect/>
          </a:gradFill>
          <a:ln>
            <a:noFill/>
          </a:ln>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Semibold"/>
              <a:ea typeface="+mn-ea"/>
              <a:cs typeface="+mn-cs"/>
            </a:endParaRPr>
          </a:p>
        </p:txBody>
      </p:sp>
      <p:pic>
        <p:nvPicPr>
          <p:cNvPr id="11" name="Picture Placeholder 22" descr="A group of clothes in a store">
            <a:extLst>
              <a:ext uri="{FF2B5EF4-FFF2-40B4-BE49-F238E27FC236}">
                <a16:creationId xmlns:a16="http://schemas.microsoft.com/office/drawing/2014/main" id="{E790966F-B65C-EC82-7192-706E7E20E270}"/>
              </a:ext>
            </a:extLst>
          </p:cNvPr>
          <p:cNvPicPr>
            <a:picLocks noChangeAspect="1"/>
          </p:cNvPicPr>
          <p:nvPr/>
        </p:nvPicPr>
        <p:blipFill>
          <a:blip r:embed="rId3"/>
          <a:srcRect t="23927" b="23927"/>
          <a:stretch/>
        </p:blipFill>
        <p:spPr>
          <a:xfrm>
            <a:off x="3433764" y="-2"/>
            <a:ext cx="8758235" cy="3044667"/>
          </a:xfrm>
          <a:prstGeom prst="rect">
            <a:avLst/>
          </a:prstGeom>
        </p:spPr>
      </p:pic>
      <p:sp>
        <p:nvSpPr>
          <p:cNvPr id="13" name="Content Placeholder 22">
            <a:extLst>
              <a:ext uri="{FF2B5EF4-FFF2-40B4-BE49-F238E27FC236}">
                <a16:creationId xmlns:a16="http://schemas.microsoft.com/office/drawing/2014/main" id="{C7313A35-818B-6D02-2D25-674791982A92}"/>
              </a:ext>
            </a:extLst>
          </p:cNvPr>
          <p:cNvSpPr txBox="1">
            <a:spLocks/>
          </p:cNvSpPr>
          <p:nvPr/>
        </p:nvSpPr>
        <p:spPr>
          <a:xfrm>
            <a:off x="4778375" y="2517775"/>
            <a:ext cx="7431088" cy="6461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r">
              <a:spcBef>
                <a:spcPct val="20000"/>
              </a:spcBef>
              <a:buSzPct val="90000"/>
              <a:defRPr/>
            </a:pPr>
            <a:r>
              <a:rPr lang="en-US" sz="4200" spc="0" dirty="0">
                <a:ln>
                  <a:noFill/>
                </a:ln>
                <a:solidFill>
                  <a:srgbClr val="FFFFFF"/>
                </a:solidFill>
              </a:rPr>
              <a:t>VENTA AL POR MENOR</a:t>
            </a:r>
            <a:endParaRPr kumimoji="0" lang="en-US" sz="4200" b="0" i="0" u="none" strike="noStrike" kern="1200" cap="none" spc="0" normalizeH="0" baseline="0" noProof="0" dirty="0">
              <a:ln>
                <a:noFill/>
              </a:ln>
              <a:solidFill>
                <a:srgbClr val="FFFFFF"/>
              </a:solidFill>
              <a:effectLst/>
              <a:uLnTx/>
              <a:uFillTx/>
              <a:latin typeface="Segoe UI Semibold"/>
              <a:ea typeface="+mn-ea"/>
              <a:cs typeface="Segoe UI" pitchFamily="34" charset="0"/>
            </a:endParaRPr>
          </a:p>
        </p:txBody>
      </p:sp>
      <p:sp>
        <p:nvSpPr>
          <p:cNvPr id="14" name="Content Placeholder 18">
            <a:extLst>
              <a:ext uri="{FF2B5EF4-FFF2-40B4-BE49-F238E27FC236}">
                <a16:creationId xmlns:a16="http://schemas.microsoft.com/office/drawing/2014/main" id="{1FD8D8B8-1556-8C78-1A29-7D2E068F8E2D}"/>
              </a:ext>
            </a:extLst>
          </p:cNvPr>
          <p:cNvSpPr txBox="1">
            <a:spLocks/>
          </p:cNvSpPr>
          <p:nvPr/>
        </p:nvSpPr>
        <p:spPr>
          <a:xfrm>
            <a:off x="452721" y="1522331"/>
            <a:ext cx="2756208" cy="172354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0"/>
              </a:spcAft>
              <a:buClrTx/>
              <a:buSzPct val="90000"/>
              <a:buFont typeface="Wingdings" panose="05000000000000000000" pitchFamily="2" charset="2"/>
              <a:buNone/>
              <a:tabLst/>
              <a:defRPr sz="2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Reinvención</a:t>
            </a:r>
            <a:r>
              <a:rPr lang="en-US" dirty="0">
                <a:solidFill>
                  <a:srgbClr val="FFFFFF"/>
                </a:solidFill>
              </a:rPr>
              <a:t> del </a:t>
            </a:r>
            <a:r>
              <a:rPr lang="en-US" dirty="0" err="1">
                <a:solidFill>
                  <a:srgbClr val="FFFFFF"/>
                </a:solidFill>
              </a:rPr>
              <a:t>comercio</a:t>
            </a:r>
            <a:r>
              <a:rPr lang="en-US" dirty="0">
                <a:solidFill>
                  <a:srgbClr val="FFFFFF"/>
                </a:solidFill>
              </a:rPr>
              <a:t> </a:t>
            </a:r>
            <a:r>
              <a:rPr lang="en-US" dirty="0" err="1">
                <a:solidFill>
                  <a:srgbClr val="FFFFFF"/>
                </a:solidFill>
              </a:rPr>
              <a:t>minorista</a:t>
            </a:r>
            <a:r>
              <a:rPr lang="en-US" dirty="0">
                <a:solidFill>
                  <a:srgbClr val="FFFFFF"/>
                </a:solidFill>
              </a:rPr>
              <a:t> con Microsoft Fabric</a:t>
            </a:r>
            <a:endParaRPr kumimoji="0" lang="en-US" sz="2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15" name="Text Placeholder 67">
            <a:extLst>
              <a:ext uri="{FF2B5EF4-FFF2-40B4-BE49-F238E27FC236}">
                <a16:creationId xmlns:a16="http://schemas.microsoft.com/office/drawing/2014/main" id="{291B18EE-EBCA-0667-403E-0B22EDBDD1E3}"/>
              </a:ext>
            </a:extLst>
          </p:cNvPr>
          <p:cNvSpPr txBox="1">
            <a:spLocks/>
          </p:cNvSpPr>
          <p:nvPr/>
        </p:nvSpPr>
        <p:spPr>
          <a:xfrm>
            <a:off x="452721" y="3705614"/>
            <a:ext cx="2528321" cy="27699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IN" dirty="0" err="1">
                <a:solidFill>
                  <a:srgbClr val="FFFFFF"/>
                </a:solidFill>
              </a:rPr>
              <a:t>Desafíos</a:t>
            </a:r>
            <a:r>
              <a:rPr lang="en-IN" dirty="0">
                <a:solidFill>
                  <a:srgbClr val="FFFFFF"/>
                </a:solidFill>
              </a:rPr>
              <a:t> de </a:t>
            </a:r>
            <a:r>
              <a:rPr lang="en-IN" dirty="0" err="1">
                <a:solidFill>
                  <a:srgbClr val="FFFFFF"/>
                </a:solidFill>
              </a:rPr>
              <a:t>los</a:t>
            </a:r>
            <a:r>
              <a:rPr lang="en-IN" dirty="0">
                <a:solidFill>
                  <a:srgbClr val="FFFFFF"/>
                </a:solidFill>
              </a:rPr>
              <a:t> </a:t>
            </a:r>
            <a:r>
              <a:rPr lang="en-IN" dirty="0" err="1">
                <a:solidFill>
                  <a:srgbClr val="FFFFFF"/>
                </a:solidFill>
              </a:rPr>
              <a:t>datos</a:t>
            </a:r>
            <a:endParaRPr kumimoji="0" lang="en-IN"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16" name="Text Placeholder 9">
            <a:extLst>
              <a:ext uri="{FF2B5EF4-FFF2-40B4-BE49-F238E27FC236}">
                <a16:creationId xmlns:a16="http://schemas.microsoft.com/office/drawing/2014/main" id="{FA90C79B-0E86-246C-329B-D5C330312C49}"/>
              </a:ext>
            </a:extLst>
          </p:cNvPr>
          <p:cNvSpPr txBox="1">
            <a:spLocks/>
          </p:cNvSpPr>
          <p:nvPr/>
        </p:nvSpPr>
        <p:spPr>
          <a:xfrm>
            <a:off x="452721" y="4141196"/>
            <a:ext cx="2693773"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buFont typeface="Symbol" pitchFamily="2" charset="2"/>
              <a:buChar char=""/>
              <a:defRPr/>
            </a:pPr>
            <a:r>
              <a:rPr lang="en-US" sz="1400" dirty="0">
                <a:solidFill>
                  <a:srgbClr val="FFFFFF"/>
                </a:solidFill>
                <a:latin typeface="Segoe UI" panose="020B0502040204020203" pitchFamily="34" charset="0"/>
                <a:ea typeface="Times New Roman" panose="02020603050405020304" pitchFamily="18" charset="0"/>
              </a:rPr>
              <a:t>Datos </a:t>
            </a:r>
            <a:r>
              <a:rPr lang="en-US" sz="1400" dirty="0" err="1">
                <a:solidFill>
                  <a:srgbClr val="FFFFFF"/>
                </a:solidFill>
                <a:latin typeface="Segoe UI" panose="020B0502040204020203" pitchFamily="34" charset="0"/>
                <a:ea typeface="Times New Roman" panose="02020603050405020304" pitchFamily="18" charset="0"/>
              </a:rPr>
              <a:t>aislados</a:t>
            </a:r>
            <a:r>
              <a:rPr lang="en-US" sz="1400" dirty="0">
                <a:solidFill>
                  <a:srgbClr val="FFFFFF"/>
                </a:solidFill>
                <a:latin typeface="Segoe UI" panose="020B0502040204020203" pitchFamily="34" charset="0"/>
                <a:ea typeface="Times New Roman" panose="02020603050405020304" pitchFamily="18" charset="0"/>
              </a:rPr>
              <a:t> e </a:t>
            </a:r>
            <a:r>
              <a:rPr lang="en-US" sz="1400" dirty="0" err="1">
                <a:solidFill>
                  <a:srgbClr val="FFFFFF"/>
                </a:solidFill>
                <a:latin typeface="Segoe UI" panose="020B0502040204020203" pitchFamily="34" charset="0"/>
                <a:ea typeface="Times New Roman" panose="02020603050405020304" pitchFamily="18" charset="0"/>
              </a:rPr>
              <a:t>incompletos</a:t>
            </a:r>
            <a:r>
              <a:rPr lang="en-US" sz="1400" dirty="0">
                <a:solidFill>
                  <a:srgbClr val="FFFFFF"/>
                </a:solidFill>
                <a:latin typeface="Segoe UI" panose="020B0502040204020203" pitchFamily="34" charset="0"/>
                <a:ea typeface="Times New Roman" panose="02020603050405020304" pitchFamily="18" charset="0"/>
              </a:rPr>
              <a:t> con </a:t>
            </a:r>
            <a:r>
              <a:rPr lang="en-US" sz="1400" dirty="0" err="1">
                <a:solidFill>
                  <a:srgbClr val="FFFFFF"/>
                </a:solidFill>
                <a:latin typeface="Segoe UI" panose="020B0502040204020203" pitchFamily="34" charset="0"/>
                <a:ea typeface="Times New Roman" panose="02020603050405020304" pitchFamily="18" charset="0"/>
              </a:rPr>
              <a:t>una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arquitectura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compleja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Uso</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para </a:t>
            </a:r>
            <a:r>
              <a:rPr lang="en-US" sz="1400" dirty="0" err="1">
                <a:solidFill>
                  <a:srgbClr val="FFFFFF"/>
                </a:solidFill>
                <a:latin typeface="Segoe UI" panose="020B0502040204020203" pitchFamily="34" charset="0"/>
                <a:ea typeface="Times New Roman" panose="02020603050405020304" pitchFamily="18" charset="0"/>
              </a:rPr>
              <a:t>personalizar</a:t>
            </a:r>
            <a:r>
              <a:rPr lang="en-US" sz="1400" dirty="0">
                <a:solidFill>
                  <a:srgbClr val="FFFFFF"/>
                </a:solidFill>
                <a:latin typeface="Segoe UI" panose="020B0502040204020203" pitchFamily="34" charset="0"/>
                <a:ea typeface="Times New Roman" panose="02020603050405020304" pitchFamily="18" charset="0"/>
              </a:rPr>
              <a:t> las </a:t>
            </a:r>
            <a:r>
              <a:rPr lang="en-US" sz="1400" dirty="0" err="1">
                <a:solidFill>
                  <a:srgbClr val="FFFFFF"/>
                </a:solidFill>
                <a:latin typeface="Segoe UI" panose="020B0502040204020203" pitchFamily="34" charset="0"/>
                <a:ea typeface="Times New Roman" panose="02020603050405020304" pitchFamily="18" charset="0"/>
              </a:rPr>
              <a:t>experiencias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clientes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Cumplimiento</a:t>
            </a:r>
            <a:r>
              <a:rPr lang="en-US" sz="1400" dirty="0">
                <a:solidFill>
                  <a:srgbClr val="FFFFFF"/>
                </a:solidFill>
                <a:latin typeface="Segoe UI" panose="020B0502040204020203" pitchFamily="34" charset="0"/>
                <a:ea typeface="Times New Roman" panose="02020603050405020304" pitchFamily="18" charset="0"/>
              </a:rPr>
              <a:t> de las </a:t>
            </a:r>
            <a:r>
              <a:rPr lang="en-US" sz="1400" dirty="0" err="1">
                <a:solidFill>
                  <a:srgbClr val="FFFFFF"/>
                </a:solidFill>
                <a:latin typeface="Segoe UI" panose="020B0502040204020203" pitchFamily="34" charset="0"/>
                <a:ea typeface="Times New Roman" panose="02020603050405020304" pitchFamily="18" charset="0"/>
              </a:rPr>
              <a:t>regulaciones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las </a:t>
            </a:r>
            <a:r>
              <a:rPr lang="en-US" sz="1400" dirty="0" err="1">
                <a:solidFill>
                  <a:srgbClr val="FFFFFF"/>
                </a:solidFill>
                <a:latin typeface="Segoe UI" panose="020B0502040204020203" pitchFamily="34" charset="0"/>
                <a:ea typeface="Times New Roman" panose="02020603050405020304" pitchFamily="18" charset="0"/>
              </a:rPr>
              <a:t>áreas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las que </a:t>
            </a:r>
            <a:r>
              <a:rPr lang="en-US" sz="1400" dirty="0" err="1">
                <a:solidFill>
                  <a:srgbClr val="FFFFFF"/>
                </a:solidFill>
                <a:latin typeface="Segoe UI" panose="020B0502040204020203" pitchFamily="34" charset="0"/>
                <a:ea typeface="Times New Roman" panose="02020603050405020304" pitchFamily="18" charset="0"/>
              </a:rPr>
              <a:t>su</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organización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hace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negocios</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
        <p:nvSpPr>
          <p:cNvPr id="17" name="Text Placeholder 10">
            <a:extLst>
              <a:ext uri="{FF2B5EF4-FFF2-40B4-BE49-F238E27FC236}">
                <a16:creationId xmlns:a16="http://schemas.microsoft.com/office/drawing/2014/main" id="{7477657D-5C70-F0CA-F44A-BA1D925EF9D9}"/>
              </a:ext>
            </a:extLst>
          </p:cNvPr>
          <p:cNvSpPr txBox="1">
            <a:spLocks/>
          </p:cNvSpPr>
          <p:nvPr/>
        </p:nvSpPr>
        <p:spPr>
          <a:xfrm>
            <a:off x="3781628" y="3705614"/>
            <a:ext cx="3856844" cy="553998"/>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Cómo</a:t>
            </a:r>
            <a:r>
              <a:rPr lang="en-US" dirty="0">
                <a:solidFill>
                  <a:srgbClr val="FFFFFF"/>
                </a:solidFill>
              </a:rPr>
              <a:t> </a:t>
            </a:r>
            <a:r>
              <a:rPr lang="en-US" dirty="0" err="1">
                <a:solidFill>
                  <a:srgbClr val="FFFFFF"/>
                </a:solidFill>
              </a:rPr>
              <a:t>puede</a:t>
            </a:r>
            <a:r>
              <a:rPr lang="en-US" dirty="0">
                <a:solidFill>
                  <a:srgbClr val="FFFFFF"/>
                </a:solidFill>
              </a:rPr>
              <a:t> </a:t>
            </a:r>
            <a:r>
              <a:rPr lang="en-US" dirty="0" err="1">
                <a:solidFill>
                  <a:srgbClr val="FFFFFF"/>
                </a:solidFill>
              </a:rPr>
              <a:t>ayudar</a:t>
            </a:r>
            <a:r>
              <a:rPr lang="en-US" dirty="0">
                <a:solidFill>
                  <a:srgbClr val="FFFFFF"/>
                </a:solidFill>
              </a:rPr>
              <a:t> Microsoft Fabric</a:t>
            </a:r>
            <a:endParaRPr kumimoji="0" lang="en-US"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18" name="Text Placeholder 19">
            <a:extLst>
              <a:ext uri="{FF2B5EF4-FFF2-40B4-BE49-F238E27FC236}">
                <a16:creationId xmlns:a16="http://schemas.microsoft.com/office/drawing/2014/main" id="{2DFE97F0-E897-6060-501E-A1AB5E2EF332}"/>
              </a:ext>
            </a:extLst>
          </p:cNvPr>
          <p:cNvSpPr txBox="1">
            <a:spLocks/>
          </p:cNvSpPr>
          <p:nvPr/>
        </p:nvSpPr>
        <p:spPr>
          <a:xfrm>
            <a:off x="3781628" y="4269532"/>
            <a:ext cx="3856844"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Unifique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numerosas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fuentes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como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órdenes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compra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inventario</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fabricación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todo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un </a:t>
            </a:r>
            <a:r>
              <a:rPr lang="en-US" sz="1400" dirty="0" err="1">
                <a:solidFill>
                  <a:srgbClr val="FFFFFF"/>
                </a:solidFill>
                <a:latin typeface="Segoe UI" panose="020B0502040204020203" pitchFamily="34" charset="0"/>
                <a:ea typeface="Times New Roman" panose="02020603050405020304" pitchFamily="18" charset="0"/>
              </a:rPr>
              <a:t>OneLake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Obtenga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una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visión</a:t>
            </a:r>
            <a:r>
              <a:rPr lang="en-US" sz="1400" dirty="0">
                <a:solidFill>
                  <a:srgbClr val="FFFFFF"/>
                </a:solidFill>
                <a:latin typeface="Segoe UI" panose="020B0502040204020203" pitchFamily="34" charset="0"/>
                <a:ea typeface="Times New Roman" panose="02020603050405020304" pitchFamily="18" charset="0"/>
              </a:rPr>
              <a:t> de 360 </a:t>
            </a:r>
            <a:r>
              <a:rPr lang="en-US" sz="1400" dirty="0" err="1">
                <a:solidFill>
                  <a:srgbClr val="FFFFFF"/>
                </a:solidFill>
                <a:latin typeface="Segoe UI" panose="020B0502040204020203" pitchFamily="34" charset="0"/>
                <a:ea typeface="Times New Roman" panose="02020603050405020304" pitchFamily="18" charset="0"/>
              </a:rPr>
              <a:t>grados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todos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clientes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mediante</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recopilación</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el</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análisis</a:t>
            </a:r>
            <a:r>
              <a:rPr lang="en-US" sz="1400" dirty="0">
                <a:solidFill>
                  <a:srgbClr val="FFFFFF"/>
                </a:solidFill>
                <a:latin typeface="Segoe UI" panose="020B0502040204020203" pitchFamily="34" charset="0"/>
                <a:ea typeface="Times New Roman" panose="02020603050405020304" pitchFamily="18" charset="0"/>
              </a:rPr>
              <a:t> del </a:t>
            </a:r>
            <a:r>
              <a:rPr lang="en-US" sz="1400" dirty="0" err="1">
                <a:solidFill>
                  <a:srgbClr val="FFFFFF"/>
                </a:solidFill>
                <a:latin typeface="Segoe UI" panose="020B0502040204020203" pitchFamily="34" charset="0"/>
                <a:ea typeface="Times New Roman" panose="02020603050405020304" pitchFamily="18" charset="0"/>
              </a:rPr>
              <a:t>comportamiento</a:t>
            </a:r>
            <a:r>
              <a:rPr lang="en-US" sz="1400" dirty="0">
                <a:solidFill>
                  <a:srgbClr val="FFFFFF"/>
                </a:solidFill>
                <a:latin typeface="Segoe UI" panose="020B0502040204020203" pitchFamily="34" charset="0"/>
                <a:ea typeface="Times New Roman" panose="02020603050405020304" pitchFamily="18" charset="0"/>
              </a:rPr>
              <a:t> del sitio, digital y de la tienda </a:t>
            </a:r>
            <a:r>
              <a:rPr lang="en-US" sz="1400" dirty="0" err="1">
                <a:solidFill>
                  <a:srgbClr val="FFFFFF"/>
                </a:solidFill>
                <a:latin typeface="Segoe UI" panose="020B0502040204020203" pitchFamily="34" charset="0"/>
                <a:ea typeface="Times New Roman" panose="02020603050405020304" pitchFamily="18" charset="0"/>
              </a:rPr>
              <a:t>inteligente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Aproveche</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seguridad</a:t>
            </a:r>
            <a:r>
              <a:rPr lang="en-US" sz="1400" dirty="0">
                <a:solidFill>
                  <a:srgbClr val="FFFFFF"/>
                </a:solidFill>
                <a:latin typeface="Segoe UI" panose="020B0502040204020203" pitchFamily="34" charset="0"/>
                <a:ea typeface="Times New Roman" panose="02020603050405020304" pitchFamily="18" charset="0"/>
              </a:rPr>
              <a:t> y la </a:t>
            </a:r>
            <a:r>
              <a:rPr lang="en-US" sz="1400" dirty="0" err="1">
                <a:solidFill>
                  <a:srgbClr val="FFFFFF"/>
                </a:solidFill>
                <a:latin typeface="Segoe UI" panose="020B0502040204020203" pitchFamily="34" charset="0"/>
                <a:ea typeface="Times New Roman" panose="02020603050405020304" pitchFamily="18" charset="0"/>
              </a:rPr>
              <a:t>gobernanza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integradas</a:t>
            </a:r>
            <a:r>
              <a:rPr lang="en-US" sz="1400" dirty="0">
                <a:solidFill>
                  <a:srgbClr val="FFFFFF"/>
                </a:solidFill>
                <a:latin typeface="Segoe UI" panose="020B0502040204020203" pitchFamily="34" charset="0"/>
                <a:ea typeface="Times New Roman" panose="02020603050405020304" pitchFamily="18" charset="0"/>
              </a:rPr>
              <a:t> para </a:t>
            </a:r>
            <a:r>
              <a:rPr lang="en-US" sz="1400" dirty="0" err="1">
                <a:solidFill>
                  <a:srgbClr val="FFFFFF"/>
                </a:solidFill>
                <a:latin typeface="Segoe UI" panose="020B0502040204020203" pitchFamily="34" charset="0"/>
                <a:ea typeface="Times New Roman" panose="02020603050405020304" pitchFamily="18" charset="0"/>
              </a:rPr>
              <a:t>ayudar</a:t>
            </a:r>
            <a:r>
              <a:rPr lang="en-US" sz="1400" dirty="0">
                <a:solidFill>
                  <a:srgbClr val="FFFFFF"/>
                </a:solidFill>
                <a:latin typeface="Segoe UI" panose="020B0502040204020203" pitchFamily="34" charset="0"/>
                <a:ea typeface="Times New Roman" panose="02020603050405020304" pitchFamily="18" charset="0"/>
              </a:rPr>
              <a:t> a </a:t>
            </a:r>
            <a:r>
              <a:rPr lang="en-US" sz="1400" dirty="0" err="1">
                <a:solidFill>
                  <a:srgbClr val="FFFFFF"/>
                </a:solidFill>
                <a:latin typeface="Segoe UI" panose="020B0502040204020203" pitchFamily="34" charset="0"/>
                <a:ea typeface="Times New Roman" panose="02020603050405020304" pitchFamily="18" charset="0"/>
              </a:rPr>
              <a:t>proteger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recopilados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clientes</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
        <p:nvSpPr>
          <p:cNvPr id="19" name="Text Placeholder 20">
            <a:extLst>
              <a:ext uri="{FF2B5EF4-FFF2-40B4-BE49-F238E27FC236}">
                <a16:creationId xmlns:a16="http://schemas.microsoft.com/office/drawing/2014/main" id="{70F3EFB7-6241-42CB-E2AA-C4D5F17934A7}"/>
              </a:ext>
            </a:extLst>
          </p:cNvPr>
          <p:cNvSpPr txBox="1">
            <a:spLocks/>
          </p:cNvSpPr>
          <p:nvPr/>
        </p:nvSpPr>
        <p:spPr>
          <a:xfrm>
            <a:off x="8337650" y="3705614"/>
            <a:ext cx="2528321" cy="27699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Resultados</a:t>
            </a:r>
            <a:r>
              <a:rPr lang="en-US" dirty="0">
                <a:solidFill>
                  <a:srgbClr val="FFFFFF"/>
                </a:solidFill>
              </a:rPr>
              <a:t> clave</a:t>
            </a:r>
            <a:endParaRPr kumimoji="0" lang="en-US"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20" name="Text Placeholder 21">
            <a:extLst>
              <a:ext uri="{FF2B5EF4-FFF2-40B4-BE49-F238E27FC236}">
                <a16:creationId xmlns:a16="http://schemas.microsoft.com/office/drawing/2014/main" id="{2913DC25-EFD1-1DB6-D5A7-0D870B9E71CF}"/>
              </a:ext>
            </a:extLst>
          </p:cNvPr>
          <p:cNvSpPr txBox="1">
            <a:spLocks/>
          </p:cNvSpPr>
          <p:nvPr/>
        </p:nvSpPr>
        <p:spPr>
          <a:xfrm>
            <a:off x="8233750" y="4285573"/>
            <a:ext cx="3505529"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Informar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sobre</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estrategia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comercialización</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cadena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suministro</a:t>
            </a:r>
            <a:r>
              <a:rPr lang="en-US" sz="1400" dirty="0">
                <a:solidFill>
                  <a:srgbClr val="FFFFFF"/>
                </a:solidFill>
                <a:latin typeface="Segoe UI" panose="020B0502040204020203" pitchFamily="34" charset="0"/>
                <a:ea typeface="Times New Roman" panose="02020603050405020304" pitchFamily="18" charset="0"/>
              </a:rPr>
              <a:t> con </a:t>
            </a:r>
            <a:r>
              <a:rPr lang="en-US" sz="1400" dirty="0" err="1">
                <a:solidFill>
                  <a:srgbClr val="FFFFFF"/>
                </a:solidFill>
                <a:latin typeface="Segoe UI" panose="020B0502040204020203" pitchFamily="34" charset="0"/>
                <a:ea typeface="Times New Roman" panose="02020603050405020304" pitchFamily="18" charset="0"/>
              </a:rPr>
              <a:t>análisis</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analítica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tiempo</a:t>
            </a:r>
            <a:r>
              <a:rPr lang="en-US" sz="1400" dirty="0">
                <a:solidFill>
                  <a:srgbClr val="FFFFFF"/>
                </a:solidFill>
                <a:latin typeface="Segoe UI" panose="020B0502040204020203" pitchFamily="34" charset="0"/>
                <a:ea typeface="Times New Roman" panose="02020603050405020304" pitchFamily="18" charset="0"/>
              </a:rPr>
              <a:t> real 
</a:t>
            </a:r>
            <a:r>
              <a:rPr lang="en-US" sz="1400" dirty="0" err="1">
                <a:solidFill>
                  <a:srgbClr val="FFFFFF"/>
                </a:solidFill>
                <a:latin typeface="Segoe UI" panose="020B0502040204020203" pitchFamily="34" charset="0"/>
                <a:ea typeface="Times New Roman" panose="02020603050405020304" pitchFamily="18" charset="0"/>
              </a:rPr>
              <a:t>Desarrolle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contenido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textos</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productos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adaptados</a:t>
            </a:r>
            <a:r>
              <a:rPr lang="en-US" sz="1400" dirty="0">
                <a:solidFill>
                  <a:srgbClr val="FFFFFF"/>
                </a:solidFill>
                <a:latin typeface="Segoe UI" panose="020B0502040204020203" pitchFamily="34" charset="0"/>
                <a:ea typeface="Times New Roman" panose="02020603050405020304" pitchFamily="18" charset="0"/>
              </a:rPr>
              <a:t> a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gustos</a:t>
            </a:r>
            <a:r>
              <a:rPr lang="en-US" sz="1400" dirty="0">
                <a:solidFill>
                  <a:srgbClr val="FFFFFF"/>
                </a:solidFill>
                <a:latin typeface="Segoe UI" panose="020B0502040204020203" pitchFamily="34" charset="0"/>
                <a:ea typeface="Times New Roman" panose="02020603050405020304" pitchFamily="18" charset="0"/>
              </a:rPr>
              <a:t> e </a:t>
            </a:r>
            <a:r>
              <a:rPr lang="en-US" sz="1400" dirty="0" err="1">
                <a:solidFill>
                  <a:srgbClr val="FFFFFF"/>
                </a:solidFill>
                <a:latin typeface="Segoe UI" panose="020B0502040204020203" pitchFamily="34" charset="0"/>
                <a:ea typeface="Times New Roman" panose="02020603050405020304" pitchFamily="18" charset="0"/>
              </a:rPr>
              <a:t>intereses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específicos</a:t>
            </a:r>
            <a:r>
              <a:rPr lang="en-US" sz="1400" dirty="0">
                <a:solidFill>
                  <a:srgbClr val="FFFFFF"/>
                </a:solidFill>
                <a:latin typeface="Segoe UI" panose="020B0502040204020203" pitchFamily="34" charset="0"/>
                <a:ea typeface="Times New Roman" panose="02020603050405020304" pitchFamily="18" charset="0"/>
              </a:rPr>
              <a:t> de sus </a:t>
            </a:r>
            <a:r>
              <a:rPr lang="en-US" sz="1400" dirty="0" err="1">
                <a:solidFill>
                  <a:srgbClr val="FFFFFF"/>
                </a:solidFill>
                <a:latin typeface="Segoe UI" panose="020B0502040204020203" pitchFamily="34" charset="0"/>
                <a:ea typeface="Times New Roman" panose="02020603050405020304" pitchFamily="18" charset="0"/>
              </a:rPr>
              <a:t>clientes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Tenga</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seguridad</a:t>
            </a:r>
            <a:r>
              <a:rPr lang="en-US" sz="1400" dirty="0">
                <a:solidFill>
                  <a:srgbClr val="FFFFFF"/>
                </a:solidFill>
                <a:latin typeface="Segoe UI" panose="020B0502040204020203" pitchFamily="34" charset="0"/>
                <a:ea typeface="Times New Roman" panose="02020603050405020304" pitchFamily="18" charset="0"/>
              </a:rPr>
              <a:t> de que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de las </a:t>
            </a:r>
            <a:r>
              <a:rPr lang="en-US" sz="1400" dirty="0" err="1">
                <a:solidFill>
                  <a:srgbClr val="FFFFFF"/>
                </a:solidFill>
                <a:latin typeface="Segoe UI" panose="020B0502040204020203" pitchFamily="34" charset="0"/>
                <a:ea typeface="Times New Roman" panose="02020603050405020304" pitchFamily="18" charset="0"/>
              </a:rPr>
              <a:t>transacciones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la tienda y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el</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comercio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electrónico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están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seguros</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26292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C0D1A9-35BC-9F4B-5F93-03762147078C}"/>
              </a:ext>
            </a:extLst>
          </p:cNvPr>
          <p:cNvSpPr>
            <a:spLocks noGrp="1"/>
          </p:cNvSpPr>
          <p:nvPr>
            <p:ph type="title"/>
          </p:nvPr>
        </p:nvSpPr>
        <p:spPr>
          <a:xfrm>
            <a:off x="4288745" y="3562253"/>
            <a:ext cx="6667230" cy="714094"/>
          </a:xfrm>
        </p:spPr>
        <p:txBody>
          <a:bodyPr/>
          <a:lstStyle/>
          <a:p>
            <a:r>
              <a:rPr lang="en-US" dirty="0"/>
              <a:t>Lo que </a:t>
            </a:r>
            <a:r>
              <a:rPr lang="en-US" dirty="0" err="1"/>
              <a:t>escuchamos</a:t>
            </a:r>
            <a:r>
              <a:rPr lang="en-US" dirty="0"/>
              <a:t> de </a:t>
            </a:r>
            <a:r>
              <a:rPr lang="en-US" dirty="0" err="1"/>
              <a:t>nuestros</a:t>
            </a:r>
            <a:r>
              <a:rPr lang="en-US" dirty="0"/>
              <a:t> </a:t>
            </a:r>
            <a:r>
              <a:rPr lang="en-US" dirty="0" err="1"/>
              <a:t>clientes</a:t>
            </a:r>
            <a:endParaRPr lang="en-US" dirty="0"/>
          </a:p>
        </p:txBody>
      </p:sp>
    </p:spTree>
    <p:extLst>
      <p:ext uri="{BB962C8B-B14F-4D97-AF65-F5344CB8AC3E}">
        <p14:creationId xmlns:p14="http://schemas.microsoft.com/office/powerpoint/2010/main" val="26048253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2" descr="A crop field with multiple wind turbines">
            <a:extLst>
              <a:ext uri="{FF2B5EF4-FFF2-40B4-BE49-F238E27FC236}">
                <a16:creationId xmlns:a16="http://schemas.microsoft.com/office/drawing/2014/main" id="{787AC518-499D-E743-4E3E-1AEF3813A6EA}"/>
              </a:ext>
            </a:extLst>
          </p:cNvPr>
          <p:cNvPicPr>
            <a:picLocks noChangeAspect="1"/>
          </p:cNvPicPr>
          <p:nvPr/>
        </p:nvPicPr>
        <p:blipFill>
          <a:blip r:embed="rId3"/>
          <a:srcRect t="19102" b="19102"/>
          <a:stretch/>
        </p:blipFill>
        <p:spPr>
          <a:xfrm>
            <a:off x="3433764" y="-2"/>
            <a:ext cx="8758235" cy="3044667"/>
          </a:xfrm>
          <a:prstGeom prst="rect">
            <a:avLst/>
          </a:prstGeom>
        </p:spPr>
      </p:pic>
      <p:sp>
        <p:nvSpPr>
          <p:cNvPr id="12" name="Rounded Rectangle 38">
            <a:extLst>
              <a:ext uri="{FF2B5EF4-FFF2-40B4-BE49-F238E27FC236}">
                <a16:creationId xmlns:a16="http://schemas.microsoft.com/office/drawing/2014/main" id="{B2190CD2-8604-841C-6A98-5B65617F7A59}"/>
              </a:ext>
            </a:extLst>
          </p:cNvPr>
          <p:cNvSpPr/>
          <p:nvPr/>
        </p:nvSpPr>
        <p:spPr bwMode="auto">
          <a:xfrm>
            <a:off x="3402774" y="3044667"/>
            <a:ext cx="8820216" cy="3813333"/>
          </a:xfrm>
          <a:prstGeom prst="roundRect">
            <a:avLst>
              <a:gd name="adj" fmla="val 0"/>
            </a:avLst>
          </a:prstGeom>
          <a:gradFill flip="none" rotWithShape="1">
            <a:gsLst>
              <a:gs pos="100000">
                <a:srgbClr val="16528C"/>
              </a:gs>
              <a:gs pos="0">
                <a:srgbClr val="0D2F44"/>
              </a:gs>
              <a:gs pos="64000">
                <a:srgbClr val="243A5E"/>
              </a:gs>
            </a:gsLst>
            <a:lin ang="2700000" scaled="1"/>
            <a:tileRect/>
          </a:gradFill>
          <a:ln>
            <a:noFill/>
          </a:ln>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 name="Content Placeholder 22">
            <a:extLst>
              <a:ext uri="{FF2B5EF4-FFF2-40B4-BE49-F238E27FC236}">
                <a16:creationId xmlns:a16="http://schemas.microsoft.com/office/drawing/2014/main" id="{3DCFFB27-265D-85B6-47EB-C3FA2E08B995}"/>
              </a:ext>
            </a:extLst>
          </p:cNvPr>
          <p:cNvSpPr txBox="1">
            <a:spLocks/>
          </p:cNvSpPr>
          <p:nvPr/>
        </p:nvSpPr>
        <p:spPr>
          <a:xfrm>
            <a:off x="4778375" y="2517775"/>
            <a:ext cx="7431088" cy="6461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r">
              <a:spcBef>
                <a:spcPct val="20000"/>
              </a:spcBef>
              <a:buSzPct val="90000"/>
              <a:defRPr/>
            </a:pPr>
            <a:r>
              <a:rPr lang="en-US" sz="4200" spc="0" dirty="0">
                <a:ln>
                  <a:noFill/>
                </a:ln>
                <a:solidFill>
                  <a:srgbClr val="FFFFFF"/>
                </a:solidFill>
              </a:rPr>
              <a:t>SOSTENIBILIDAD</a:t>
            </a:r>
            <a:endParaRPr kumimoji="0" lang="en-US" sz="4200" b="0" i="0" u="none" strike="noStrike" kern="1200" cap="none" spc="0" normalizeH="0" baseline="0" noProof="0" dirty="0">
              <a:ln>
                <a:noFill/>
              </a:ln>
              <a:solidFill>
                <a:srgbClr val="FFFFFF"/>
              </a:solidFill>
              <a:effectLst/>
              <a:uLnTx/>
              <a:uFillTx/>
              <a:latin typeface="Segoe UI Semibold"/>
              <a:ea typeface="+mn-ea"/>
              <a:cs typeface="Segoe UI" pitchFamily="34" charset="0"/>
            </a:endParaRPr>
          </a:p>
        </p:txBody>
      </p:sp>
      <p:sp>
        <p:nvSpPr>
          <p:cNvPr id="3" name="Content Placeholder 18">
            <a:extLst>
              <a:ext uri="{FF2B5EF4-FFF2-40B4-BE49-F238E27FC236}">
                <a16:creationId xmlns:a16="http://schemas.microsoft.com/office/drawing/2014/main" id="{2C1AB5D9-2BD0-A7CE-03F5-DFB938F3CC74}"/>
              </a:ext>
            </a:extLst>
          </p:cNvPr>
          <p:cNvSpPr txBox="1">
            <a:spLocks/>
          </p:cNvSpPr>
          <p:nvPr/>
        </p:nvSpPr>
        <p:spPr>
          <a:xfrm>
            <a:off x="452720" y="1440339"/>
            <a:ext cx="2528321" cy="2154436"/>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0"/>
              </a:spcAft>
              <a:buClrTx/>
              <a:buSzPct val="90000"/>
              <a:buFont typeface="Wingdings" panose="05000000000000000000" pitchFamily="2" charset="2"/>
              <a:buNone/>
              <a:tabLst/>
              <a:defRPr sz="2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Reinventando</a:t>
            </a:r>
            <a:r>
              <a:rPr lang="en-US" dirty="0">
                <a:solidFill>
                  <a:srgbClr val="FFFFFF"/>
                </a:solidFill>
              </a:rPr>
              <a:t> la </a:t>
            </a:r>
            <a:r>
              <a:rPr lang="en-US" dirty="0" err="1">
                <a:solidFill>
                  <a:srgbClr val="FFFFFF"/>
                </a:solidFill>
              </a:rPr>
              <a:t>sostenibilidad</a:t>
            </a:r>
            <a:r>
              <a:rPr lang="en-US" dirty="0">
                <a:solidFill>
                  <a:srgbClr val="FFFFFF"/>
                </a:solidFill>
              </a:rPr>
              <a:t> con Microsoft Fabric</a:t>
            </a:r>
            <a:endParaRPr kumimoji="0" lang="en-US" sz="2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4" name="Text Placeholder 67">
            <a:extLst>
              <a:ext uri="{FF2B5EF4-FFF2-40B4-BE49-F238E27FC236}">
                <a16:creationId xmlns:a16="http://schemas.microsoft.com/office/drawing/2014/main" id="{22A95FCD-0E8D-CB9C-DA58-A6FA2C106891}"/>
              </a:ext>
            </a:extLst>
          </p:cNvPr>
          <p:cNvSpPr txBox="1">
            <a:spLocks/>
          </p:cNvSpPr>
          <p:nvPr/>
        </p:nvSpPr>
        <p:spPr>
          <a:xfrm>
            <a:off x="452721" y="3705614"/>
            <a:ext cx="2528321" cy="27699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IN" dirty="0" err="1">
                <a:solidFill>
                  <a:srgbClr val="FFFFFF"/>
                </a:solidFill>
              </a:rPr>
              <a:t>Desafíos</a:t>
            </a:r>
            <a:r>
              <a:rPr lang="en-IN" dirty="0">
                <a:solidFill>
                  <a:srgbClr val="FFFFFF"/>
                </a:solidFill>
              </a:rPr>
              <a:t> de </a:t>
            </a:r>
            <a:r>
              <a:rPr lang="en-IN" dirty="0" err="1">
                <a:solidFill>
                  <a:srgbClr val="FFFFFF"/>
                </a:solidFill>
              </a:rPr>
              <a:t>los</a:t>
            </a:r>
            <a:r>
              <a:rPr lang="en-IN" dirty="0">
                <a:solidFill>
                  <a:srgbClr val="FFFFFF"/>
                </a:solidFill>
              </a:rPr>
              <a:t> </a:t>
            </a:r>
            <a:r>
              <a:rPr lang="en-IN" dirty="0" err="1">
                <a:solidFill>
                  <a:srgbClr val="FFFFFF"/>
                </a:solidFill>
              </a:rPr>
              <a:t>datos</a:t>
            </a:r>
            <a:endParaRPr kumimoji="0" lang="en-IN"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5" name="Text Placeholder 9">
            <a:extLst>
              <a:ext uri="{FF2B5EF4-FFF2-40B4-BE49-F238E27FC236}">
                <a16:creationId xmlns:a16="http://schemas.microsoft.com/office/drawing/2014/main" id="{03F13643-2EF1-6AD6-565B-91CD8F43C60D}"/>
              </a:ext>
            </a:extLst>
          </p:cNvPr>
          <p:cNvSpPr txBox="1">
            <a:spLocks/>
          </p:cNvSpPr>
          <p:nvPr/>
        </p:nvSpPr>
        <p:spPr>
          <a:xfrm>
            <a:off x="452721" y="4141196"/>
            <a:ext cx="2693773"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Uso</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para la </a:t>
            </a:r>
            <a:r>
              <a:rPr lang="en-US" sz="1400" dirty="0" err="1">
                <a:solidFill>
                  <a:srgbClr val="FFFFFF"/>
                </a:solidFill>
                <a:latin typeface="Segoe UI" panose="020B0502040204020203" pitchFamily="34" charset="0"/>
                <a:ea typeface="Times New Roman" panose="02020603050405020304" pitchFamily="18" charset="0"/>
              </a:rPr>
              <a:t>transición</a:t>
            </a:r>
            <a:r>
              <a:rPr lang="en-US" sz="1400" dirty="0">
                <a:solidFill>
                  <a:srgbClr val="FFFFFF"/>
                </a:solidFill>
                <a:latin typeface="Segoe UI" panose="020B0502040204020203" pitchFamily="34" charset="0"/>
                <a:ea typeface="Times New Roman" panose="02020603050405020304" pitchFamily="18" charset="0"/>
              </a:rPr>
              <a:t> a la </a:t>
            </a:r>
            <a:r>
              <a:rPr lang="en-US" sz="1400" dirty="0" err="1">
                <a:solidFill>
                  <a:srgbClr val="FFFFFF"/>
                </a:solidFill>
                <a:latin typeface="Segoe UI" panose="020B0502040204020203" pitchFamily="34" charset="0"/>
                <a:ea typeface="Times New Roman" panose="02020603050405020304" pitchFamily="18" charset="0"/>
              </a:rPr>
              <a:t>energía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limpia</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renovable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Previsión</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predicción</a:t>
            </a:r>
            <a:r>
              <a:rPr lang="en-US" sz="1400" dirty="0">
                <a:solidFill>
                  <a:srgbClr val="FFFFFF"/>
                </a:solidFill>
                <a:latin typeface="Segoe UI" panose="020B0502040204020203" pitchFamily="34" charset="0"/>
                <a:ea typeface="Times New Roman" panose="02020603050405020304" pitchFamily="18" charset="0"/>
              </a:rPr>
              <a:t> de la </a:t>
            </a:r>
            <a:r>
              <a:rPr lang="en-US" sz="1400" dirty="0" err="1">
                <a:solidFill>
                  <a:srgbClr val="FFFFFF"/>
                </a:solidFill>
                <a:latin typeface="Segoe UI" panose="020B0502040204020203" pitchFamily="34" charset="0"/>
                <a:ea typeface="Times New Roman" panose="02020603050405020304" pitchFamily="18" charset="0"/>
              </a:rPr>
              <a:t>demanda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energía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Identificación</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nuevos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modelos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negocio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respaldados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por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
        <p:nvSpPr>
          <p:cNvPr id="6" name="Text Placeholder 10">
            <a:extLst>
              <a:ext uri="{FF2B5EF4-FFF2-40B4-BE49-F238E27FC236}">
                <a16:creationId xmlns:a16="http://schemas.microsoft.com/office/drawing/2014/main" id="{B1549F64-30A9-7D55-62AB-018E9B492526}"/>
              </a:ext>
            </a:extLst>
          </p:cNvPr>
          <p:cNvSpPr txBox="1">
            <a:spLocks/>
          </p:cNvSpPr>
          <p:nvPr/>
        </p:nvSpPr>
        <p:spPr>
          <a:xfrm>
            <a:off x="3781628" y="3705614"/>
            <a:ext cx="3856844" cy="553998"/>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Cómo</a:t>
            </a:r>
            <a:r>
              <a:rPr lang="en-US" dirty="0">
                <a:solidFill>
                  <a:srgbClr val="FFFFFF"/>
                </a:solidFill>
              </a:rPr>
              <a:t> </a:t>
            </a:r>
            <a:r>
              <a:rPr lang="en-US" dirty="0" err="1">
                <a:solidFill>
                  <a:srgbClr val="FFFFFF"/>
                </a:solidFill>
              </a:rPr>
              <a:t>puede</a:t>
            </a:r>
            <a:r>
              <a:rPr lang="en-US" dirty="0">
                <a:solidFill>
                  <a:srgbClr val="FFFFFF"/>
                </a:solidFill>
              </a:rPr>
              <a:t> </a:t>
            </a:r>
            <a:r>
              <a:rPr lang="en-US" dirty="0" err="1">
                <a:solidFill>
                  <a:srgbClr val="FFFFFF"/>
                </a:solidFill>
              </a:rPr>
              <a:t>ayudar</a:t>
            </a:r>
            <a:r>
              <a:rPr lang="en-US" dirty="0">
                <a:solidFill>
                  <a:srgbClr val="FFFFFF"/>
                </a:solidFill>
              </a:rPr>
              <a:t> Microsoft Fabric</a:t>
            </a:r>
            <a:endParaRPr kumimoji="0" lang="en-US"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7" name="Text Placeholder 19">
            <a:extLst>
              <a:ext uri="{FF2B5EF4-FFF2-40B4-BE49-F238E27FC236}">
                <a16:creationId xmlns:a16="http://schemas.microsoft.com/office/drawing/2014/main" id="{0B5927A8-0EF1-6CC9-8C8D-4644143509C4}"/>
              </a:ext>
            </a:extLst>
          </p:cNvPr>
          <p:cNvSpPr txBox="1">
            <a:spLocks/>
          </p:cNvSpPr>
          <p:nvPr/>
        </p:nvSpPr>
        <p:spPr>
          <a:xfrm>
            <a:off x="3781628" y="4262575"/>
            <a:ext cx="3856844" cy="1942743"/>
          </a:xfrm>
          <a:prstGeom prst="rect">
            <a:avLst/>
          </a:prstGeom>
        </p:spPr>
        <p:txBody>
          <a:bodyPr>
            <a:normAutofit fontScale="85000" lnSpcReduction="10000"/>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buFont typeface="Symbol" pitchFamily="2" charset="2"/>
              <a:buChar char=""/>
              <a:defRPr/>
            </a:pPr>
            <a:r>
              <a:rPr lang="en-US" sz="1400" dirty="0" err="1">
                <a:solidFill>
                  <a:srgbClr val="FFFFFF"/>
                </a:solidFill>
                <a:latin typeface="Segoe UI" panose="020B0502040204020203" pitchFamily="34" charset="0"/>
                <a:ea typeface="Times New Roman" panose="02020603050405020304" pitchFamily="18" charset="0"/>
              </a:rPr>
              <a:t>Recopile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tiempo</a:t>
            </a:r>
            <a:r>
              <a:rPr lang="en-US" sz="1400" dirty="0">
                <a:solidFill>
                  <a:srgbClr val="FFFFFF"/>
                </a:solidFill>
                <a:latin typeface="Segoe UI" panose="020B0502040204020203" pitchFamily="34" charset="0"/>
                <a:ea typeface="Times New Roman" panose="02020603050405020304" pitchFamily="18" charset="0"/>
              </a:rPr>
              <a:t> real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OneLake</a:t>
            </a:r>
            <a:r>
              <a:rPr lang="en-US" sz="1400" dirty="0">
                <a:solidFill>
                  <a:srgbClr val="FFFFFF"/>
                </a:solidFill>
                <a:latin typeface="Segoe UI" panose="020B0502040204020203" pitchFamily="34" charset="0"/>
                <a:ea typeface="Times New Roman" panose="02020603050405020304" pitchFamily="18" charset="0"/>
              </a:rPr>
              <a:t> para </a:t>
            </a:r>
            <a:r>
              <a:rPr lang="en-US" sz="1400" dirty="0" err="1">
                <a:solidFill>
                  <a:srgbClr val="FFFFFF"/>
                </a:solidFill>
                <a:latin typeface="Segoe UI" panose="020B0502040204020203" pitchFamily="34" charset="0"/>
                <a:ea typeface="Times New Roman" panose="02020603050405020304" pitchFamily="18" charset="0"/>
              </a:rPr>
              <a:t>ayudar</a:t>
            </a:r>
            <a:r>
              <a:rPr lang="en-US" sz="1400" dirty="0">
                <a:solidFill>
                  <a:srgbClr val="FFFFFF"/>
                </a:solidFill>
                <a:latin typeface="Segoe UI" panose="020B0502040204020203" pitchFamily="34" charset="0"/>
                <a:ea typeface="Times New Roman" panose="02020603050405020304" pitchFamily="18" charset="0"/>
              </a:rPr>
              <a:t> a </a:t>
            </a:r>
            <a:r>
              <a:rPr lang="en-US" sz="1400" dirty="0" err="1">
                <a:solidFill>
                  <a:srgbClr val="FFFFFF"/>
                </a:solidFill>
                <a:latin typeface="Segoe UI" panose="020B0502040204020203" pitchFamily="34" charset="0"/>
                <a:ea typeface="Times New Roman" panose="02020603050405020304" pitchFamily="18" charset="0"/>
              </a:rPr>
              <a:t>identificar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cómo</a:t>
            </a:r>
            <a:r>
              <a:rPr lang="en-US" sz="1400" dirty="0">
                <a:solidFill>
                  <a:srgbClr val="FFFFFF"/>
                </a:solidFill>
                <a:latin typeface="Segoe UI" panose="020B0502040204020203" pitchFamily="34" charset="0"/>
                <a:ea typeface="Times New Roman" panose="02020603050405020304" pitchFamily="18" charset="0"/>
              </a:rPr>
              <a:t> se </a:t>
            </a:r>
            <a:r>
              <a:rPr lang="en-US" sz="1400" dirty="0" err="1">
                <a:solidFill>
                  <a:srgbClr val="FFFFFF"/>
                </a:solidFill>
                <a:latin typeface="Segoe UI" panose="020B0502040204020203" pitchFamily="34" charset="0"/>
                <a:ea typeface="Times New Roman" panose="02020603050405020304" pitchFamily="18" charset="0"/>
              </a:rPr>
              <a:t>utiliza</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energía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limpia</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cómo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mejorar</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su</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eficacia</a:t>
            </a:r>
            <a:r>
              <a:rPr lang="en-US" sz="1400" dirty="0">
                <a:solidFill>
                  <a:srgbClr val="FFFFFF"/>
                </a:solidFill>
                <a:latin typeface="Segoe UI" panose="020B0502040204020203" pitchFamily="34" charset="0"/>
                <a:ea typeface="Times New Roman" panose="02020603050405020304" pitchFamily="18" charset="0"/>
              </a:rPr>
              <a:t> 
Combine </a:t>
            </a:r>
            <a:r>
              <a:rPr lang="en-US" sz="1400" dirty="0" err="1">
                <a:solidFill>
                  <a:srgbClr val="FFFFFF"/>
                </a:solidFill>
                <a:latin typeface="Segoe UI" panose="020B0502040204020203" pitchFamily="34" charset="0"/>
                <a:ea typeface="Times New Roman" panose="02020603050405020304" pitchFamily="18" charset="0"/>
              </a:rPr>
              <a:t>datos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en</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tiempo</a:t>
            </a:r>
            <a:r>
              <a:rPr lang="en-US" sz="1400" dirty="0">
                <a:solidFill>
                  <a:srgbClr val="FFFFFF"/>
                </a:solidFill>
                <a:latin typeface="Segoe UI" panose="020B0502040204020203" pitchFamily="34" charset="0"/>
                <a:ea typeface="Times New Roman" panose="02020603050405020304" pitchFamily="18" charset="0"/>
              </a:rPr>
              <a:t> real de </a:t>
            </a:r>
            <a:r>
              <a:rPr lang="en-US" sz="1400" dirty="0" err="1">
                <a:solidFill>
                  <a:srgbClr val="FFFFFF"/>
                </a:solidFill>
                <a:latin typeface="Segoe UI" panose="020B0502040204020203" pitchFamily="34" charset="0"/>
                <a:ea typeface="Times New Roman" panose="02020603050405020304" pitchFamily="18" charset="0"/>
              </a:rPr>
              <a:t>fuentes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dispares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como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turbinas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eólicas</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paneles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solares</a:t>
            </a:r>
            <a:r>
              <a:rPr lang="en-US" sz="1400" dirty="0">
                <a:solidFill>
                  <a:srgbClr val="FFFFFF"/>
                </a:solidFill>
                <a:latin typeface="Segoe UI" panose="020B0502040204020203" pitchFamily="34" charset="0"/>
                <a:ea typeface="Times New Roman" panose="02020603050405020304" pitchFamily="18" charset="0"/>
              </a:rPr>
              <a:t>, y </a:t>
            </a:r>
            <a:r>
              <a:rPr lang="en-US" sz="1400" dirty="0" err="1">
                <a:solidFill>
                  <a:srgbClr val="FFFFFF"/>
                </a:solidFill>
                <a:latin typeface="Segoe UI" panose="020B0502040204020203" pitchFamily="34" charset="0"/>
                <a:ea typeface="Times New Roman" panose="02020603050405020304" pitchFamily="18" charset="0"/>
              </a:rPr>
              <a:t>utilice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el</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aprendizaje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automático</a:t>
            </a:r>
            <a:r>
              <a:rPr lang="en-US" sz="1400" dirty="0">
                <a:solidFill>
                  <a:srgbClr val="FFFFFF"/>
                </a:solidFill>
                <a:latin typeface="Segoe UI" panose="020B0502040204020203" pitchFamily="34" charset="0"/>
                <a:ea typeface="Times New Roman" panose="02020603050405020304" pitchFamily="18" charset="0"/>
              </a:rPr>
              <a:t> y la </a:t>
            </a:r>
            <a:r>
              <a:rPr lang="en-US" sz="1400" dirty="0" err="1">
                <a:solidFill>
                  <a:srgbClr val="FFFFFF"/>
                </a:solidFill>
                <a:latin typeface="Segoe UI" panose="020B0502040204020203" pitchFamily="34" charset="0"/>
                <a:ea typeface="Times New Roman" panose="02020603050405020304" pitchFamily="18" charset="0"/>
              </a:rPr>
              <a:t>inteligencia</a:t>
            </a:r>
            <a:r>
              <a:rPr lang="en-US" sz="1400" dirty="0">
                <a:solidFill>
                  <a:srgbClr val="FFFFFF"/>
                </a:solidFill>
                <a:latin typeface="Segoe UI" panose="020B0502040204020203" pitchFamily="34" charset="0"/>
                <a:ea typeface="Times New Roman" panose="02020603050405020304" pitchFamily="18" charset="0"/>
              </a:rPr>
              <a:t> artificial para </a:t>
            </a:r>
            <a:r>
              <a:rPr lang="en-US" sz="1400" dirty="0" err="1">
                <a:solidFill>
                  <a:srgbClr val="FFFFFF"/>
                </a:solidFill>
                <a:latin typeface="Segoe UI" panose="020B0502040204020203" pitchFamily="34" charset="0"/>
                <a:ea typeface="Times New Roman" panose="02020603050405020304" pitchFamily="18" charset="0"/>
              </a:rPr>
              <a:t>identificar</a:t>
            </a:r>
            <a:r>
              <a:rPr lang="en-US" sz="1400" dirty="0">
                <a:solidFill>
                  <a:srgbClr val="FFFFFF"/>
                </a:solidFill>
                <a:latin typeface="Segoe UI" panose="020B0502040204020203" pitchFamily="34" charset="0"/>
                <a:ea typeface="Times New Roman" panose="02020603050405020304" pitchFamily="18" charset="0"/>
              </a:rPr>
              <a:t> la </a:t>
            </a:r>
            <a:r>
              <a:rPr lang="en-US" sz="1400" dirty="0" err="1">
                <a:solidFill>
                  <a:srgbClr val="FFFFFF"/>
                </a:solidFill>
                <a:latin typeface="Segoe UI" panose="020B0502040204020203" pitchFamily="34" charset="0"/>
                <a:ea typeface="Times New Roman" panose="02020603050405020304" pitchFamily="18" charset="0"/>
              </a:rPr>
              <a:t>demanda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Identifique</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nuevos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modelos</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negocio</a:t>
            </a:r>
            <a:r>
              <a:rPr lang="en-US" sz="1400" dirty="0">
                <a:solidFill>
                  <a:srgbClr val="FFFFFF"/>
                </a:solidFill>
                <a:latin typeface="Segoe UI" panose="020B0502040204020203" pitchFamily="34" charset="0"/>
                <a:ea typeface="Times New Roman" panose="02020603050405020304" pitchFamily="18" charset="0"/>
              </a:rPr>
              <a:t> a </a:t>
            </a:r>
            <a:r>
              <a:rPr lang="en-US" sz="1400" dirty="0" err="1">
                <a:solidFill>
                  <a:srgbClr val="FFFFFF"/>
                </a:solidFill>
                <a:latin typeface="Segoe UI" panose="020B0502040204020203" pitchFamily="34" charset="0"/>
                <a:ea typeface="Times New Roman" panose="02020603050405020304" pitchFamily="18" charset="0"/>
              </a:rPr>
              <a:t>través</a:t>
            </a:r>
            <a:r>
              <a:rPr lang="en-US" sz="1400" dirty="0">
                <a:solidFill>
                  <a:srgbClr val="FFFFFF"/>
                </a:solidFill>
                <a:latin typeface="Segoe UI" panose="020B0502040204020203" pitchFamily="34" charset="0"/>
                <a:ea typeface="Times New Roman" panose="02020603050405020304" pitchFamily="18" charset="0"/>
              </a:rPr>
              <a:t> del </a:t>
            </a:r>
            <a:r>
              <a:rPr lang="en-US" sz="1400" dirty="0" err="1">
                <a:solidFill>
                  <a:srgbClr val="FFFFFF"/>
                </a:solidFill>
                <a:latin typeface="Segoe UI" panose="020B0502040204020203" pitchFamily="34" charset="0"/>
                <a:ea typeface="Times New Roman" panose="02020603050405020304" pitchFamily="18" charset="0"/>
              </a:rPr>
              <a:t>análisis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impulsado</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por</a:t>
            </a:r>
            <a:r>
              <a:rPr lang="en-US" sz="1400" dirty="0">
                <a:solidFill>
                  <a:srgbClr val="FFFFFF"/>
                </a:solidFill>
                <a:latin typeface="Segoe UI" panose="020B0502040204020203" pitchFamily="34" charset="0"/>
                <a:ea typeface="Times New Roman" panose="02020603050405020304" pitchFamily="18" charset="0"/>
              </a:rPr>
              <a:t> IA de la </a:t>
            </a:r>
            <a:r>
              <a:rPr lang="en-US" sz="1400" dirty="0" err="1">
                <a:solidFill>
                  <a:srgbClr val="FFFFFF"/>
                </a:solidFill>
                <a:latin typeface="Segoe UI" panose="020B0502040204020203" pitchFamily="34" charset="0"/>
                <a:ea typeface="Times New Roman" panose="02020603050405020304" pitchFamily="18" charset="0"/>
              </a:rPr>
              <a:t>distribución</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energía</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el</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consumo</a:t>
            </a:r>
            <a:r>
              <a:rPr lang="en-US" sz="1400" dirty="0">
                <a:solidFill>
                  <a:srgbClr val="FFFFFF"/>
                </a:solidFill>
                <a:latin typeface="Segoe UI" panose="020B0502040204020203" pitchFamily="34" charset="0"/>
                <a:ea typeface="Times New Roman" panose="02020603050405020304" pitchFamily="18" charset="0"/>
              </a:rPr>
              <a:t> y la </a:t>
            </a:r>
            <a:r>
              <a:rPr lang="en-US" sz="1400" dirty="0" err="1">
                <a:solidFill>
                  <a:srgbClr val="FFFFFF"/>
                </a:solidFill>
                <a:latin typeface="Segoe UI" panose="020B0502040204020203" pitchFamily="34" charset="0"/>
                <a:ea typeface="Times New Roman" panose="02020603050405020304" pitchFamily="18" charset="0"/>
              </a:rPr>
              <a:t>demanda</a:t>
            </a:r>
            <a:r>
              <a:rPr lang="en-US" sz="1400" dirty="0">
                <a:solidFill>
                  <a:srgbClr val="FFFFFF"/>
                </a:solidFill>
                <a:latin typeface="Segoe UI" panose="020B0502040204020203" pitchFamily="34" charset="0"/>
                <a:ea typeface="Times New Roman" panose="02020603050405020304" pitchFamily="18" charset="0"/>
              </a:rPr>
              <a:t> de </a:t>
            </a:r>
            <a:r>
              <a:rPr lang="en-US" sz="1400" dirty="0" err="1">
                <a:solidFill>
                  <a:srgbClr val="FFFFFF"/>
                </a:solidFill>
                <a:latin typeface="Segoe UI" panose="020B0502040204020203" pitchFamily="34" charset="0"/>
                <a:ea typeface="Times New Roman" panose="02020603050405020304" pitchFamily="18" charset="0"/>
              </a:rPr>
              <a:t>los</a:t>
            </a:r>
            <a:r>
              <a:rPr lang="en-US" sz="1400" dirty="0">
                <a:solidFill>
                  <a:srgbClr val="FFFFFF"/>
                </a:solidFill>
                <a:latin typeface="Segoe UI" panose="020B0502040204020203" pitchFamily="34" charset="0"/>
                <a:ea typeface="Times New Roman" panose="02020603050405020304" pitchFamily="18" charset="0"/>
              </a:rPr>
              <a:t> </a:t>
            </a:r>
            <a:r>
              <a:rPr lang="en-US" sz="1400" dirty="0" err="1">
                <a:solidFill>
                  <a:srgbClr val="FFFFFF"/>
                </a:solidFill>
                <a:latin typeface="Segoe UI" panose="020B0502040204020203" pitchFamily="34" charset="0"/>
                <a:ea typeface="Times New Roman" panose="02020603050405020304" pitchFamily="18" charset="0"/>
              </a:rPr>
              <a:t>clientes</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
        <p:nvSpPr>
          <p:cNvPr id="8" name="Text Placeholder 20">
            <a:extLst>
              <a:ext uri="{FF2B5EF4-FFF2-40B4-BE49-F238E27FC236}">
                <a16:creationId xmlns:a16="http://schemas.microsoft.com/office/drawing/2014/main" id="{8AA323C1-C189-EB92-2312-13C56B5F20AD}"/>
              </a:ext>
            </a:extLst>
          </p:cNvPr>
          <p:cNvSpPr txBox="1">
            <a:spLocks/>
          </p:cNvSpPr>
          <p:nvPr/>
        </p:nvSpPr>
        <p:spPr>
          <a:xfrm>
            <a:off x="8337650" y="3705614"/>
            <a:ext cx="2528321" cy="27699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500"/>
              </a:spcAft>
              <a:buClrTx/>
              <a:buSzPct val="90000"/>
              <a:buFont typeface="Wingdings" panose="05000000000000000000" pitchFamily="2" charset="2"/>
              <a:buNone/>
              <a:tabLst/>
              <a:defRPr sz="1800" b="1"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dirty="0" err="1">
                <a:solidFill>
                  <a:srgbClr val="FFFFFF"/>
                </a:solidFill>
              </a:rPr>
              <a:t>Resultados</a:t>
            </a:r>
            <a:r>
              <a:rPr lang="en-US" dirty="0">
                <a:solidFill>
                  <a:srgbClr val="FFFFFF"/>
                </a:solidFill>
              </a:rPr>
              <a:t> clave</a:t>
            </a:r>
            <a:endParaRPr kumimoji="0" lang="en-US" sz="1800" b="1" i="0" u="none" strike="noStrike" kern="1200" cap="none" spc="0" normalizeH="0" baseline="0" noProof="0" dirty="0">
              <a:ln>
                <a:noFill/>
              </a:ln>
              <a:solidFill>
                <a:srgbClr val="FFFFFF"/>
              </a:solidFill>
              <a:effectLst/>
              <a:uLnTx/>
              <a:uFillTx/>
              <a:latin typeface="Segoe UI"/>
              <a:ea typeface="+mn-ea"/>
              <a:cs typeface="Segoe UI"/>
            </a:endParaRPr>
          </a:p>
        </p:txBody>
      </p:sp>
      <p:sp>
        <p:nvSpPr>
          <p:cNvPr id="9" name="Text Placeholder 21">
            <a:extLst>
              <a:ext uri="{FF2B5EF4-FFF2-40B4-BE49-F238E27FC236}">
                <a16:creationId xmlns:a16="http://schemas.microsoft.com/office/drawing/2014/main" id="{CC06A941-23AC-2381-26E4-A93824A08C0D}"/>
              </a:ext>
            </a:extLst>
          </p:cNvPr>
          <p:cNvSpPr txBox="1">
            <a:spLocks/>
          </p:cNvSpPr>
          <p:nvPr/>
        </p:nvSpPr>
        <p:spPr>
          <a:xfrm>
            <a:off x="8233750" y="4214448"/>
            <a:ext cx="3505529" cy="19427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0"/>
              </a:spcBef>
              <a:buFont typeface="Symbol" pitchFamily="2" charset="2"/>
              <a:buChar char=""/>
              <a:defRPr/>
            </a:pPr>
            <a:r>
              <a:rPr lang="en-US" sz="1400" dirty="0" err="1">
                <a:solidFill>
                  <a:srgbClr val="FFFFFF"/>
                </a:solidFill>
              </a:rPr>
              <a:t>Gestione</a:t>
            </a:r>
            <a:r>
              <a:rPr lang="en-US" sz="1400" dirty="0">
                <a:solidFill>
                  <a:srgbClr val="FFFFFF"/>
                </a:solidFill>
              </a:rPr>
              <a:t> la </a:t>
            </a:r>
            <a:r>
              <a:rPr lang="en-US" sz="1400" dirty="0" err="1">
                <a:solidFill>
                  <a:srgbClr val="FFFFFF"/>
                </a:solidFill>
              </a:rPr>
              <a:t>energía</a:t>
            </a:r>
            <a:r>
              <a:rPr lang="en-US" sz="1400" dirty="0">
                <a:solidFill>
                  <a:srgbClr val="FFFFFF"/>
                </a:solidFill>
              </a:rPr>
              <a:t> </a:t>
            </a:r>
            <a:r>
              <a:rPr lang="en-US" sz="1400" dirty="0" err="1">
                <a:solidFill>
                  <a:srgbClr val="FFFFFF"/>
                </a:solidFill>
              </a:rPr>
              <a:t>inteligente</a:t>
            </a:r>
            <a:r>
              <a:rPr lang="en-US" sz="1400" dirty="0">
                <a:solidFill>
                  <a:srgbClr val="FFFFFF"/>
                </a:solidFill>
              </a:rPr>
              <a:t> y </a:t>
            </a:r>
            <a:r>
              <a:rPr lang="en-US" sz="1400" dirty="0" err="1">
                <a:solidFill>
                  <a:srgbClr val="FFFFFF"/>
                </a:solidFill>
              </a:rPr>
              <a:t>eficiente</a:t>
            </a:r>
            <a:r>
              <a:rPr lang="en-US" sz="1400" dirty="0">
                <a:solidFill>
                  <a:srgbClr val="FFFFFF"/>
                </a:solidFill>
              </a:rPr>
              <a:t> a </a:t>
            </a:r>
            <a:r>
              <a:rPr lang="en-US" sz="1400" dirty="0" err="1">
                <a:solidFill>
                  <a:srgbClr val="FFFFFF"/>
                </a:solidFill>
              </a:rPr>
              <a:t>escala</a:t>
            </a:r>
            <a:r>
              <a:rPr lang="en-US" sz="1400" dirty="0">
                <a:solidFill>
                  <a:srgbClr val="FFFFFF"/>
                </a:solidFill>
              </a:rPr>
              <a:t> local y global
</a:t>
            </a:r>
            <a:r>
              <a:rPr lang="en-US" sz="1400" dirty="0" err="1">
                <a:solidFill>
                  <a:srgbClr val="FFFFFF"/>
                </a:solidFill>
              </a:rPr>
              <a:t>Identifique</a:t>
            </a:r>
            <a:r>
              <a:rPr lang="en-US" sz="1400" dirty="0">
                <a:solidFill>
                  <a:srgbClr val="FFFFFF"/>
                </a:solidFill>
              </a:rPr>
              <a:t> </a:t>
            </a:r>
            <a:r>
              <a:rPr lang="en-US" sz="1400" dirty="0" err="1">
                <a:solidFill>
                  <a:srgbClr val="FFFFFF"/>
                </a:solidFill>
              </a:rPr>
              <a:t>cuánta</a:t>
            </a:r>
            <a:r>
              <a:rPr lang="en-US" sz="1400" dirty="0">
                <a:solidFill>
                  <a:srgbClr val="FFFFFF"/>
                </a:solidFill>
              </a:rPr>
              <a:t> </a:t>
            </a:r>
            <a:r>
              <a:rPr lang="en-US" sz="1400" dirty="0" err="1">
                <a:solidFill>
                  <a:srgbClr val="FFFFFF"/>
                </a:solidFill>
              </a:rPr>
              <a:t>demanda</a:t>
            </a:r>
            <a:r>
              <a:rPr lang="en-US" sz="1400" dirty="0">
                <a:solidFill>
                  <a:srgbClr val="FFFFFF"/>
                </a:solidFill>
              </a:rPr>
              <a:t> de </a:t>
            </a:r>
            <a:r>
              <a:rPr lang="en-US" sz="1400" dirty="0" err="1">
                <a:solidFill>
                  <a:srgbClr val="FFFFFF"/>
                </a:solidFill>
              </a:rPr>
              <a:t>energía</a:t>
            </a:r>
            <a:r>
              <a:rPr lang="en-US" sz="1400" dirty="0">
                <a:solidFill>
                  <a:srgbClr val="FFFFFF"/>
                </a:solidFill>
              </a:rPr>
              <a:t> se </a:t>
            </a:r>
            <a:r>
              <a:rPr lang="en-US" sz="1400" dirty="0" err="1">
                <a:solidFill>
                  <a:srgbClr val="FFFFFF"/>
                </a:solidFill>
              </a:rPr>
              <a:t>necesitará</a:t>
            </a:r>
            <a:r>
              <a:rPr lang="en-US" sz="1400" dirty="0">
                <a:solidFill>
                  <a:srgbClr val="FFFFFF"/>
                </a:solidFill>
              </a:rPr>
              <a:t> </a:t>
            </a:r>
            <a:r>
              <a:rPr lang="en-US" sz="1400" dirty="0" err="1">
                <a:solidFill>
                  <a:srgbClr val="FFFFFF"/>
                </a:solidFill>
              </a:rPr>
              <a:t>en</a:t>
            </a:r>
            <a:r>
              <a:rPr lang="en-US" sz="1400" dirty="0">
                <a:solidFill>
                  <a:srgbClr val="FFFFFF"/>
                </a:solidFill>
              </a:rPr>
              <a:t> </a:t>
            </a:r>
            <a:r>
              <a:rPr lang="en-US" sz="1400" dirty="0" err="1">
                <a:solidFill>
                  <a:srgbClr val="FFFFFF"/>
                </a:solidFill>
              </a:rPr>
              <a:t>el</a:t>
            </a:r>
            <a:r>
              <a:rPr lang="en-US" sz="1400" dirty="0">
                <a:solidFill>
                  <a:srgbClr val="FFFFFF"/>
                </a:solidFill>
              </a:rPr>
              <a:t> </a:t>
            </a:r>
            <a:r>
              <a:rPr lang="en-US" sz="1400" dirty="0" err="1">
                <a:solidFill>
                  <a:srgbClr val="FFFFFF"/>
                </a:solidFill>
              </a:rPr>
              <a:t>futuro</a:t>
            </a:r>
            <a:r>
              <a:rPr lang="en-US" sz="1400" dirty="0">
                <a:solidFill>
                  <a:srgbClr val="FFFFFF"/>
                </a:solidFill>
              </a:rPr>
              <a:t>, de forma </a:t>
            </a:r>
            <a:r>
              <a:rPr lang="en-US" sz="1400" dirty="0" err="1">
                <a:solidFill>
                  <a:srgbClr val="FFFFFF"/>
                </a:solidFill>
              </a:rPr>
              <a:t>rápida</a:t>
            </a:r>
            <a:r>
              <a:rPr lang="en-US" sz="1400" dirty="0">
                <a:solidFill>
                  <a:srgbClr val="FFFFFF"/>
                </a:solidFill>
              </a:rPr>
              <a:t> y </a:t>
            </a:r>
            <a:r>
              <a:rPr lang="en-US" sz="1400" dirty="0" err="1">
                <a:solidFill>
                  <a:srgbClr val="FFFFFF"/>
                </a:solidFill>
              </a:rPr>
              <a:t>eficiente</a:t>
            </a:r>
            <a:r>
              <a:rPr lang="en-US" sz="1400" dirty="0">
                <a:solidFill>
                  <a:srgbClr val="FFFFFF"/>
                </a:solidFill>
              </a:rPr>
              <a:t>
Impulse las </a:t>
            </a:r>
            <a:r>
              <a:rPr lang="en-US" sz="1400" dirty="0" err="1">
                <a:solidFill>
                  <a:srgbClr val="FFFFFF"/>
                </a:solidFill>
              </a:rPr>
              <a:t>mejores</a:t>
            </a:r>
            <a:r>
              <a:rPr lang="en-US" sz="1400" dirty="0">
                <a:solidFill>
                  <a:srgbClr val="FFFFFF"/>
                </a:solidFill>
              </a:rPr>
              <a:t> </a:t>
            </a:r>
            <a:r>
              <a:rPr lang="en-US" sz="1400" dirty="0" err="1">
                <a:solidFill>
                  <a:srgbClr val="FFFFFF"/>
                </a:solidFill>
              </a:rPr>
              <a:t>prácticas</a:t>
            </a:r>
            <a:r>
              <a:rPr lang="en-US" sz="1400" dirty="0">
                <a:solidFill>
                  <a:srgbClr val="FFFFFF"/>
                </a:solidFill>
              </a:rPr>
              <a:t> </a:t>
            </a:r>
            <a:r>
              <a:rPr lang="en-US" sz="1400" dirty="0" err="1">
                <a:solidFill>
                  <a:srgbClr val="FFFFFF"/>
                </a:solidFill>
              </a:rPr>
              <a:t>eficientes</a:t>
            </a:r>
            <a:r>
              <a:rPr lang="en-US" sz="1400" dirty="0">
                <a:solidFill>
                  <a:srgbClr val="FFFFFF"/>
                </a:solidFill>
              </a:rPr>
              <a:t> y </a:t>
            </a:r>
            <a:r>
              <a:rPr lang="en-US" sz="1400" dirty="0" err="1">
                <a:solidFill>
                  <a:srgbClr val="FFFFFF"/>
                </a:solidFill>
              </a:rPr>
              <a:t>sostenibles</a:t>
            </a:r>
            <a:r>
              <a:rPr lang="en-US" sz="1400" dirty="0">
                <a:solidFill>
                  <a:srgbClr val="FFFFFF"/>
                </a:solidFill>
              </a:rPr>
              <a:t> y </a:t>
            </a:r>
            <a:r>
              <a:rPr lang="en-US" sz="1400" dirty="0" err="1">
                <a:solidFill>
                  <a:srgbClr val="FFFFFF"/>
                </a:solidFill>
              </a:rPr>
              <a:t>reduzca</a:t>
            </a:r>
            <a:r>
              <a:rPr lang="en-US" sz="1400" dirty="0">
                <a:solidFill>
                  <a:srgbClr val="FFFFFF"/>
                </a:solidFill>
              </a:rPr>
              <a:t> </a:t>
            </a:r>
            <a:r>
              <a:rPr lang="en-US" sz="1400" dirty="0" err="1">
                <a:solidFill>
                  <a:srgbClr val="FFFFFF"/>
                </a:solidFill>
              </a:rPr>
              <a:t>el</a:t>
            </a:r>
            <a:r>
              <a:rPr lang="en-US" sz="1400" dirty="0">
                <a:solidFill>
                  <a:srgbClr val="FFFFFF"/>
                </a:solidFill>
              </a:rPr>
              <a:t> </a:t>
            </a:r>
            <a:r>
              <a:rPr lang="en-US" sz="1400" dirty="0" err="1">
                <a:solidFill>
                  <a:srgbClr val="FFFFFF"/>
                </a:solidFill>
              </a:rPr>
              <a:t>impacto</a:t>
            </a:r>
            <a:r>
              <a:rPr lang="en-US" sz="1400" dirty="0">
                <a:solidFill>
                  <a:srgbClr val="FFFFFF"/>
                </a:solidFill>
              </a:rPr>
              <a:t> </a:t>
            </a:r>
            <a:r>
              <a:rPr lang="en-US" sz="1400" dirty="0" err="1">
                <a:solidFill>
                  <a:srgbClr val="FFFFFF"/>
                </a:solidFill>
              </a:rPr>
              <a:t>ambiental</a:t>
            </a:r>
            <a:endPar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245696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1D1F-2B45-21EC-5369-34B6CEADA497}"/>
              </a:ext>
            </a:extLst>
          </p:cNvPr>
          <p:cNvSpPr>
            <a:spLocks noGrp="1"/>
          </p:cNvSpPr>
          <p:nvPr>
            <p:ph type="title"/>
          </p:nvPr>
        </p:nvSpPr>
        <p:spPr>
          <a:xfrm>
            <a:off x="858520" y="2875002"/>
            <a:ext cx="9144000" cy="553998"/>
          </a:xfrm>
        </p:spPr>
        <p:txBody>
          <a:bodyPr/>
          <a:lstStyle/>
          <a:p>
            <a:endParaRPr lang="en-US" dirty="0"/>
          </a:p>
        </p:txBody>
      </p:sp>
    </p:spTree>
    <p:extLst>
      <p:ext uri="{BB962C8B-B14F-4D97-AF65-F5344CB8AC3E}">
        <p14:creationId xmlns:p14="http://schemas.microsoft.com/office/powerpoint/2010/main" val="315322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8A4E4FB-A8D5-9818-BA04-FACCBF50C0A5}"/>
              </a:ext>
            </a:extLst>
          </p:cNvPr>
          <p:cNvSpPr>
            <a:spLocks noGrp="1"/>
          </p:cNvSpPr>
          <p:nvPr>
            <p:ph type="title"/>
          </p:nvPr>
        </p:nvSpPr>
        <p:spPr>
          <a:xfrm>
            <a:off x="582614" y="620490"/>
            <a:ext cx="11026774" cy="553998"/>
          </a:xfrm>
        </p:spPr>
        <p:txBody>
          <a:bodyPr/>
          <a:lstStyle/>
          <a:p>
            <a:r>
              <a:rPr lang="en-US" spc="0" dirty="0">
                <a:ln>
                  <a:noFill/>
                </a:ln>
                <a:solidFill>
                  <a:schemeClr val="bg1"/>
                </a:solidFill>
                <a:latin typeface="Segoe UI Semibold"/>
                <a:cs typeface="Segoe UI"/>
              </a:rPr>
              <a:t>La </a:t>
            </a:r>
            <a:r>
              <a:rPr lang="en-US" spc="0" dirty="0" err="1">
                <a:ln>
                  <a:noFill/>
                </a:ln>
                <a:solidFill>
                  <a:schemeClr val="bg1"/>
                </a:solidFill>
                <a:latin typeface="Segoe UI Semibold"/>
                <a:cs typeface="Segoe UI"/>
              </a:rPr>
              <a:t>analítica</a:t>
            </a:r>
            <a:r>
              <a:rPr lang="en-US" spc="0" dirty="0">
                <a:ln>
                  <a:noFill/>
                </a:ln>
                <a:solidFill>
                  <a:schemeClr val="bg1"/>
                </a:solidFill>
                <a:latin typeface="Segoe UI Semibold"/>
                <a:cs typeface="Segoe UI"/>
              </a:rPr>
              <a:t> es </a:t>
            </a:r>
            <a:r>
              <a:rPr lang="en-US" spc="0" dirty="0" err="1">
                <a:ln>
                  <a:noFill/>
                </a:ln>
                <a:solidFill>
                  <a:schemeClr val="bg1"/>
                </a:solidFill>
                <a:latin typeface="Segoe UI Semibold"/>
                <a:cs typeface="Segoe UI"/>
              </a:rPr>
              <a:t>compleja</a:t>
            </a:r>
            <a:r>
              <a:rPr lang="en-US" spc="0" dirty="0">
                <a:ln>
                  <a:noFill/>
                </a:ln>
                <a:solidFill>
                  <a:schemeClr val="bg1"/>
                </a:solidFill>
                <a:latin typeface="Segoe UI Semibold"/>
                <a:cs typeface="Segoe UI"/>
              </a:rPr>
              <a:t> y </a:t>
            </a:r>
            <a:r>
              <a:rPr lang="en-US" spc="0" dirty="0" err="1">
                <a:ln>
                  <a:noFill/>
                </a:ln>
                <a:solidFill>
                  <a:schemeClr val="bg1"/>
                </a:solidFill>
                <a:latin typeface="Segoe UI Semibold"/>
                <a:cs typeface="Segoe UI"/>
              </a:rPr>
              <a:t>fragmentada</a:t>
            </a:r>
            <a:endParaRPr lang="en-US" dirty="0">
              <a:solidFill>
                <a:schemeClr val="bg1"/>
              </a:solidFill>
            </a:endParaRPr>
          </a:p>
        </p:txBody>
      </p:sp>
      <p:sp>
        <p:nvSpPr>
          <p:cNvPr id="2" name="Title 1">
            <a:extLst>
              <a:ext uri="{FF2B5EF4-FFF2-40B4-BE49-F238E27FC236}">
                <a16:creationId xmlns:a16="http://schemas.microsoft.com/office/drawing/2014/main" id="{6DDE0609-D4C3-F25F-594F-53E03B327D39}"/>
              </a:ext>
            </a:extLst>
          </p:cNvPr>
          <p:cNvSpPr txBox="1">
            <a:spLocks/>
          </p:cNvSpPr>
          <p:nvPr/>
        </p:nvSpPr>
        <p:spPr>
          <a:xfrm>
            <a:off x="445231" y="2780200"/>
            <a:ext cx="3181350" cy="2215991"/>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0">
                      <a:srgbClr val="50E6FF"/>
                    </a:gs>
                    <a:gs pos="100000">
                      <a:srgbClr val="D59DFF"/>
                    </a:gs>
                  </a:gsLst>
                  <a:lin ang="2400000" scaled="0"/>
                </a:gradFill>
                <a:effectLst/>
                <a:latin typeface="Segoe UI Semibold" panose="020B0702040204020203" pitchFamily="34" charset="0"/>
                <a:ea typeface="+mn-ea"/>
                <a:cs typeface="Segoe UI Semibold" panose="020B0702040204020203" pitchFamily="34" charset="0"/>
              </a:defRPr>
            </a:lvl1pPr>
          </a:lstStyle>
          <a:p>
            <a:pPr lvl="0">
              <a:defRPr/>
            </a:pPr>
            <a:r>
              <a:rPr lang="en-US" dirty="0" err="1"/>
              <a:t>Desafíos</a:t>
            </a:r>
            <a:r>
              <a:rPr lang="en-US" dirty="0"/>
              <a:t> </a:t>
            </a:r>
            <a:r>
              <a:rPr lang="en-US" dirty="0" err="1"/>
              <a:t>actuales</a:t>
            </a:r>
            <a:r>
              <a:rPr lang="en-US" dirty="0"/>
              <a:t> de </a:t>
            </a:r>
            <a:r>
              <a:rPr lang="en-US" dirty="0" err="1"/>
              <a:t>los</a:t>
            </a:r>
            <a:r>
              <a:rPr lang="en-US" dirty="0"/>
              <a:t> </a:t>
            </a:r>
            <a:r>
              <a:rPr lang="en-US" dirty="0" err="1"/>
              <a:t>datos</a:t>
            </a:r>
            <a:r>
              <a:rPr lang="en-US" dirty="0"/>
              <a:t> y la </a:t>
            </a:r>
            <a:r>
              <a:rPr lang="en-US" dirty="0" err="1"/>
              <a:t>análitica</a:t>
            </a:r>
            <a:endParaRPr kumimoji="0" lang="en-US" sz="3600" b="0" i="0" u="none" strike="noStrike" kern="1200" cap="none" spc="-50" normalizeH="0" baseline="0" noProof="0" dirty="0">
              <a:ln w="3175">
                <a:noFill/>
              </a:ln>
              <a:gradFill>
                <a:gsLst>
                  <a:gs pos="0">
                    <a:srgbClr val="50E6FF"/>
                  </a:gs>
                  <a:gs pos="100000">
                    <a:srgbClr val="D59DFF"/>
                  </a:gs>
                </a:gsLst>
                <a:lin ang="2400000" scaled="0"/>
              </a:gradFill>
              <a:effectLst/>
              <a:uLnTx/>
              <a:uFillTx/>
              <a:latin typeface="Segoe UI Semibold" panose="020B0702040204020203" pitchFamily="34" charset="0"/>
              <a:ea typeface="+mn-ea"/>
              <a:cs typeface="Segoe UI Semibold" panose="020B0702040204020203" pitchFamily="34" charset="0"/>
            </a:endParaRPr>
          </a:p>
        </p:txBody>
      </p:sp>
      <p:pic>
        <p:nvPicPr>
          <p:cNvPr id="7" name="Picture 6" descr="Woman in cap and glasses smiling with a whiteboard behind her. ">
            <a:extLst>
              <a:ext uri="{FF2B5EF4-FFF2-40B4-BE49-F238E27FC236}">
                <a16:creationId xmlns:a16="http://schemas.microsoft.com/office/drawing/2014/main" id="{514F6867-F104-A037-4935-8CE8301C9230}"/>
              </a:ext>
            </a:extLst>
          </p:cNvPr>
          <p:cNvPicPr>
            <a:picLocks noChangeAspect="1"/>
          </p:cNvPicPr>
          <p:nvPr/>
        </p:nvPicPr>
        <p:blipFill>
          <a:blip r:embed="rId2"/>
          <a:stretch>
            <a:fillRect/>
          </a:stretch>
        </p:blipFill>
        <p:spPr>
          <a:xfrm>
            <a:off x="6271324" y="2200762"/>
            <a:ext cx="3144903" cy="4122593"/>
          </a:xfrm>
          <a:prstGeom prst="rect">
            <a:avLst/>
          </a:prstGeom>
        </p:spPr>
      </p:pic>
      <p:sp>
        <p:nvSpPr>
          <p:cNvPr id="8" name="Oval 7">
            <a:extLst>
              <a:ext uri="{FF2B5EF4-FFF2-40B4-BE49-F238E27FC236}">
                <a16:creationId xmlns:a16="http://schemas.microsoft.com/office/drawing/2014/main" id="{70F11AB0-8886-68D4-2A35-38D33C0F83EA}"/>
              </a:ext>
              <a:ext uri="{C183D7F6-B498-43B3-948B-1728B52AA6E4}">
                <adec:decorative xmlns:adec="http://schemas.microsoft.com/office/drawing/2017/decorative" val="1"/>
              </a:ext>
            </a:extLst>
          </p:cNvPr>
          <p:cNvSpPr/>
          <p:nvPr/>
        </p:nvSpPr>
        <p:spPr bwMode="auto">
          <a:xfrm>
            <a:off x="5308933" y="1309744"/>
            <a:ext cx="958377" cy="958377"/>
          </a:xfrm>
          <a:prstGeom prst="ellipse">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117865"/>
              </a:solidFill>
              <a:effectLst/>
              <a:uLnTx/>
              <a:uFillTx/>
              <a:latin typeface="Segoe UI"/>
              <a:ea typeface="Segoe UI" pitchFamily="34" charset="0"/>
              <a:cs typeface="Segoe UI" pitchFamily="34" charset="0"/>
            </a:endParaRPr>
          </a:p>
        </p:txBody>
      </p:sp>
      <p:sp>
        <p:nvSpPr>
          <p:cNvPr id="14" name="Business applications" title="Icon of a chart showing three peaks that get higher in succession, a dotted arrow line points forward and up">
            <a:extLst>
              <a:ext uri="{FF2B5EF4-FFF2-40B4-BE49-F238E27FC236}">
                <a16:creationId xmlns:a16="http://schemas.microsoft.com/office/drawing/2014/main" id="{82FB8F8F-EB75-C8F5-08EC-DBA29E5947A8}"/>
              </a:ext>
            </a:extLst>
          </p:cNvPr>
          <p:cNvSpPr>
            <a:spLocks noChangeAspect="1" noEditPoints="1"/>
          </p:cNvSpPr>
          <p:nvPr/>
        </p:nvSpPr>
        <p:spPr bwMode="auto">
          <a:xfrm>
            <a:off x="5526185" y="1553635"/>
            <a:ext cx="483861" cy="397650"/>
          </a:xfrm>
          <a:custGeom>
            <a:avLst/>
            <a:gdLst>
              <a:gd name="T0" fmla="*/ 196 w 449"/>
              <a:gd name="T1" fmla="*/ 369 h 369"/>
              <a:gd name="T2" fmla="*/ 0 w 449"/>
              <a:gd name="T3" fmla="*/ 369 h 369"/>
              <a:gd name="T4" fmla="*/ 99 w 449"/>
              <a:gd name="T5" fmla="*/ 240 h 369"/>
              <a:gd name="T6" fmla="*/ 196 w 449"/>
              <a:gd name="T7" fmla="*/ 369 h 369"/>
              <a:gd name="T8" fmla="*/ 442 w 449"/>
              <a:gd name="T9" fmla="*/ 67 h 369"/>
              <a:gd name="T10" fmla="*/ 229 w 449"/>
              <a:gd name="T11" fmla="*/ 369 h 369"/>
              <a:gd name="T12" fmla="*/ 449 w 449"/>
              <a:gd name="T13" fmla="*/ 369 h 369"/>
              <a:gd name="T14" fmla="*/ 442 w 449"/>
              <a:gd name="T15" fmla="*/ 67 h 369"/>
              <a:gd name="T16" fmla="*/ 240 w 449"/>
              <a:gd name="T17" fmla="*/ 168 h 369"/>
              <a:gd name="T18" fmla="*/ 101 w 449"/>
              <a:gd name="T19" fmla="*/ 369 h 369"/>
              <a:gd name="T20" fmla="*/ 379 w 449"/>
              <a:gd name="T21" fmla="*/ 369 h 369"/>
              <a:gd name="T22" fmla="*/ 240 w 449"/>
              <a:gd name="T23" fmla="*/ 168 h 369"/>
              <a:gd name="T24" fmla="*/ 398 w 449"/>
              <a:gd name="T25" fmla="*/ 48 h 369"/>
              <a:gd name="T26" fmla="*/ 398 w 449"/>
              <a:gd name="T27" fmla="*/ 48 h 369"/>
              <a:gd name="T28" fmla="*/ 371 w 449"/>
              <a:gd name="T29" fmla="*/ 77 h 369"/>
              <a:gd name="T30" fmla="*/ 382 w 449"/>
              <a:gd name="T31" fmla="*/ 65 h 369"/>
              <a:gd name="T32" fmla="*/ 349 w 449"/>
              <a:gd name="T33" fmla="*/ 102 h 369"/>
              <a:gd name="T34" fmla="*/ 360 w 449"/>
              <a:gd name="T35" fmla="*/ 90 h 369"/>
              <a:gd name="T36" fmla="*/ 328 w 449"/>
              <a:gd name="T37" fmla="*/ 126 h 369"/>
              <a:gd name="T38" fmla="*/ 338 w 449"/>
              <a:gd name="T39" fmla="*/ 114 h 369"/>
              <a:gd name="T40" fmla="*/ 305 w 449"/>
              <a:gd name="T41" fmla="*/ 150 h 369"/>
              <a:gd name="T42" fmla="*/ 316 w 449"/>
              <a:gd name="T43" fmla="*/ 138 h 369"/>
              <a:gd name="T44" fmla="*/ 283 w 449"/>
              <a:gd name="T45" fmla="*/ 175 h 369"/>
              <a:gd name="T46" fmla="*/ 294 w 449"/>
              <a:gd name="T47" fmla="*/ 163 h 369"/>
              <a:gd name="T48" fmla="*/ 261 w 449"/>
              <a:gd name="T49" fmla="*/ 199 h 369"/>
              <a:gd name="T50" fmla="*/ 273 w 449"/>
              <a:gd name="T51" fmla="*/ 187 h 369"/>
              <a:gd name="T52" fmla="*/ 239 w 449"/>
              <a:gd name="T53" fmla="*/ 223 h 369"/>
              <a:gd name="T54" fmla="*/ 250 w 449"/>
              <a:gd name="T55" fmla="*/ 211 h 369"/>
              <a:gd name="T56" fmla="*/ 217 w 449"/>
              <a:gd name="T57" fmla="*/ 248 h 369"/>
              <a:gd name="T58" fmla="*/ 229 w 449"/>
              <a:gd name="T59" fmla="*/ 236 h 369"/>
              <a:gd name="T60" fmla="*/ 195 w 449"/>
              <a:gd name="T61" fmla="*/ 273 h 369"/>
              <a:gd name="T62" fmla="*/ 206 w 449"/>
              <a:gd name="T63" fmla="*/ 260 h 369"/>
              <a:gd name="T64" fmla="*/ 174 w 449"/>
              <a:gd name="T65" fmla="*/ 296 h 369"/>
              <a:gd name="T66" fmla="*/ 185 w 449"/>
              <a:gd name="T67" fmla="*/ 284 h 369"/>
              <a:gd name="T68" fmla="*/ 151 w 449"/>
              <a:gd name="T69" fmla="*/ 321 h 369"/>
              <a:gd name="T70" fmla="*/ 162 w 449"/>
              <a:gd name="T71" fmla="*/ 309 h 369"/>
              <a:gd name="T72" fmla="*/ 130 w 449"/>
              <a:gd name="T73" fmla="*/ 346 h 369"/>
              <a:gd name="T74" fmla="*/ 141 w 449"/>
              <a:gd name="T75" fmla="*/ 333 h 369"/>
              <a:gd name="T76" fmla="*/ 107 w 449"/>
              <a:gd name="T77" fmla="*/ 369 h 369"/>
              <a:gd name="T78" fmla="*/ 119 w 449"/>
              <a:gd name="T79" fmla="*/ 358 h 369"/>
              <a:gd name="T80" fmla="*/ 438 w 449"/>
              <a:gd name="T81" fmla="*/ 28 h 369"/>
              <a:gd name="T82" fmla="*/ 438 w 449"/>
              <a:gd name="T83" fmla="*/ 28 h 369"/>
              <a:gd name="T84" fmla="*/ 444 w 449"/>
              <a:gd name="T85" fmla="*/ 25 h 369"/>
              <a:gd name="T86" fmla="*/ 444 w 449"/>
              <a:gd name="T87" fmla="*/ 0 h 369"/>
              <a:gd name="T88" fmla="*/ 419 w 449"/>
              <a:gd name="T89" fmla="*/ 0 h 369"/>
              <a:gd name="T90" fmla="*/ 444 w 449"/>
              <a:gd name="T91" fmla="*/ 0 h 369"/>
              <a:gd name="T92" fmla="*/ 395 w 449"/>
              <a:gd name="T93" fmla="*/ 5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9" h="369">
                <a:moveTo>
                  <a:pt x="196" y="369"/>
                </a:moveTo>
                <a:lnTo>
                  <a:pt x="0" y="369"/>
                </a:lnTo>
                <a:lnTo>
                  <a:pt x="99" y="240"/>
                </a:lnTo>
                <a:lnTo>
                  <a:pt x="196" y="369"/>
                </a:lnTo>
                <a:moveTo>
                  <a:pt x="442" y="67"/>
                </a:moveTo>
                <a:lnTo>
                  <a:pt x="229" y="369"/>
                </a:lnTo>
                <a:lnTo>
                  <a:pt x="449" y="369"/>
                </a:lnTo>
                <a:lnTo>
                  <a:pt x="442" y="67"/>
                </a:lnTo>
                <a:moveTo>
                  <a:pt x="240" y="168"/>
                </a:moveTo>
                <a:lnTo>
                  <a:pt x="101" y="369"/>
                </a:lnTo>
                <a:lnTo>
                  <a:pt x="379" y="369"/>
                </a:lnTo>
                <a:lnTo>
                  <a:pt x="240" y="168"/>
                </a:lnTo>
                <a:moveTo>
                  <a:pt x="398" y="48"/>
                </a:moveTo>
                <a:lnTo>
                  <a:pt x="398" y="48"/>
                </a:lnTo>
                <a:moveTo>
                  <a:pt x="371" y="77"/>
                </a:moveTo>
                <a:lnTo>
                  <a:pt x="382" y="65"/>
                </a:lnTo>
                <a:moveTo>
                  <a:pt x="349" y="102"/>
                </a:moveTo>
                <a:lnTo>
                  <a:pt x="360" y="90"/>
                </a:lnTo>
                <a:moveTo>
                  <a:pt x="328" y="126"/>
                </a:moveTo>
                <a:lnTo>
                  <a:pt x="338" y="114"/>
                </a:lnTo>
                <a:moveTo>
                  <a:pt x="305" y="150"/>
                </a:moveTo>
                <a:lnTo>
                  <a:pt x="316" y="138"/>
                </a:lnTo>
                <a:moveTo>
                  <a:pt x="283" y="175"/>
                </a:moveTo>
                <a:lnTo>
                  <a:pt x="294" y="163"/>
                </a:lnTo>
                <a:moveTo>
                  <a:pt x="261" y="199"/>
                </a:moveTo>
                <a:lnTo>
                  <a:pt x="273" y="187"/>
                </a:lnTo>
                <a:moveTo>
                  <a:pt x="239" y="223"/>
                </a:moveTo>
                <a:lnTo>
                  <a:pt x="250" y="211"/>
                </a:lnTo>
                <a:moveTo>
                  <a:pt x="217" y="248"/>
                </a:moveTo>
                <a:lnTo>
                  <a:pt x="229" y="236"/>
                </a:lnTo>
                <a:moveTo>
                  <a:pt x="195" y="273"/>
                </a:moveTo>
                <a:lnTo>
                  <a:pt x="206" y="260"/>
                </a:lnTo>
                <a:moveTo>
                  <a:pt x="174" y="296"/>
                </a:moveTo>
                <a:lnTo>
                  <a:pt x="185" y="284"/>
                </a:lnTo>
                <a:moveTo>
                  <a:pt x="151" y="321"/>
                </a:moveTo>
                <a:lnTo>
                  <a:pt x="162" y="309"/>
                </a:lnTo>
                <a:moveTo>
                  <a:pt x="130" y="346"/>
                </a:moveTo>
                <a:lnTo>
                  <a:pt x="141" y="333"/>
                </a:lnTo>
                <a:moveTo>
                  <a:pt x="107" y="369"/>
                </a:moveTo>
                <a:lnTo>
                  <a:pt x="119" y="358"/>
                </a:lnTo>
                <a:moveTo>
                  <a:pt x="438" y="28"/>
                </a:moveTo>
                <a:lnTo>
                  <a:pt x="438" y="28"/>
                </a:lnTo>
                <a:moveTo>
                  <a:pt x="444" y="25"/>
                </a:moveTo>
                <a:lnTo>
                  <a:pt x="444" y="0"/>
                </a:lnTo>
                <a:lnTo>
                  <a:pt x="419" y="0"/>
                </a:lnTo>
                <a:moveTo>
                  <a:pt x="444" y="0"/>
                </a:moveTo>
                <a:lnTo>
                  <a:pt x="395" y="5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 name="Rounded Rectangle 12">
            <a:extLst>
              <a:ext uri="{FF2B5EF4-FFF2-40B4-BE49-F238E27FC236}">
                <a16:creationId xmlns:a16="http://schemas.microsoft.com/office/drawing/2014/main" id="{E04F8241-312F-E67B-2AAA-F9B4E329156A}"/>
              </a:ext>
            </a:extLst>
          </p:cNvPr>
          <p:cNvSpPr/>
          <p:nvPr/>
        </p:nvSpPr>
        <p:spPr bwMode="auto">
          <a:xfrm>
            <a:off x="3661097" y="2404183"/>
            <a:ext cx="3144903" cy="1602084"/>
          </a:xfrm>
          <a:prstGeom prst="roundRect">
            <a:avLst/>
          </a:prstGeom>
          <a:gradFill flip="none" rotWithShape="1">
            <a:gsLst>
              <a:gs pos="20000">
                <a:srgbClr val="243A5E"/>
              </a:gs>
              <a:gs pos="100000">
                <a:srgbClr val="0078D4"/>
              </a:gs>
            </a:gsLst>
            <a:lin ang="5400000" scaled="1"/>
            <a:tileRect/>
          </a:gradFill>
          <a:ln>
            <a:noFill/>
          </a:ln>
          <a:effectLst/>
        </p:spPr>
        <p:txBody>
          <a:bodyPr rot="0" spcFirstLastPara="0" vertOverflow="overflow" horzOverflow="overflow" vert="horz" wrap="none" lIns="182880" tIns="827999" rIns="18360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Segoe UI Semibold"/>
              <a:ea typeface="+mn-ea"/>
              <a:cs typeface="+mn-cs"/>
            </a:endParaRPr>
          </a:p>
        </p:txBody>
      </p:sp>
      <p:sp>
        <p:nvSpPr>
          <p:cNvPr id="20" name="Oval 19">
            <a:extLst>
              <a:ext uri="{FF2B5EF4-FFF2-40B4-BE49-F238E27FC236}">
                <a16:creationId xmlns:a16="http://schemas.microsoft.com/office/drawing/2014/main" id="{ECE582FE-FD82-7C44-1AA6-309B96465280}"/>
              </a:ext>
              <a:ext uri="{C183D7F6-B498-43B3-948B-1728B52AA6E4}">
                <adec:decorative xmlns:adec="http://schemas.microsoft.com/office/drawing/2017/decorative" val="1"/>
              </a:ext>
            </a:extLst>
          </p:cNvPr>
          <p:cNvSpPr/>
          <p:nvPr/>
        </p:nvSpPr>
        <p:spPr bwMode="auto">
          <a:xfrm>
            <a:off x="4754361" y="4384917"/>
            <a:ext cx="958377" cy="958377"/>
          </a:xfrm>
          <a:prstGeom prst="ellipse">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err="1">
              <a:ln>
                <a:noFill/>
              </a:ln>
              <a:solidFill>
                <a:srgbClr val="117865"/>
              </a:solidFill>
              <a:effectLst/>
              <a:uLnTx/>
              <a:uFillTx/>
              <a:latin typeface="Segoe UI"/>
              <a:ea typeface="Segoe UI" pitchFamily="34" charset="0"/>
              <a:cs typeface="Segoe UI" pitchFamily="34" charset="0"/>
            </a:endParaRPr>
          </a:p>
        </p:txBody>
      </p:sp>
      <p:sp>
        <p:nvSpPr>
          <p:cNvPr id="21" name="Modern_workplace" title="Icon of three people connected by a dotted line">
            <a:extLst>
              <a:ext uri="{FF2B5EF4-FFF2-40B4-BE49-F238E27FC236}">
                <a16:creationId xmlns:a16="http://schemas.microsoft.com/office/drawing/2014/main" id="{11DABE82-DFF6-9D86-572B-6F531BE68A9F}"/>
              </a:ext>
            </a:extLst>
          </p:cNvPr>
          <p:cNvSpPr>
            <a:spLocks noChangeAspect="1" noEditPoints="1"/>
          </p:cNvSpPr>
          <p:nvPr/>
        </p:nvSpPr>
        <p:spPr bwMode="auto">
          <a:xfrm>
            <a:off x="4975921" y="4624065"/>
            <a:ext cx="495378" cy="480081"/>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 name="Rounded Rectangle 10">
            <a:extLst>
              <a:ext uri="{FF2B5EF4-FFF2-40B4-BE49-F238E27FC236}">
                <a16:creationId xmlns:a16="http://schemas.microsoft.com/office/drawing/2014/main" id="{43814887-7971-E114-01D4-BCE390EE72C2}"/>
              </a:ext>
            </a:extLst>
          </p:cNvPr>
          <p:cNvSpPr/>
          <p:nvPr/>
        </p:nvSpPr>
        <p:spPr bwMode="auto">
          <a:xfrm>
            <a:off x="3661098" y="5479356"/>
            <a:ext cx="3144902" cy="1326498"/>
          </a:xfrm>
          <a:prstGeom prst="roundRect">
            <a:avLst/>
          </a:prstGeom>
          <a:gradFill flip="none" rotWithShape="1">
            <a:gsLst>
              <a:gs pos="20000">
                <a:srgbClr val="243A5E"/>
              </a:gs>
              <a:gs pos="100000">
                <a:srgbClr val="0078D4"/>
              </a:gs>
            </a:gsLst>
            <a:lin ang="5400000" scaled="1"/>
            <a:tileRect/>
          </a:gradFill>
          <a:ln>
            <a:noFill/>
          </a:ln>
          <a:effectLst/>
        </p:spPr>
        <p:txBody>
          <a:bodyPr rot="0" spcFirstLastPara="0" vertOverflow="overflow" horzOverflow="overflow" vert="horz" wrap="none" lIns="182880" tIns="827999" rIns="18360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Segoe UI Semibold"/>
              <a:ea typeface="+mn-ea"/>
              <a:cs typeface="+mn-cs"/>
            </a:endParaRPr>
          </a:p>
        </p:txBody>
      </p:sp>
      <p:sp>
        <p:nvSpPr>
          <p:cNvPr id="23" name="Oval 22">
            <a:extLst>
              <a:ext uri="{FF2B5EF4-FFF2-40B4-BE49-F238E27FC236}">
                <a16:creationId xmlns:a16="http://schemas.microsoft.com/office/drawing/2014/main" id="{2B878E8E-C68A-A7AA-2A2C-E4664B7E5807}"/>
              </a:ext>
              <a:ext uri="{C183D7F6-B498-43B3-948B-1728B52AA6E4}">
                <adec:decorative xmlns:adec="http://schemas.microsoft.com/office/drawing/2017/decorative" val="1"/>
              </a:ext>
            </a:extLst>
          </p:cNvPr>
          <p:cNvSpPr/>
          <p:nvPr/>
        </p:nvSpPr>
        <p:spPr bwMode="auto">
          <a:xfrm>
            <a:off x="9898580" y="3199335"/>
            <a:ext cx="958377" cy="958377"/>
          </a:xfrm>
          <a:prstGeom prst="ellipse">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117865"/>
              </a:solidFill>
              <a:effectLst/>
              <a:uLnTx/>
              <a:uFillTx/>
              <a:latin typeface="Segoe UI"/>
              <a:ea typeface="Segoe UI" pitchFamily="34" charset="0"/>
              <a:cs typeface="Segoe UI" pitchFamily="34" charset="0"/>
            </a:endParaRPr>
          </a:p>
        </p:txBody>
      </p:sp>
      <p:sp>
        <p:nvSpPr>
          <p:cNvPr id="24" name="globe_6" title="Icon of a monitor in front of a sphere made of lines">
            <a:extLst>
              <a:ext uri="{FF2B5EF4-FFF2-40B4-BE49-F238E27FC236}">
                <a16:creationId xmlns:a16="http://schemas.microsoft.com/office/drawing/2014/main" id="{84032038-04E9-B0E8-A2A2-D32D0511FEDE}"/>
              </a:ext>
            </a:extLst>
          </p:cNvPr>
          <p:cNvSpPr>
            <a:spLocks noChangeAspect="1" noEditPoints="1"/>
          </p:cNvSpPr>
          <p:nvPr/>
        </p:nvSpPr>
        <p:spPr bwMode="auto">
          <a:xfrm>
            <a:off x="10199348" y="3495643"/>
            <a:ext cx="341432" cy="365760"/>
          </a:xfrm>
          <a:custGeom>
            <a:avLst/>
            <a:gdLst>
              <a:gd name="T0" fmla="*/ 210 w 296"/>
              <a:gd name="T1" fmla="*/ 147 h 318"/>
              <a:gd name="T2" fmla="*/ 105 w 296"/>
              <a:gd name="T3" fmla="*/ 147 h 318"/>
              <a:gd name="T4" fmla="*/ 105 w 296"/>
              <a:gd name="T5" fmla="*/ 140 h 318"/>
              <a:gd name="T6" fmla="*/ 109 w 296"/>
              <a:gd name="T7" fmla="*/ 83 h 318"/>
              <a:gd name="T8" fmla="*/ 157 w 296"/>
              <a:gd name="T9" fmla="*/ 0 h 318"/>
              <a:gd name="T10" fmla="*/ 157 w 296"/>
              <a:gd name="T11" fmla="*/ 0 h 318"/>
              <a:gd name="T12" fmla="*/ 159 w 296"/>
              <a:gd name="T13" fmla="*/ 0 h 318"/>
              <a:gd name="T14" fmla="*/ 206 w 296"/>
              <a:gd name="T15" fmla="*/ 83 h 318"/>
              <a:gd name="T16" fmla="*/ 210 w 296"/>
              <a:gd name="T17" fmla="*/ 137 h 318"/>
              <a:gd name="T18" fmla="*/ 210 w 296"/>
              <a:gd name="T19" fmla="*/ 147 h 318"/>
              <a:gd name="T20" fmla="*/ 31 w 296"/>
              <a:gd name="T21" fmla="*/ 83 h 318"/>
              <a:gd name="T22" fmla="*/ 284 w 296"/>
              <a:gd name="T23" fmla="*/ 83 h 318"/>
              <a:gd name="T24" fmla="*/ 286 w 296"/>
              <a:gd name="T25" fmla="*/ 189 h 318"/>
              <a:gd name="T26" fmla="*/ 286 w 296"/>
              <a:gd name="T27" fmla="*/ 189 h 318"/>
              <a:gd name="T28" fmla="*/ 210 w 296"/>
              <a:gd name="T29" fmla="*/ 189 h 318"/>
              <a:gd name="T30" fmla="*/ 19 w 296"/>
              <a:gd name="T31" fmla="*/ 147 h 318"/>
              <a:gd name="T32" fmla="*/ 0 w 296"/>
              <a:gd name="T33" fmla="*/ 147 h 318"/>
              <a:gd name="T34" fmla="*/ 0 w 296"/>
              <a:gd name="T35" fmla="*/ 277 h 318"/>
              <a:gd name="T36" fmla="*/ 106 w 296"/>
              <a:gd name="T37" fmla="*/ 277 h 318"/>
              <a:gd name="T38" fmla="*/ 157 w 296"/>
              <a:gd name="T39" fmla="*/ 277 h 318"/>
              <a:gd name="T40" fmla="*/ 210 w 296"/>
              <a:gd name="T41" fmla="*/ 189 h 318"/>
              <a:gd name="T42" fmla="*/ 210 w 296"/>
              <a:gd name="T43" fmla="*/ 267 h 318"/>
              <a:gd name="T44" fmla="*/ 286 w 296"/>
              <a:gd name="T45" fmla="*/ 189 h 318"/>
              <a:gd name="T46" fmla="*/ 296 w 296"/>
              <a:gd name="T47" fmla="*/ 139 h 318"/>
              <a:gd name="T48" fmla="*/ 159 w 296"/>
              <a:gd name="T49" fmla="*/ 0 h 318"/>
              <a:gd name="T50" fmla="*/ 157 w 296"/>
              <a:gd name="T51" fmla="*/ 0 h 318"/>
              <a:gd name="T52" fmla="*/ 157 w 296"/>
              <a:gd name="T53" fmla="*/ 0 h 318"/>
              <a:gd name="T54" fmla="*/ 31 w 296"/>
              <a:gd name="T55" fmla="*/ 83 h 318"/>
              <a:gd name="T56" fmla="*/ 19 w 296"/>
              <a:gd name="T57" fmla="*/ 139 h 318"/>
              <a:gd name="T58" fmla="*/ 19 w 296"/>
              <a:gd name="T59" fmla="*/ 147 h 318"/>
              <a:gd name="T60" fmla="*/ 105 w 296"/>
              <a:gd name="T61" fmla="*/ 147 h 318"/>
              <a:gd name="T62" fmla="*/ 210 w 296"/>
              <a:gd name="T63" fmla="*/ 147 h 318"/>
              <a:gd name="T64" fmla="*/ 210 w 296"/>
              <a:gd name="T65" fmla="*/ 189 h 318"/>
              <a:gd name="T66" fmla="*/ 157 w 296"/>
              <a:gd name="T67" fmla="*/ 277 h 318"/>
              <a:gd name="T68" fmla="*/ 210 w 296"/>
              <a:gd name="T69" fmla="*/ 277 h 318"/>
              <a:gd name="T70" fmla="*/ 210 w 296"/>
              <a:gd name="T71" fmla="*/ 267 h 318"/>
              <a:gd name="T72" fmla="*/ 57 w 296"/>
              <a:gd name="T73" fmla="*/ 318 h 318"/>
              <a:gd name="T74" fmla="*/ 154 w 296"/>
              <a:gd name="T75" fmla="*/ 318 h 318"/>
              <a:gd name="T76" fmla="*/ 106 w 296"/>
              <a:gd name="T77" fmla="*/ 277 h 318"/>
              <a:gd name="T78" fmla="*/ 106 w 296"/>
              <a:gd name="T79"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6" h="318">
                <a:moveTo>
                  <a:pt x="210" y="147"/>
                </a:moveTo>
                <a:cubicBezTo>
                  <a:pt x="105" y="147"/>
                  <a:pt x="105" y="147"/>
                  <a:pt x="105" y="147"/>
                </a:cubicBezTo>
                <a:cubicBezTo>
                  <a:pt x="105" y="145"/>
                  <a:pt x="105" y="142"/>
                  <a:pt x="105" y="140"/>
                </a:cubicBezTo>
                <a:cubicBezTo>
                  <a:pt x="105" y="120"/>
                  <a:pt x="106" y="100"/>
                  <a:pt x="109" y="83"/>
                </a:cubicBezTo>
                <a:cubicBezTo>
                  <a:pt x="118" y="35"/>
                  <a:pt x="136" y="1"/>
                  <a:pt x="157" y="0"/>
                </a:cubicBezTo>
                <a:cubicBezTo>
                  <a:pt x="157" y="0"/>
                  <a:pt x="157" y="0"/>
                  <a:pt x="157" y="0"/>
                </a:cubicBezTo>
                <a:cubicBezTo>
                  <a:pt x="158" y="0"/>
                  <a:pt x="159" y="0"/>
                  <a:pt x="159" y="0"/>
                </a:cubicBezTo>
                <a:cubicBezTo>
                  <a:pt x="180" y="2"/>
                  <a:pt x="198" y="35"/>
                  <a:pt x="206" y="83"/>
                </a:cubicBezTo>
                <a:cubicBezTo>
                  <a:pt x="208" y="100"/>
                  <a:pt x="210" y="118"/>
                  <a:pt x="210" y="137"/>
                </a:cubicBezTo>
                <a:cubicBezTo>
                  <a:pt x="210" y="142"/>
                  <a:pt x="210" y="147"/>
                  <a:pt x="210" y="147"/>
                </a:cubicBezTo>
                <a:close/>
                <a:moveTo>
                  <a:pt x="31" y="83"/>
                </a:moveTo>
                <a:cubicBezTo>
                  <a:pt x="284" y="83"/>
                  <a:pt x="284" y="83"/>
                  <a:pt x="284" y="83"/>
                </a:cubicBezTo>
                <a:moveTo>
                  <a:pt x="286" y="189"/>
                </a:moveTo>
                <a:cubicBezTo>
                  <a:pt x="286" y="189"/>
                  <a:pt x="286" y="189"/>
                  <a:pt x="286" y="189"/>
                </a:cubicBezTo>
                <a:cubicBezTo>
                  <a:pt x="210" y="189"/>
                  <a:pt x="210" y="189"/>
                  <a:pt x="210" y="189"/>
                </a:cubicBezTo>
                <a:moveTo>
                  <a:pt x="19" y="147"/>
                </a:moveTo>
                <a:cubicBezTo>
                  <a:pt x="0" y="147"/>
                  <a:pt x="0" y="147"/>
                  <a:pt x="0" y="147"/>
                </a:cubicBezTo>
                <a:cubicBezTo>
                  <a:pt x="0" y="277"/>
                  <a:pt x="0" y="277"/>
                  <a:pt x="0" y="277"/>
                </a:cubicBezTo>
                <a:cubicBezTo>
                  <a:pt x="106" y="277"/>
                  <a:pt x="106" y="277"/>
                  <a:pt x="106" y="277"/>
                </a:cubicBezTo>
                <a:cubicBezTo>
                  <a:pt x="157" y="277"/>
                  <a:pt x="157" y="277"/>
                  <a:pt x="157" y="277"/>
                </a:cubicBezTo>
                <a:moveTo>
                  <a:pt x="210" y="189"/>
                </a:moveTo>
                <a:cubicBezTo>
                  <a:pt x="210" y="267"/>
                  <a:pt x="210" y="267"/>
                  <a:pt x="210" y="267"/>
                </a:cubicBezTo>
                <a:cubicBezTo>
                  <a:pt x="245" y="252"/>
                  <a:pt x="272" y="224"/>
                  <a:pt x="286" y="189"/>
                </a:cubicBezTo>
                <a:cubicBezTo>
                  <a:pt x="292" y="174"/>
                  <a:pt x="296" y="156"/>
                  <a:pt x="296" y="139"/>
                </a:cubicBezTo>
                <a:cubicBezTo>
                  <a:pt x="296" y="63"/>
                  <a:pt x="235" y="1"/>
                  <a:pt x="159" y="0"/>
                </a:cubicBezTo>
                <a:cubicBezTo>
                  <a:pt x="159" y="0"/>
                  <a:pt x="158" y="0"/>
                  <a:pt x="157" y="0"/>
                </a:cubicBezTo>
                <a:cubicBezTo>
                  <a:pt x="157" y="0"/>
                  <a:pt x="157" y="0"/>
                  <a:pt x="157" y="0"/>
                </a:cubicBezTo>
                <a:cubicBezTo>
                  <a:pt x="101" y="0"/>
                  <a:pt x="52" y="34"/>
                  <a:pt x="31" y="83"/>
                </a:cubicBezTo>
                <a:cubicBezTo>
                  <a:pt x="23" y="100"/>
                  <a:pt x="19" y="119"/>
                  <a:pt x="19" y="139"/>
                </a:cubicBezTo>
                <a:cubicBezTo>
                  <a:pt x="19" y="142"/>
                  <a:pt x="19" y="145"/>
                  <a:pt x="19" y="147"/>
                </a:cubicBezTo>
                <a:cubicBezTo>
                  <a:pt x="105" y="147"/>
                  <a:pt x="105" y="147"/>
                  <a:pt x="105" y="147"/>
                </a:cubicBezTo>
                <a:cubicBezTo>
                  <a:pt x="210" y="147"/>
                  <a:pt x="210" y="147"/>
                  <a:pt x="210" y="147"/>
                </a:cubicBezTo>
                <a:cubicBezTo>
                  <a:pt x="210" y="189"/>
                  <a:pt x="210" y="189"/>
                  <a:pt x="210" y="189"/>
                </a:cubicBezTo>
                <a:moveTo>
                  <a:pt x="157" y="277"/>
                </a:moveTo>
                <a:cubicBezTo>
                  <a:pt x="210" y="277"/>
                  <a:pt x="210" y="277"/>
                  <a:pt x="210" y="277"/>
                </a:cubicBezTo>
                <a:cubicBezTo>
                  <a:pt x="210" y="267"/>
                  <a:pt x="210" y="267"/>
                  <a:pt x="210" y="267"/>
                </a:cubicBezTo>
                <a:moveTo>
                  <a:pt x="57" y="318"/>
                </a:moveTo>
                <a:cubicBezTo>
                  <a:pt x="154" y="318"/>
                  <a:pt x="154" y="318"/>
                  <a:pt x="154" y="318"/>
                </a:cubicBezTo>
                <a:moveTo>
                  <a:pt x="106" y="277"/>
                </a:moveTo>
                <a:cubicBezTo>
                  <a:pt x="106" y="318"/>
                  <a:pt x="106" y="318"/>
                  <a:pt x="106" y="318"/>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0808"/>
              </a:solidFill>
              <a:effectLst/>
              <a:uLnTx/>
              <a:uFillTx/>
              <a:latin typeface="Segoe UI"/>
              <a:ea typeface="+mn-ea"/>
              <a:cs typeface="+mn-cs"/>
            </a:endParaRPr>
          </a:p>
        </p:txBody>
      </p:sp>
      <p:sp>
        <p:nvSpPr>
          <p:cNvPr id="26" name="Rounded Rectangle 11">
            <a:extLst>
              <a:ext uri="{FF2B5EF4-FFF2-40B4-BE49-F238E27FC236}">
                <a16:creationId xmlns:a16="http://schemas.microsoft.com/office/drawing/2014/main" id="{43CC8FBC-5AFA-AD2B-EB85-F557AED1C27E}"/>
              </a:ext>
            </a:extLst>
          </p:cNvPr>
          <p:cNvSpPr/>
          <p:nvPr/>
        </p:nvSpPr>
        <p:spPr bwMode="auto">
          <a:xfrm>
            <a:off x="8940180" y="4905352"/>
            <a:ext cx="2875177" cy="1017594"/>
          </a:xfrm>
          <a:prstGeom prst="roundRect">
            <a:avLst/>
          </a:prstGeom>
          <a:gradFill flip="none" rotWithShape="1">
            <a:gsLst>
              <a:gs pos="20000">
                <a:srgbClr val="243A5E"/>
              </a:gs>
              <a:gs pos="100000">
                <a:srgbClr val="0078D4"/>
              </a:gs>
            </a:gsLst>
            <a:lin ang="5400000" scaled="1"/>
            <a:tileRect/>
          </a:gradFill>
          <a:ln>
            <a:noFill/>
          </a:ln>
          <a:effectLst/>
        </p:spPr>
        <p:txBody>
          <a:bodyPr rot="0" spcFirstLastPara="0" vertOverflow="overflow" horzOverflow="overflow" vert="horz" wrap="none" lIns="182880" tIns="827999" rIns="18360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Segoe UI Semibold"/>
              <a:ea typeface="+mn-ea"/>
              <a:cs typeface="+mn-cs"/>
            </a:endParaRPr>
          </a:p>
        </p:txBody>
      </p:sp>
      <p:sp>
        <p:nvSpPr>
          <p:cNvPr id="39" name="TextBox 38">
            <a:extLst>
              <a:ext uri="{FF2B5EF4-FFF2-40B4-BE49-F238E27FC236}">
                <a16:creationId xmlns:a16="http://schemas.microsoft.com/office/drawing/2014/main" id="{1C715E9D-1323-CD1B-D7EF-8CF30DB19A80}"/>
              </a:ext>
            </a:extLst>
          </p:cNvPr>
          <p:cNvSpPr txBox="1"/>
          <p:nvPr/>
        </p:nvSpPr>
        <p:spPr>
          <a:xfrm>
            <a:off x="3872194" y="2469550"/>
            <a:ext cx="2584362" cy="1477328"/>
          </a:xfrm>
          <a:prstGeom prst="rect">
            <a:avLst/>
          </a:prstGeom>
          <a:noFill/>
        </p:spPr>
        <p:txBody>
          <a:bodyPr wrap="square" lIns="0" tIns="0" rIns="0" bIns="0" rtlCol="0">
            <a:spAutoFit/>
          </a:bodyPr>
          <a:lstStyle/>
          <a:p>
            <a:pPr lvl="0">
              <a:defRPr/>
            </a:pPr>
            <a:r>
              <a:rPr lang="en-US" sz="1600" kern="0" dirty="0" err="1">
                <a:solidFill>
                  <a:srgbClr val="FFFFFF"/>
                </a:solidFill>
                <a:latin typeface="Segoe UI Semibold"/>
              </a:rPr>
              <a:t>Escalado</a:t>
            </a:r>
            <a:r>
              <a:rPr lang="en-US" sz="1600" kern="0" dirty="0">
                <a:solidFill>
                  <a:srgbClr val="FFFFFF"/>
                </a:solidFill>
                <a:latin typeface="Segoe UI Semibold"/>
              </a:rPr>
              <a:t> de </a:t>
            </a:r>
            <a:r>
              <a:rPr lang="en-US" sz="1600" kern="0" dirty="0" err="1">
                <a:solidFill>
                  <a:srgbClr val="FFFFFF"/>
                </a:solidFill>
                <a:latin typeface="Segoe UI Semibold"/>
              </a:rPr>
              <a:t>los</a:t>
            </a:r>
            <a:r>
              <a:rPr lang="en-US" sz="1600" kern="0" dirty="0">
                <a:solidFill>
                  <a:srgbClr val="FFFFFF"/>
                </a:solidFill>
                <a:latin typeface="Segoe UI Semibold"/>
              </a:rPr>
              <a:t> </a:t>
            </a:r>
            <a:r>
              <a:rPr lang="en-US" sz="1600" kern="0" dirty="0" err="1">
                <a:solidFill>
                  <a:srgbClr val="FFFFFF"/>
                </a:solidFill>
                <a:latin typeface="Segoe UI Semibold"/>
              </a:rPr>
              <a:t>datos</a:t>
            </a:r>
            <a:r>
              <a:rPr lang="en-US" sz="1600" kern="0" dirty="0">
                <a:solidFill>
                  <a:srgbClr val="FFFFFF"/>
                </a:solidFill>
                <a:latin typeface="Segoe UI Semibold"/>
              </a:rPr>
              <a:t> y la </a:t>
            </a:r>
            <a:r>
              <a:rPr lang="en-US" sz="1600" kern="0" dirty="0" err="1">
                <a:solidFill>
                  <a:srgbClr val="FFFFFF"/>
                </a:solidFill>
                <a:latin typeface="Segoe UI Semibold"/>
              </a:rPr>
              <a:t>análitica</a:t>
            </a:r>
            <a:r>
              <a:rPr lang="en-US" sz="1600" kern="0" dirty="0">
                <a:solidFill>
                  <a:srgbClr val="FFFFFF"/>
                </a:solidFill>
                <a:latin typeface="Segoe UI Semibold"/>
              </a:rPr>
              <a:t> </a:t>
            </a:r>
            <a:r>
              <a:rPr lang="en-US" sz="1600" kern="0" dirty="0" err="1">
                <a:solidFill>
                  <a:srgbClr val="FFFFFF"/>
                </a:solidFill>
                <a:latin typeface="Segoe UI Semibold"/>
              </a:rPr>
              <a:t>en</a:t>
            </a:r>
            <a:r>
              <a:rPr lang="en-US" sz="1600" kern="0" dirty="0">
                <a:solidFill>
                  <a:srgbClr val="FFFFFF"/>
                </a:solidFill>
                <a:latin typeface="Segoe UI Semibold"/>
              </a:rPr>
              <a:t> </a:t>
            </a:r>
            <a:r>
              <a:rPr lang="en-US" sz="1600" kern="0" dirty="0" err="1">
                <a:solidFill>
                  <a:srgbClr val="FFFFFF"/>
                </a:solidFill>
                <a:latin typeface="Segoe UI Semibold"/>
              </a:rPr>
              <a:t>toda</a:t>
            </a:r>
            <a:r>
              <a:rPr lang="en-US" sz="1600" kern="0" dirty="0">
                <a:solidFill>
                  <a:srgbClr val="FFFFFF"/>
                </a:solidFill>
                <a:latin typeface="Segoe UI Semibold"/>
              </a:rPr>
              <a:t> la </a:t>
            </a:r>
            <a:r>
              <a:rPr lang="en-US" sz="1600" kern="0" dirty="0" err="1">
                <a:solidFill>
                  <a:srgbClr val="FFFFFF"/>
                </a:solidFill>
                <a:latin typeface="Segoe UI Semibold"/>
              </a:rPr>
              <a:t>organización</a:t>
            </a:r>
            <a:r>
              <a:rPr lang="en-US" sz="1600" kern="0" dirty="0">
                <a:solidFill>
                  <a:srgbClr val="FFFFFF"/>
                </a:solidFill>
                <a:latin typeface="Segoe UI Semibold"/>
              </a:rPr>
              <a:t> a la </a:t>
            </a:r>
            <a:r>
              <a:rPr lang="en-US" sz="1600" kern="0" dirty="0" err="1">
                <a:solidFill>
                  <a:srgbClr val="FFFFFF"/>
                </a:solidFill>
                <a:latin typeface="Segoe UI Semibold"/>
              </a:rPr>
              <a:t>vez</a:t>
            </a:r>
            <a:r>
              <a:rPr lang="en-US" sz="1600" kern="0" dirty="0">
                <a:solidFill>
                  <a:srgbClr val="FFFFFF"/>
                </a:solidFill>
                <a:latin typeface="Segoe UI Semibold"/>
              </a:rPr>
              <a:t> que se </a:t>
            </a:r>
            <a:r>
              <a:rPr lang="en-US" sz="1600" kern="0" dirty="0" err="1">
                <a:solidFill>
                  <a:srgbClr val="FFFFFF"/>
                </a:solidFill>
                <a:latin typeface="Segoe UI Semibold"/>
              </a:rPr>
              <a:t>reducen</a:t>
            </a:r>
            <a:r>
              <a:rPr lang="en-US" sz="1600" kern="0" dirty="0">
                <a:solidFill>
                  <a:srgbClr val="FFFFFF"/>
                </a:solidFill>
                <a:latin typeface="Segoe UI Semibold"/>
              </a:rPr>
              <a:t> </a:t>
            </a:r>
            <a:r>
              <a:rPr lang="en-US" sz="1600" kern="0" dirty="0" err="1">
                <a:solidFill>
                  <a:srgbClr val="FFFFFF"/>
                </a:solidFill>
                <a:latin typeface="Segoe UI Semibold"/>
              </a:rPr>
              <a:t>los</a:t>
            </a:r>
            <a:r>
              <a:rPr lang="en-US" sz="1600" kern="0" dirty="0">
                <a:solidFill>
                  <a:srgbClr val="FFFFFF"/>
                </a:solidFill>
                <a:latin typeface="Segoe UI Semibold"/>
              </a:rPr>
              <a:t> </a:t>
            </a:r>
            <a:r>
              <a:rPr lang="en-US" sz="1600" kern="0" dirty="0" err="1">
                <a:solidFill>
                  <a:srgbClr val="FFFFFF"/>
                </a:solidFill>
                <a:latin typeface="Segoe UI Semibold"/>
              </a:rPr>
              <a:t>costos</a:t>
            </a:r>
            <a:r>
              <a:rPr lang="en-US" sz="1600" kern="0" dirty="0">
                <a:solidFill>
                  <a:srgbClr val="FFFFFF"/>
                </a:solidFill>
                <a:latin typeface="Segoe UI Semibold"/>
              </a:rPr>
              <a:t> y se </a:t>
            </a:r>
            <a:r>
              <a:rPr lang="en-US" sz="1600" kern="0" dirty="0" err="1">
                <a:solidFill>
                  <a:srgbClr val="FFFFFF"/>
                </a:solidFill>
                <a:latin typeface="Segoe UI Semibold"/>
              </a:rPr>
              <a:t>optimizan</a:t>
            </a:r>
            <a:r>
              <a:rPr lang="en-US" sz="1600" kern="0" dirty="0">
                <a:solidFill>
                  <a:srgbClr val="FFFFFF"/>
                </a:solidFill>
                <a:latin typeface="Segoe UI Semibold"/>
              </a:rPr>
              <a:t> </a:t>
            </a:r>
            <a:r>
              <a:rPr lang="en-US" sz="1600" kern="0" dirty="0" err="1">
                <a:solidFill>
                  <a:srgbClr val="FFFFFF"/>
                </a:solidFill>
                <a:latin typeface="Segoe UI Semibold"/>
              </a:rPr>
              <a:t>los</a:t>
            </a:r>
            <a:r>
              <a:rPr lang="en-US" sz="1600" kern="0" dirty="0">
                <a:solidFill>
                  <a:srgbClr val="FFFFFF"/>
                </a:solidFill>
                <a:latin typeface="Segoe UI Semibold"/>
              </a:rPr>
              <a:t> </a:t>
            </a:r>
            <a:r>
              <a:rPr lang="en-US" sz="1600" kern="0" dirty="0" err="1">
                <a:solidFill>
                  <a:srgbClr val="FFFFFF"/>
                </a:solidFill>
                <a:latin typeface="Segoe UI Semibold"/>
              </a:rPr>
              <a:t>datos</a:t>
            </a:r>
            <a:r>
              <a:rPr lang="en-US" sz="1600" kern="0" dirty="0">
                <a:solidFill>
                  <a:srgbClr val="FFFFFF"/>
                </a:solidFill>
                <a:latin typeface="Segoe UI Semibold"/>
              </a:rPr>
              <a:t> y la </a:t>
            </a:r>
            <a:r>
              <a:rPr lang="en-US" sz="1600" kern="0" dirty="0" err="1">
                <a:solidFill>
                  <a:srgbClr val="FFFFFF"/>
                </a:solidFill>
                <a:latin typeface="Segoe UI Semibold"/>
              </a:rPr>
              <a:t>gestión</a:t>
            </a:r>
            <a:r>
              <a:rPr lang="en-US" sz="1600" kern="0" dirty="0">
                <a:solidFill>
                  <a:srgbClr val="FFFFFF"/>
                </a:solidFill>
                <a:latin typeface="Segoe UI Semibold"/>
              </a:rPr>
              <a:t> </a:t>
            </a:r>
            <a:r>
              <a:rPr lang="en-US" sz="1600" kern="0" dirty="0" err="1">
                <a:solidFill>
                  <a:srgbClr val="FFFFFF"/>
                </a:solidFill>
                <a:latin typeface="Segoe UI Semibold"/>
              </a:rPr>
              <a:t>existentes</a:t>
            </a:r>
            <a:endParaRPr kumimoji="0" lang="en-US" sz="2000" b="0" i="0" u="none" strike="noStrike" kern="1200" cap="none" spc="0" normalizeH="0" baseline="0" noProof="0" dirty="0" err="1">
              <a:ln>
                <a:noFill/>
              </a:ln>
              <a:solidFill>
                <a:srgbClr val="080808"/>
              </a:solidFill>
              <a:effectLst/>
              <a:uLnTx/>
              <a:uFillTx/>
              <a:latin typeface="Segoe UI"/>
              <a:ea typeface="+mn-ea"/>
              <a:cs typeface="+mn-cs"/>
            </a:endParaRPr>
          </a:p>
        </p:txBody>
      </p:sp>
      <p:sp>
        <p:nvSpPr>
          <p:cNvPr id="40" name="Rounded Rectangle 12">
            <a:extLst>
              <a:ext uri="{FF2B5EF4-FFF2-40B4-BE49-F238E27FC236}">
                <a16:creationId xmlns:a16="http://schemas.microsoft.com/office/drawing/2014/main" id="{50B82E7F-56EC-8C06-EAC1-F0B3B02F4A5B}"/>
              </a:ext>
            </a:extLst>
          </p:cNvPr>
          <p:cNvSpPr/>
          <p:nvPr/>
        </p:nvSpPr>
        <p:spPr bwMode="auto">
          <a:xfrm>
            <a:off x="8968329" y="1331047"/>
            <a:ext cx="2740452" cy="1385789"/>
          </a:xfrm>
          <a:prstGeom prst="roundRect">
            <a:avLst/>
          </a:prstGeom>
          <a:gradFill flip="none" rotWithShape="1">
            <a:gsLst>
              <a:gs pos="20000">
                <a:srgbClr val="243A5E"/>
              </a:gs>
              <a:gs pos="100000">
                <a:srgbClr val="0078D4"/>
              </a:gs>
            </a:gsLst>
            <a:lin ang="5400000" scaled="1"/>
            <a:tileRect/>
          </a:gradFill>
          <a:ln>
            <a:noFill/>
          </a:ln>
          <a:effectLst/>
        </p:spPr>
        <p:txBody>
          <a:bodyPr rot="0" spcFirstLastPara="0" vertOverflow="overflow" horzOverflow="overflow" vert="horz" wrap="none" lIns="182880" tIns="827999" rIns="18360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Segoe UI Semibold"/>
              <a:ea typeface="+mn-ea"/>
              <a:cs typeface="+mn-cs"/>
            </a:endParaRPr>
          </a:p>
        </p:txBody>
      </p:sp>
      <p:sp>
        <p:nvSpPr>
          <p:cNvPr id="41" name="TextBox 40">
            <a:extLst>
              <a:ext uri="{FF2B5EF4-FFF2-40B4-BE49-F238E27FC236}">
                <a16:creationId xmlns:a16="http://schemas.microsoft.com/office/drawing/2014/main" id="{10178EA4-0E99-C098-42D4-37547F125B7F}"/>
              </a:ext>
            </a:extLst>
          </p:cNvPr>
          <p:cNvSpPr txBox="1"/>
          <p:nvPr/>
        </p:nvSpPr>
        <p:spPr>
          <a:xfrm>
            <a:off x="9205130" y="1303350"/>
            <a:ext cx="2584362" cy="1477328"/>
          </a:xfrm>
          <a:prstGeom prst="rect">
            <a:avLst/>
          </a:prstGeom>
          <a:noFill/>
        </p:spPr>
        <p:txBody>
          <a:bodyPr wrap="square" lIns="0" tIns="0" rIns="0" bIns="0" rtlCol="0">
            <a:spAutoFit/>
          </a:bodyPr>
          <a:lstStyle/>
          <a:p>
            <a:pPr>
              <a:spcAft>
                <a:spcPts val="800"/>
              </a:spcAft>
              <a:defRPr/>
            </a:pPr>
            <a:r>
              <a:rPr lang="en-US" sz="1600" kern="0" dirty="0" err="1">
                <a:solidFill>
                  <a:srgbClr val="FFFFFF"/>
                </a:solidFill>
                <a:latin typeface="Segoe UI Semibold"/>
              </a:rPr>
              <a:t>Creciente</a:t>
            </a:r>
            <a:r>
              <a:rPr lang="en-US" sz="1600" kern="0" dirty="0">
                <a:solidFill>
                  <a:srgbClr val="FFFFFF"/>
                </a:solidFill>
                <a:latin typeface="Segoe UI Semibold"/>
              </a:rPr>
              <a:t> </a:t>
            </a:r>
            <a:r>
              <a:rPr lang="en-US" sz="1600" kern="0" dirty="0" err="1">
                <a:solidFill>
                  <a:srgbClr val="FFFFFF"/>
                </a:solidFill>
                <a:latin typeface="Segoe UI Semibold"/>
              </a:rPr>
              <a:t>adopción</a:t>
            </a:r>
            <a:r>
              <a:rPr lang="en-US" sz="1600" kern="0" dirty="0">
                <a:solidFill>
                  <a:srgbClr val="FFFFFF"/>
                </a:solidFill>
                <a:latin typeface="Segoe UI Semibold"/>
              </a:rPr>
              <a:t> de BI para </a:t>
            </a:r>
            <a:r>
              <a:rPr lang="en-US" sz="1600" kern="0" dirty="0" err="1">
                <a:solidFill>
                  <a:srgbClr val="FFFFFF"/>
                </a:solidFill>
                <a:latin typeface="Segoe UI Semibold"/>
              </a:rPr>
              <a:t>impulsar</a:t>
            </a:r>
            <a:r>
              <a:rPr lang="en-US" sz="1600" kern="0" dirty="0">
                <a:solidFill>
                  <a:srgbClr val="FFFFFF"/>
                </a:solidFill>
                <a:latin typeface="Segoe UI Semibold"/>
              </a:rPr>
              <a:t> </a:t>
            </a:r>
            <a:r>
              <a:rPr lang="en-US" sz="1600" kern="0" dirty="0" err="1">
                <a:solidFill>
                  <a:srgbClr val="FFFFFF"/>
                </a:solidFill>
                <a:latin typeface="Segoe UI Semibold"/>
              </a:rPr>
              <a:t>una</a:t>
            </a:r>
            <a:r>
              <a:rPr lang="en-US" sz="1600" kern="0" dirty="0">
                <a:solidFill>
                  <a:srgbClr val="FFFFFF"/>
                </a:solidFill>
                <a:latin typeface="Segoe UI Semibold"/>
              </a:rPr>
              <a:t> </a:t>
            </a:r>
            <a:r>
              <a:rPr lang="en-US" sz="1600" kern="0" dirty="0" err="1">
                <a:solidFill>
                  <a:srgbClr val="FFFFFF"/>
                </a:solidFill>
                <a:latin typeface="Segoe UI Semibold"/>
              </a:rPr>
              <a:t>organización</a:t>
            </a:r>
            <a:r>
              <a:rPr lang="en-US" sz="1600" kern="0" dirty="0">
                <a:solidFill>
                  <a:srgbClr val="FFFFFF"/>
                </a:solidFill>
                <a:latin typeface="Segoe UI Semibold"/>
              </a:rPr>
              <a:t> </a:t>
            </a:r>
            <a:r>
              <a:rPr lang="en-US" sz="1600" kern="0" dirty="0" err="1">
                <a:solidFill>
                  <a:srgbClr val="FFFFFF"/>
                </a:solidFill>
                <a:latin typeface="Segoe UI Semibold"/>
              </a:rPr>
              <a:t>basada</a:t>
            </a:r>
            <a:r>
              <a:rPr lang="en-US" sz="1600" kern="0" dirty="0">
                <a:solidFill>
                  <a:srgbClr val="FFFFFF"/>
                </a:solidFill>
                <a:latin typeface="Segoe UI Semibold"/>
              </a:rPr>
              <a:t> </a:t>
            </a:r>
            <a:r>
              <a:rPr lang="en-US" sz="1600" kern="0" dirty="0" err="1">
                <a:solidFill>
                  <a:srgbClr val="FFFFFF"/>
                </a:solidFill>
                <a:latin typeface="Segoe UI Semibold"/>
              </a:rPr>
              <a:t>en</a:t>
            </a:r>
            <a:r>
              <a:rPr lang="en-US" sz="1600" kern="0" dirty="0">
                <a:solidFill>
                  <a:srgbClr val="FFFFFF"/>
                </a:solidFill>
                <a:latin typeface="Segoe UI Semibold"/>
              </a:rPr>
              <a:t> </a:t>
            </a:r>
            <a:r>
              <a:rPr lang="en-US" sz="1600" kern="0" dirty="0" err="1">
                <a:solidFill>
                  <a:srgbClr val="FFFFFF"/>
                </a:solidFill>
                <a:latin typeface="Segoe UI Semibold"/>
              </a:rPr>
              <a:t>datos</a:t>
            </a:r>
            <a:r>
              <a:rPr lang="en-US" sz="1600" kern="0" dirty="0">
                <a:solidFill>
                  <a:srgbClr val="FFFFFF"/>
                </a:solidFill>
                <a:latin typeface="Segoe UI Semibold"/>
              </a:rPr>
              <a:t> </a:t>
            </a:r>
            <a:r>
              <a:rPr lang="en-US" sz="1600" kern="0" dirty="0" err="1">
                <a:solidFill>
                  <a:srgbClr val="FFFFFF"/>
                </a:solidFill>
                <a:latin typeface="Segoe UI Semibold"/>
              </a:rPr>
              <a:t>en</a:t>
            </a:r>
            <a:r>
              <a:rPr lang="en-US" sz="1600" kern="0" dirty="0">
                <a:solidFill>
                  <a:srgbClr val="FFFFFF"/>
                </a:solidFill>
                <a:latin typeface="Segoe UI Semibold"/>
              </a:rPr>
              <a:t> </a:t>
            </a:r>
            <a:r>
              <a:rPr lang="en-US" sz="1600" kern="0" dirty="0" err="1">
                <a:solidFill>
                  <a:srgbClr val="FFFFFF"/>
                </a:solidFill>
                <a:latin typeface="Segoe UI Semibold"/>
              </a:rPr>
              <a:t>todas</a:t>
            </a:r>
            <a:r>
              <a:rPr lang="en-US" sz="1600" kern="0" dirty="0">
                <a:solidFill>
                  <a:srgbClr val="FFFFFF"/>
                </a:solidFill>
                <a:latin typeface="Segoe UI Semibold"/>
              </a:rPr>
              <a:t> las </a:t>
            </a:r>
            <a:r>
              <a:rPr lang="en-US" sz="1600" kern="0" dirty="0" err="1">
                <a:solidFill>
                  <a:srgbClr val="FFFFFF"/>
                </a:solidFill>
                <a:latin typeface="Segoe UI Semibold"/>
              </a:rPr>
              <a:t>líneas</a:t>
            </a:r>
            <a:r>
              <a:rPr lang="en-US" sz="1600" kern="0" dirty="0">
                <a:solidFill>
                  <a:srgbClr val="FFFFFF"/>
                </a:solidFill>
                <a:latin typeface="Segoe UI Semibold"/>
              </a:rPr>
              <a:t> de </a:t>
            </a:r>
            <a:r>
              <a:rPr lang="en-US" sz="1600" kern="0" dirty="0" err="1">
                <a:solidFill>
                  <a:srgbClr val="FFFFFF"/>
                </a:solidFill>
                <a:latin typeface="Segoe UI Semibold"/>
              </a:rPr>
              <a:t>negocio</a:t>
            </a:r>
            <a:r>
              <a:rPr lang="en-US" sz="1600" kern="0" dirty="0">
                <a:solidFill>
                  <a:srgbClr val="FFFFFF"/>
                </a:solidFill>
                <a:latin typeface="Segoe UI Semibold"/>
              </a:rPr>
              <a:t> y </a:t>
            </a:r>
            <a:r>
              <a:rPr lang="en-US" sz="1600" kern="0" dirty="0" err="1">
                <a:solidFill>
                  <a:srgbClr val="FFFFFF"/>
                </a:solidFill>
                <a:latin typeface="Segoe UI Semibold"/>
              </a:rPr>
              <a:t>equipos</a:t>
            </a:r>
            <a:r>
              <a:rPr lang="en-US" sz="1600" kern="0" dirty="0">
                <a:solidFill>
                  <a:srgbClr val="FFFFFF"/>
                </a:solidFill>
                <a:latin typeface="Segoe UI Semibold"/>
              </a:rPr>
              <a:t> de </a:t>
            </a:r>
            <a:r>
              <a:rPr lang="en-US" sz="1600" kern="0" dirty="0" err="1">
                <a:solidFill>
                  <a:srgbClr val="FFFFFF"/>
                </a:solidFill>
                <a:latin typeface="Segoe UI Semibold"/>
              </a:rPr>
              <a:t>trabajo</a:t>
            </a:r>
            <a:endParaRPr lang="en-US" sz="1600" kern="0" dirty="0">
              <a:solidFill>
                <a:srgbClr val="FFFFFF"/>
              </a:solidFill>
              <a:latin typeface="Segoe UI Semibold"/>
            </a:endParaRPr>
          </a:p>
        </p:txBody>
      </p:sp>
      <p:sp>
        <p:nvSpPr>
          <p:cNvPr id="43" name="TextBox 42">
            <a:extLst>
              <a:ext uri="{FF2B5EF4-FFF2-40B4-BE49-F238E27FC236}">
                <a16:creationId xmlns:a16="http://schemas.microsoft.com/office/drawing/2014/main" id="{C62897D3-59EF-3751-6CD3-2BD0F7F13BBF}"/>
              </a:ext>
            </a:extLst>
          </p:cNvPr>
          <p:cNvSpPr txBox="1"/>
          <p:nvPr/>
        </p:nvSpPr>
        <p:spPr>
          <a:xfrm>
            <a:off x="3956688" y="5533547"/>
            <a:ext cx="2584362" cy="1231106"/>
          </a:xfrm>
          <a:prstGeom prst="rect">
            <a:avLst/>
          </a:prstGeom>
          <a:noFill/>
        </p:spPr>
        <p:txBody>
          <a:bodyPr wrap="square" lIns="0" tIns="0" rIns="0" bIns="0" rtlCol="0">
            <a:spAutoFit/>
          </a:bodyPr>
          <a:lstStyle/>
          <a:p>
            <a:pPr lvl="0">
              <a:defRPr/>
            </a:pPr>
            <a:r>
              <a:rPr lang="en-US" sz="1600" kern="0" dirty="0" err="1">
                <a:solidFill>
                  <a:srgbClr val="FFFFFF"/>
                </a:solidFill>
                <a:latin typeface="Segoe UI Semibold"/>
              </a:rPr>
              <a:t>Hacer</a:t>
            </a:r>
            <a:r>
              <a:rPr lang="en-US" sz="1600" kern="0" dirty="0">
                <a:solidFill>
                  <a:srgbClr val="FFFFFF"/>
                </a:solidFill>
                <a:latin typeface="Segoe UI Semibold"/>
              </a:rPr>
              <a:t> que </a:t>
            </a:r>
            <a:r>
              <a:rPr lang="en-US" sz="1600" kern="0" dirty="0" err="1">
                <a:solidFill>
                  <a:srgbClr val="FFFFFF"/>
                </a:solidFill>
                <a:latin typeface="Segoe UI Semibold"/>
              </a:rPr>
              <a:t>los</a:t>
            </a:r>
            <a:r>
              <a:rPr lang="en-US" sz="1600" kern="0" dirty="0">
                <a:solidFill>
                  <a:srgbClr val="FFFFFF"/>
                </a:solidFill>
                <a:latin typeface="Segoe UI Semibold"/>
              </a:rPr>
              <a:t> </a:t>
            </a:r>
            <a:r>
              <a:rPr lang="en-US" sz="1600" kern="0" dirty="0" err="1">
                <a:solidFill>
                  <a:srgbClr val="FFFFFF"/>
                </a:solidFill>
                <a:latin typeface="Segoe UI Semibold"/>
              </a:rPr>
              <a:t>datos</a:t>
            </a:r>
            <a:r>
              <a:rPr lang="en-US" sz="1600" kern="0" dirty="0">
                <a:solidFill>
                  <a:srgbClr val="FFFFFF"/>
                </a:solidFill>
                <a:latin typeface="Segoe UI Semibold"/>
              </a:rPr>
              <a:t> </a:t>
            </a:r>
            <a:r>
              <a:rPr lang="en-US" sz="1600" kern="0" dirty="0" err="1">
                <a:solidFill>
                  <a:srgbClr val="FFFFFF"/>
                </a:solidFill>
                <a:latin typeface="Segoe UI Semibold"/>
              </a:rPr>
              <a:t>sean</a:t>
            </a:r>
            <a:r>
              <a:rPr lang="en-US" sz="1600" kern="0" dirty="0">
                <a:solidFill>
                  <a:srgbClr val="FFFFFF"/>
                </a:solidFill>
                <a:latin typeface="Segoe UI Semibold"/>
              </a:rPr>
              <a:t> </a:t>
            </a:r>
            <a:r>
              <a:rPr lang="en-US" sz="1600" kern="0" dirty="0" err="1">
                <a:solidFill>
                  <a:srgbClr val="FFFFFF"/>
                </a:solidFill>
                <a:latin typeface="Segoe UI Semibold"/>
              </a:rPr>
              <a:t>más</a:t>
            </a:r>
            <a:r>
              <a:rPr lang="en-US" sz="1600" kern="0" dirty="0">
                <a:solidFill>
                  <a:srgbClr val="FFFFFF"/>
                </a:solidFill>
                <a:latin typeface="Segoe UI Semibold"/>
              </a:rPr>
              <a:t> </a:t>
            </a:r>
            <a:r>
              <a:rPr lang="en-US" sz="1600" kern="0" dirty="0" err="1">
                <a:solidFill>
                  <a:srgbClr val="FFFFFF"/>
                </a:solidFill>
                <a:latin typeface="Segoe UI Semibold"/>
              </a:rPr>
              <a:t>accesibles</a:t>
            </a:r>
            <a:r>
              <a:rPr lang="en-US" sz="1600" kern="0" dirty="0">
                <a:solidFill>
                  <a:srgbClr val="FFFFFF"/>
                </a:solidFill>
                <a:latin typeface="Segoe UI Semibold"/>
              </a:rPr>
              <a:t> para </a:t>
            </a:r>
            <a:r>
              <a:rPr lang="en-US" sz="1600" kern="0" dirty="0" err="1">
                <a:solidFill>
                  <a:srgbClr val="FFFFFF"/>
                </a:solidFill>
                <a:latin typeface="Segoe UI Semibold"/>
              </a:rPr>
              <a:t>los</a:t>
            </a:r>
            <a:r>
              <a:rPr lang="en-US" sz="1600" kern="0" dirty="0">
                <a:solidFill>
                  <a:srgbClr val="FFFFFF"/>
                </a:solidFill>
                <a:latin typeface="Segoe UI Semibold"/>
              </a:rPr>
              <a:t> </a:t>
            </a:r>
            <a:r>
              <a:rPr lang="en-US" sz="1600" kern="0" dirty="0" err="1">
                <a:solidFill>
                  <a:srgbClr val="FFFFFF"/>
                </a:solidFill>
                <a:latin typeface="Segoe UI Semibold"/>
              </a:rPr>
              <a:t>usuarios</a:t>
            </a:r>
            <a:r>
              <a:rPr lang="en-US" sz="1600" kern="0" dirty="0">
                <a:solidFill>
                  <a:srgbClr val="FFFFFF"/>
                </a:solidFill>
                <a:latin typeface="Segoe UI Semibold"/>
              </a:rPr>
              <a:t> </a:t>
            </a:r>
            <a:r>
              <a:rPr lang="en-US" sz="1600" kern="0" dirty="0" err="1">
                <a:solidFill>
                  <a:srgbClr val="FFFFFF"/>
                </a:solidFill>
                <a:latin typeface="Segoe UI Semibold"/>
              </a:rPr>
              <a:t>técnicos</a:t>
            </a:r>
            <a:r>
              <a:rPr lang="en-US" sz="1600" kern="0" dirty="0">
                <a:solidFill>
                  <a:srgbClr val="FFFFFF"/>
                </a:solidFill>
                <a:latin typeface="Segoe UI Semibold"/>
              </a:rPr>
              <a:t> y no </a:t>
            </a:r>
            <a:r>
              <a:rPr lang="en-US" sz="1600" kern="0" dirty="0" err="1">
                <a:solidFill>
                  <a:srgbClr val="FFFFFF"/>
                </a:solidFill>
                <a:latin typeface="Segoe UI Semibold"/>
              </a:rPr>
              <a:t>técnicos</a:t>
            </a:r>
            <a:r>
              <a:rPr lang="en-US" sz="1600" kern="0" dirty="0">
                <a:solidFill>
                  <a:srgbClr val="FFFFFF"/>
                </a:solidFill>
                <a:latin typeface="Segoe UI Semibold"/>
              </a:rPr>
              <a:t> de </a:t>
            </a:r>
            <a:r>
              <a:rPr lang="en-US" sz="1600" kern="0" dirty="0" err="1">
                <a:solidFill>
                  <a:srgbClr val="FFFFFF"/>
                </a:solidFill>
                <a:latin typeface="Segoe UI Semibold"/>
              </a:rPr>
              <a:t>una</a:t>
            </a:r>
            <a:r>
              <a:rPr lang="en-US" sz="1600" kern="0" dirty="0">
                <a:solidFill>
                  <a:srgbClr val="FFFFFF"/>
                </a:solidFill>
                <a:latin typeface="Segoe UI Semibold"/>
              </a:rPr>
              <a:t> </a:t>
            </a:r>
            <a:r>
              <a:rPr lang="en-US" sz="1600" kern="0" dirty="0" err="1">
                <a:solidFill>
                  <a:srgbClr val="FFFFFF"/>
                </a:solidFill>
                <a:latin typeface="Segoe UI Semibold"/>
              </a:rPr>
              <a:t>manera</a:t>
            </a:r>
            <a:r>
              <a:rPr lang="en-US" sz="1600" kern="0" dirty="0">
                <a:solidFill>
                  <a:srgbClr val="FFFFFF"/>
                </a:solidFill>
                <a:latin typeface="Segoe UI Semibold"/>
              </a:rPr>
              <a:t> </a:t>
            </a:r>
            <a:r>
              <a:rPr lang="en-US" sz="1600" kern="0" dirty="0" err="1">
                <a:solidFill>
                  <a:srgbClr val="FFFFFF"/>
                </a:solidFill>
                <a:latin typeface="Segoe UI Semibold"/>
              </a:rPr>
              <a:t>gobernada</a:t>
            </a:r>
            <a:r>
              <a:rPr lang="en-US" sz="1600" kern="0" dirty="0">
                <a:solidFill>
                  <a:srgbClr val="FFFFFF"/>
                </a:solidFill>
                <a:latin typeface="Segoe UI Semibold"/>
              </a:rPr>
              <a:t> y </a:t>
            </a:r>
            <a:r>
              <a:rPr lang="en-US" sz="1600" kern="0" dirty="0" err="1">
                <a:solidFill>
                  <a:srgbClr val="FFFFFF"/>
                </a:solidFill>
                <a:latin typeface="Segoe UI Semibold"/>
              </a:rPr>
              <a:t>segura</a:t>
            </a:r>
            <a:endParaRPr kumimoji="0" lang="en-US" sz="2000" b="0" i="0" u="none" strike="noStrike" kern="1200" cap="none" spc="0" normalizeH="0" baseline="0" noProof="0" dirty="0" err="1">
              <a:ln>
                <a:noFill/>
              </a:ln>
              <a:solidFill>
                <a:srgbClr val="080808"/>
              </a:solidFill>
              <a:effectLst/>
              <a:uLnTx/>
              <a:uFillTx/>
              <a:latin typeface="Segoe UI"/>
              <a:ea typeface="+mn-ea"/>
              <a:cs typeface="+mn-cs"/>
            </a:endParaRPr>
          </a:p>
        </p:txBody>
      </p:sp>
      <p:sp>
        <p:nvSpPr>
          <p:cNvPr id="44" name="TextBox 43">
            <a:extLst>
              <a:ext uri="{FF2B5EF4-FFF2-40B4-BE49-F238E27FC236}">
                <a16:creationId xmlns:a16="http://schemas.microsoft.com/office/drawing/2014/main" id="{9A3FF4F5-B3B8-2A30-58AE-BC1028D79100}"/>
              </a:ext>
            </a:extLst>
          </p:cNvPr>
          <p:cNvSpPr txBox="1"/>
          <p:nvPr/>
        </p:nvSpPr>
        <p:spPr>
          <a:xfrm>
            <a:off x="9185793" y="5028720"/>
            <a:ext cx="2584362" cy="738664"/>
          </a:xfrm>
          <a:prstGeom prst="rect">
            <a:avLst/>
          </a:prstGeom>
          <a:noFill/>
        </p:spPr>
        <p:txBody>
          <a:bodyPr wrap="square" lIns="0" tIns="0" rIns="0" bIns="0" rtlCol="0">
            <a:spAutoFit/>
          </a:bodyPr>
          <a:lstStyle/>
          <a:p>
            <a:pPr lvl="0">
              <a:spcAft>
                <a:spcPts val="800"/>
              </a:spcAft>
              <a:defRPr/>
            </a:pPr>
            <a:r>
              <a:rPr lang="en-US" sz="1600" b="1" dirty="0">
                <a:solidFill>
                  <a:srgbClr val="FFFFFF"/>
                </a:solidFill>
                <a:latin typeface="Segoe UI" panose="020B0502040204020203" pitchFamily="34" charset="0"/>
                <a:ea typeface="Yu Mincho" panose="02020400000000000000" pitchFamily="18" charset="-128"/>
              </a:rPr>
              <a:t>Romper </a:t>
            </a:r>
            <a:r>
              <a:rPr lang="en-US" sz="1600" b="1" dirty="0" err="1">
                <a:solidFill>
                  <a:srgbClr val="FFFFFF"/>
                </a:solidFill>
                <a:latin typeface="Segoe UI" panose="020B0502040204020203" pitchFamily="34" charset="0"/>
                <a:ea typeface="Yu Mincho" panose="02020400000000000000" pitchFamily="18" charset="-128"/>
              </a:rPr>
              <a:t>los</a:t>
            </a:r>
            <a:r>
              <a:rPr lang="en-US" sz="1600" b="1" dirty="0">
                <a:solidFill>
                  <a:srgbClr val="FFFFFF"/>
                </a:solidFill>
                <a:latin typeface="Segoe UI" panose="020B0502040204020203" pitchFamily="34" charset="0"/>
                <a:ea typeface="Yu Mincho" panose="02020400000000000000" pitchFamily="18" charset="-128"/>
              </a:rPr>
              <a:t> silos de </a:t>
            </a:r>
            <a:r>
              <a:rPr lang="en-US" sz="1600" b="1" dirty="0" err="1">
                <a:solidFill>
                  <a:srgbClr val="FFFFFF"/>
                </a:solidFill>
                <a:latin typeface="Segoe UI" panose="020B0502040204020203" pitchFamily="34" charset="0"/>
                <a:ea typeface="Yu Mincho" panose="02020400000000000000" pitchFamily="18" charset="-128"/>
              </a:rPr>
              <a:t>datos</a:t>
            </a:r>
            <a:r>
              <a:rPr lang="en-US" sz="1600" b="1" dirty="0">
                <a:solidFill>
                  <a:srgbClr val="FFFFFF"/>
                </a:solidFill>
                <a:latin typeface="Segoe UI" panose="020B0502040204020203" pitchFamily="34" charset="0"/>
                <a:ea typeface="Yu Mincho" panose="02020400000000000000" pitchFamily="18" charset="-128"/>
              </a:rPr>
              <a:t> y </a:t>
            </a:r>
            <a:r>
              <a:rPr lang="en-US" sz="1600" b="1" dirty="0" err="1">
                <a:solidFill>
                  <a:srgbClr val="FFFFFF"/>
                </a:solidFill>
                <a:latin typeface="Segoe UI" panose="020B0502040204020203" pitchFamily="34" charset="0"/>
                <a:ea typeface="Yu Mincho" panose="02020400000000000000" pitchFamily="18" charset="-128"/>
              </a:rPr>
              <a:t>eliminar</a:t>
            </a:r>
            <a:r>
              <a:rPr lang="en-US" sz="1600" b="1" dirty="0">
                <a:solidFill>
                  <a:srgbClr val="FFFFFF"/>
                </a:solidFill>
                <a:latin typeface="Segoe UI" panose="020B0502040204020203" pitchFamily="34" charset="0"/>
                <a:ea typeface="Yu Mincho" panose="02020400000000000000" pitchFamily="18" charset="-128"/>
              </a:rPr>
              <a:t> la </a:t>
            </a:r>
            <a:r>
              <a:rPr lang="en-US" sz="1600" b="1" dirty="0" err="1">
                <a:solidFill>
                  <a:srgbClr val="FFFFFF"/>
                </a:solidFill>
                <a:latin typeface="Segoe UI" panose="020B0502040204020203" pitchFamily="34" charset="0"/>
                <a:ea typeface="Yu Mincho" panose="02020400000000000000" pitchFamily="18" charset="-128"/>
              </a:rPr>
              <a:t>expansión</a:t>
            </a:r>
            <a:r>
              <a:rPr lang="en-US" sz="1600" b="1" dirty="0">
                <a:solidFill>
                  <a:srgbClr val="FFFFFF"/>
                </a:solidFill>
                <a:latin typeface="Segoe UI" panose="020B0502040204020203" pitchFamily="34" charset="0"/>
                <a:ea typeface="Yu Mincho" panose="02020400000000000000" pitchFamily="18" charset="-128"/>
              </a:rPr>
              <a:t> </a:t>
            </a:r>
            <a:r>
              <a:rPr lang="en-US" sz="1600" b="1" dirty="0" err="1">
                <a:solidFill>
                  <a:srgbClr val="FFFFFF"/>
                </a:solidFill>
                <a:latin typeface="Segoe UI" panose="020B0502040204020203" pitchFamily="34" charset="0"/>
                <a:ea typeface="Yu Mincho" panose="02020400000000000000" pitchFamily="18" charset="-128"/>
              </a:rPr>
              <a:t>innecesaria</a:t>
            </a:r>
            <a:r>
              <a:rPr lang="en-US" sz="1600" b="1" dirty="0">
                <a:solidFill>
                  <a:srgbClr val="FFFFFF"/>
                </a:solidFill>
                <a:latin typeface="Segoe UI" panose="020B0502040204020203" pitchFamily="34" charset="0"/>
                <a:ea typeface="Yu Mincho" panose="02020400000000000000" pitchFamily="18" charset="-128"/>
              </a:rPr>
              <a:t> de </a:t>
            </a:r>
            <a:r>
              <a:rPr lang="en-US" sz="1600" b="1" dirty="0" err="1">
                <a:solidFill>
                  <a:srgbClr val="FFFFFF"/>
                </a:solidFill>
                <a:latin typeface="Segoe UI" panose="020B0502040204020203" pitchFamily="34" charset="0"/>
                <a:ea typeface="Yu Mincho" panose="02020400000000000000" pitchFamily="18" charset="-128"/>
              </a:rPr>
              <a:t>datos</a:t>
            </a:r>
            <a:endParaRPr kumimoji="0" lang="en-US" sz="2000" b="0" i="0" u="none" strike="noStrike" kern="1200" cap="none" spc="0" normalizeH="0" baseline="0" noProof="0" dirty="0" err="1">
              <a:ln>
                <a:noFill/>
              </a:ln>
              <a:solidFill>
                <a:srgbClr val="080808"/>
              </a:solidFill>
              <a:effectLst/>
              <a:uLnTx/>
              <a:uFillTx/>
              <a:latin typeface="Segoe UI"/>
              <a:ea typeface="+mn-ea"/>
              <a:cs typeface="+mn-cs"/>
            </a:endParaRPr>
          </a:p>
        </p:txBody>
      </p:sp>
    </p:spTree>
    <p:extLst>
      <p:ext uri="{BB962C8B-B14F-4D97-AF65-F5344CB8AC3E}">
        <p14:creationId xmlns:p14="http://schemas.microsoft.com/office/powerpoint/2010/main" val="94091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D14357E-4CBB-0557-E740-FB7046B7AC5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66538" y="1460691"/>
            <a:ext cx="3530600" cy="3492500"/>
          </a:xfrm>
          <a:prstGeom prst="rect">
            <a:avLst/>
          </a:prstGeom>
        </p:spPr>
      </p:pic>
      <p:pic>
        <p:nvPicPr>
          <p:cNvPr id="29" name="Picture 28">
            <a:extLst>
              <a:ext uri="{FF2B5EF4-FFF2-40B4-BE49-F238E27FC236}">
                <a16:creationId xmlns:a16="http://schemas.microsoft.com/office/drawing/2014/main" id="{F36287AB-3319-EA6D-7EA5-BAA167D3BD1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483101" y="1460691"/>
            <a:ext cx="3530600" cy="3492500"/>
          </a:xfrm>
          <a:prstGeom prst="rect">
            <a:avLst/>
          </a:prstGeom>
        </p:spPr>
      </p:pic>
      <p:pic>
        <p:nvPicPr>
          <p:cNvPr id="28" name="Picture 27">
            <a:extLst>
              <a:ext uri="{FF2B5EF4-FFF2-40B4-BE49-F238E27FC236}">
                <a16:creationId xmlns:a16="http://schemas.microsoft.com/office/drawing/2014/main" id="{1FA7062D-C878-21F7-D31F-C643B9B9A7C2}"/>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8299663" y="1460691"/>
            <a:ext cx="3530600" cy="3492500"/>
          </a:xfrm>
          <a:prstGeom prst="rect">
            <a:avLst/>
          </a:prstGeom>
        </p:spPr>
      </p:pic>
      <p:pic>
        <p:nvPicPr>
          <p:cNvPr id="27" name="Picture 26">
            <a:extLst>
              <a:ext uri="{FF2B5EF4-FFF2-40B4-BE49-F238E27FC236}">
                <a16:creationId xmlns:a16="http://schemas.microsoft.com/office/drawing/2014/main" id="{56ABDDA6-160B-CCF5-E6F2-9109EC766716}"/>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8299663" y="1460691"/>
            <a:ext cx="3530600" cy="3492500"/>
          </a:xfrm>
          <a:prstGeom prst="rect">
            <a:avLst/>
          </a:prstGeom>
        </p:spPr>
      </p:pic>
      <p:pic>
        <p:nvPicPr>
          <p:cNvPr id="25" name="Picture 24">
            <a:extLst>
              <a:ext uri="{FF2B5EF4-FFF2-40B4-BE49-F238E27FC236}">
                <a16:creationId xmlns:a16="http://schemas.microsoft.com/office/drawing/2014/main" id="{5DE2DCB9-64D6-9DD3-7A83-B344064A952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66538" y="1460691"/>
            <a:ext cx="3530600" cy="3492500"/>
          </a:xfrm>
          <a:prstGeom prst="rect">
            <a:avLst/>
          </a:prstGeom>
        </p:spPr>
      </p:pic>
      <p:pic>
        <p:nvPicPr>
          <p:cNvPr id="19" name="Picture 18">
            <a:extLst>
              <a:ext uri="{FF2B5EF4-FFF2-40B4-BE49-F238E27FC236}">
                <a16:creationId xmlns:a16="http://schemas.microsoft.com/office/drawing/2014/main" id="{7E4592CC-E5FE-F3D8-B4D9-7B4D9FFC6A3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483101" y="1460691"/>
            <a:ext cx="3530600" cy="3492500"/>
          </a:xfrm>
          <a:prstGeom prst="rect">
            <a:avLst/>
          </a:prstGeom>
        </p:spPr>
      </p:pic>
      <p:sp>
        <p:nvSpPr>
          <p:cNvPr id="4" name="Title 1">
            <a:extLst>
              <a:ext uri="{FF2B5EF4-FFF2-40B4-BE49-F238E27FC236}">
                <a16:creationId xmlns:a16="http://schemas.microsoft.com/office/drawing/2014/main" id="{DB478223-E2B3-BA8D-BE63-E65972CD4717}"/>
              </a:ext>
            </a:extLst>
          </p:cNvPr>
          <p:cNvSpPr txBox="1">
            <a:spLocks/>
          </p:cNvSpPr>
          <p:nvPr/>
        </p:nvSpPr>
        <p:spPr>
          <a:xfrm>
            <a:off x="1174750" y="720725"/>
            <a:ext cx="11017250" cy="554038"/>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0">
                      <a:srgbClr val="50E6FF"/>
                    </a:gs>
                    <a:gs pos="100000">
                      <a:srgbClr val="D59DFF"/>
                    </a:gs>
                  </a:gsLst>
                  <a:lin ang="2400000" scaled="0"/>
                </a:gradFill>
                <a:effectLst/>
                <a:latin typeface="Segoe UI Semibold" panose="020B0702040204020203" pitchFamily="34" charset="0"/>
                <a:ea typeface="+mn-ea"/>
                <a:cs typeface="Segoe UI Semibold" panose="020B0702040204020203" pitchFamily="34" charset="0"/>
              </a:defRPr>
            </a:lvl1pPr>
          </a:lstStyle>
          <a:p>
            <a:pPr lvl="0">
              <a:defRPr/>
            </a:pPr>
            <a:r>
              <a:rPr lang="en-US" dirty="0"/>
              <a:t>Lo que </a:t>
            </a:r>
            <a:r>
              <a:rPr lang="en-US" dirty="0" err="1"/>
              <a:t>escuchamos</a:t>
            </a:r>
            <a:r>
              <a:rPr lang="en-US" dirty="0"/>
              <a:t> de </a:t>
            </a:r>
            <a:r>
              <a:rPr lang="en-US" dirty="0" err="1"/>
              <a:t>nuestros</a:t>
            </a:r>
            <a:r>
              <a:rPr lang="en-US" dirty="0"/>
              <a:t> </a:t>
            </a:r>
            <a:r>
              <a:rPr lang="en-US" dirty="0" err="1"/>
              <a:t>clientes</a:t>
            </a:r>
            <a:endParaRPr kumimoji="0" lang="en-US" sz="3600" b="0" i="0" u="none" strike="noStrike" kern="1200" cap="none" spc="-50" normalizeH="0" baseline="0" noProof="0" dirty="0">
              <a:ln w="3175">
                <a:noFill/>
              </a:ln>
              <a:gradFill>
                <a:gsLst>
                  <a:gs pos="0">
                    <a:srgbClr val="50E6FF"/>
                  </a:gs>
                  <a:gs pos="100000">
                    <a:srgbClr val="D59DFF"/>
                  </a:gs>
                </a:gsLst>
                <a:lin ang="2400000" scaled="0"/>
              </a:gradFill>
              <a:effectLst/>
              <a:uLnTx/>
              <a:uFillTx/>
              <a:latin typeface="Segoe UI Semibold" panose="020B0702040204020203" pitchFamily="34" charset="0"/>
              <a:ea typeface="+mn-ea"/>
              <a:cs typeface="Segoe UI Semibold" panose="020B0702040204020203" pitchFamily="34" charset="0"/>
            </a:endParaRPr>
          </a:p>
        </p:txBody>
      </p:sp>
      <p:pic>
        <p:nvPicPr>
          <p:cNvPr id="5" name="Picture 4">
            <a:extLst>
              <a:ext uri="{FF2B5EF4-FFF2-40B4-BE49-F238E27FC236}">
                <a16:creationId xmlns:a16="http://schemas.microsoft.com/office/drawing/2014/main" id="{B7F9A865-C202-9EE6-0667-89220E80E91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14138" y="1308291"/>
            <a:ext cx="3530600" cy="3492500"/>
          </a:xfrm>
          <a:prstGeom prst="rect">
            <a:avLst/>
          </a:prstGeom>
        </p:spPr>
      </p:pic>
      <p:pic>
        <p:nvPicPr>
          <p:cNvPr id="6" name="Picture Placeholder 23" descr="A woman with curly hair">
            <a:extLst>
              <a:ext uri="{FF2B5EF4-FFF2-40B4-BE49-F238E27FC236}">
                <a16:creationId xmlns:a16="http://schemas.microsoft.com/office/drawing/2014/main" id="{5985C6BB-9A03-9FAA-87A2-550B1F902993}"/>
              </a:ext>
            </a:extLst>
          </p:cNvPr>
          <p:cNvPicPr>
            <a:picLocks noChangeAspect="1"/>
          </p:cNvPicPr>
          <p:nvPr/>
        </p:nvPicPr>
        <p:blipFill>
          <a:blip r:embed="rId6"/>
          <a:srcRect/>
          <a:stretch/>
        </p:blipFill>
        <p:spPr>
          <a:xfrm>
            <a:off x="1504504" y="2279608"/>
            <a:ext cx="1549867" cy="1549867"/>
          </a:xfrm>
          <a:prstGeom prst="ellipse">
            <a:avLst/>
          </a:prstGeom>
        </p:spPr>
      </p:pic>
      <p:sp>
        <p:nvSpPr>
          <p:cNvPr id="9" name="Rounded Rectangle 27">
            <a:extLst>
              <a:ext uri="{FF2B5EF4-FFF2-40B4-BE49-F238E27FC236}">
                <a16:creationId xmlns:a16="http://schemas.microsoft.com/office/drawing/2014/main" id="{08B54F46-7312-3538-9365-9DC927FBD91E}"/>
              </a:ext>
            </a:extLst>
          </p:cNvPr>
          <p:cNvSpPr/>
          <p:nvPr/>
        </p:nvSpPr>
        <p:spPr bwMode="auto">
          <a:xfrm>
            <a:off x="675415" y="4361240"/>
            <a:ext cx="3208047" cy="1483379"/>
          </a:xfrm>
          <a:prstGeom prst="roundRect">
            <a:avLst>
              <a:gd name="adj" fmla="val 5718"/>
            </a:avLst>
          </a:prstGeom>
          <a:noFill/>
          <a:ln>
            <a:noFill/>
            <a:headEnd type="none" w="med" len="med"/>
            <a:tailEnd type="none" w="med" len="med"/>
          </a:ln>
          <a:effectLst>
            <a:outerShdw blurRad="214438"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1600" dirty="0">
                <a:solidFill>
                  <a:srgbClr val="FFFFFF"/>
                </a:solidFill>
                <a:ea typeface="Segoe UI" pitchFamily="34" charset="0"/>
                <a:cs typeface="Segoe UI" pitchFamily="34" charset="0"/>
              </a:rPr>
              <a:t>¿</a:t>
            </a:r>
            <a:r>
              <a:rPr lang="en-US" sz="1600" dirty="0" err="1">
                <a:solidFill>
                  <a:srgbClr val="FFFFFF"/>
                </a:solidFill>
                <a:ea typeface="Segoe UI" pitchFamily="34" charset="0"/>
                <a:cs typeface="Segoe UI" pitchFamily="34" charset="0"/>
              </a:rPr>
              <a:t>Cómo</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unifico</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todas</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nuestras</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fuentes</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dispares</a:t>
            </a:r>
            <a:r>
              <a:rPr lang="en-US" sz="1600" dirty="0">
                <a:solidFill>
                  <a:srgbClr val="FFFFFF"/>
                </a:solidFill>
                <a:ea typeface="Segoe UI" pitchFamily="34" charset="0"/>
                <a:cs typeface="Segoe UI" pitchFamily="34" charset="0"/>
              </a:rPr>
              <a:t> de </a:t>
            </a:r>
            <a:r>
              <a:rPr lang="en-US" sz="1600" dirty="0" err="1">
                <a:solidFill>
                  <a:srgbClr val="FFFFFF"/>
                </a:solidFill>
                <a:ea typeface="Segoe UI" pitchFamily="34" charset="0"/>
                <a:cs typeface="Segoe UI" pitchFamily="34" charset="0"/>
              </a:rPr>
              <a:t>datos</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en</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una</a:t>
            </a:r>
            <a:r>
              <a:rPr lang="en-US" sz="1600" dirty="0">
                <a:solidFill>
                  <a:srgbClr val="FFFFFF"/>
                </a:solidFill>
                <a:ea typeface="Segoe UI" pitchFamily="34" charset="0"/>
                <a:cs typeface="Segoe UI" pitchFamily="34" charset="0"/>
              </a:rPr>
              <a:t> sola </a:t>
            </a:r>
            <a:r>
              <a:rPr lang="en-US" sz="1600" dirty="0" err="1">
                <a:solidFill>
                  <a:srgbClr val="FFFFFF"/>
                </a:solidFill>
                <a:ea typeface="Segoe UI" pitchFamily="34" charset="0"/>
                <a:cs typeface="Segoe UI" pitchFamily="34" charset="0"/>
              </a:rPr>
              <a:t>fuente</a:t>
            </a:r>
            <a:r>
              <a:rPr lang="en-US" sz="1600" dirty="0">
                <a:solidFill>
                  <a:srgbClr val="FFFFFF"/>
                </a:solidFill>
                <a:ea typeface="Segoe UI" pitchFamily="34" charset="0"/>
                <a:cs typeface="Segoe UI" pitchFamily="34" charset="0"/>
              </a:rPr>
              <a:t> de </a:t>
            </a:r>
            <a:r>
              <a:rPr lang="en-US" sz="1600" dirty="0" err="1">
                <a:solidFill>
                  <a:srgbClr val="FFFFFF"/>
                </a:solidFill>
                <a:ea typeface="Segoe UI" pitchFamily="34" charset="0"/>
                <a:cs typeface="Segoe UI" pitchFamily="34" charset="0"/>
              </a:rPr>
              <a:t>verdad</a:t>
            </a:r>
            <a:r>
              <a:rPr lang="en-US" sz="1600" dirty="0">
                <a:solidFill>
                  <a:srgbClr val="FFFFFF"/>
                </a:solidFill>
                <a:ea typeface="Segoe UI" pitchFamily="34" charset="0"/>
                <a:cs typeface="Segoe UI" pitchFamily="34" charset="0"/>
              </a:rPr>
              <a:t>?</a:t>
            </a:r>
            <a:endParaRPr kumimoji="0" lang="en-US" sz="16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16D6BF64-0B4E-83DE-B7D4-02CB172CA85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330701" y="1308291"/>
            <a:ext cx="3530600" cy="3492500"/>
          </a:xfrm>
          <a:prstGeom prst="rect">
            <a:avLst/>
          </a:prstGeom>
        </p:spPr>
      </p:pic>
      <p:pic>
        <p:nvPicPr>
          <p:cNvPr id="11" name="Picture Placeholder 25" descr="A man wearing glasses smiling">
            <a:extLst>
              <a:ext uri="{FF2B5EF4-FFF2-40B4-BE49-F238E27FC236}">
                <a16:creationId xmlns:a16="http://schemas.microsoft.com/office/drawing/2014/main" id="{51A00EC9-4BED-7047-8BCB-01BC530BCD03}"/>
              </a:ext>
            </a:extLst>
          </p:cNvPr>
          <p:cNvPicPr>
            <a:picLocks noChangeAspect="1"/>
          </p:cNvPicPr>
          <p:nvPr/>
        </p:nvPicPr>
        <p:blipFill>
          <a:blip r:embed="rId7"/>
          <a:srcRect/>
          <a:stretch/>
        </p:blipFill>
        <p:spPr>
          <a:xfrm>
            <a:off x="5321067" y="2279608"/>
            <a:ext cx="1549867" cy="1549867"/>
          </a:xfrm>
          <a:prstGeom prst="ellipse">
            <a:avLst/>
          </a:prstGeom>
        </p:spPr>
      </p:pic>
      <p:sp>
        <p:nvSpPr>
          <p:cNvPr id="13" name="Rounded Rectangle 39">
            <a:extLst>
              <a:ext uri="{FF2B5EF4-FFF2-40B4-BE49-F238E27FC236}">
                <a16:creationId xmlns:a16="http://schemas.microsoft.com/office/drawing/2014/main" id="{DFE1216E-E7E1-59D2-2D3D-04322A8CD15C}"/>
              </a:ext>
            </a:extLst>
          </p:cNvPr>
          <p:cNvSpPr/>
          <p:nvPr/>
        </p:nvSpPr>
        <p:spPr bwMode="auto">
          <a:xfrm>
            <a:off x="4491978" y="4361240"/>
            <a:ext cx="3208047" cy="1483379"/>
          </a:xfrm>
          <a:prstGeom prst="roundRect">
            <a:avLst>
              <a:gd name="adj" fmla="val 5718"/>
            </a:avLst>
          </a:prstGeom>
          <a:noFill/>
          <a:ln>
            <a:noFill/>
            <a:headEnd type="none" w="med" len="med"/>
            <a:tailEnd type="none" w="med" len="med"/>
          </a:ln>
          <a:effectLst>
            <a:outerShdw blurRad="214438"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1600" dirty="0">
                <a:solidFill>
                  <a:srgbClr val="FFFFFF"/>
                </a:solidFill>
                <a:ea typeface="Segoe UI" pitchFamily="34" charset="0"/>
                <a:cs typeface="Segoe UI" pitchFamily="34" charset="0"/>
              </a:rPr>
              <a:t>¿</a:t>
            </a:r>
            <a:r>
              <a:rPr lang="en-US" sz="1600" dirty="0" err="1">
                <a:solidFill>
                  <a:srgbClr val="FFFFFF"/>
                </a:solidFill>
                <a:ea typeface="Segoe UI" pitchFamily="34" charset="0"/>
                <a:cs typeface="Segoe UI" pitchFamily="34" charset="0"/>
              </a:rPr>
              <a:t>Cómo</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puedo</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mejorar</a:t>
            </a:r>
            <a:r>
              <a:rPr lang="en-US" sz="1600" dirty="0">
                <a:solidFill>
                  <a:srgbClr val="FFFFFF"/>
                </a:solidFill>
                <a:ea typeface="Segoe UI" pitchFamily="34" charset="0"/>
                <a:cs typeface="Segoe UI" pitchFamily="34" charset="0"/>
              </a:rPr>
              <a:t> la </a:t>
            </a:r>
            <a:r>
              <a:rPr lang="en-US" sz="1600" dirty="0" err="1">
                <a:solidFill>
                  <a:srgbClr val="FFFFFF"/>
                </a:solidFill>
                <a:ea typeface="Segoe UI" pitchFamily="34" charset="0"/>
                <a:cs typeface="Segoe UI" pitchFamily="34" charset="0"/>
              </a:rPr>
              <a:t>democratización</a:t>
            </a:r>
            <a:r>
              <a:rPr lang="en-US" sz="1600" dirty="0">
                <a:solidFill>
                  <a:srgbClr val="FFFFFF"/>
                </a:solidFill>
                <a:ea typeface="Segoe UI" pitchFamily="34" charset="0"/>
                <a:cs typeface="Segoe UI" pitchFamily="34" charset="0"/>
              </a:rPr>
              <a:t> de </a:t>
            </a:r>
            <a:r>
              <a:rPr lang="en-US" sz="1600" dirty="0" err="1">
                <a:solidFill>
                  <a:srgbClr val="FFFFFF"/>
                </a:solidFill>
                <a:ea typeface="Segoe UI" pitchFamily="34" charset="0"/>
                <a:cs typeface="Segoe UI" pitchFamily="34" charset="0"/>
              </a:rPr>
              <a:t>los</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datos</a:t>
            </a:r>
            <a:r>
              <a:rPr lang="en-US" sz="1600" dirty="0">
                <a:solidFill>
                  <a:srgbClr val="FFFFFF"/>
                </a:solidFill>
                <a:ea typeface="Segoe UI" pitchFamily="34" charset="0"/>
                <a:cs typeface="Segoe UI" pitchFamily="34" charset="0"/>
              </a:rPr>
              <a:t> y la </a:t>
            </a:r>
            <a:r>
              <a:rPr lang="en-US" sz="1600" dirty="0" err="1">
                <a:solidFill>
                  <a:srgbClr val="FFFFFF"/>
                </a:solidFill>
                <a:ea typeface="Segoe UI" pitchFamily="34" charset="0"/>
                <a:cs typeface="Segoe UI" pitchFamily="34" charset="0"/>
              </a:rPr>
              <a:t>información</a:t>
            </a:r>
            <a:r>
              <a:rPr lang="en-US" sz="1600" dirty="0">
                <a:solidFill>
                  <a:srgbClr val="FFFFFF"/>
                </a:solidFill>
                <a:ea typeface="Segoe UI" pitchFamily="34" charset="0"/>
                <a:cs typeface="Segoe UI" pitchFamily="34" charset="0"/>
              </a:rPr>
              <a:t> con </a:t>
            </a:r>
            <a:r>
              <a:rPr lang="en-US" sz="1600" dirty="0" err="1">
                <a:solidFill>
                  <a:srgbClr val="FFFFFF"/>
                </a:solidFill>
                <a:ea typeface="Segoe UI" pitchFamily="34" charset="0"/>
                <a:cs typeface="Segoe UI" pitchFamily="34" charset="0"/>
              </a:rPr>
              <a:t>herramientas</a:t>
            </a:r>
            <a:r>
              <a:rPr lang="en-US" sz="1600" dirty="0">
                <a:solidFill>
                  <a:srgbClr val="FFFFFF"/>
                </a:solidFill>
                <a:ea typeface="Segoe UI" pitchFamily="34" charset="0"/>
                <a:cs typeface="Segoe UI" pitchFamily="34" charset="0"/>
              </a:rPr>
              <a:t> de </a:t>
            </a:r>
            <a:r>
              <a:rPr lang="en-US" sz="1600" dirty="0" err="1">
                <a:solidFill>
                  <a:srgbClr val="FFFFFF"/>
                </a:solidFill>
                <a:ea typeface="Segoe UI" pitchFamily="34" charset="0"/>
                <a:cs typeface="Segoe UI" pitchFamily="34" charset="0"/>
              </a:rPr>
              <a:t>análisis</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fáciles</a:t>
            </a:r>
            <a:r>
              <a:rPr lang="en-US" sz="1600" dirty="0">
                <a:solidFill>
                  <a:srgbClr val="FFFFFF"/>
                </a:solidFill>
                <a:ea typeface="Segoe UI" pitchFamily="34" charset="0"/>
                <a:cs typeface="Segoe UI" pitchFamily="34" charset="0"/>
              </a:rPr>
              <a:t> de usar?</a:t>
            </a:r>
            <a:endParaRPr kumimoji="0" lang="en-US" sz="16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15" name="Picture 14">
            <a:extLst>
              <a:ext uri="{FF2B5EF4-FFF2-40B4-BE49-F238E27FC236}">
                <a16:creationId xmlns:a16="http://schemas.microsoft.com/office/drawing/2014/main" id="{4C81B545-3CBC-4552-3B46-2E2BA18DCC3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8147263" y="1308291"/>
            <a:ext cx="3530600" cy="3492500"/>
          </a:xfrm>
          <a:prstGeom prst="rect">
            <a:avLst/>
          </a:prstGeom>
        </p:spPr>
      </p:pic>
      <p:pic>
        <p:nvPicPr>
          <p:cNvPr id="16" name="Picture Placeholder 27" descr="Woman with short hair smiling">
            <a:extLst>
              <a:ext uri="{FF2B5EF4-FFF2-40B4-BE49-F238E27FC236}">
                <a16:creationId xmlns:a16="http://schemas.microsoft.com/office/drawing/2014/main" id="{C2505641-5501-BBA7-EC7D-BBB4E5DB316E}"/>
              </a:ext>
            </a:extLst>
          </p:cNvPr>
          <p:cNvPicPr>
            <a:picLocks noChangeAspect="1"/>
          </p:cNvPicPr>
          <p:nvPr/>
        </p:nvPicPr>
        <p:blipFill>
          <a:blip r:embed="rId8"/>
          <a:srcRect/>
          <a:stretch/>
        </p:blipFill>
        <p:spPr>
          <a:xfrm>
            <a:off x="9166882" y="2279608"/>
            <a:ext cx="1549867" cy="1549867"/>
          </a:xfrm>
          <a:prstGeom prst="ellipse">
            <a:avLst/>
          </a:prstGeom>
        </p:spPr>
      </p:pic>
      <p:sp>
        <p:nvSpPr>
          <p:cNvPr id="17" name="Rounded Rectangle 40">
            <a:extLst>
              <a:ext uri="{FF2B5EF4-FFF2-40B4-BE49-F238E27FC236}">
                <a16:creationId xmlns:a16="http://schemas.microsoft.com/office/drawing/2014/main" id="{B973216E-D8E1-FF57-5E4F-640D34695C1C}"/>
              </a:ext>
            </a:extLst>
          </p:cNvPr>
          <p:cNvSpPr/>
          <p:nvPr/>
        </p:nvSpPr>
        <p:spPr bwMode="auto">
          <a:xfrm>
            <a:off x="8308540" y="4361240"/>
            <a:ext cx="3208047" cy="1483379"/>
          </a:xfrm>
          <a:prstGeom prst="roundRect">
            <a:avLst>
              <a:gd name="adj" fmla="val 5718"/>
            </a:avLst>
          </a:prstGeom>
          <a:noFill/>
          <a:ln>
            <a:noFill/>
            <a:headEnd type="none" w="med" len="med"/>
            <a:tailEnd type="none" w="med" len="med"/>
          </a:ln>
          <a:effectLst>
            <a:outerShdw blurRad="214438"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1600" dirty="0">
                <a:solidFill>
                  <a:srgbClr val="FFFFFF"/>
                </a:solidFill>
                <a:ea typeface="Segoe UI" pitchFamily="34" charset="0"/>
                <a:cs typeface="Segoe UI" pitchFamily="34" charset="0"/>
              </a:rPr>
              <a:t>¿</a:t>
            </a:r>
            <a:r>
              <a:rPr lang="en-US" sz="1600" dirty="0" err="1">
                <a:solidFill>
                  <a:srgbClr val="FFFFFF"/>
                </a:solidFill>
                <a:ea typeface="Segoe UI" pitchFamily="34" charset="0"/>
                <a:cs typeface="Segoe UI" pitchFamily="34" charset="0"/>
              </a:rPr>
              <a:t>Cómo</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puedo</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acelerar</a:t>
            </a:r>
            <a:r>
              <a:rPr lang="en-US" sz="1600" dirty="0">
                <a:solidFill>
                  <a:srgbClr val="FFFFFF"/>
                </a:solidFill>
                <a:ea typeface="Segoe UI" pitchFamily="34" charset="0"/>
                <a:cs typeface="Segoe UI" pitchFamily="34" charset="0"/>
              </a:rPr>
              <a:t> la </a:t>
            </a:r>
            <a:r>
              <a:rPr lang="en-US" sz="1600" dirty="0" err="1">
                <a:solidFill>
                  <a:srgbClr val="FFFFFF"/>
                </a:solidFill>
                <a:ea typeface="Segoe UI" pitchFamily="34" charset="0"/>
                <a:cs typeface="Segoe UI" pitchFamily="34" charset="0"/>
              </a:rPr>
              <a:t>toma</a:t>
            </a:r>
            <a:r>
              <a:rPr lang="en-US" sz="1600" dirty="0">
                <a:solidFill>
                  <a:srgbClr val="FFFFFF"/>
                </a:solidFill>
                <a:ea typeface="Segoe UI" pitchFamily="34" charset="0"/>
                <a:cs typeface="Segoe UI" pitchFamily="34" charset="0"/>
              </a:rPr>
              <a:t> de </a:t>
            </a:r>
            <a:r>
              <a:rPr lang="en-US" sz="1600" dirty="0" err="1">
                <a:solidFill>
                  <a:srgbClr val="FFFFFF"/>
                </a:solidFill>
                <a:ea typeface="Segoe UI" pitchFamily="34" charset="0"/>
                <a:cs typeface="Segoe UI" pitchFamily="34" charset="0"/>
              </a:rPr>
              <a:t>decisiones</a:t>
            </a:r>
            <a:r>
              <a:rPr lang="en-US" sz="1600" dirty="0">
                <a:solidFill>
                  <a:srgbClr val="FFFFFF"/>
                </a:solidFill>
                <a:ea typeface="Segoe UI" pitchFamily="34" charset="0"/>
                <a:cs typeface="Segoe UI" pitchFamily="34" charset="0"/>
              </a:rPr>
              <a:t> con </a:t>
            </a:r>
            <a:r>
              <a:rPr lang="en-US" sz="1600" dirty="0" err="1">
                <a:solidFill>
                  <a:srgbClr val="FFFFFF"/>
                </a:solidFill>
                <a:ea typeface="Segoe UI" pitchFamily="34" charset="0"/>
                <a:cs typeface="Segoe UI" pitchFamily="34" charset="0"/>
              </a:rPr>
              <a:t>escala</a:t>
            </a:r>
            <a:r>
              <a:rPr lang="en-US" sz="1600" dirty="0">
                <a:solidFill>
                  <a:srgbClr val="FFFFFF"/>
                </a:solidFill>
                <a:ea typeface="Segoe UI" pitchFamily="34" charset="0"/>
                <a:cs typeface="Segoe UI" pitchFamily="34" charset="0"/>
              </a:rPr>
              <a:t>, a la </a:t>
            </a:r>
            <a:r>
              <a:rPr lang="en-US" sz="1600" dirty="0" err="1">
                <a:solidFill>
                  <a:srgbClr val="FFFFFF"/>
                </a:solidFill>
                <a:ea typeface="Segoe UI" pitchFamily="34" charset="0"/>
                <a:cs typeface="Segoe UI" pitchFamily="34" charset="0"/>
              </a:rPr>
              <a:t>vez</a:t>
            </a:r>
            <a:r>
              <a:rPr lang="en-US" sz="1600" dirty="0">
                <a:solidFill>
                  <a:srgbClr val="FFFFFF"/>
                </a:solidFill>
                <a:ea typeface="Segoe UI" pitchFamily="34" charset="0"/>
                <a:cs typeface="Segoe UI" pitchFamily="34" charset="0"/>
              </a:rPr>
              <a:t> que </a:t>
            </a:r>
            <a:r>
              <a:rPr lang="en-US" sz="1600" dirty="0" err="1">
                <a:solidFill>
                  <a:srgbClr val="FFFFFF"/>
                </a:solidFill>
                <a:ea typeface="Segoe UI" pitchFamily="34" charset="0"/>
                <a:cs typeface="Segoe UI" pitchFamily="34" charset="0"/>
              </a:rPr>
              <a:t>optimizo</a:t>
            </a:r>
            <a:r>
              <a:rPr lang="en-US" sz="1600" dirty="0">
                <a:solidFill>
                  <a:srgbClr val="FFFFFF"/>
                </a:solidFill>
                <a:ea typeface="Segoe UI" pitchFamily="34" charset="0"/>
                <a:cs typeface="Segoe UI" pitchFamily="34" charset="0"/>
              </a:rPr>
              <a:t> la </a:t>
            </a:r>
            <a:r>
              <a:rPr lang="en-US" sz="1600" dirty="0" err="1">
                <a:solidFill>
                  <a:srgbClr val="FFFFFF"/>
                </a:solidFill>
                <a:ea typeface="Segoe UI" pitchFamily="34" charset="0"/>
                <a:cs typeface="Segoe UI" pitchFamily="34" charset="0"/>
              </a:rPr>
              <a:t>gobernanza</a:t>
            </a:r>
            <a:r>
              <a:rPr lang="en-US" sz="1600" dirty="0">
                <a:solidFill>
                  <a:srgbClr val="FFFFFF"/>
                </a:solidFill>
                <a:ea typeface="Segoe UI" pitchFamily="34" charset="0"/>
                <a:cs typeface="Segoe UI" pitchFamily="34" charset="0"/>
              </a:rPr>
              <a:t> y </a:t>
            </a:r>
            <a:r>
              <a:rPr lang="en-US" sz="1600" dirty="0" err="1">
                <a:solidFill>
                  <a:srgbClr val="FFFFFF"/>
                </a:solidFill>
                <a:ea typeface="Segoe UI" pitchFamily="34" charset="0"/>
                <a:cs typeface="Segoe UI" pitchFamily="34" charset="0"/>
              </a:rPr>
              <a:t>los</a:t>
            </a:r>
            <a:r>
              <a:rPr lang="en-US" sz="1600" dirty="0">
                <a:solidFill>
                  <a:srgbClr val="FFFFFF"/>
                </a:solidFill>
                <a:ea typeface="Segoe UI" pitchFamily="34" charset="0"/>
                <a:cs typeface="Segoe UI" pitchFamily="34" charset="0"/>
              </a:rPr>
              <a:t> </a:t>
            </a:r>
            <a:r>
              <a:rPr lang="en-US" sz="1600" dirty="0" err="1">
                <a:solidFill>
                  <a:srgbClr val="FFFFFF"/>
                </a:solidFill>
                <a:ea typeface="Segoe UI" pitchFamily="34" charset="0"/>
                <a:cs typeface="Segoe UI" pitchFamily="34" charset="0"/>
              </a:rPr>
              <a:t>costos</a:t>
            </a:r>
            <a:r>
              <a:rPr lang="en-US" sz="1600" dirty="0">
                <a:solidFill>
                  <a:srgbClr val="FFFFFF"/>
                </a:solidFill>
                <a:ea typeface="Segoe UI" pitchFamily="34" charset="0"/>
                <a:cs typeface="Segoe UI" pitchFamily="34" charset="0"/>
              </a:rPr>
              <a:t>?</a:t>
            </a:r>
            <a:endParaRPr kumimoji="0" lang="en-US" sz="16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1453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style.rotation</p:attrName>
                                        </p:attrNameLst>
                                      </p:cBhvr>
                                      <p:tavLst>
                                        <p:tav tm="0">
                                          <p:val>
                                            <p:fltVal val="360"/>
                                          </p:val>
                                        </p:tav>
                                        <p:tav tm="100000">
                                          <p:val>
                                            <p:fltVal val="0"/>
                                          </p:val>
                                        </p:tav>
                                      </p:tavLst>
                                    </p:anim>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anim calcmode="lin" valueType="num">
                                      <p:cBhvr>
                                        <p:cTn id="46" dur="500" fill="hold"/>
                                        <p:tgtEl>
                                          <p:spTgt spid="17"/>
                                        </p:tgtEl>
                                        <p:attrNameLst>
                                          <p:attrName>ppt_x</p:attrName>
                                        </p:attrNameLst>
                                      </p:cBhvr>
                                      <p:tavLst>
                                        <p:tav tm="0">
                                          <p:val>
                                            <p:strVal val="#ppt_x"/>
                                          </p:val>
                                        </p:tav>
                                        <p:tav tm="100000">
                                          <p:val>
                                            <p:strVal val="#ppt_x"/>
                                          </p:val>
                                        </p:tav>
                                      </p:tavLst>
                                    </p:anim>
                                    <p:anim calcmode="lin" valueType="num">
                                      <p:cBhvr>
                                        <p:cTn id="47" dur="5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9" presetClass="entr" presetSubtype="0" decel="10000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 calcmode="lin" valueType="num">
                                      <p:cBhvr>
                                        <p:cTn id="53" dur="500" fill="hold"/>
                                        <p:tgtEl>
                                          <p:spTgt spid="15"/>
                                        </p:tgtEl>
                                        <p:attrNameLst>
                                          <p:attrName>style.rotation</p:attrName>
                                        </p:attrNameLst>
                                      </p:cBhvr>
                                      <p:tavLst>
                                        <p:tav tm="0">
                                          <p:val>
                                            <p:fltVal val="360"/>
                                          </p:val>
                                        </p:tav>
                                        <p:tav tm="100000">
                                          <p:val>
                                            <p:fltVal val="0"/>
                                          </p:val>
                                        </p:tav>
                                      </p:tavLst>
                                    </p:anim>
                                    <p:animEffect transition="in" filter="fade">
                                      <p:cBhvr>
                                        <p:cTn id="54" dur="500"/>
                                        <p:tgtEl>
                                          <p:spTgt spid="15"/>
                                        </p:tgtEl>
                                      </p:cBhvr>
                                    </p:animEffect>
                                  </p:childTnLst>
                                </p:cTn>
                              </p:par>
                            </p:childTnLst>
                          </p:cTn>
                        </p:par>
                        <p:par>
                          <p:cTn id="55" fill="hold">
                            <p:stCondLst>
                              <p:cond delay="4500"/>
                            </p:stCondLst>
                            <p:childTnLst>
                              <p:par>
                                <p:cTn id="56" presetID="49" presetClass="entr" presetSubtype="0" decel="100000"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 calcmode="lin" valueType="num">
                                      <p:cBhvr>
                                        <p:cTn id="60" dur="500" fill="hold"/>
                                        <p:tgtEl>
                                          <p:spTgt spid="19"/>
                                        </p:tgtEl>
                                        <p:attrNameLst>
                                          <p:attrName>style.rotation</p:attrName>
                                        </p:attrNameLst>
                                      </p:cBhvr>
                                      <p:tavLst>
                                        <p:tav tm="0">
                                          <p:val>
                                            <p:fltVal val="360"/>
                                          </p:val>
                                        </p:tav>
                                        <p:tav tm="100000">
                                          <p:val>
                                            <p:fltVal val="0"/>
                                          </p:val>
                                        </p:tav>
                                      </p:tavLst>
                                    </p:anim>
                                    <p:animEffect transition="in" filter="fade">
                                      <p:cBhvr>
                                        <p:cTn id="61" dur="500"/>
                                        <p:tgtEl>
                                          <p:spTgt spid="19"/>
                                        </p:tgtEl>
                                      </p:cBhvr>
                                    </p:animEffect>
                                  </p:childTnLst>
                                </p:cTn>
                              </p:par>
                            </p:childTnLst>
                          </p:cTn>
                        </p:par>
                        <p:par>
                          <p:cTn id="62" fill="hold">
                            <p:stCondLst>
                              <p:cond delay="5000"/>
                            </p:stCondLst>
                            <p:childTnLst>
                              <p:par>
                                <p:cTn id="63" presetID="49" presetClass="entr" presetSubtype="0" decel="100000"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fltVal val="0"/>
                                          </p:val>
                                        </p:tav>
                                        <p:tav tm="100000">
                                          <p:val>
                                            <p:strVal val="#ppt_w"/>
                                          </p:val>
                                        </p:tav>
                                      </p:tavLst>
                                    </p:anim>
                                    <p:anim calcmode="lin" valueType="num">
                                      <p:cBhvr>
                                        <p:cTn id="66" dur="500" fill="hold"/>
                                        <p:tgtEl>
                                          <p:spTgt spid="25"/>
                                        </p:tgtEl>
                                        <p:attrNameLst>
                                          <p:attrName>ppt_h</p:attrName>
                                        </p:attrNameLst>
                                      </p:cBhvr>
                                      <p:tavLst>
                                        <p:tav tm="0">
                                          <p:val>
                                            <p:fltVal val="0"/>
                                          </p:val>
                                        </p:tav>
                                        <p:tav tm="100000">
                                          <p:val>
                                            <p:strVal val="#ppt_h"/>
                                          </p:val>
                                        </p:tav>
                                      </p:tavLst>
                                    </p:anim>
                                    <p:anim calcmode="lin" valueType="num">
                                      <p:cBhvr>
                                        <p:cTn id="67" dur="500" fill="hold"/>
                                        <p:tgtEl>
                                          <p:spTgt spid="25"/>
                                        </p:tgtEl>
                                        <p:attrNameLst>
                                          <p:attrName>style.rotation</p:attrName>
                                        </p:attrNameLst>
                                      </p:cBhvr>
                                      <p:tavLst>
                                        <p:tav tm="0">
                                          <p:val>
                                            <p:fltVal val="360"/>
                                          </p:val>
                                        </p:tav>
                                        <p:tav tm="100000">
                                          <p:val>
                                            <p:fltVal val="0"/>
                                          </p:val>
                                        </p:tav>
                                      </p:tavLst>
                                    </p:anim>
                                    <p:animEffect transition="in" filter="fade">
                                      <p:cBhvr>
                                        <p:cTn id="68" dur="500"/>
                                        <p:tgtEl>
                                          <p:spTgt spid="25"/>
                                        </p:tgtEl>
                                      </p:cBhvr>
                                    </p:animEffect>
                                  </p:childTnLst>
                                </p:cTn>
                              </p:par>
                            </p:childTnLst>
                          </p:cTn>
                        </p:par>
                        <p:par>
                          <p:cTn id="69" fill="hold">
                            <p:stCondLst>
                              <p:cond delay="5500"/>
                            </p:stCondLst>
                            <p:childTnLst>
                              <p:par>
                                <p:cTn id="70" presetID="49" presetClass="entr" presetSubtype="0" decel="100000" fill="hold" nodeType="after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500" fill="hold"/>
                                        <p:tgtEl>
                                          <p:spTgt spid="27"/>
                                        </p:tgtEl>
                                        <p:attrNameLst>
                                          <p:attrName>ppt_w</p:attrName>
                                        </p:attrNameLst>
                                      </p:cBhvr>
                                      <p:tavLst>
                                        <p:tav tm="0">
                                          <p:val>
                                            <p:fltVal val="0"/>
                                          </p:val>
                                        </p:tav>
                                        <p:tav tm="100000">
                                          <p:val>
                                            <p:strVal val="#ppt_w"/>
                                          </p:val>
                                        </p:tav>
                                      </p:tavLst>
                                    </p:anim>
                                    <p:anim calcmode="lin" valueType="num">
                                      <p:cBhvr>
                                        <p:cTn id="73" dur="500" fill="hold"/>
                                        <p:tgtEl>
                                          <p:spTgt spid="27"/>
                                        </p:tgtEl>
                                        <p:attrNameLst>
                                          <p:attrName>ppt_h</p:attrName>
                                        </p:attrNameLst>
                                      </p:cBhvr>
                                      <p:tavLst>
                                        <p:tav tm="0">
                                          <p:val>
                                            <p:fltVal val="0"/>
                                          </p:val>
                                        </p:tav>
                                        <p:tav tm="100000">
                                          <p:val>
                                            <p:strVal val="#ppt_h"/>
                                          </p:val>
                                        </p:tav>
                                      </p:tavLst>
                                    </p:anim>
                                    <p:anim calcmode="lin" valueType="num">
                                      <p:cBhvr>
                                        <p:cTn id="74" dur="500" fill="hold"/>
                                        <p:tgtEl>
                                          <p:spTgt spid="27"/>
                                        </p:tgtEl>
                                        <p:attrNameLst>
                                          <p:attrName>style.rotation</p:attrName>
                                        </p:attrNameLst>
                                      </p:cBhvr>
                                      <p:tavLst>
                                        <p:tav tm="0">
                                          <p:val>
                                            <p:fltVal val="360"/>
                                          </p:val>
                                        </p:tav>
                                        <p:tav tm="100000">
                                          <p:val>
                                            <p:fltVal val="0"/>
                                          </p:val>
                                        </p:tav>
                                      </p:tavLst>
                                    </p:anim>
                                    <p:animEffect transition="in" filter="fade">
                                      <p:cBhvr>
                                        <p:cTn id="75" dur="500"/>
                                        <p:tgtEl>
                                          <p:spTgt spid="27"/>
                                        </p:tgtEl>
                                      </p:cBhvr>
                                    </p:animEffect>
                                  </p:childTnLst>
                                </p:cTn>
                              </p:par>
                            </p:childTnLst>
                          </p:cTn>
                        </p:par>
                        <p:par>
                          <p:cTn id="76" fill="hold">
                            <p:stCondLst>
                              <p:cond delay="6000"/>
                            </p:stCondLst>
                            <p:childTnLst>
                              <p:par>
                                <p:cTn id="77" presetID="49" presetClass="entr" presetSubtype="0" decel="100000" fill="hold" nodeType="after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 calcmode="lin" valueType="num">
                                      <p:cBhvr>
                                        <p:cTn id="81" dur="500" fill="hold"/>
                                        <p:tgtEl>
                                          <p:spTgt spid="28"/>
                                        </p:tgtEl>
                                        <p:attrNameLst>
                                          <p:attrName>style.rotation</p:attrName>
                                        </p:attrNameLst>
                                      </p:cBhvr>
                                      <p:tavLst>
                                        <p:tav tm="0">
                                          <p:val>
                                            <p:fltVal val="360"/>
                                          </p:val>
                                        </p:tav>
                                        <p:tav tm="100000">
                                          <p:val>
                                            <p:fltVal val="0"/>
                                          </p:val>
                                        </p:tav>
                                      </p:tavLst>
                                    </p:anim>
                                    <p:animEffect transition="in" filter="fade">
                                      <p:cBhvr>
                                        <p:cTn id="82" dur="500"/>
                                        <p:tgtEl>
                                          <p:spTgt spid="28"/>
                                        </p:tgtEl>
                                      </p:cBhvr>
                                    </p:animEffect>
                                  </p:childTnLst>
                                </p:cTn>
                              </p:par>
                            </p:childTnLst>
                          </p:cTn>
                        </p:par>
                        <p:par>
                          <p:cTn id="83" fill="hold">
                            <p:stCondLst>
                              <p:cond delay="6500"/>
                            </p:stCondLst>
                            <p:childTnLst>
                              <p:par>
                                <p:cTn id="84" presetID="49" presetClass="entr" presetSubtype="0" decel="100000" fill="hold" nodeType="after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p:cTn id="86" dur="500" fill="hold"/>
                                        <p:tgtEl>
                                          <p:spTgt spid="29"/>
                                        </p:tgtEl>
                                        <p:attrNameLst>
                                          <p:attrName>ppt_w</p:attrName>
                                        </p:attrNameLst>
                                      </p:cBhvr>
                                      <p:tavLst>
                                        <p:tav tm="0">
                                          <p:val>
                                            <p:fltVal val="0"/>
                                          </p:val>
                                        </p:tav>
                                        <p:tav tm="100000">
                                          <p:val>
                                            <p:strVal val="#ppt_w"/>
                                          </p:val>
                                        </p:tav>
                                      </p:tavLst>
                                    </p:anim>
                                    <p:anim calcmode="lin" valueType="num">
                                      <p:cBhvr>
                                        <p:cTn id="87" dur="500" fill="hold"/>
                                        <p:tgtEl>
                                          <p:spTgt spid="29"/>
                                        </p:tgtEl>
                                        <p:attrNameLst>
                                          <p:attrName>ppt_h</p:attrName>
                                        </p:attrNameLst>
                                      </p:cBhvr>
                                      <p:tavLst>
                                        <p:tav tm="0">
                                          <p:val>
                                            <p:fltVal val="0"/>
                                          </p:val>
                                        </p:tav>
                                        <p:tav tm="100000">
                                          <p:val>
                                            <p:strVal val="#ppt_h"/>
                                          </p:val>
                                        </p:tav>
                                      </p:tavLst>
                                    </p:anim>
                                    <p:anim calcmode="lin" valueType="num">
                                      <p:cBhvr>
                                        <p:cTn id="88" dur="500" fill="hold"/>
                                        <p:tgtEl>
                                          <p:spTgt spid="29"/>
                                        </p:tgtEl>
                                        <p:attrNameLst>
                                          <p:attrName>style.rotation</p:attrName>
                                        </p:attrNameLst>
                                      </p:cBhvr>
                                      <p:tavLst>
                                        <p:tav tm="0">
                                          <p:val>
                                            <p:fltVal val="360"/>
                                          </p:val>
                                        </p:tav>
                                        <p:tav tm="100000">
                                          <p:val>
                                            <p:fltVal val="0"/>
                                          </p:val>
                                        </p:tav>
                                      </p:tavLst>
                                    </p:anim>
                                    <p:animEffect transition="in" filter="fade">
                                      <p:cBhvr>
                                        <p:cTn id="89" dur="500"/>
                                        <p:tgtEl>
                                          <p:spTgt spid="29"/>
                                        </p:tgtEl>
                                      </p:cBhvr>
                                    </p:animEffect>
                                  </p:childTnLst>
                                </p:cTn>
                              </p:par>
                            </p:childTnLst>
                          </p:cTn>
                        </p:par>
                        <p:par>
                          <p:cTn id="90" fill="hold">
                            <p:stCondLst>
                              <p:cond delay="7000"/>
                            </p:stCondLst>
                            <p:childTnLst>
                              <p:par>
                                <p:cTn id="91" presetID="49" presetClass="entr" presetSubtype="0" decel="100000" fill="hold" nodeType="after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p:cTn id="93" dur="500" fill="hold"/>
                                        <p:tgtEl>
                                          <p:spTgt spid="30"/>
                                        </p:tgtEl>
                                        <p:attrNameLst>
                                          <p:attrName>ppt_w</p:attrName>
                                        </p:attrNameLst>
                                      </p:cBhvr>
                                      <p:tavLst>
                                        <p:tav tm="0">
                                          <p:val>
                                            <p:fltVal val="0"/>
                                          </p:val>
                                        </p:tav>
                                        <p:tav tm="100000">
                                          <p:val>
                                            <p:strVal val="#ppt_w"/>
                                          </p:val>
                                        </p:tav>
                                      </p:tavLst>
                                    </p:anim>
                                    <p:anim calcmode="lin" valueType="num">
                                      <p:cBhvr>
                                        <p:cTn id="94" dur="500" fill="hold"/>
                                        <p:tgtEl>
                                          <p:spTgt spid="30"/>
                                        </p:tgtEl>
                                        <p:attrNameLst>
                                          <p:attrName>ppt_h</p:attrName>
                                        </p:attrNameLst>
                                      </p:cBhvr>
                                      <p:tavLst>
                                        <p:tav tm="0">
                                          <p:val>
                                            <p:fltVal val="0"/>
                                          </p:val>
                                        </p:tav>
                                        <p:tav tm="100000">
                                          <p:val>
                                            <p:strVal val="#ppt_h"/>
                                          </p:val>
                                        </p:tav>
                                      </p:tavLst>
                                    </p:anim>
                                    <p:anim calcmode="lin" valueType="num">
                                      <p:cBhvr>
                                        <p:cTn id="95" dur="500" fill="hold"/>
                                        <p:tgtEl>
                                          <p:spTgt spid="30"/>
                                        </p:tgtEl>
                                        <p:attrNameLst>
                                          <p:attrName>style.rotation</p:attrName>
                                        </p:attrNameLst>
                                      </p:cBhvr>
                                      <p:tavLst>
                                        <p:tav tm="0">
                                          <p:val>
                                            <p:fltVal val="360"/>
                                          </p:val>
                                        </p:tav>
                                        <p:tav tm="100000">
                                          <p:val>
                                            <p:fltVal val="0"/>
                                          </p:val>
                                        </p:tav>
                                      </p:tavLst>
                                    </p:anim>
                                    <p:animEffect transition="in" filter="fade">
                                      <p:cBhvr>
                                        <p:cTn id="9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A278AB6-40CE-7CFD-2290-A129932609E2}"/>
              </a:ext>
            </a:extLst>
          </p:cNvPr>
          <p:cNvCxnSpPr>
            <a:cxnSpLocks/>
          </p:cNvCxnSpPr>
          <p:nvPr/>
        </p:nvCxnSpPr>
        <p:spPr>
          <a:xfrm>
            <a:off x="1918658" y="493476"/>
            <a:ext cx="0" cy="991014"/>
          </a:xfrm>
          <a:prstGeom prst="line">
            <a:avLst/>
          </a:prstGeom>
          <a:ln w="19050">
            <a:solidFill>
              <a:schemeClr val="tx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7B797037-0835-D81E-3CD2-759FC2B67445}"/>
              </a:ext>
            </a:extLst>
          </p:cNvPr>
          <p:cNvSpPr txBox="1">
            <a:spLocks/>
          </p:cNvSpPr>
          <p:nvPr/>
        </p:nvSpPr>
        <p:spPr>
          <a:xfrm>
            <a:off x="588263" y="475929"/>
            <a:ext cx="7561824" cy="1477328"/>
          </a:xfrm>
          <a:prstGeom prst="rect">
            <a:avLst/>
          </a:prstGeom>
        </p:spPr>
        <p:txBody>
          <a:bodyPr vert="horz" wrap="square" lIns="0" tIns="0" rIns="0" bIns="0" rtlCol="0" anchor="t">
            <a:spAutoFit/>
          </a:bodyPr>
          <a:lstStyle>
            <a:defPPr>
              <a:defRPr lang="en-US"/>
            </a:defPPr>
            <a:lvl1pPr marL="12700" marR="0" lvl="0" indent="0" defTabSz="932742" fontAlgn="auto">
              <a:lnSpc>
                <a:spcPct val="100000"/>
              </a:lnSpc>
              <a:spcBef>
                <a:spcPct val="20000"/>
              </a:spcBef>
              <a:spcAft>
                <a:spcPts val="0"/>
              </a:spcAft>
              <a:buClrTx/>
              <a:buSzPct val="90000"/>
              <a:buFont typeface="Wingdings" panose="05000000000000000000" pitchFamily="2" charset="2"/>
              <a:buNone/>
              <a:tabLst/>
              <a:defRPr kumimoji="0" sz="2800" b="0" i="0" u="none" strike="noStrike" cap="none" spc="0" normalizeH="0" baseline="0">
                <a:ln>
                  <a:noFill/>
                </a:ln>
                <a:solidFill>
                  <a:srgbClr val="49C5B1"/>
                </a:solidFill>
                <a:effectLst/>
                <a:uLnTx/>
                <a:uFillTx/>
                <a:latin typeface="Segoe UI Semibold"/>
                <a:cs typeface="Segoe UI" panose="020B0502040204020203" pitchFamily="34" charset="0"/>
              </a:defRPr>
            </a:lvl1pPr>
            <a:lvl2pPr marL="12700" marR="0" indent="0" algn="ctr" defTabSz="932742" fontAlgn="auto">
              <a:lnSpc>
                <a:spcPct val="100000"/>
              </a:lnSpc>
              <a:spcBef>
                <a:spcPct val="20000"/>
              </a:spcBef>
              <a:spcAft>
                <a:spcPts val="0"/>
              </a:spcAft>
              <a:buClrTx/>
              <a:buSzPct val="90000"/>
              <a:buFont typeface="Wingdings" panose="05000000000000000000" pitchFamily="2" charset="2"/>
              <a:buNone/>
              <a:tabLst/>
              <a:defRPr sz="2800" spc="0" baseline="0">
                <a:latin typeface="+mj-lt"/>
              </a:defRPr>
            </a:lvl2pPr>
            <a:lvl3pPr marL="12700" marR="0" indent="0" algn="ctr" defTabSz="932742" fontAlgn="auto">
              <a:lnSpc>
                <a:spcPct val="100000"/>
              </a:lnSpc>
              <a:spcBef>
                <a:spcPct val="20000"/>
              </a:spcBef>
              <a:spcAft>
                <a:spcPts val="0"/>
              </a:spcAft>
              <a:buClrTx/>
              <a:buSzPct val="90000"/>
              <a:buFont typeface="Wingdings" panose="05000000000000000000" pitchFamily="2" charset="2"/>
              <a:buNone/>
              <a:tabLst/>
              <a:defRPr sz="2800" spc="0" baseline="0">
                <a:latin typeface="+mj-lt"/>
              </a:defRPr>
            </a:lvl3pPr>
            <a:lvl4pPr marL="12700" marR="0" indent="0" algn="ctr" defTabSz="932742" fontAlgn="auto">
              <a:lnSpc>
                <a:spcPct val="100000"/>
              </a:lnSpc>
              <a:spcBef>
                <a:spcPct val="20000"/>
              </a:spcBef>
              <a:spcAft>
                <a:spcPts val="0"/>
              </a:spcAft>
              <a:buClrTx/>
              <a:buSzPct val="90000"/>
              <a:buFont typeface="Wingdings" panose="05000000000000000000" pitchFamily="2" charset="2"/>
              <a:buNone/>
              <a:tabLst/>
              <a:defRPr sz="2800" spc="0" baseline="0">
                <a:latin typeface="+mj-lt"/>
              </a:defRPr>
            </a:lvl4pPr>
            <a:lvl5pPr marL="12700" marR="0" indent="0" algn="ctr" defTabSz="932742" fontAlgn="auto">
              <a:lnSpc>
                <a:spcPct val="100000"/>
              </a:lnSpc>
              <a:spcBef>
                <a:spcPct val="20000"/>
              </a:spcBef>
              <a:spcAft>
                <a:spcPts val="0"/>
              </a:spcAft>
              <a:buClrTx/>
              <a:buSzPct val="90000"/>
              <a:buFont typeface="Wingdings" panose="05000000000000000000" pitchFamily="2" charset="2"/>
              <a:buNone/>
              <a:tabLst/>
              <a:defRPr sz="2800" spc="0" baseline="0">
                <a:latin typeface="+mj-lt"/>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defRPr/>
            </a:pPr>
            <a:r>
              <a:rPr lang="en-US" sz="3200" dirty="0"/>
              <a:t>La </a:t>
            </a:r>
            <a:r>
              <a:rPr lang="en-US" sz="3200" dirty="0" err="1"/>
              <a:t>modernización</a:t>
            </a:r>
            <a:r>
              <a:rPr lang="en-US" sz="3200" dirty="0"/>
              <a:t> de </a:t>
            </a:r>
            <a:r>
              <a:rPr lang="en-US" sz="3200" dirty="0" err="1"/>
              <a:t>su</a:t>
            </a:r>
            <a:r>
              <a:rPr lang="en-US" sz="3200" dirty="0"/>
              <a:t> </a:t>
            </a:r>
            <a:r>
              <a:rPr lang="en-US" sz="3200" dirty="0" err="1"/>
              <a:t>plataforma</a:t>
            </a:r>
            <a:r>
              <a:rPr lang="en-US" sz="3200" dirty="0"/>
              <a:t> de </a:t>
            </a:r>
            <a:r>
              <a:rPr lang="en-US" sz="3200" dirty="0" err="1"/>
              <a:t>datos</a:t>
            </a:r>
            <a:r>
              <a:rPr lang="en-US" sz="3200" dirty="0"/>
              <a:t> y </a:t>
            </a:r>
            <a:r>
              <a:rPr lang="en-US" sz="3200" dirty="0" err="1"/>
              <a:t>análisis</a:t>
            </a:r>
            <a:r>
              <a:rPr lang="en-US" sz="3200" dirty="0"/>
              <a:t> es fundamental para </a:t>
            </a:r>
            <a:r>
              <a:rPr lang="en-US" sz="3200" dirty="0" err="1"/>
              <a:t>una</a:t>
            </a:r>
            <a:r>
              <a:rPr lang="en-US" sz="3200" dirty="0"/>
              <a:t> </a:t>
            </a:r>
            <a:r>
              <a:rPr lang="en-US" sz="3200" dirty="0" err="1"/>
              <a:t>transformación</a:t>
            </a:r>
            <a:r>
              <a:rPr lang="en-US" sz="3200" dirty="0"/>
              <a:t> </a:t>
            </a:r>
            <a:r>
              <a:rPr lang="en-US" sz="3200" dirty="0" err="1"/>
              <a:t>empresarial</a:t>
            </a:r>
            <a:r>
              <a:rPr lang="en-US" sz="3200" dirty="0"/>
              <a:t> </a:t>
            </a:r>
            <a:r>
              <a:rPr lang="en-US" sz="3200" dirty="0" err="1"/>
              <a:t>resiliente</a:t>
            </a:r>
            <a:endParaRPr kumimoji="0" lang="en-US" sz="3200" b="0" i="0" u="none" strike="noStrike" kern="1200" cap="none" spc="0" normalizeH="0" baseline="0" noProof="0" dirty="0">
              <a:ln>
                <a:noFill/>
              </a:ln>
              <a:solidFill>
                <a:srgbClr val="49C5B1"/>
              </a:solidFill>
              <a:effectLst/>
              <a:uLnTx/>
              <a:uFillTx/>
              <a:latin typeface="Segoe UI Semibold"/>
              <a:ea typeface="+mn-ea"/>
              <a:cs typeface="Segoe UI" panose="020B0502040204020203" pitchFamily="34" charset="0"/>
            </a:endParaRPr>
          </a:p>
        </p:txBody>
      </p:sp>
      <p:sp>
        <p:nvSpPr>
          <p:cNvPr id="29" name="TextBox 28">
            <a:extLst>
              <a:ext uri="{FF2B5EF4-FFF2-40B4-BE49-F238E27FC236}">
                <a16:creationId xmlns:a16="http://schemas.microsoft.com/office/drawing/2014/main" id="{D97C9156-2A8A-21EA-2B87-98417586FC9B}"/>
              </a:ext>
            </a:extLst>
          </p:cNvPr>
          <p:cNvSpPr txBox="1"/>
          <p:nvPr/>
        </p:nvSpPr>
        <p:spPr>
          <a:xfrm>
            <a:off x="588265" y="2671803"/>
            <a:ext cx="3864464" cy="400110"/>
          </a:xfrm>
          <a:prstGeom prst="rect">
            <a:avLst/>
          </a:prstGeom>
          <a:noFill/>
        </p:spPr>
        <p:txBody>
          <a:bodyPr wrap="square">
            <a:spAutoFit/>
          </a:bodyPr>
          <a:lstStyle/>
          <a:p>
            <a:pPr lvl="0" defTabSz="932742">
              <a:spcBef>
                <a:spcPct val="0"/>
              </a:spcBef>
              <a:defRPr/>
            </a:pPr>
            <a:r>
              <a:rPr lang="en-US" sz="2000" spc="-49" dirty="0">
                <a:ln w="3175">
                  <a:noFill/>
                </a:ln>
                <a:solidFill>
                  <a:srgbClr val="FFFFFF"/>
                </a:solidFill>
                <a:cs typeface="Segoe UI Light" panose="020B0502040204020203" pitchFamily="34" charset="0"/>
              </a:rPr>
              <a:t>Datos </a:t>
            </a:r>
            <a:r>
              <a:rPr lang="en-US" sz="2000" spc="-49" dirty="0" err="1">
                <a:ln w="3175">
                  <a:noFill/>
                </a:ln>
                <a:solidFill>
                  <a:srgbClr val="FFFFFF"/>
                </a:solidFill>
                <a:cs typeface="Segoe UI Light" panose="020B0502040204020203" pitchFamily="34" charset="0"/>
              </a:rPr>
              <a:t>aislados</a:t>
            </a:r>
            <a:r>
              <a:rPr lang="en-US" sz="2000" spc="-49" dirty="0">
                <a:ln w="3175">
                  <a:noFill/>
                </a:ln>
                <a:solidFill>
                  <a:srgbClr val="FFFFFF"/>
                </a:solidFill>
                <a:cs typeface="Segoe UI Light" panose="020B0502040204020203" pitchFamily="34" charset="0"/>
              </a:rPr>
              <a:t> e </a:t>
            </a:r>
            <a:r>
              <a:rPr lang="en-US" sz="2000" spc="-49" dirty="0" err="1">
                <a:ln w="3175">
                  <a:noFill/>
                </a:ln>
                <a:solidFill>
                  <a:srgbClr val="FFFFFF"/>
                </a:solidFill>
                <a:cs typeface="Segoe UI Light" panose="020B0502040204020203" pitchFamily="34" charset="0"/>
              </a:rPr>
              <a:t>incompletos</a:t>
            </a:r>
            <a:endParaRPr kumimoji="0" lang="en-US" sz="2000" b="0" i="0" u="none" strike="noStrike" kern="1200" cap="none" spc="-49" normalizeH="0" baseline="0" noProof="0" dirty="0">
              <a:ln w="3175">
                <a:noFill/>
              </a:ln>
              <a:solidFill>
                <a:srgbClr val="FFFFFF"/>
              </a:solidFill>
              <a:effectLst/>
              <a:uLnTx/>
              <a:uFillTx/>
              <a:latin typeface="Segoe UI"/>
              <a:ea typeface="+mn-ea"/>
              <a:cs typeface="Segoe UI Light" panose="020B0502040204020203" pitchFamily="34" charset="0"/>
            </a:endParaRPr>
          </a:p>
        </p:txBody>
      </p:sp>
      <p:cxnSp>
        <p:nvCxnSpPr>
          <p:cNvPr id="30" name="Straight Arrow Connector 29" descr="A line that points to">
            <a:extLst>
              <a:ext uri="{FF2B5EF4-FFF2-40B4-BE49-F238E27FC236}">
                <a16:creationId xmlns:a16="http://schemas.microsoft.com/office/drawing/2014/main" id="{1C88E76F-4961-F556-987F-824CC98809A5}"/>
              </a:ext>
              <a:ext uri="{C183D7F6-B498-43B3-948B-1728B52AA6E4}">
                <adec:decorative xmlns:adec="http://schemas.microsoft.com/office/drawing/2017/decorative" val="0"/>
              </a:ext>
            </a:extLst>
          </p:cNvPr>
          <p:cNvCxnSpPr>
            <a:cxnSpLocks/>
          </p:cNvCxnSpPr>
          <p:nvPr/>
        </p:nvCxnSpPr>
        <p:spPr>
          <a:xfrm>
            <a:off x="5052776" y="2871858"/>
            <a:ext cx="1828800" cy="0"/>
          </a:xfrm>
          <a:prstGeom prst="straightConnector1">
            <a:avLst/>
          </a:prstGeom>
          <a:ln w="41275">
            <a:solidFill>
              <a:srgbClr val="49C5B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69AAD61-FA7F-EFBE-8C9A-374B5429C1EE}"/>
              </a:ext>
            </a:extLst>
          </p:cNvPr>
          <p:cNvSpPr txBox="1"/>
          <p:nvPr/>
        </p:nvSpPr>
        <p:spPr>
          <a:xfrm>
            <a:off x="8429152" y="2517915"/>
            <a:ext cx="2913104" cy="707886"/>
          </a:xfrm>
          <a:prstGeom prst="rect">
            <a:avLst/>
          </a:prstGeom>
          <a:noFill/>
        </p:spPr>
        <p:txBody>
          <a:bodyPr wrap="square">
            <a:spAutoFit/>
          </a:bodyPr>
          <a:lstStyle/>
          <a:p>
            <a:pPr lvl="0" defTabSz="932742">
              <a:spcBef>
                <a:spcPct val="0"/>
              </a:spcBef>
              <a:defRPr/>
            </a:pPr>
            <a:r>
              <a:rPr lang="en-US" sz="2000" spc="-49" dirty="0">
                <a:ln w="3175">
                  <a:noFill/>
                </a:ln>
                <a:solidFill>
                  <a:srgbClr val="FFFFFF"/>
                </a:solidFill>
                <a:cs typeface="Segoe UI Light" panose="020B0502040204020203" pitchFamily="34" charset="0"/>
              </a:rPr>
              <a:t>Datos y </a:t>
            </a:r>
            <a:r>
              <a:rPr lang="en-US" sz="2000" spc="-49" dirty="0" err="1">
                <a:ln w="3175">
                  <a:noFill/>
                </a:ln>
                <a:solidFill>
                  <a:srgbClr val="FFFFFF"/>
                </a:solidFill>
                <a:cs typeface="Segoe UI Light" panose="020B0502040204020203" pitchFamily="34" charset="0"/>
              </a:rPr>
              <a:t>gobernanza</a:t>
            </a:r>
            <a:r>
              <a:rPr lang="en-US" sz="2000" spc="-49" dirty="0">
                <a:ln w="3175">
                  <a:noFill/>
                </a:ln>
                <a:solidFill>
                  <a:srgbClr val="FFFFFF"/>
                </a:solidFill>
                <a:cs typeface="Segoe UI Light" panose="020B0502040204020203" pitchFamily="34" charset="0"/>
              </a:rPr>
              <a:t> </a:t>
            </a:r>
            <a:r>
              <a:rPr lang="en-US" sz="2000" spc="-49" dirty="0" err="1">
                <a:ln w="3175">
                  <a:noFill/>
                </a:ln>
                <a:solidFill>
                  <a:srgbClr val="FFFFFF"/>
                </a:solidFill>
                <a:cs typeface="Segoe UI Light" panose="020B0502040204020203" pitchFamily="34" charset="0"/>
              </a:rPr>
              <a:t>integrados</a:t>
            </a:r>
            <a:r>
              <a:rPr lang="en-US" sz="2000" spc="-49" dirty="0">
                <a:ln w="3175">
                  <a:noFill/>
                </a:ln>
                <a:solidFill>
                  <a:srgbClr val="FFFFFF"/>
                </a:solidFill>
                <a:cs typeface="Segoe UI Light" panose="020B0502040204020203" pitchFamily="34" charset="0"/>
              </a:rPr>
              <a:t> y </a:t>
            </a:r>
            <a:r>
              <a:rPr lang="en-US" sz="2000" spc="-49" dirty="0" err="1">
                <a:ln w="3175">
                  <a:noFill/>
                </a:ln>
                <a:solidFill>
                  <a:srgbClr val="FFFFFF"/>
                </a:solidFill>
                <a:cs typeface="Segoe UI Light" panose="020B0502040204020203" pitchFamily="34" charset="0"/>
              </a:rPr>
              <a:t>unificados</a:t>
            </a:r>
            <a:endParaRPr kumimoji="0" lang="en-US" sz="2000" b="0" i="0" u="none" strike="noStrike" kern="1200" cap="none" spc="-49" normalizeH="0" baseline="0" noProof="0" dirty="0">
              <a:ln w="3175">
                <a:noFill/>
              </a:ln>
              <a:solidFill>
                <a:srgbClr val="FFFFFF"/>
              </a:solidFill>
              <a:effectLst/>
              <a:uLnTx/>
              <a:uFillTx/>
              <a:latin typeface="Segoe UI"/>
              <a:ea typeface="+mn-ea"/>
              <a:cs typeface="Segoe UI Light" panose="020B0502040204020203" pitchFamily="34" charset="0"/>
            </a:endParaRPr>
          </a:p>
        </p:txBody>
      </p:sp>
      <p:sp>
        <p:nvSpPr>
          <p:cNvPr id="48" name="TextBox 47">
            <a:extLst>
              <a:ext uri="{FF2B5EF4-FFF2-40B4-BE49-F238E27FC236}">
                <a16:creationId xmlns:a16="http://schemas.microsoft.com/office/drawing/2014/main" id="{A92415EF-2BD9-93E2-E9B3-CF50DFF6B3B1}"/>
              </a:ext>
            </a:extLst>
          </p:cNvPr>
          <p:cNvSpPr txBox="1"/>
          <p:nvPr/>
        </p:nvSpPr>
        <p:spPr>
          <a:xfrm>
            <a:off x="588262" y="3935652"/>
            <a:ext cx="3864467" cy="1015663"/>
          </a:xfrm>
          <a:prstGeom prst="rect">
            <a:avLst/>
          </a:prstGeom>
          <a:noFill/>
        </p:spPr>
        <p:txBody>
          <a:bodyPr wrap="square">
            <a:spAutoFit/>
          </a:bodyPr>
          <a:lstStyle/>
          <a:p>
            <a:pPr lvl="0">
              <a:defRPr/>
            </a:pPr>
            <a:r>
              <a:rPr lang="en-US" sz="2000" dirty="0">
                <a:solidFill>
                  <a:srgbClr val="FFFFFF"/>
                </a:solidFill>
              </a:rPr>
              <a:t>Plataforma </a:t>
            </a:r>
            <a:r>
              <a:rPr lang="en-US" sz="2000" dirty="0" err="1">
                <a:solidFill>
                  <a:srgbClr val="FFFFFF"/>
                </a:solidFill>
              </a:rPr>
              <a:t>técnica</a:t>
            </a:r>
            <a:r>
              <a:rPr lang="en-US" sz="2000" dirty="0">
                <a:solidFill>
                  <a:srgbClr val="FFFFFF"/>
                </a:solidFill>
              </a:rPr>
              <a:t> que </a:t>
            </a:r>
            <a:r>
              <a:rPr lang="en-US" sz="2000" dirty="0" err="1">
                <a:solidFill>
                  <a:srgbClr val="FFFFFF"/>
                </a:solidFill>
              </a:rPr>
              <a:t>requiere</a:t>
            </a:r>
            <a:r>
              <a:rPr lang="en-US" sz="2000" dirty="0">
                <a:solidFill>
                  <a:srgbClr val="FFFFFF"/>
                </a:solidFill>
              </a:rPr>
              <a:t> </a:t>
            </a:r>
            <a:r>
              <a:rPr lang="en-US" sz="2000" dirty="0" err="1">
                <a:solidFill>
                  <a:srgbClr val="FFFFFF"/>
                </a:solidFill>
              </a:rPr>
              <a:t>conocimientos</a:t>
            </a:r>
            <a:r>
              <a:rPr lang="en-US" sz="2000" dirty="0">
                <a:solidFill>
                  <a:srgbClr val="FFFFFF"/>
                </a:solidFill>
              </a:rPr>
              <a:t> </a:t>
            </a:r>
            <a:r>
              <a:rPr lang="en-US" sz="2000" dirty="0" err="1">
                <a:solidFill>
                  <a:srgbClr val="FFFFFF"/>
                </a:solidFill>
              </a:rPr>
              <a:t>avanzados</a:t>
            </a:r>
            <a:r>
              <a:rPr lang="en-US" sz="2000" dirty="0">
                <a:solidFill>
                  <a:srgbClr val="FFFFFF"/>
                </a:solidFill>
              </a:rPr>
              <a:t> de </a:t>
            </a:r>
            <a:r>
              <a:rPr lang="en-US" sz="2000" dirty="0" err="1">
                <a:solidFill>
                  <a:srgbClr val="FFFFFF"/>
                </a:solidFill>
              </a:rPr>
              <a:t>analítica</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49" name="Straight Arrow Connector 48" descr="A line that points to">
            <a:extLst>
              <a:ext uri="{FF2B5EF4-FFF2-40B4-BE49-F238E27FC236}">
                <a16:creationId xmlns:a16="http://schemas.microsoft.com/office/drawing/2014/main" id="{97A5D409-E72E-8328-AD83-B56675615C46}"/>
              </a:ext>
              <a:ext uri="{C183D7F6-B498-43B3-948B-1728B52AA6E4}">
                <adec:decorative xmlns:adec="http://schemas.microsoft.com/office/drawing/2017/decorative" val="0"/>
              </a:ext>
            </a:extLst>
          </p:cNvPr>
          <p:cNvCxnSpPr>
            <a:cxnSpLocks/>
          </p:cNvCxnSpPr>
          <p:nvPr/>
        </p:nvCxnSpPr>
        <p:spPr>
          <a:xfrm>
            <a:off x="5052776" y="4289595"/>
            <a:ext cx="1830263" cy="0"/>
          </a:xfrm>
          <a:prstGeom prst="straightConnector1">
            <a:avLst/>
          </a:prstGeom>
          <a:ln w="41275">
            <a:solidFill>
              <a:srgbClr val="49C5B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7532986-C039-6614-A9A7-45D71E7583C6}"/>
              </a:ext>
            </a:extLst>
          </p:cNvPr>
          <p:cNvSpPr txBox="1"/>
          <p:nvPr/>
        </p:nvSpPr>
        <p:spPr>
          <a:xfrm>
            <a:off x="8429152" y="3935652"/>
            <a:ext cx="2913104" cy="1015663"/>
          </a:xfrm>
          <a:prstGeom prst="rect">
            <a:avLst/>
          </a:prstGeom>
          <a:noFill/>
        </p:spPr>
        <p:txBody>
          <a:bodyPr wrap="square">
            <a:spAutoFit/>
          </a:bodyPr>
          <a:lstStyle/>
          <a:p>
            <a:pPr lvl="0" defTabSz="932742">
              <a:spcBef>
                <a:spcPct val="0"/>
              </a:spcBef>
              <a:defRPr/>
            </a:pPr>
            <a:r>
              <a:rPr lang="en-US" sz="2000" spc="-49" dirty="0" err="1">
                <a:ln w="3175">
                  <a:noFill/>
                </a:ln>
                <a:solidFill>
                  <a:srgbClr val="FFFFFF"/>
                </a:solidFill>
                <a:cs typeface="Segoe UI Light" panose="020B0502040204020203" pitchFamily="34" charset="0"/>
              </a:rPr>
              <a:t>Información</a:t>
            </a:r>
            <a:r>
              <a:rPr lang="en-US" sz="2000" spc="-49" dirty="0">
                <a:ln w="3175">
                  <a:noFill/>
                </a:ln>
                <a:solidFill>
                  <a:srgbClr val="FFFFFF"/>
                </a:solidFill>
                <a:cs typeface="Segoe UI Light" panose="020B0502040204020203" pitchFamily="34" charset="0"/>
              </a:rPr>
              <a:t> </a:t>
            </a:r>
            <a:r>
              <a:rPr lang="en-US" sz="2000" spc="-49" dirty="0" err="1">
                <a:ln w="3175">
                  <a:noFill/>
                </a:ln>
                <a:solidFill>
                  <a:srgbClr val="FFFFFF"/>
                </a:solidFill>
                <a:cs typeface="Segoe UI Light" panose="020B0502040204020203" pitchFamily="34" charset="0"/>
              </a:rPr>
              <a:t>accesible</a:t>
            </a:r>
            <a:r>
              <a:rPr lang="en-US" sz="2000" spc="-49" dirty="0">
                <a:ln w="3175">
                  <a:noFill/>
                </a:ln>
                <a:solidFill>
                  <a:srgbClr val="FFFFFF"/>
                </a:solidFill>
                <a:cs typeface="Segoe UI Light" panose="020B0502040204020203" pitchFamily="34" charset="0"/>
              </a:rPr>
              <a:t> que se </a:t>
            </a:r>
            <a:r>
              <a:rPr lang="en-US" sz="2000" spc="-49" dirty="0" err="1">
                <a:ln w="3175">
                  <a:noFill/>
                </a:ln>
                <a:solidFill>
                  <a:srgbClr val="FFFFFF"/>
                </a:solidFill>
                <a:cs typeface="Segoe UI Light" panose="020B0502040204020203" pitchFamily="34" charset="0"/>
              </a:rPr>
              <a:t>escala</a:t>
            </a:r>
            <a:r>
              <a:rPr lang="en-US" sz="2000" spc="-49" dirty="0">
                <a:ln w="3175">
                  <a:noFill/>
                </a:ln>
                <a:solidFill>
                  <a:srgbClr val="FFFFFF"/>
                </a:solidFill>
                <a:cs typeface="Segoe UI Light" panose="020B0502040204020203" pitchFamily="34" charset="0"/>
              </a:rPr>
              <a:t> con </a:t>
            </a:r>
            <a:r>
              <a:rPr lang="en-US" sz="2000" spc="-49" dirty="0" err="1">
                <a:ln w="3175">
                  <a:noFill/>
                </a:ln>
                <a:solidFill>
                  <a:srgbClr val="FFFFFF"/>
                </a:solidFill>
                <a:cs typeface="Segoe UI Light" panose="020B0502040204020203" pitchFamily="34" charset="0"/>
              </a:rPr>
              <a:t>facilidad</a:t>
            </a:r>
            <a:endParaRPr kumimoji="0" lang="en-US" sz="2000" b="0" i="0" u="none" strike="noStrike" kern="1200" cap="none" spc="-49" normalizeH="0" baseline="0" noProof="0" dirty="0">
              <a:ln w="3175">
                <a:noFill/>
              </a:ln>
              <a:solidFill>
                <a:srgbClr val="FFFFFF"/>
              </a:solidFill>
              <a:effectLst/>
              <a:uLnTx/>
              <a:uFillTx/>
              <a:latin typeface="Segoe UI"/>
              <a:ea typeface="+mn-ea"/>
              <a:cs typeface="Segoe UI Light" panose="020B0502040204020203" pitchFamily="34" charset="0"/>
            </a:endParaRPr>
          </a:p>
        </p:txBody>
      </p:sp>
      <p:sp>
        <p:nvSpPr>
          <p:cNvPr id="52" name="TextBox 51">
            <a:extLst>
              <a:ext uri="{FF2B5EF4-FFF2-40B4-BE49-F238E27FC236}">
                <a16:creationId xmlns:a16="http://schemas.microsoft.com/office/drawing/2014/main" id="{12556C36-C029-482B-D32E-8E5408321957}"/>
              </a:ext>
            </a:extLst>
          </p:cNvPr>
          <p:cNvSpPr txBox="1"/>
          <p:nvPr/>
        </p:nvSpPr>
        <p:spPr>
          <a:xfrm>
            <a:off x="588264" y="5338254"/>
            <a:ext cx="2916936" cy="1015663"/>
          </a:xfrm>
          <a:prstGeom prst="rect">
            <a:avLst/>
          </a:prstGeom>
          <a:noFill/>
        </p:spPr>
        <p:txBody>
          <a:bodyPr wrap="square">
            <a:spAutoFit/>
          </a:bodyPr>
          <a:lstStyle/>
          <a:p>
            <a:pPr lvl="0">
              <a:defRPr/>
            </a:pPr>
            <a:r>
              <a:rPr lang="en-US" sz="2000" dirty="0" err="1">
                <a:solidFill>
                  <a:srgbClr val="FFFFFF"/>
                </a:solidFill>
              </a:rPr>
              <a:t>Integración</a:t>
            </a:r>
            <a:r>
              <a:rPr lang="en-US" sz="2000" dirty="0">
                <a:solidFill>
                  <a:srgbClr val="FFFFFF"/>
                </a:solidFill>
              </a:rPr>
              <a:t> </a:t>
            </a:r>
            <a:r>
              <a:rPr lang="en-US" sz="2000" dirty="0" err="1">
                <a:solidFill>
                  <a:srgbClr val="FFFFFF"/>
                </a:solidFill>
              </a:rPr>
              <a:t>costosa</a:t>
            </a:r>
            <a:r>
              <a:rPr lang="en-US" sz="2000" dirty="0">
                <a:solidFill>
                  <a:srgbClr val="FFFFFF"/>
                </a:solidFill>
              </a:rPr>
              <a:t> y </a:t>
            </a:r>
            <a:r>
              <a:rPr lang="en-US" sz="2000" dirty="0" err="1">
                <a:solidFill>
                  <a:srgbClr val="FFFFFF"/>
                </a:solidFill>
              </a:rPr>
              <a:t>mantenimiento</a:t>
            </a:r>
            <a:r>
              <a:rPr lang="en-US" sz="2000" dirty="0">
                <a:solidFill>
                  <a:srgbClr val="FFFFFF"/>
                </a:solidFill>
              </a:rPr>
              <a:t> continuo</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53" name="Straight Arrow Connector 52" descr="A line that points to">
            <a:extLst>
              <a:ext uri="{FF2B5EF4-FFF2-40B4-BE49-F238E27FC236}">
                <a16:creationId xmlns:a16="http://schemas.microsoft.com/office/drawing/2014/main" id="{8F4D4D89-22AE-9ECF-EECD-F19AC102CAD1}"/>
              </a:ext>
              <a:ext uri="{C183D7F6-B498-43B3-948B-1728B52AA6E4}">
                <adec:decorative xmlns:adec="http://schemas.microsoft.com/office/drawing/2017/decorative" val="0"/>
              </a:ext>
            </a:extLst>
          </p:cNvPr>
          <p:cNvCxnSpPr>
            <a:cxnSpLocks/>
          </p:cNvCxnSpPr>
          <p:nvPr/>
        </p:nvCxnSpPr>
        <p:spPr>
          <a:xfrm>
            <a:off x="5052776" y="5692197"/>
            <a:ext cx="1828800" cy="1"/>
          </a:xfrm>
          <a:prstGeom prst="straightConnector1">
            <a:avLst/>
          </a:prstGeom>
          <a:ln w="41275">
            <a:solidFill>
              <a:srgbClr val="49C5B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A249B56-D48E-8D11-A40C-79D174F02A7A}"/>
              </a:ext>
            </a:extLst>
          </p:cNvPr>
          <p:cNvSpPr txBox="1"/>
          <p:nvPr/>
        </p:nvSpPr>
        <p:spPr>
          <a:xfrm>
            <a:off x="8429152" y="5338254"/>
            <a:ext cx="2914401" cy="707886"/>
          </a:xfrm>
          <a:prstGeom prst="rect">
            <a:avLst/>
          </a:prstGeom>
          <a:noFill/>
        </p:spPr>
        <p:txBody>
          <a:bodyPr wrap="square">
            <a:spAutoFit/>
          </a:bodyPr>
          <a:lstStyle/>
          <a:p>
            <a:pPr lvl="0">
              <a:defRPr/>
            </a:pPr>
            <a:r>
              <a:rPr lang="en-US" sz="2000" dirty="0" err="1">
                <a:solidFill>
                  <a:srgbClr val="FFFFFF"/>
                </a:solidFill>
              </a:rPr>
              <a:t>Solución</a:t>
            </a:r>
            <a:r>
              <a:rPr lang="en-US" sz="2000" dirty="0">
                <a:solidFill>
                  <a:srgbClr val="FFFFFF"/>
                </a:solidFill>
              </a:rPr>
              <a:t> SaaS </a:t>
            </a:r>
            <a:r>
              <a:rPr lang="en-US" sz="2000" dirty="0" err="1">
                <a:solidFill>
                  <a:srgbClr val="FFFFFF"/>
                </a:solidFill>
              </a:rPr>
              <a:t>transparente</a:t>
            </a:r>
            <a:r>
              <a:rPr lang="en-US" sz="2000" dirty="0">
                <a:solidFill>
                  <a:srgbClr val="FFFFFF"/>
                </a:solidFill>
              </a:rPr>
              <a:t> y rentable</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7" name="Rounded Rectangle 5">
            <a:extLst>
              <a:ext uri="{FF2B5EF4-FFF2-40B4-BE49-F238E27FC236}">
                <a16:creationId xmlns:a16="http://schemas.microsoft.com/office/drawing/2014/main" id="{782B632C-6256-5EF6-EBF0-13946B79B00D}"/>
              </a:ext>
              <a:ext uri="{C183D7F6-B498-43B3-948B-1728B52AA6E4}">
                <adec:decorative xmlns:adec="http://schemas.microsoft.com/office/drawing/2017/decorative" val="1"/>
              </a:ext>
            </a:extLst>
          </p:cNvPr>
          <p:cNvSpPr>
            <a:spLocks/>
          </p:cNvSpPr>
          <p:nvPr/>
        </p:nvSpPr>
        <p:spPr bwMode="auto">
          <a:xfrm>
            <a:off x="588262" y="3414902"/>
            <a:ext cx="10892538" cy="95914"/>
          </a:xfrm>
          <a:prstGeom prst="roundRect">
            <a:avLst>
              <a:gd name="adj" fmla="val 0"/>
            </a:avLst>
          </a:prstGeom>
          <a:gradFill>
            <a:gsLst>
              <a:gs pos="72000">
                <a:srgbClr val="49C5B1"/>
              </a:gs>
              <a:gs pos="0">
                <a:srgbClr val="8DE971"/>
              </a:gs>
            </a:gsLst>
            <a:path path="circle">
              <a:fillToRect l="100000" t="100000"/>
            </a:path>
          </a:gra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Segoe UI" pitchFamily="34" charset="0"/>
            </a:endParaRPr>
          </a:p>
        </p:txBody>
      </p:sp>
      <p:sp>
        <p:nvSpPr>
          <p:cNvPr id="58" name="Rounded Rectangle 5">
            <a:extLst>
              <a:ext uri="{FF2B5EF4-FFF2-40B4-BE49-F238E27FC236}">
                <a16:creationId xmlns:a16="http://schemas.microsoft.com/office/drawing/2014/main" id="{907485AD-BBE6-AFAD-66B0-59572F693404}"/>
              </a:ext>
              <a:ext uri="{C183D7F6-B498-43B3-948B-1728B52AA6E4}">
                <adec:decorative xmlns:adec="http://schemas.microsoft.com/office/drawing/2017/decorative" val="1"/>
              </a:ext>
            </a:extLst>
          </p:cNvPr>
          <p:cNvSpPr>
            <a:spLocks/>
          </p:cNvSpPr>
          <p:nvPr/>
        </p:nvSpPr>
        <p:spPr bwMode="auto">
          <a:xfrm>
            <a:off x="588262" y="5005282"/>
            <a:ext cx="10892538" cy="95914"/>
          </a:xfrm>
          <a:prstGeom prst="roundRect">
            <a:avLst>
              <a:gd name="adj" fmla="val 0"/>
            </a:avLst>
          </a:prstGeom>
          <a:gradFill>
            <a:gsLst>
              <a:gs pos="72000">
                <a:srgbClr val="49C5B1"/>
              </a:gs>
              <a:gs pos="0">
                <a:srgbClr val="8DE971"/>
              </a:gs>
            </a:gsLst>
            <a:path path="circle">
              <a:fillToRect l="100000" t="100000"/>
            </a:path>
          </a:gra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207299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48" grpId="0"/>
      <p:bldP spid="50" grpId="0"/>
      <p:bldP spid="52"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E9C97BF6-7C77-D05B-BE5A-6B2A671FE570}"/>
              </a:ext>
            </a:extLst>
          </p:cNvPr>
          <p:cNvSpPr>
            <a:spLocks noGrp="1"/>
          </p:cNvSpPr>
          <p:nvPr>
            <p:ph type="title"/>
          </p:nvPr>
        </p:nvSpPr>
        <p:spPr>
          <a:xfrm>
            <a:off x="4288745" y="3562253"/>
            <a:ext cx="6667230" cy="714094"/>
          </a:xfrm>
        </p:spPr>
        <p:txBody>
          <a:bodyPr/>
          <a:lstStyle/>
          <a:p>
            <a:r>
              <a:rPr lang="en-US" dirty="0" err="1"/>
              <a:t>Presentación</a:t>
            </a:r>
            <a:r>
              <a:rPr lang="en-US" dirty="0"/>
              <a:t> de Microsoft Fabric</a:t>
            </a:r>
          </a:p>
        </p:txBody>
      </p:sp>
    </p:spTree>
    <p:extLst>
      <p:ext uri="{BB962C8B-B14F-4D97-AF65-F5344CB8AC3E}">
        <p14:creationId xmlns:p14="http://schemas.microsoft.com/office/powerpoint/2010/main" val="3137798415"/>
      </p:ext>
    </p:extLst>
  </p:cSld>
  <p:clrMapOvr>
    <a:overrideClrMapping bg1="dk1" tx1="lt1" bg2="dk2" tx2="lt2" accent1="accent1" accent2="accent2" accent3="accent3" accent4="accent4" accent5="accent5" accent6="accent6" hlink="hlink" folHlink="folHlink"/>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696223-F4B3-4BFC-A949-79D952ACFB6D}"/>
              </a:ext>
            </a:extLst>
          </p:cNvPr>
          <p:cNvSpPr/>
          <p:nvPr/>
        </p:nvSpPr>
        <p:spPr bwMode="auto">
          <a:xfrm>
            <a:off x="8704448" y="-1091399"/>
            <a:ext cx="3487552" cy="970405"/>
          </a:xfrm>
          <a:prstGeom prst="rect">
            <a:avLst/>
          </a:prstGeom>
          <a:solidFill>
            <a:srgbClr val="FFFF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091F2C"/>
                </a:solidFill>
                <a:effectLst/>
                <a:uLnTx/>
                <a:uFillTx/>
                <a:latin typeface="Segoe UI"/>
                <a:ea typeface="Segoe UI" pitchFamily="34" charset="0"/>
                <a:cs typeface="Segoe UI" pitchFamily="34" charset="0"/>
              </a:rPr>
              <a:t>Design fit/finish needed to the same deck aesthetic</a:t>
            </a:r>
          </a:p>
        </p:txBody>
      </p:sp>
      <p:sp>
        <p:nvSpPr>
          <p:cNvPr id="119" name="!!Lake">
            <a:extLst>
              <a:ext uri="{FF2B5EF4-FFF2-40B4-BE49-F238E27FC236}">
                <a16:creationId xmlns:a16="http://schemas.microsoft.com/office/drawing/2014/main" id="{9ED242E5-F1E8-A8EC-8974-5D1364F1BFB3}"/>
              </a:ext>
            </a:extLst>
          </p:cNvPr>
          <p:cNvSpPr/>
          <p:nvPr/>
        </p:nvSpPr>
        <p:spPr bwMode="auto">
          <a:xfrm>
            <a:off x="4410073" y="0"/>
            <a:ext cx="7781926" cy="6858000"/>
          </a:xfrm>
          <a:prstGeom prst="roundRect">
            <a:avLst>
              <a:gd name="adj" fmla="val 55"/>
            </a:avLst>
          </a:prstGeom>
          <a:gradFill>
            <a:gsLst>
              <a:gs pos="72000">
                <a:srgbClr val="49C5B1"/>
              </a:gs>
              <a:gs pos="0">
                <a:srgbClr val="8DE971"/>
              </a:gs>
            </a:gsLst>
            <a:path path="circle">
              <a:fillToRect l="100000" t="100000"/>
            </a:path>
          </a:gra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20" name="Title 5">
            <a:extLst>
              <a:ext uri="{FF2B5EF4-FFF2-40B4-BE49-F238E27FC236}">
                <a16:creationId xmlns:a16="http://schemas.microsoft.com/office/drawing/2014/main" id="{F7A08385-11C6-7B45-E776-5DD5545CD214}"/>
              </a:ext>
            </a:extLst>
          </p:cNvPr>
          <p:cNvSpPr txBox="1">
            <a:spLocks/>
          </p:cNvSpPr>
          <p:nvPr/>
        </p:nvSpPr>
        <p:spPr>
          <a:xfrm>
            <a:off x="593118" y="523176"/>
            <a:ext cx="3016993" cy="1846659"/>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lvl="0" algn="l">
              <a:defRPr/>
            </a:pPr>
            <a:r>
              <a:rPr lang="en-US" sz="4000" dirty="0" err="1">
                <a:solidFill>
                  <a:srgbClr val="FFFFFF"/>
                </a:solidFill>
              </a:rPr>
              <a:t>Presentación</a:t>
            </a:r>
            <a:r>
              <a:rPr lang="en-US" sz="4000" dirty="0">
                <a:solidFill>
                  <a:srgbClr val="FFFFFF"/>
                </a:solidFill>
              </a:rPr>
              <a:t> de Microsoft Fabric</a:t>
            </a:r>
            <a:endParaRPr kumimoji="0" lang="en-US" sz="40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
        <p:nvSpPr>
          <p:cNvPr id="121" name="Text Placeholder 6">
            <a:extLst>
              <a:ext uri="{FF2B5EF4-FFF2-40B4-BE49-F238E27FC236}">
                <a16:creationId xmlns:a16="http://schemas.microsoft.com/office/drawing/2014/main" id="{83115825-920A-A738-1910-367B59E3E0DD}"/>
              </a:ext>
            </a:extLst>
          </p:cNvPr>
          <p:cNvSpPr txBox="1">
            <a:spLocks/>
          </p:cNvSpPr>
          <p:nvPr/>
        </p:nvSpPr>
        <p:spPr>
          <a:xfrm>
            <a:off x="593118" y="2637448"/>
            <a:ext cx="3586996" cy="1269367"/>
          </a:xfrm>
          <a:prstGeom prst="rect">
            <a:avLst/>
          </a:prstGeom>
        </p:spPr>
        <p:txBody>
          <a:bodyPr lIns="0" r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288" lvl="0" indent="0">
              <a:buNone/>
              <a:defRPr/>
            </a:pPr>
            <a:r>
              <a:rPr lang="en-US" sz="1800" dirty="0">
                <a:solidFill>
                  <a:srgbClr val="FFFFFF"/>
                </a:solidFill>
              </a:rPr>
              <a:t>Microsoft Fabric le </a:t>
            </a:r>
            <a:r>
              <a:rPr lang="en-US" sz="1800" dirty="0" err="1">
                <a:solidFill>
                  <a:srgbClr val="FFFFFF"/>
                </a:solidFill>
              </a:rPr>
              <a:t>permite</a:t>
            </a:r>
            <a:r>
              <a:rPr lang="en-US" sz="1800" dirty="0">
                <a:solidFill>
                  <a:srgbClr val="FFFFFF"/>
                </a:solidFill>
              </a:rPr>
              <a:t> </a:t>
            </a:r>
            <a:r>
              <a:rPr lang="en-US" sz="1800" dirty="0" err="1">
                <a:solidFill>
                  <a:srgbClr val="FFFFFF"/>
                </a:solidFill>
              </a:rPr>
              <a:t>administrar</a:t>
            </a:r>
            <a:r>
              <a:rPr lang="en-US" sz="1800" dirty="0">
                <a:solidFill>
                  <a:srgbClr val="FFFFFF"/>
                </a:solidFill>
              </a:rPr>
              <a:t> sus </a:t>
            </a:r>
            <a:r>
              <a:rPr lang="en-US" sz="1800" dirty="0" err="1">
                <a:solidFill>
                  <a:srgbClr val="FFFFFF"/>
                </a:solidFill>
              </a:rPr>
              <a:t>datos</a:t>
            </a:r>
            <a:r>
              <a:rPr lang="en-US" sz="1800" dirty="0">
                <a:solidFill>
                  <a:srgbClr val="FFFFFF"/>
                </a:solidFill>
              </a:rPr>
              <a:t> </a:t>
            </a:r>
            <a:r>
              <a:rPr lang="en-US" sz="1800" dirty="0" err="1">
                <a:solidFill>
                  <a:srgbClr val="FFFFFF"/>
                </a:solidFill>
              </a:rPr>
              <a:t>en</a:t>
            </a:r>
            <a:r>
              <a:rPr lang="en-US" sz="1800" dirty="0">
                <a:solidFill>
                  <a:srgbClr val="FFFFFF"/>
                </a:solidFill>
              </a:rPr>
              <a:t> un solo </a:t>
            </a:r>
            <a:r>
              <a:rPr lang="en-US" sz="1800" dirty="0" err="1">
                <a:solidFill>
                  <a:srgbClr val="FFFFFF"/>
                </a:solidFill>
              </a:rPr>
              <a:t>lugar</a:t>
            </a:r>
            <a:r>
              <a:rPr lang="en-US" sz="1800" dirty="0">
                <a:solidFill>
                  <a:srgbClr val="FFFFFF"/>
                </a:solidFill>
              </a:rPr>
              <a:t> con un conjunto de </a:t>
            </a:r>
            <a:r>
              <a:rPr lang="en-US" sz="1800" dirty="0" err="1">
                <a:solidFill>
                  <a:srgbClr val="FFFFFF"/>
                </a:solidFill>
              </a:rPr>
              <a:t>experiencias</a:t>
            </a:r>
            <a:r>
              <a:rPr lang="en-US" sz="1800" dirty="0">
                <a:solidFill>
                  <a:srgbClr val="FFFFFF"/>
                </a:solidFill>
              </a:rPr>
              <a:t> de </a:t>
            </a:r>
            <a:r>
              <a:rPr lang="en-US" sz="1800" dirty="0" err="1">
                <a:solidFill>
                  <a:srgbClr val="FFFFFF"/>
                </a:solidFill>
              </a:rPr>
              <a:t>análisis</a:t>
            </a:r>
            <a:r>
              <a:rPr lang="en-US" sz="1800" dirty="0">
                <a:solidFill>
                  <a:srgbClr val="FFFFFF"/>
                </a:solidFill>
              </a:rPr>
              <a:t> que </a:t>
            </a:r>
            <a:r>
              <a:rPr lang="en-US" sz="1800" dirty="0" err="1">
                <a:solidFill>
                  <a:srgbClr val="FFFFFF"/>
                </a:solidFill>
              </a:rPr>
              <a:t>funcionan</a:t>
            </a:r>
            <a:r>
              <a:rPr lang="en-US" sz="1800" dirty="0">
                <a:solidFill>
                  <a:srgbClr val="FFFFFF"/>
                </a:solidFill>
              </a:rPr>
              <a:t> juntas sin </a:t>
            </a:r>
            <a:r>
              <a:rPr lang="en-US" sz="1800" dirty="0" err="1">
                <a:solidFill>
                  <a:srgbClr val="FFFFFF"/>
                </a:solidFill>
              </a:rPr>
              <a:t>problemas</a:t>
            </a:r>
            <a:r>
              <a:rPr lang="en-US" sz="1800" dirty="0">
                <a:solidFill>
                  <a:srgbClr val="FFFFFF"/>
                </a:solidFill>
              </a:rPr>
              <a:t>, entre las que se </a:t>
            </a:r>
            <a:r>
              <a:rPr lang="en-US" sz="1800" dirty="0" err="1">
                <a:solidFill>
                  <a:srgbClr val="FFFFFF"/>
                </a:solidFill>
              </a:rPr>
              <a:t>incluyen</a:t>
            </a:r>
            <a:r>
              <a:rPr lang="en-US" sz="1800" dirty="0">
                <a:solidFill>
                  <a:srgbClr val="FFFFFF"/>
                </a:solidFill>
              </a:rPr>
              <a:t>: </a:t>
            </a:r>
            <a:endPar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a:p>
            <a:pPr marL="300038" marR="0" lvl="0" indent="-2857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Data Factory</a:t>
            </a:r>
          </a:p>
          <a:p>
            <a:pPr marL="300038" marR="0" lvl="0" indent="-2857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Synapse Data Engineering</a:t>
            </a:r>
          </a:p>
          <a:p>
            <a:pPr marL="300038" marR="0" lvl="0" indent="-2857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Synapse Data Warehouse</a:t>
            </a:r>
          </a:p>
          <a:p>
            <a:pPr marL="300038" marR="0" lvl="0" indent="-2857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Synapse Data Science</a:t>
            </a:r>
          </a:p>
          <a:p>
            <a:pPr marL="300038" marR="0" lvl="0" indent="-2857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Synapse Real-Time Analytics</a:t>
            </a:r>
          </a:p>
          <a:p>
            <a:pPr marL="300038" marR="0" lvl="0" indent="-2857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Power BI </a:t>
            </a:r>
          </a:p>
          <a:p>
            <a:pPr marL="300038" marR="0" lvl="0" indent="-2857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Data Activator</a:t>
            </a:r>
          </a:p>
        </p:txBody>
      </p:sp>
      <p:pic>
        <p:nvPicPr>
          <p:cNvPr id="2" name="Picture 1">
            <a:extLst>
              <a:ext uri="{FF2B5EF4-FFF2-40B4-BE49-F238E27FC236}">
                <a16:creationId xmlns:a16="http://schemas.microsoft.com/office/drawing/2014/main" id="{E8534D3F-E99F-F51E-235F-CB5151B297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10074" y="1240334"/>
            <a:ext cx="7781925" cy="4377333"/>
          </a:xfrm>
          <a:prstGeom prst="rect">
            <a:avLst/>
          </a:prstGeom>
        </p:spPr>
      </p:pic>
    </p:spTree>
    <p:extLst>
      <p:ext uri="{BB962C8B-B14F-4D97-AF65-F5344CB8AC3E}">
        <p14:creationId xmlns:p14="http://schemas.microsoft.com/office/powerpoint/2010/main" val="13966036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C67B66BC-8D59-1700-CB20-EE431B1B1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410" y="627310"/>
            <a:ext cx="723347" cy="723347"/>
          </a:xfrm>
          <a:prstGeom prst="rect">
            <a:avLst/>
          </a:prstGeom>
        </p:spPr>
      </p:pic>
      <p:cxnSp>
        <p:nvCxnSpPr>
          <p:cNvPr id="7" name="Straight Connector 6">
            <a:extLst>
              <a:ext uri="{FF2B5EF4-FFF2-40B4-BE49-F238E27FC236}">
                <a16:creationId xmlns:a16="http://schemas.microsoft.com/office/drawing/2014/main" id="{88428ED9-B16A-7B03-D785-D4117E0C50F1}"/>
              </a:ext>
            </a:extLst>
          </p:cNvPr>
          <p:cNvCxnSpPr>
            <a:cxnSpLocks/>
          </p:cNvCxnSpPr>
          <p:nvPr/>
        </p:nvCxnSpPr>
        <p:spPr>
          <a:xfrm>
            <a:off x="1918658" y="493476"/>
            <a:ext cx="0" cy="991014"/>
          </a:xfrm>
          <a:prstGeom prst="line">
            <a:avLst/>
          </a:prstGeom>
          <a:ln w="19050">
            <a:solidFill>
              <a:schemeClr val="tx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0ECFE0B-B6BD-962C-E049-D3BD3B0046E8}"/>
              </a:ext>
            </a:extLst>
          </p:cNvPr>
          <p:cNvSpPr txBox="1">
            <a:spLocks/>
          </p:cNvSpPr>
          <p:nvPr/>
        </p:nvSpPr>
        <p:spPr>
          <a:xfrm>
            <a:off x="2179644" y="494908"/>
            <a:ext cx="9872651" cy="430887"/>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l">
              <a:defRPr/>
            </a:pPr>
            <a:r>
              <a:rPr lang="en-US" sz="2800" spc="-30" dirty="0">
                <a:solidFill>
                  <a:srgbClr val="FFFFFF"/>
                </a:solidFill>
              </a:rPr>
              <a:t>Microsoft Fabric lo </a:t>
            </a:r>
            <a:r>
              <a:rPr lang="en-US" sz="2800" spc="-30" dirty="0" err="1">
                <a:solidFill>
                  <a:srgbClr val="FFFFFF"/>
                </a:solidFill>
              </a:rPr>
              <a:t>hace</a:t>
            </a:r>
            <a:r>
              <a:rPr lang="en-US" sz="2800" spc="-30" dirty="0">
                <a:solidFill>
                  <a:srgbClr val="FFFFFF"/>
                </a:solidFill>
              </a:rPr>
              <a:t> </a:t>
            </a:r>
            <a:r>
              <a:rPr lang="en-US" sz="2800" spc="-30" dirty="0" err="1">
                <a:solidFill>
                  <a:srgbClr val="FFFFFF"/>
                </a:solidFill>
              </a:rPr>
              <a:t>todo</a:t>
            </a:r>
            <a:r>
              <a:rPr lang="en-US" sz="2800" spc="-30" dirty="0">
                <a:solidFill>
                  <a:srgbClr val="FFFFFF"/>
                </a:solidFill>
              </a:rPr>
              <a:t>, </a:t>
            </a:r>
            <a:r>
              <a:rPr lang="en-US" sz="2800" spc="-30" dirty="0" err="1">
                <a:solidFill>
                  <a:srgbClr val="FFFFFF"/>
                </a:solidFill>
              </a:rPr>
              <a:t>en</a:t>
            </a:r>
            <a:r>
              <a:rPr lang="en-US" sz="2800" spc="-30" dirty="0">
                <a:solidFill>
                  <a:srgbClr val="FFFFFF"/>
                </a:solidFill>
              </a:rPr>
              <a:t> </a:t>
            </a:r>
            <a:r>
              <a:rPr lang="en-US" sz="2800" spc="-30" dirty="0" err="1">
                <a:solidFill>
                  <a:srgbClr val="FFFFFF"/>
                </a:solidFill>
              </a:rPr>
              <a:t>una</a:t>
            </a:r>
            <a:r>
              <a:rPr lang="en-US" sz="2800" spc="-30" dirty="0">
                <a:solidFill>
                  <a:srgbClr val="FFFFFF"/>
                </a:solidFill>
              </a:rPr>
              <a:t> </a:t>
            </a:r>
            <a:r>
              <a:rPr lang="en-US" sz="2800" spc="-30" dirty="0" err="1">
                <a:solidFill>
                  <a:srgbClr val="FFFFFF"/>
                </a:solidFill>
              </a:rPr>
              <a:t>solución</a:t>
            </a:r>
            <a:r>
              <a:rPr lang="en-US" sz="2800" spc="-30" dirty="0">
                <a:solidFill>
                  <a:srgbClr val="FFFFFF"/>
                </a:solidFill>
              </a:rPr>
              <a:t> </a:t>
            </a:r>
            <a:r>
              <a:rPr lang="en-US" sz="2800" spc="-30" dirty="0" err="1">
                <a:solidFill>
                  <a:srgbClr val="FFFFFF"/>
                </a:solidFill>
              </a:rPr>
              <a:t>unificada</a:t>
            </a:r>
            <a:endParaRPr kumimoji="0" lang="en-CA" sz="2800" b="0" i="0" u="none" strike="noStrike" kern="1200" cap="none" spc="-30" normalizeH="0" baseline="0" noProof="0" dirty="0">
              <a:ln w="3175">
                <a:noFill/>
              </a:ln>
              <a:solidFill>
                <a:srgbClr val="FFFFFF"/>
              </a:solidFill>
              <a:effectLst/>
              <a:uLnTx/>
              <a:uFillTx/>
              <a:latin typeface="Segoe UI Semibold"/>
              <a:ea typeface="+mn-ea"/>
              <a:cs typeface="Segoe UI" pitchFamily="34" charset="0"/>
            </a:endParaRPr>
          </a:p>
        </p:txBody>
      </p:sp>
      <p:sp>
        <p:nvSpPr>
          <p:cNvPr id="9" name="Text Placeholder 103">
            <a:extLst>
              <a:ext uri="{FF2B5EF4-FFF2-40B4-BE49-F238E27FC236}">
                <a16:creationId xmlns:a16="http://schemas.microsoft.com/office/drawing/2014/main" id="{FC926868-E75A-1878-42D2-78BFCFD43B74}"/>
              </a:ext>
            </a:extLst>
          </p:cNvPr>
          <p:cNvSpPr txBox="1">
            <a:spLocks/>
          </p:cNvSpPr>
          <p:nvPr/>
        </p:nvSpPr>
        <p:spPr>
          <a:xfrm>
            <a:off x="2123443" y="989368"/>
            <a:ext cx="9427138" cy="923330"/>
          </a:xfrm>
          <a:prstGeom prst="rect">
            <a:avLst/>
          </a:prstGeom>
        </p:spPr>
        <p:txBody>
          <a:bodyPr vert="horz" wrap="square" lIns="0" tIns="0" rIns="0" bIns="0" rtlCol="0" anchor="t">
            <a:spAutoFit/>
          </a:bodyPr>
          <a:lstStyle>
            <a:lvl1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70000">
                      <a:srgbClr val="49C5B1"/>
                    </a:gs>
                    <a:gs pos="0">
                      <a:srgbClr val="8DE971"/>
                    </a:gs>
                  </a:gsLst>
                  <a:path path="circle">
                    <a:fillToRect l="100000" t="100000"/>
                  </a:path>
                </a:gradFill>
                <a:latin typeface="+mj-lt"/>
                <a:ea typeface="+mn-ea"/>
                <a:cs typeface="Segoe UI" panose="020B0502040204020203" pitchFamily="34" charset="0"/>
              </a:defRPr>
            </a:lvl1pPr>
            <a:lvl2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2pPr>
            <a:lvl3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3pPr>
            <a:lvl4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4pPr>
            <a:lvl5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l">
              <a:defRPr/>
            </a:pPr>
            <a:r>
              <a:rPr lang="en-US" sz="2000" dirty="0">
                <a:solidFill>
                  <a:srgbClr val="49C5B1"/>
                </a:solidFill>
              </a:rPr>
              <a:t>Una </a:t>
            </a:r>
            <a:r>
              <a:rPr lang="en-US" sz="2000" dirty="0" err="1">
                <a:solidFill>
                  <a:srgbClr val="49C5B1"/>
                </a:solidFill>
              </a:rPr>
              <a:t>plataforma</a:t>
            </a:r>
            <a:r>
              <a:rPr lang="en-US" sz="2000" dirty="0">
                <a:solidFill>
                  <a:srgbClr val="49C5B1"/>
                </a:solidFill>
              </a:rPr>
              <a:t> de </a:t>
            </a:r>
            <a:r>
              <a:rPr lang="en-US" sz="2000" dirty="0" err="1">
                <a:solidFill>
                  <a:srgbClr val="49C5B1"/>
                </a:solidFill>
              </a:rPr>
              <a:t>analítica</a:t>
            </a:r>
            <a:r>
              <a:rPr lang="en-US" sz="2000" dirty="0">
                <a:solidFill>
                  <a:srgbClr val="49C5B1"/>
                </a:solidFill>
              </a:rPr>
              <a:t> de </a:t>
            </a:r>
            <a:r>
              <a:rPr lang="en-US" sz="2000" dirty="0" err="1">
                <a:solidFill>
                  <a:srgbClr val="49C5B1"/>
                </a:solidFill>
              </a:rPr>
              <a:t>extremo</a:t>
            </a:r>
            <a:r>
              <a:rPr lang="en-US" sz="2000" dirty="0">
                <a:solidFill>
                  <a:srgbClr val="49C5B1"/>
                </a:solidFill>
              </a:rPr>
              <a:t> a </a:t>
            </a:r>
            <a:r>
              <a:rPr lang="en-US" sz="2000" dirty="0" err="1">
                <a:solidFill>
                  <a:srgbClr val="49C5B1"/>
                </a:solidFill>
              </a:rPr>
              <a:t>extremo</a:t>
            </a:r>
            <a:r>
              <a:rPr lang="en-US" sz="2000" dirty="0">
                <a:solidFill>
                  <a:srgbClr val="49C5B1"/>
                </a:solidFill>
              </a:rPr>
              <a:t> que </a:t>
            </a:r>
            <a:r>
              <a:rPr lang="en-US" sz="2000" dirty="0" err="1">
                <a:solidFill>
                  <a:srgbClr val="49C5B1"/>
                </a:solidFill>
              </a:rPr>
              <a:t>reúne</a:t>
            </a:r>
            <a:r>
              <a:rPr lang="en-US" sz="2000" dirty="0">
                <a:solidFill>
                  <a:srgbClr val="49C5B1"/>
                </a:solidFill>
              </a:rPr>
              <a:t> </a:t>
            </a:r>
            <a:r>
              <a:rPr lang="en-US" sz="2000" dirty="0" err="1">
                <a:solidFill>
                  <a:srgbClr val="49C5B1"/>
                </a:solidFill>
              </a:rPr>
              <a:t>todos</a:t>
            </a:r>
            <a:r>
              <a:rPr lang="en-US" sz="2000" dirty="0">
                <a:solidFill>
                  <a:srgbClr val="49C5B1"/>
                </a:solidFill>
              </a:rPr>
              <a:t> </a:t>
            </a:r>
            <a:r>
              <a:rPr lang="en-US" sz="2000" dirty="0" err="1">
                <a:solidFill>
                  <a:srgbClr val="49C5B1"/>
                </a:solidFill>
              </a:rPr>
              <a:t>los</a:t>
            </a:r>
            <a:r>
              <a:rPr lang="en-US" sz="2000" dirty="0">
                <a:solidFill>
                  <a:srgbClr val="49C5B1"/>
                </a:solidFill>
              </a:rPr>
              <a:t> </a:t>
            </a:r>
            <a:r>
              <a:rPr lang="en-US" sz="2000" dirty="0" err="1">
                <a:solidFill>
                  <a:srgbClr val="49C5B1"/>
                </a:solidFill>
              </a:rPr>
              <a:t>datos</a:t>
            </a:r>
            <a:r>
              <a:rPr lang="en-US" sz="2000" dirty="0">
                <a:solidFill>
                  <a:srgbClr val="49C5B1"/>
                </a:solidFill>
              </a:rPr>
              <a:t> y </a:t>
            </a:r>
            <a:r>
              <a:rPr lang="en-US" sz="2000" dirty="0" err="1">
                <a:solidFill>
                  <a:srgbClr val="49C5B1"/>
                </a:solidFill>
              </a:rPr>
              <a:t>herramientas</a:t>
            </a:r>
            <a:r>
              <a:rPr lang="en-US" sz="2000" dirty="0">
                <a:solidFill>
                  <a:srgbClr val="49C5B1"/>
                </a:solidFill>
              </a:rPr>
              <a:t> de </a:t>
            </a:r>
            <a:r>
              <a:rPr lang="en-US" sz="2000" dirty="0" err="1">
                <a:solidFill>
                  <a:srgbClr val="49C5B1"/>
                </a:solidFill>
              </a:rPr>
              <a:t>analítica</a:t>
            </a:r>
            <a:r>
              <a:rPr lang="en-US" sz="2000" dirty="0">
                <a:solidFill>
                  <a:srgbClr val="49C5B1"/>
                </a:solidFill>
              </a:rPr>
              <a:t> que las </a:t>
            </a:r>
            <a:r>
              <a:rPr lang="en-US" sz="2000" dirty="0" err="1">
                <a:solidFill>
                  <a:srgbClr val="49C5B1"/>
                </a:solidFill>
              </a:rPr>
              <a:t>organizaciones</a:t>
            </a:r>
            <a:r>
              <a:rPr lang="en-US" sz="2000" dirty="0">
                <a:solidFill>
                  <a:srgbClr val="49C5B1"/>
                </a:solidFill>
              </a:rPr>
              <a:t> </a:t>
            </a:r>
            <a:r>
              <a:rPr lang="en-US" sz="2000" dirty="0" err="1">
                <a:solidFill>
                  <a:srgbClr val="49C5B1"/>
                </a:solidFill>
              </a:rPr>
              <a:t>necesitan</a:t>
            </a:r>
            <a:r>
              <a:rPr lang="en-US" sz="2000" dirty="0">
                <a:solidFill>
                  <a:srgbClr val="49C5B1"/>
                </a:solidFill>
              </a:rPr>
              <a:t> para pasar del </a:t>
            </a:r>
            <a:r>
              <a:rPr lang="en-US" sz="2000" dirty="0" err="1">
                <a:solidFill>
                  <a:srgbClr val="49C5B1"/>
                </a:solidFill>
              </a:rPr>
              <a:t>lago</a:t>
            </a:r>
            <a:r>
              <a:rPr lang="en-US" sz="2000" dirty="0">
                <a:solidFill>
                  <a:srgbClr val="49C5B1"/>
                </a:solidFill>
              </a:rPr>
              <a:t> de </a:t>
            </a:r>
            <a:r>
              <a:rPr lang="en-US" sz="2000" dirty="0" err="1">
                <a:solidFill>
                  <a:srgbClr val="49C5B1"/>
                </a:solidFill>
              </a:rPr>
              <a:t>datos</a:t>
            </a:r>
            <a:r>
              <a:rPr lang="en-US" sz="2000" dirty="0">
                <a:solidFill>
                  <a:srgbClr val="49C5B1"/>
                </a:solidFill>
              </a:rPr>
              <a:t> al </a:t>
            </a:r>
            <a:r>
              <a:rPr lang="en-US" sz="2000" dirty="0" err="1">
                <a:solidFill>
                  <a:srgbClr val="49C5B1"/>
                </a:solidFill>
              </a:rPr>
              <a:t>usuario</a:t>
            </a:r>
            <a:r>
              <a:rPr lang="en-US" sz="2000" dirty="0">
                <a:solidFill>
                  <a:srgbClr val="49C5B1"/>
                </a:solidFill>
              </a:rPr>
              <a:t> </a:t>
            </a:r>
            <a:r>
              <a:rPr lang="en-US" sz="2000" dirty="0" err="1">
                <a:solidFill>
                  <a:srgbClr val="49C5B1"/>
                </a:solidFill>
              </a:rPr>
              <a:t>empresarial</a:t>
            </a:r>
            <a:endParaRPr kumimoji="0" lang="en-US" sz="2000" b="0" i="0" u="none" strike="noStrike" kern="1200" cap="none" spc="0" normalizeH="0" baseline="0" noProof="0" dirty="0">
              <a:ln>
                <a:noFill/>
              </a:ln>
              <a:solidFill>
                <a:srgbClr val="49C5B1"/>
              </a:solidFill>
              <a:effectLst/>
              <a:uLnTx/>
              <a:uFillTx/>
              <a:latin typeface="Segoe UI Semibold"/>
              <a:ea typeface="+mn-ea"/>
              <a:cs typeface="Segoe UI" panose="020B0502040204020203" pitchFamily="34" charset="0"/>
            </a:endParaRPr>
          </a:p>
        </p:txBody>
      </p:sp>
      <p:sp>
        <p:nvSpPr>
          <p:cNvPr id="11" name="Rounded Rectangle 38">
            <a:extLst>
              <a:ext uri="{FF2B5EF4-FFF2-40B4-BE49-F238E27FC236}">
                <a16:creationId xmlns:a16="http://schemas.microsoft.com/office/drawing/2014/main" id="{7FECCC8D-B330-805F-4F5B-E708921799B3}"/>
              </a:ext>
            </a:extLst>
          </p:cNvPr>
          <p:cNvSpPr/>
          <p:nvPr/>
        </p:nvSpPr>
        <p:spPr bwMode="auto">
          <a:xfrm>
            <a:off x="609600" y="2023936"/>
            <a:ext cx="10972800" cy="4559744"/>
          </a:xfrm>
          <a:prstGeom prst="roundRect">
            <a:avLst>
              <a:gd name="adj" fmla="val 3641"/>
            </a:avLst>
          </a:prstGeom>
          <a:gradFill flip="none" rotWithShape="1">
            <a:gsLst>
              <a:gs pos="100000">
                <a:srgbClr val="16528C"/>
              </a:gs>
              <a:gs pos="0">
                <a:srgbClr val="0D2F44"/>
              </a:gs>
              <a:gs pos="64000">
                <a:srgbClr val="243A5E"/>
              </a:gs>
            </a:gsLst>
            <a:lin ang="2700000" scaled="1"/>
            <a:tileRect/>
          </a:gradFill>
          <a:ln>
            <a:noFill/>
          </a:ln>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6" name="Rounded Rectangle 48">
            <a:extLst>
              <a:ext uri="{FF2B5EF4-FFF2-40B4-BE49-F238E27FC236}">
                <a16:creationId xmlns:a16="http://schemas.microsoft.com/office/drawing/2014/main" id="{887612A5-1A0A-B0DB-AA3E-A8993E610D5A}"/>
              </a:ext>
            </a:extLst>
          </p:cNvPr>
          <p:cNvSpPr/>
          <p:nvPr/>
        </p:nvSpPr>
        <p:spPr>
          <a:xfrm>
            <a:off x="980514" y="3994854"/>
            <a:ext cx="10237313" cy="1354643"/>
          </a:xfrm>
          <a:prstGeom prst="roundRect">
            <a:avLst>
              <a:gd name="adj" fmla="val 6684"/>
            </a:avLst>
          </a:prstGeom>
          <a:gradFill flip="none" rotWithShape="1">
            <a:gsLst>
              <a:gs pos="58000">
                <a:schemeClr val="accent3"/>
              </a:gs>
              <a:gs pos="100000">
                <a:srgbClr val="0064B0"/>
              </a:gs>
            </a:gsLst>
            <a:lin ang="2700000" scaled="1"/>
            <a:tileRect/>
          </a:gradFill>
          <a:ln>
            <a:noFill/>
            <a:headEnd type="none" w="med" len="med"/>
            <a:tailEnd type="none" w="med" len="med"/>
          </a:ln>
          <a:effectLst>
            <a:outerShdw blurRad="63500" dist="381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pic>
        <p:nvPicPr>
          <p:cNvPr id="43" name="Picture 42" descr="Logo, company name&#10;&#10;Description automatically generated">
            <a:extLst>
              <a:ext uri="{FF2B5EF4-FFF2-40B4-BE49-F238E27FC236}">
                <a16:creationId xmlns:a16="http://schemas.microsoft.com/office/drawing/2014/main" id="{DE975432-EF8B-14D2-834A-F063B12EEF64}"/>
              </a:ext>
            </a:extLst>
          </p:cNvPr>
          <p:cNvPicPr>
            <a:picLocks noChangeAspect="1"/>
          </p:cNvPicPr>
          <p:nvPr/>
        </p:nvPicPr>
        <p:blipFill rotWithShape="1">
          <a:blip r:embed="rId4">
            <a:extLst>
              <a:ext uri="{28A0092B-C50C-407E-A947-70E740481C1C}">
                <a14:useLocalDpi xmlns:a14="http://schemas.microsoft.com/office/drawing/2010/main" val="0"/>
              </a:ext>
            </a:extLst>
          </a:blip>
          <a:srcRect l="-7916" r="-7916"/>
          <a:stretch/>
        </p:blipFill>
        <p:spPr>
          <a:xfrm>
            <a:off x="5819213" y="4213738"/>
            <a:ext cx="559914" cy="484332"/>
          </a:xfrm>
          <a:prstGeom prst="rect">
            <a:avLst/>
          </a:prstGeom>
          <a:noFill/>
          <a:ln>
            <a:noFill/>
          </a:ln>
          <a:effectLst/>
        </p:spPr>
      </p:pic>
      <p:sp>
        <p:nvSpPr>
          <p:cNvPr id="44" name="Rounded Rectangle 45">
            <a:extLst>
              <a:ext uri="{FF2B5EF4-FFF2-40B4-BE49-F238E27FC236}">
                <a16:creationId xmlns:a16="http://schemas.microsoft.com/office/drawing/2014/main" id="{043CDECA-D4CF-909F-99C4-909AE2C92910}"/>
              </a:ext>
            </a:extLst>
          </p:cNvPr>
          <p:cNvSpPr/>
          <p:nvPr/>
        </p:nvSpPr>
        <p:spPr>
          <a:xfrm>
            <a:off x="5643918" y="4757108"/>
            <a:ext cx="910506" cy="282357"/>
          </a:xfrm>
          <a:prstGeom prst="roundRect">
            <a:avLst>
              <a:gd name="adj" fmla="val 4528"/>
            </a:avLst>
          </a:prstGeom>
          <a:no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Segoe UI" panose="020B0502040204020203" pitchFamily="34" charset="0"/>
              </a:rPr>
              <a:t>OneLake</a:t>
            </a:r>
          </a:p>
        </p:txBody>
      </p:sp>
      <p:sp>
        <p:nvSpPr>
          <p:cNvPr id="20" name="Rounded Rectangle 14">
            <a:extLst>
              <a:ext uri="{FF2B5EF4-FFF2-40B4-BE49-F238E27FC236}">
                <a16:creationId xmlns:a16="http://schemas.microsoft.com/office/drawing/2014/main" id="{D5ADD808-334A-6081-5B2B-24E900EF9C59}"/>
              </a:ext>
            </a:extLst>
          </p:cNvPr>
          <p:cNvSpPr/>
          <p:nvPr/>
        </p:nvSpPr>
        <p:spPr>
          <a:xfrm>
            <a:off x="976370" y="253095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1" name="Rounded Rectangle 14">
            <a:extLst>
              <a:ext uri="{FF2B5EF4-FFF2-40B4-BE49-F238E27FC236}">
                <a16:creationId xmlns:a16="http://schemas.microsoft.com/office/drawing/2014/main" id="{6BC08C4C-228B-B1A1-1031-322196AB4AD5}"/>
              </a:ext>
            </a:extLst>
          </p:cNvPr>
          <p:cNvSpPr/>
          <p:nvPr/>
        </p:nvSpPr>
        <p:spPr>
          <a:xfrm>
            <a:off x="1181995" y="3245452"/>
            <a:ext cx="941448" cy="44755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Factory</a:t>
            </a:r>
          </a:p>
        </p:txBody>
      </p:sp>
      <p:pic>
        <p:nvPicPr>
          <p:cNvPr id="22" name="Graphic 21">
            <a:extLst>
              <a:ext uri="{FF2B5EF4-FFF2-40B4-BE49-F238E27FC236}">
                <a16:creationId xmlns:a16="http://schemas.microsoft.com/office/drawing/2014/main" id="{E4E26215-B47F-D6C2-A233-4BEB1ED5FD4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7916" r="-7916"/>
          <a:stretch/>
        </p:blipFill>
        <p:spPr>
          <a:xfrm>
            <a:off x="1416526" y="2719564"/>
            <a:ext cx="472385" cy="407820"/>
          </a:xfrm>
          <a:prstGeom prst="rect">
            <a:avLst/>
          </a:prstGeom>
          <a:effectLst/>
        </p:spPr>
      </p:pic>
      <p:sp>
        <p:nvSpPr>
          <p:cNvPr id="24" name="Rounded Rectangle 23">
            <a:extLst>
              <a:ext uri="{FF2B5EF4-FFF2-40B4-BE49-F238E27FC236}">
                <a16:creationId xmlns:a16="http://schemas.microsoft.com/office/drawing/2014/main" id="{7B18ED2F-50DD-AF56-5EDA-1578B3F697E2}"/>
              </a:ext>
            </a:extLst>
          </p:cNvPr>
          <p:cNvSpPr/>
          <p:nvPr/>
        </p:nvSpPr>
        <p:spPr>
          <a:xfrm>
            <a:off x="2456979" y="253095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 name="Rounded Rectangle 15">
            <a:extLst>
              <a:ext uri="{FF2B5EF4-FFF2-40B4-BE49-F238E27FC236}">
                <a16:creationId xmlns:a16="http://schemas.microsoft.com/office/drawing/2014/main" id="{B9EC096C-9BEE-0720-4C7F-4288712C32BA}"/>
              </a:ext>
            </a:extLst>
          </p:cNvPr>
          <p:cNvSpPr/>
          <p:nvPr/>
        </p:nvSpPr>
        <p:spPr>
          <a:xfrm>
            <a:off x="2537659" y="3253871"/>
            <a:ext cx="1191337"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Engineering</a:t>
            </a:r>
          </a:p>
        </p:txBody>
      </p:sp>
      <p:pic>
        <p:nvPicPr>
          <p:cNvPr id="27" name="Graphic 26">
            <a:extLst>
              <a:ext uri="{FF2B5EF4-FFF2-40B4-BE49-F238E27FC236}">
                <a16:creationId xmlns:a16="http://schemas.microsoft.com/office/drawing/2014/main" id="{5D124A2C-4524-51F3-1303-CF367DA51CE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7916" r="-7916"/>
          <a:stretch/>
        </p:blipFill>
        <p:spPr>
          <a:xfrm>
            <a:off x="2897136" y="2719565"/>
            <a:ext cx="472383" cy="407818"/>
          </a:xfrm>
          <a:prstGeom prst="rect">
            <a:avLst/>
          </a:prstGeom>
        </p:spPr>
      </p:pic>
      <p:sp>
        <p:nvSpPr>
          <p:cNvPr id="32" name="Rounded Rectangle 17">
            <a:extLst>
              <a:ext uri="{FF2B5EF4-FFF2-40B4-BE49-F238E27FC236}">
                <a16:creationId xmlns:a16="http://schemas.microsoft.com/office/drawing/2014/main" id="{F5AF8255-56FD-5C4F-C6AD-7C07BB95EAA4}"/>
              </a:ext>
            </a:extLst>
          </p:cNvPr>
          <p:cNvSpPr/>
          <p:nvPr/>
        </p:nvSpPr>
        <p:spPr>
          <a:xfrm>
            <a:off x="3937588" y="253095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5" name="Rounded Rectangle 17">
            <a:extLst>
              <a:ext uri="{FF2B5EF4-FFF2-40B4-BE49-F238E27FC236}">
                <a16:creationId xmlns:a16="http://schemas.microsoft.com/office/drawing/2014/main" id="{B81A74BB-8128-B3A6-1F76-D5E7AD9D2B36}"/>
              </a:ext>
            </a:extLst>
          </p:cNvPr>
          <p:cNvSpPr/>
          <p:nvPr/>
        </p:nvSpPr>
        <p:spPr>
          <a:xfrm>
            <a:off x="4044420" y="3253871"/>
            <a:ext cx="1139035"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Science</a:t>
            </a:r>
          </a:p>
        </p:txBody>
      </p:sp>
      <p:pic>
        <p:nvPicPr>
          <p:cNvPr id="36" name="Graphic 35">
            <a:extLst>
              <a:ext uri="{FF2B5EF4-FFF2-40B4-BE49-F238E27FC236}">
                <a16:creationId xmlns:a16="http://schemas.microsoft.com/office/drawing/2014/main" id="{4BD81186-7C31-A7CA-7E47-4133075DC8A2}"/>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7916" r="-7916"/>
          <a:stretch/>
        </p:blipFill>
        <p:spPr>
          <a:xfrm>
            <a:off x="4377744" y="2719564"/>
            <a:ext cx="472385" cy="407820"/>
          </a:xfrm>
          <a:prstGeom prst="rect">
            <a:avLst/>
          </a:prstGeom>
        </p:spPr>
      </p:pic>
      <p:sp>
        <p:nvSpPr>
          <p:cNvPr id="38" name="Rounded Rectangle 16">
            <a:extLst>
              <a:ext uri="{FF2B5EF4-FFF2-40B4-BE49-F238E27FC236}">
                <a16:creationId xmlns:a16="http://schemas.microsoft.com/office/drawing/2014/main" id="{AC63C6ED-3D7A-0DB6-AC03-36A128BD892F}"/>
              </a:ext>
            </a:extLst>
          </p:cNvPr>
          <p:cNvSpPr/>
          <p:nvPr/>
        </p:nvSpPr>
        <p:spPr>
          <a:xfrm>
            <a:off x="5418197" y="253095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9" name="Rounded Rectangle 16">
            <a:extLst>
              <a:ext uri="{FF2B5EF4-FFF2-40B4-BE49-F238E27FC236}">
                <a16:creationId xmlns:a16="http://schemas.microsoft.com/office/drawing/2014/main" id="{78C321D3-7C9A-07D5-83CF-C7BFEBAA2BE1}"/>
              </a:ext>
            </a:extLst>
          </p:cNvPr>
          <p:cNvSpPr/>
          <p:nvPr/>
        </p:nvSpPr>
        <p:spPr>
          <a:xfrm>
            <a:off x="5525028" y="3253871"/>
            <a:ext cx="1139035"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Data</a:t>
            </a:r>
            <a:b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b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Warehousing</a:t>
            </a:r>
          </a:p>
        </p:txBody>
      </p:sp>
      <p:pic>
        <p:nvPicPr>
          <p:cNvPr id="40" name="Graphic 39">
            <a:extLst>
              <a:ext uri="{FF2B5EF4-FFF2-40B4-BE49-F238E27FC236}">
                <a16:creationId xmlns:a16="http://schemas.microsoft.com/office/drawing/2014/main" id="{A6AD8DA9-803E-AA67-7065-9062489780FD}"/>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7916" r="-7916"/>
          <a:stretch/>
        </p:blipFill>
        <p:spPr>
          <a:xfrm>
            <a:off x="5844876" y="2707929"/>
            <a:ext cx="499339" cy="431090"/>
          </a:xfrm>
          <a:prstGeom prst="rect">
            <a:avLst/>
          </a:prstGeom>
        </p:spPr>
      </p:pic>
      <p:sp>
        <p:nvSpPr>
          <p:cNvPr id="12" name="Rounded Rectangle 18">
            <a:extLst>
              <a:ext uri="{FF2B5EF4-FFF2-40B4-BE49-F238E27FC236}">
                <a16:creationId xmlns:a16="http://schemas.microsoft.com/office/drawing/2014/main" id="{1E903268-4952-6848-C0B2-E926EF53F68B}"/>
              </a:ext>
            </a:extLst>
          </p:cNvPr>
          <p:cNvSpPr/>
          <p:nvPr/>
        </p:nvSpPr>
        <p:spPr>
          <a:xfrm>
            <a:off x="6898806" y="253095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7" name="Rounded Rectangle 18">
            <a:extLst>
              <a:ext uri="{FF2B5EF4-FFF2-40B4-BE49-F238E27FC236}">
                <a16:creationId xmlns:a16="http://schemas.microsoft.com/office/drawing/2014/main" id="{0D2BDB61-5D0B-71D6-21A4-9350F8EEB6B8}"/>
              </a:ext>
            </a:extLst>
          </p:cNvPr>
          <p:cNvSpPr/>
          <p:nvPr/>
        </p:nvSpPr>
        <p:spPr>
          <a:xfrm>
            <a:off x="6902763" y="3253871"/>
            <a:ext cx="1344787"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Real </a:t>
            </a:r>
            <a:b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b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Time Analytics</a:t>
            </a:r>
          </a:p>
        </p:txBody>
      </p:sp>
      <p:pic>
        <p:nvPicPr>
          <p:cNvPr id="41" name="Graphic 40">
            <a:extLst>
              <a:ext uri="{FF2B5EF4-FFF2-40B4-BE49-F238E27FC236}">
                <a16:creationId xmlns:a16="http://schemas.microsoft.com/office/drawing/2014/main" id="{D1E65066-ED59-BB13-0E6E-AAFBFF7E94B7}"/>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7916" r="-7916"/>
          <a:stretch/>
        </p:blipFill>
        <p:spPr>
          <a:xfrm>
            <a:off x="7328119" y="2710202"/>
            <a:ext cx="494072" cy="426543"/>
          </a:xfrm>
          <a:prstGeom prst="rect">
            <a:avLst/>
          </a:prstGeom>
        </p:spPr>
      </p:pic>
      <p:sp>
        <p:nvSpPr>
          <p:cNvPr id="15" name="Rounded Rectangle 19">
            <a:extLst>
              <a:ext uri="{FF2B5EF4-FFF2-40B4-BE49-F238E27FC236}">
                <a16:creationId xmlns:a16="http://schemas.microsoft.com/office/drawing/2014/main" id="{4FEAFA18-8E27-0C50-6E29-15781A3F3C6E}"/>
              </a:ext>
            </a:extLst>
          </p:cNvPr>
          <p:cNvSpPr/>
          <p:nvPr/>
        </p:nvSpPr>
        <p:spPr>
          <a:xfrm>
            <a:off x="8380217" y="253095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8" name="Rounded Rectangle 19">
            <a:extLst>
              <a:ext uri="{FF2B5EF4-FFF2-40B4-BE49-F238E27FC236}">
                <a16:creationId xmlns:a16="http://schemas.microsoft.com/office/drawing/2014/main" id="{CCDE2D65-E249-CF11-2310-DDDC86FB4596}"/>
              </a:ext>
            </a:extLst>
          </p:cNvPr>
          <p:cNvSpPr/>
          <p:nvPr/>
        </p:nvSpPr>
        <p:spPr>
          <a:xfrm>
            <a:off x="8565501" y="3357342"/>
            <a:ext cx="982128" cy="22377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Power BI</a:t>
            </a:r>
          </a:p>
        </p:txBody>
      </p:sp>
      <p:pic>
        <p:nvPicPr>
          <p:cNvPr id="42" name="Graphic 41">
            <a:extLst>
              <a:ext uri="{FF2B5EF4-FFF2-40B4-BE49-F238E27FC236}">
                <a16:creationId xmlns:a16="http://schemas.microsoft.com/office/drawing/2014/main" id="{A827AEB8-ACAD-1FC1-A64E-2AD92B4A4EE7}"/>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7916" r="-7916"/>
          <a:stretch/>
        </p:blipFill>
        <p:spPr>
          <a:xfrm>
            <a:off x="8820373" y="2719564"/>
            <a:ext cx="472385" cy="407820"/>
          </a:xfrm>
          <a:prstGeom prst="rect">
            <a:avLst/>
          </a:prstGeom>
        </p:spPr>
      </p:pic>
      <p:sp>
        <p:nvSpPr>
          <p:cNvPr id="14" name="Rounded Rectangle 19">
            <a:extLst>
              <a:ext uri="{FF2B5EF4-FFF2-40B4-BE49-F238E27FC236}">
                <a16:creationId xmlns:a16="http://schemas.microsoft.com/office/drawing/2014/main" id="{968F0746-C793-28A2-F1B7-B1C50A85E7B1}"/>
              </a:ext>
            </a:extLst>
          </p:cNvPr>
          <p:cNvSpPr/>
          <p:nvPr/>
        </p:nvSpPr>
        <p:spPr>
          <a:xfrm>
            <a:off x="9860987" y="253095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9" name="Rounded Rectangle 19">
            <a:extLst>
              <a:ext uri="{FF2B5EF4-FFF2-40B4-BE49-F238E27FC236}">
                <a16:creationId xmlns:a16="http://schemas.microsoft.com/office/drawing/2014/main" id="{FF6CE358-47AF-5184-2682-3BA6007CE517}"/>
              </a:ext>
            </a:extLst>
          </p:cNvPr>
          <p:cNvSpPr/>
          <p:nvPr/>
        </p:nvSpPr>
        <p:spPr>
          <a:xfrm>
            <a:off x="9959103" y="3245452"/>
            <a:ext cx="1156467" cy="44755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Data</a:t>
            </a:r>
            <a:br>
              <a:rPr kumimoji="0" lang="en-US" sz="1400" b="0" i="0" u="none" strike="noStrike" kern="120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br>
            <a:r>
              <a:rPr kumimoji="0" lang="en-US" sz="1400" b="0" i="0" u="none" strike="noStrike" kern="120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Activator</a:t>
            </a:r>
          </a:p>
        </p:txBody>
      </p:sp>
      <p:pic>
        <p:nvPicPr>
          <p:cNvPr id="45" name="Graphic 44">
            <a:extLst>
              <a:ext uri="{FF2B5EF4-FFF2-40B4-BE49-F238E27FC236}">
                <a16:creationId xmlns:a16="http://schemas.microsoft.com/office/drawing/2014/main" id="{B28877E9-547A-FA9A-855D-DF0CD1A135A3}"/>
              </a:ext>
            </a:extLst>
          </p:cNvPr>
          <p:cNvPicPr>
            <a:picLocks noChangeAspect="1"/>
          </p:cNvPicPr>
          <p:nvPr/>
        </p:nvPicPr>
        <p:blipFill>
          <a:blip r:embed="rId17">
            <a:alphaModFix/>
            <a:extLst>
              <a:ext uri="{96DAC541-7B7A-43D3-8B79-37D633B846F1}">
                <asvg:svgBlip xmlns:asvg="http://schemas.microsoft.com/office/drawing/2016/SVG/main" r:embed="rId18"/>
              </a:ext>
            </a:extLst>
          </a:blip>
          <a:stretch>
            <a:fillRect/>
          </a:stretch>
        </p:blipFill>
        <p:spPr>
          <a:xfrm>
            <a:off x="10365481" y="2757688"/>
            <a:ext cx="343708" cy="345051"/>
          </a:xfrm>
          <a:prstGeom prst="rect">
            <a:avLst/>
          </a:prstGeom>
        </p:spPr>
      </p:pic>
      <p:sp>
        <p:nvSpPr>
          <p:cNvPr id="2" name="Text Placeholder 2">
            <a:extLst>
              <a:ext uri="{FF2B5EF4-FFF2-40B4-BE49-F238E27FC236}">
                <a16:creationId xmlns:a16="http://schemas.microsoft.com/office/drawing/2014/main" id="{BCD63BCD-0598-963D-3C20-C2DE109111CB}"/>
              </a:ext>
            </a:extLst>
          </p:cNvPr>
          <p:cNvSpPr txBox="1">
            <a:spLocks/>
          </p:cNvSpPr>
          <p:nvPr/>
        </p:nvSpPr>
        <p:spPr>
          <a:xfrm>
            <a:off x="3752901" y="5702129"/>
            <a:ext cx="4706123" cy="27388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UNIFIED</a:t>
            </a:r>
            <a:endParaRPr kumimoji="0" lang="en-US" sz="1200" b="1"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3" name="Text Placeholder 2">
            <a:extLst>
              <a:ext uri="{FF2B5EF4-FFF2-40B4-BE49-F238E27FC236}">
                <a16:creationId xmlns:a16="http://schemas.microsoft.com/office/drawing/2014/main" id="{B1203932-8211-49DC-D6CE-2B9D6D87994C}"/>
              </a:ext>
            </a:extLst>
          </p:cNvPr>
          <p:cNvSpPr txBox="1">
            <a:spLocks/>
          </p:cNvSpPr>
          <p:nvPr/>
        </p:nvSpPr>
        <p:spPr>
          <a:xfrm>
            <a:off x="1428224" y="6014495"/>
            <a:ext cx="196391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SaaS product experience</a:t>
            </a:r>
            <a:endParaRPr kumimoji="0" lang="en-US" sz="11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4" name="Text Placeholder 2">
            <a:extLst>
              <a:ext uri="{FF2B5EF4-FFF2-40B4-BE49-F238E27FC236}">
                <a16:creationId xmlns:a16="http://schemas.microsoft.com/office/drawing/2014/main" id="{FC68ADC9-0E19-C94B-949F-DCFE9007C4B2}"/>
              </a:ext>
            </a:extLst>
          </p:cNvPr>
          <p:cNvSpPr txBox="1">
            <a:spLocks/>
          </p:cNvSpPr>
          <p:nvPr/>
        </p:nvSpPr>
        <p:spPr>
          <a:xfrm>
            <a:off x="3890700" y="6014495"/>
            <a:ext cx="196391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Security and governance</a:t>
            </a:r>
            <a:endParaRPr kumimoji="0" lang="en-US" sz="11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5" name="Text Placeholder 2">
            <a:extLst>
              <a:ext uri="{FF2B5EF4-FFF2-40B4-BE49-F238E27FC236}">
                <a16:creationId xmlns:a16="http://schemas.microsoft.com/office/drawing/2014/main" id="{64E8823C-5F51-A783-1C41-1B24A86CAB5B}"/>
              </a:ext>
            </a:extLst>
          </p:cNvPr>
          <p:cNvSpPr txBox="1">
            <a:spLocks/>
          </p:cNvSpPr>
          <p:nvPr/>
        </p:nvSpPr>
        <p:spPr>
          <a:xfrm>
            <a:off x="6353176" y="6014495"/>
            <a:ext cx="196391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Compute and storage</a:t>
            </a:r>
            <a:endParaRPr kumimoji="0" lang="en-US" sz="11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10" name="Text Placeholder 2">
            <a:extLst>
              <a:ext uri="{FF2B5EF4-FFF2-40B4-BE49-F238E27FC236}">
                <a16:creationId xmlns:a16="http://schemas.microsoft.com/office/drawing/2014/main" id="{9CF36437-6131-CC8A-3F18-5EC86EC6DCF0}"/>
              </a:ext>
            </a:extLst>
          </p:cNvPr>
          <p:cNvSpPr txBox="1">
            <a:spLocks/>
          </p:cNvSpPr>
          <p:nvPr/>
        </p:nvSpPr>
        <p:spPr>
          <a:xfrm>
            <a:off x="8815652" y="6014495"/>
            <a:ext cx="196391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Business model</a:t>
            </a:r>
            <a:endParaRPr kumimoji="0" lang="en-US" sz="11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cxnSp>
        <p:nvCxnSpPr>
          <p:cNvPr id="13" name="Straight Connector 12">
            <a:extLst>
              <a:ext uri="{FF2B5EF4-FFF2-40B4-BE49-F238E27FC236}">
                <a16:creationId xmlns:a16="http://schemas.microsoft.com/office/drawing/2014/main" id="{42D38D81-D1F1-9795-EB91-A9615537FD00}"/>
              </a:ext>
              <a:ext uri="{C183D7F6-B498-43B3-948B-1728B52AA6E4}">
                <adec:decorative xmlns:adec="http://schemas.microsoft.com/office/drawing/2017/decorative" val="1"/>
              </a:ext>
            </a:extLst>
          </p:cNvPr>
          <p:cNvCxnSpPr>
            <a:cxnSpLocks/>
          </p:cNvCxnSpPr>
          <p:nvPr/>
        </p:nvCxnSpPr>
        <p:spPr>
          <a:xfrm>
            <a:off x="3641421" y="6063865"/>
            <a:ext cx="0" cy="187054"/>
          </a:xfrm>
          <a:prstGeom prst="line">
            <a:avLst/>
          </a:prstGeom>
          <a:ln w="285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F96136-ACD4-678B-0CBC-DCBE85713406}"/>
              </a:ext>
              <a:ext uri="{C183D7F6-B498-43B3-948B-1728B52AA6E4}">
                <adec:decorative xmlns:adec="http://schemas.microsoft.com/office/drawing/2017/decorative" val="1"/>
              </a:ext>
            </a:extLst>
          </p:cNvPr>
          <p:cNvCxnSpPr>
            <a:cxnSpLocks/>
          </p:cNvCxnSpPr>
          <p:nvPr/>
        </p:nvCxnSpPr>
        <p:spPr>
          <a:xfrm>
            <a:off x="6103897" y="6063865"/>
            <a:ext cx="0" cy="187054"/>
          </a:xfrm>
          <a:prstGeom prst="line">
            <a:avLst/>
          </a:prstGeom>
          <a:ln w="285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F7B419-D929-2098-94E1-2F17E3D45F3A}"/>
              </a:ext>
              <a:ext uri="{C183D7F6-B498-43B3-948B-1728B52AA6E4}">
                <adec:decorative xmlns:adec="http://schemas.microsoft.com/office/drawing/2017/decorative" val="1"/>
              </a:ext>
            </a:extLst>
          </p:cNvPr>
          <p:cNvCxnSpPr>
            <a:cxnSpLocks/>
          </p:cNvCxnSpPr>
          <p:nvPr/>
        </p:nvCxnSpPr>
        <p:spPr>
          <a:xfrm>
            <a:off x="8566373" y="6063865"/>
            <a:ext cx="0" cy="187054"/>
          </a:xfrm>
          <a:prstGeom prst="line">
            <a:avLst/>
          </a:prstGeom>
          <a:ln w="285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516231"/>
      </p:ext>
    </p:extLst>
  </p:cSld>
  <p:clrMapOvr>
    <a:masterClrMapping/>
  </p:clrMapOvr>
  <p:transition>
    <p:fade/>
  </p:transition>
</p:sld>
</file>

<file path=ppt/theme/theme1.xml><?xml version="1.0" encoding="utf-8"?>
<a:theme xmlns:a="http://schemas.openxmlformats.org/drawingml/2006/main" name="PowerPlatform_Toolkit_Blue">
  <a:themeElements>
    <a:clrScheme name="Red">
      <a:dk1>
        <a:srgbClr val="2A446F"/>
      </a:dk1>
      <a:lt1>
        <a:srgbClr val="FFFFFF"/>
      </a:lt1>
      <a:dk2>
        <a:srgbClr val="0078D3"/>
      </a:dk2>
      <a:lt2>
        <a:srgbClr val="F3F3F5"/>
      </a:lt2>
      <a:accent1>
        <a:srgbClr val="0078D3"/>
      </a:accent1>
      <a:accent2>
        <a:srgbClr val="8DC8E8"/>
      </a:accent2>
      <a:accent3>
        <a:srgbClr val="B9DCD2"/>
      </a:accent3>
      <a:accent4>
        <a:srgbClr val="49C5B1"/>
      </a:accent4>
      <a:accent5>
        <a:srgbClr val="2A446F"/>
      </a:accent5>
      <a:accent6>
        <a:srgbClr val="737373"/>
      </a:accent6>
      <a:hlink>
        <a:srgbClr val="0078D3"/>
      </a:hlink>
      <a:folHlink>
        <a:srgbClr val="0078D3"/>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143352_PP_Template_220712" id="{A0991F1D-BF59-4253-AD5F-3B4EFF25A37B}" vid="{D47CB7DB-ECD2-4354-A1A1-2883037D9946}"/>
    </a:ext>
  </a:extLst>
</a:theme>
</file>

<file path=ppt/theme/theme2.xml><?xml version="1.0" encoding="utf-8"?>
<a:theme xmlns:a="http://schemas.openxmlformats.org/drawingml/2006/main" name="4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3.xml><?xml version="1.0" encoding="utf-8"?>
<a:theme xmlns:a="http://schemas.openxmlformats.org/drawingml/2006/main" name="MASTER - Data and AI">
  <a:themeElements>
    <a:clrScheme name="D&amp;AI">
      <a:dk1>
        <a:srgbClr val="080808"/>
      </a:dk1>
      <a:lt1>
        <a:srgbClr val="FFFFFF"/>
      </a:lt1>
      <a:dk2>
        <a:srgbClr val="243A5E"/>
      </a:dk2>
      <a:lt2>
        <a:srgbClr val="E6E6E6"/>
      </a:lt2>
      <a:accent1>
        <a:srgbClr val="0078D4"/>
      </a:accent1>
      <a:accent2>
        <a:srgbClr val="50E6FF"/>
      </a:accent2>
      <a:accent3>
        <a:srgbClr val="D59DFF"/>
      </a:accent3>
      <a:accent4>
        <a:srgbClr val="FFB900"/>
      </a:accent4>
      <a:accent5>
        <a:srgbClr val="FF9349"/>
      </a:accent5>
      <a:accent6>
        <a:srgbClr val="9BF00B"/>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D&amp;AI_Master_Template.pptx" id="{BE2C8F27-FB33-4F3E-86E6-E74906145CEB}" vid="{A66184FE-2C3B-49BD-805D-BB7A38CF9347}"/>
    </a:ext>
  </a:extLst>
</a:theme>
</file>

<file path=ppt/theme/theme4.xml><?xml version="1.0" encoding="utf-8"?>
<a:theme xmlns:a="http://schemas.openxmlformats.org/drawingml/2006/main" name="Microsoft Build 16:9 Template Dark">
  <a:themeElements>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3_16-9 Event-template.potx" id="{D98A8582-D9E9-4D2A-A4F4-342A0FDF4A6D}" vid="{F8883483-E3B9-4652-861E-5160AAC80937}"/>
    </a:ext>
  </a:extLst>
</a:theme>
</file>

<file path=ppt/theme/theme5.xml><?xml version="1.0" encoding="utf-8"?>
<a:theme xmlns:a="http://schemas.openxmlformats.org/drawingml/2006/main" name="1_Microsoft Build 16:9 Template Dark">
  <a:themeElements>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3_16-9 Event-template.potx" id="{D98A8582-D9E9-4D2A-A4F4-342A0FDF4A6D}" vid="{F8883483-E3B9-4652-861E-5160AAC809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Override1.xml><?xml version="1.0" encoding="utf-8"?>
<a:themeOverride xmlns:a="http://schemas.openxmlformats.org/drawingml/2006/main">
  <a:clrScheme name="D&amp;AI">
    <a:dk1>
      <a:srgbClr val="080808"/>
    </a:dk1>
    <a:lt1>
      <a:srgbClr val="FFFFFF"/>
    </a:lt1>
    <a:dk2>
      <a:srgbClr val="243A5E"/>
    </a:dk2>
    <a:lt2>
      <a:srgbClr val="E6E6E6"/>
    </a:lt2>
    <a:accent1>
      <a:srgbClr val="0078D4"/>
    </a:accent1>
    <a:accent2>
      <a:srgbClr val="50E6FF"/>
    </a:accent2>
    <a:accent3>
      <a:srgbClr val="D59DFF"/>
    </a:accent3>
    <a:accent4>
      <a:srgbClr val="FFB900"/>
    </a:accent4>
    <a:accent5>
      <a:srgbClr val="FF9349"/>
    </a:accent5>
    <a:accent6>
      <a:srgbClr val="9BF00B"/>
    </a:accent6>
    <a:hlink>
      <a:srgbClr val="50E6FF"/>
    </a:hlink>
    <a:folHlink>
      <a:srgbClr val="50E6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3293bf9-c36b-4820-8614-1173818622d2">
      <UserInfo>
        <DisplayName>Karynn Jennings</DisplayName>
        <AccountId>57</AccountId>
        <AccountType/>
      </UserInfo>
      <UserInfo>
        <DisplayName>SharingLinks.e4567d63-8ae0-4b2f-aa05-dc7089b16685.Flexible.deb6eb81-cae5-4bb3-89d1-58465aeb3668</DisplayName>
        <AccountId>739</AccountId>
        <AccountType/>
      </UserInfo>
      <UserInfo>
        <DisplayName>Jeffrey Whang</DisplayName>
        <AccountId>701</AccountId>
        <AccountType/>
      </UserInfo>
      <UserInfo>
        <DisplayName>Nestor Pena Jr</DisplayName>
        <AccountId>20</AccountId>
        <AccountType/>
      </UserInfo>
    </SharedWithUsers>
    <Revisado xmlns="14f136f8-d6e3-432a-ae76-0cd9ae994d5c" xsi:nil="true"/>
    <lcf76f155ced4ddcb4097134ff3c332f xmlns="14f136f8-d6e3-432a-ae76-0cd9ae994d5c">
      <Terms xmlns="http://schemas.microsoft.com/office/infopath/2007/PartnerControls"/>
    </lcf76f155ced4ddcb4097134ff3c332f>
    <TaxCatchAll xmlns="33293bf9-c36b-4820-8614-1173818622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E86F58F15CF64E9ED39C9A6DA3E724" ma:contentTypeVersion="17" ma:contentTypeDescription="Create a new document." ma:contentTypeScope="" ma:versionID="80ffe3b5e75322de8cbb78a47969260a">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67488784dc32b9e871d0e76b2dc7faf6"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1B1131-15CA-429C-B875-56F79CD6C674}">
  <ds:schemaRefs>
    <ds:schemaRef ds:uri="http://schemas.microsoft.com/office/infopath/2007/PartnerControls"/>
    <ds:schemaRef ds:uri="http://purl.org/dc/elements/1.1/"/>
    <ds:schemaRef ds:uri="33293bf9-c36b-4820-8614-1173818622d2"/>
    <ds:schemaRef ds:uri="http://purl.org/dc/term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14f136f8-d6e3-432a-ae76-0cd9ae994d5c"/>
    <ds:schemaRef ds:uri="http://www.w3.org/XML/1998/namespace"/>
  </ds:schemaRefs>
</ds:datastoreItem>
</file>

<file path=customXml/itemProps2.xml><?xml version="1.0" encoding="utf-8"?>
<ds:datastoreItem xmlns:ds="http://schemas.openxmlformats.org/officeDocument/2006/customXml" ds:itemID="{044A5D40-8F44-485D-BFB9-252E33741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773F8E-CD3C-401D-81D0-68F54DCC798C}">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1474</TotalTime>
  <Words>9229</Words>
  <Application>Microsoft Office PowerPoint</Application>
  <PresentationFormat>Panorámica</PresentationFormat>
  <Paragraphs>530</Paragraphs>
  <Slides>31</Slides>
  <Notes>26</Notes>
  <HiddenSlides>1</HiddenSlides>
  <MMClips>0</MMClips>
  <ScaleCrop>false</ScaleCrop>
  <HeadingPairs>
    <vt:vector size="4" baseType="variant">
      <vt:variant>
        <vt:lpstr>Tema</vt:lpstr>
      </vt:variant>
      <vt:variant>
        <vt:i4>5</vt:i4>
      </vt:variant>
      <vt:variant>
        <vt:lpstr>Títulos de diapositiva</vt:lpstr>
      </vt:variant>
      <vt:variant>
        <vt:i4>31</vt:i4>
      </vt:variant>
    </vt:vector>
  </HeadingPairs>
  <TitlesOfParts>
    <vt:vector size="36" baseType="lpstr">
      <vt:lpstr>PowerPlatform_Toolkit_Blue</vt:lpstr>
      <vt:lpstr>4_White Template</vt:lpstr>
      <vt:lpstr>MASTER - Data and AI</vt:lpstr>
      <vt:lpstr>Microsoft Build 16:9 Template Dark</vt:lpstr>
      <vt:lpstr>1_Microsoft Build 16:9 Template Dark</vt:lpstr>
      <vt:lpstr>Microsoft Fabric L100 Pitch Deck for TDMs [Do not present this slide]</vt:lpstr>
      <vt:lpstr>Microsoft Fabric Una solución de análisis unificada para la era de la IA</vt:lpstr>
      <vt:lpstr>Lo que escuchamos de nuestros clientes</vt:lpstr>
      <vt:lpstr>La analítica es compleja y fragmentada</vt:lpstr>
      <vt:lpstr>Presentación de PowerPoint</vt:lpstr>
      <vt:lpstr>Presentación de PowerPoint</vt:lpstr>
      <vt:lpstr>Presentación de Microsoft Fabric</vt:lpstr>
      <vt:lpstr>Presentación de PowerPoint</vt:lpstr>
      <vt:lpstr>Presentación de PowerPoint</vt:lpstr>
      <vt:lpstr>Funcionalidades de Microsoft Fabric</vt:lpstr>
      <vt:lpstr>Funcionalidades de Microsoft Fabric</vt:lpstr>
      <vt:lpstr>Alinear a los equipos dentro de una fuente de verdad gobernada</vt:lpstr>
      <vt:lpstr>Democratice la información a través del acceso a potentes herramientas de análisis</vt:lpstr>
      <vt:lpstr>Integre sus servicios con una base abierta, segura y gobernada</vt:lpstr>
      <vt:lpstr>Escenarios de analitica comunes abordados por Microsoft Fabric</vt:lpstr>
      <vt:lpstr>Presentación de PowerPoint</vt:lpstr>
      <vt:lpstr>Presentación de PowerPoint</vt:lpstr>
      <vt:lpstr>Presentación de PowerPoint</vt:lpstr>
      <vt:lpstr>Presentación de PowerPoint</vt:lpstr>
      <vt:lpstr>Presentación de PowerPoint</vt:lpstr>
      <vt:lpstr>El valor comercial que puede esperar</vt:lpstr>
      <vt:lpstr>Haga más cosas y acelere el tiempo de obtención de información con Copilot en Microsoft Fabric</vt:lpstr>
      <vt:lpstr>Prepare su negocio para el futuro haciendo más con menos</vt:lpstr>
      <vt:lpstr>Apéndice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Microsoft presentation toolkit</dc:title>
  <dc:subject/>
  <dc:creator>Lucas Svaren (24 Seven Topco, LLC)</dc:creator>
  <cp:keywords/>
  <dc:description/>
  <cp:lastModifiedBy>Edgar Valverde</cp:lastModifiedBy>
  <cp:revision>82</cp:revision>
  <dcterms:created xsi:type="dcterms:W3CDTF">2022-06-27T21:05:21Z</dcterms:created>
  <dcterms:modified xsi:type="dcterms:W3CDTF">2024-07-01T15:29:06Z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