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7" r:id="rId4"/>
  </p:sldMasterIdLst>
  <p:notesMasterIdLst>
    <p:notesMasterId r:id="rId14"/>
  </p:notesMasterIdLst>
  <p:handoutMasterIdLst>
    <p:handoutMasterId r:id="rId15"/>
  </p:handoutMasterIdLst>
  <p:sldIdLst>
    <p:sldId id="2147481611" r:id="rId5"/>
    <p:sldId id="2147481584" r:id="rId6"/>
    <p:sldId id="2147481613" r:id="rId7"/>
    <p:sldId id="2147481575" r:id="rId8"/>
    <p:sldId id="2147481614" r:id="rId9"/>
    <p:sldId id="2147481602" r:id="rId10"/>
    <p:sldId id="2147481615" r:id="rId11"/>
    <p:sldId id="2147481616" r:id="rId12"/>
    <p:sldId id="214748161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ck Guidance and Disclaimer" id="{8C0F1E7A-7944-C04E-86F0-CA31FED764C0}">
          <p14:sldIdLst>
            <p14:sldId id="2147481611"/>
          </p14:sldIdLst>
        </p14:section>
        <p14:section name="How to Use DVP" id="{BE20309D-D69E-4308-8C80-281072F600F3}">
          <p14:sldIdLst>
            <p14:sldId id="2147481584"/>
            <p14:sldId id="2147481613"/>
          </p14:sldIdLst>
        </p14:section>
        <p14:section name="Product Level DVPs" id="{38000D87-DE82-4A6A-AFA9-05DB67152B30}">
          <p14:sldIdLst>
            <p14:sldId id="2147481575"/>
            <p14:sldId id="2147481614"/>
            <p14:sldId id="2147481602"/>
            <p14:sldId id="2147481615"/>
            <p14:sldId id="2147481616"/>
            <p14:sldId id="214748161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674A05-40B0-1AC2-FE79-01F994C07900}" name="Swati Verma(CAPS-03)" initials="SV0" userId="S::Swati.Verma2@evalueserve.com::9373504f-4e25-4df9-8ef7-2be666306870" providerId="AD"/>
  <p188:author id="{C8C08B3E-6550-DF6B-5591-0B20AAAF0836}" name="Mekenna Eisert" initials="ME" userId="S::mekenna.eisert@concentrix.com::5939169d-24b9-4c7f-83e9-5a2d71981158" providerId="AD"/>
  <p188:author id="{3516AC49-A237-04B1-3049-AEAFA305FCF6}" name="Demmy Yang" initials="DY" userId="S::demmy.yangbomberg@concentrix.com::861be024-c42a-4e29-8546-13ef08a979a8" providerId="AD"/>
  <p188:author id="{263E264D-A755-F30A-C939-0BACE01A5391}" name="Tamer Farag" initials="TF" userId="S::tfarag@microsoft.com::b89adaf9-1f5e-4fb5-b342-6ff9f0588865" providerId="AD"/>
  <p188:author id="{D580CC65-C06F-E421-4AB6-B9F6D4B58088}" name="Diana Tram Nguyen" initials="DN" userId="S::tramnguyen@microsoft.com::9d4a6bc7-d1b1-4604-890d-c76e4a5efc34" providerId="AD"/>
  <p188:author id="{9F086581-597F-9896-3C80-FBD89812F288}" name="Rajat Sharma (BR2)" initials="RS(" userId="S::v-sharmaraj@microsoft.com::f6de3ddf-5187-49b2-8176-a0c1cbe748be" providerId="AD"/>
  <p188:author id="{6A4126A0-AF24-DCD4-E28A-D7F8CFB80DE4}" name="Dan Houdek" initials="DH" userId="S::danhoudek@microsoft.com::794cb0e5-dfda-4cc0-acac-17c3bf04e002" providerId="AD"/>
  <p188:author id="{7A6080A2-1382-B2F3-6F26-61C055460B22}" name="Cillian Mitchell" initials="CM" userId="S::cimitchell@microsoft.com::52ba4ba3-eafd-460a-98fa-bbd73a3d9c6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DF9"/>
    <a:srgbClr val="FAF1EA"/>
    <a:srgbClr val="FDF9F2"/>
    <a:srgbClr val="F5F1E9"/>
    <a:srgbClr val="2087AB"/>
    <a:srgbClr val="B238BA"/>
    <a:srgbClr val="B9DCD2"/>
    <a:srgbClr val="8DC8E8"/>
    <a:srgbClr val="0078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8644AF-3F93-07ED-E01C-83CEAEE3E83D}" v="4" dt="2024-07-12T14:34:44.4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196" autoAdjust="0"/>
  </p:normalViewPr>
  <p:slideViewPr>
    <p:cSldViewPr snapToGrid="0">
      <p:cViewPr varScale="1">
        <p:scale>
          <a:sx n="64" d="100"/>
          <a:sy n="64" d="100"/>
        </p:scale>
        <p:origin x="66" y="1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6A63B6-683A-9F56-6D3B-E1D784AE51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812C83F-C6EF-B0B8-46A9-F1F64BAA49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5C8779B-86C8-F54A-8457-38344FCBC6C5}" type="datetimeFigureOut">
              <a:rPr lang="en-US" smtClean="0"/>
              <a:t>7/16/2024</a:t>
            </a:fld>
            <a:endParaRPr lang="en-US"/>
          </a:p>
        </p:txBody>
      </p:sp>
      <p:sp>
        <p:nvSpPr>
          <p:cNvPr id="4" name="Footer Placeholder 3">
            <a:extLst>
              <a:ext uri="{FF2B5EF4-FFF2-40B4-BE49-F238E27FC236}">
                <a16:creationId xmlns:a16="http://schemas.microsoft.com/office/drawing/2014/main" id="{35F88F86-6CAD-377D-1ADF-DA85049601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E935804-B4BF-9862-3EDA-484259BCCA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FF20EA-2D8C-7C4B-9A90-84A8A8F70E59}" type="slidenum">
              <a:rPr lang="en-US" smtClean="0"/>
              <a:t>‹Nº›</a:t>
            </a:fld>
            <a:endParaRPr lang="en-US"/>
          </a:p>
        </p:txBody>
      </p:sp>
    </p:spTree>
    <p:extLst>
      <p:ext uri="{BB962C8B-B14F-4D97-AF65-F5344CB8AC3E}">
        <p14:creationId xmlns:p14="http://schemas.microsoft.com/office/powerpoint/2010/main" val="31859749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4FBCDE-6F08-034A-87F8-EB27675B8FE4}" type="datetimeFigureOut">
              <a:rPr lang="en-US" smtClean="0"/>
              <a:t>7/16/2024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4A4EC1-C524-ED45-A185-10510AA0C8D1}" type="slidenum">
              <a:rPr lang="en-US" smtClean="0"/>
              <a:t>‹Nº›</a:t>
            </a:fld>
            <a:endParaRPr lang="en-US"/>
          </a:p>
        </p:txBody>
      </p:sp>
    </p:spTree>
    <p:extLst>
      <p:ext uri="{BB962C8B-B14F-4D97-AF65-F5344CB8AC3E}">
        <p14:creationId xmlns:p14="http://schemas.microsoft.com/office/powerpoint/2010/main" val="1492149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54A4EC1-C524-ED45-A185-10510AA0C8D1}" type="slidenum">
              <a:rPr lang="en-US" smtClean="0"/>
              <a:t>1</a:t>
            </a:fld>
            <a:endParaRPr lang="en-US"/>
          </a:p>
        </p:txBody>
      </p:sp>
    </p:spTree>
    <p:extLst>
      <p:ext uri="{BB962C8B-B14F-4D97-AF65-F5344CB8AC3E}">
        <p14:creationId xmlns:p14="http://schemas.microsoft.com/office/powerpoint/2010/main" val="381687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054A4EC1-C524-ED45-A185-10510AA0C8D1}" type="slidenum">
              <a:rPr lang="en-US" smtClean="0"/>
              <a:t>8</a:t>
            </a:fld>
            <a:endParaRPr lang="en-US"/>
          </a:p>
        </p:txBody>
      </p:sp>
    </p:spTree>
    <p:extLst>
      <p:ext uri="{BB962C8B-B14F-4D97-AF65-F5344CB8AC3E}">
        <p14:creationId xmlns:p14="http://schemas.microsoft.com/office/powerpoint/2010/main" val="3955630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t"/>
            <a:endParaRPr lang="en-US" dirty="0">
              <a:cs typeface="Calibri"/>
            </a:endParaRPr>
          </a:p>
        </p:txBody>
      </p:sp>
      <p:sp>
        <p:nvSpPr>
          <p:cNvPr id="4" name="Slide Number Placeholder 3"/>
          <p:cNvSpPr>
            <a:spLocks noGrp="1"/>
          </p:cNvSpPr>
          <p:nvPr>
            <p:ph type="sldNum" sz="quarter" idx="5"/>
          </p:nvPr>
        </p:nvSpPr>
        <p:spPr/>
        <p:txBody>
          <a:bodyPr/>
          <a:lstStyle/>
          <a:p>
            <a:fld id="{054A4EC1-C524-ED45-A185-10510AA0C8D1}" type="slidenum">
              <a:rPr lang="en-US" smtClean="0"/>
              <a:t>9</a:t>
            </a:fld>
            <a:endParaRPr lang="en-US"/>
          </a:p>
        </p:txBody>
      </p:sp>
    </p:spTree>
    <p:extLst>
      <p:ext uri="{BB962C8B-B14F-4D97-AF65-F5344CB8AC3E}">
        <p14:creationId xmlns:p14="http://schemas.microsoft.com/office/powerpoint/2010/main" val="5537297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2.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 logo v1">
    <p:bg>
      <p:bgPr>
        <a:solidFill>
          <a:srgbClr val="FFFFFF"/>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E3C5A8A-6F88-2284-05F8-5A2C04410647}"/>
              </a:ext>
            </a:extLst>
          </p:cNvPr>
          <p:cNvSpPr>
            <a:spLocks noGrp="1"/>
          </p:cNvSpPr>
          <p:nvPr>
            <p:ph type="ftr" sz="quarter" idx="11"/>
          </p:nvPr>
        </p:nvSpPr>
        <p:spPr/>
        <p:txBody>
          <a:bodyPr/>
          <a:lstStyle/>
          <a:p>
            <a:r>
              <a:rPr lang="en-US"/>
              <a:t>Microsoft Fabric</a:t>
            </a:r>
          </a:p>
        </p:txBody>
      </p:sp>
      <p:sp>
        <p:nvSpPr>
          <p:cNvPr id="5" name="Slide Number Placeholder 4">
            <a:extLst>
              <a:ext uri="{FF2B5EF4-FFF2-40B4-BE49-F238E27FC236}">
                <a16:creationId xmlns:a16="http://schemas.microsoft.com/office/drawing/2014/main" id="{BC4EBC95-BDAF-E77E-9EC2-B1356514D7DB}"/>
              </a:ext>
            </a:extLst>
          </p:cNvPr>
          <p:cNvSpPr>
            <a:spLocks noGrp="1"/>
          </p:cNvSpPr>
          <p:nvPr>
            <p:ph type="sldNum" sz="quarter" idx="12"/>
          </p:nvPr>
        </p:nvSpPr>
        <p:spPr>
          <a:xfrm>
            <a:off x="607809" y="6317268"/>
            <a:ext cx="399288" cy="365125"/>
          </a:xfrm>
        </p:spPr>
        <p:txBody>
          <a:bodyPr/>
          <a:lstStyle/>
          <a:p>
            <a:fld id="{B1356FBF-028C-F74E-A7B4-9B8ED246DD1B}" type="slidenum">
              <a:rPr lang="en-US" smtClean="0"/>
              <a:t>‹Nº›</a:t>
            </a:fld>
            <a:endParaRPr lang="en-US"/>
          </a:p>
        </p:txBody>
      </p:sp>
      <p:sp>
        <p:nvSpPr>
          <p:cNvPr id="6" name="Subtitle 2">
            <a:extLst>
              <a:ext uri="{FF2B5EF4-FFF2-40B4-BE49-F238E27FC236}">
                <a16:creationId xmlns:a16="http://schemas.microsoft.com/office/drawing/2014/main" id="{38464ED7-D998-876F-2CFA-FD4A41E906D1}"/>
              </a:ext>
            </a:extLst>
          </p:cNvPr>
          <p:cNvSpPr>
            <a:spLocks noGrp="1"/>
          </p:cNvSpPr>
          <p:nvPr>
            <p:ph type="subTitle" idx="1" hasCustomPrompt="1"/>
          </p:nvPr>
        </p:nvSpPr>
        <p:spPr>
          <a:xfrm>
            <a:off x="607808" y="5195311"/>
            <a:ext cx="3727886" cy="817719"/>
          </a:xfrm>
          <a:prstGeom prst="rect">
            <a:avLst/>
          </a:prstGeom>
        </p:spPr>
        <p:txBody>
          <a:bodyPr>
            <a:noAutofit/>
          </a:bodyPr>
          <a:lstStyle>
            <a:lvl1pPr marL="0" indent="0" algn="l">
              <a:buNone/>
              <a:defRPr sz="1600" b="0" i="0">
                <a:solidFill>
                  <a:srgbClr val="000000"/>
                </a:solidFill>
                <a:latin typeface="Segoe Sans Display" pitchFamily="2" charset="0"/>
                <a:cs typeface="Segoe Sans Display"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itle 6">
            <a:extLst>
              <a:ext uri="{FF2B5EF4-FFF2-40B4-BE49-F238E27FC236}">
                <a16:creationId xmlns:a16="http://schemas.microsoft.com/office/drawing/2014/main" id="{4D280BB0-C48E-7618-0949-3C2F9ECA7B00}"/>
              </a:ext>
            </a:extLst>
          </p:cNvPr>
          <p:cNvSpPr>
            <a:spLocks noGrp="1"/>
          </p:cNvSpPr>
          <p:nvPr>
            <p:ph type="title" hasCustomPrompt="1"/>
          </p:nvPr>
        </p:nvSpPr>
        <p:spPr>
          <a:xfrm>
            <a:off x="607808" y="3507929"/>
            <a:ext cx="3727886" cy="1592166"/>
          </a:xfrm>
          <a:prstGeom prst="rect">
            <a:avLst/>
          </a:prstGeom>
        </p:spPr>
        <p:txBody>
          <a:bodyPr>
            <a:noAutofit/>
          </a:bodyPr>
          <a:lstStyle>
            <a:lvl1pPr algn="l">
              <a:defRPr sz="6000" b="0" i="0">
                <a:solidFill>
                  <a:srgbClr val="8661C5"/>
                </a:solidFill>
                <a:latin typeface="Segoe Sans Display" pitchFamily="2" charset="0"/>
                <a:cs typeface="Segoe Sans Display" pitchFamily="2" charset="0"/>
              </a:defRPr>
            </a:lvl1pPr>
          </a:lstStyle>
          <a:p>
            <a:r>
              <a:rPr lang="en-US"/>
              <a:t>Master slide title</a:t>
            </a:r>
          </a:p>
        </p:txBody>
      </p:sp>
      <p:pic>
        <p:nvPicPr>
          <p:cNvPr id="9" name="Picture 4">
            <a:extLst>
              <a:ext uri="{FF2B5EF4-FFF2-40B4-BE49-F238E27FC236}">
                <a16:creationId xmlns:a16="http://schemas.microsoft.com/office/drawing/2014/main" id="{876E61A5-5B50-AE13-E606-E36711549FF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3390"/>
          <a:stretch/>
        </p:blipFill>
        <p:spPr>
          <a:xfrm>
            <a:off x="498197" y="319028"/>
            <a:ext cx="1566909" cy="544002"/>
          </a:xfrm>
          <a:prstGeom prst="rect">
            <a:avLst/>
          </a:prstGeom>
        </p:spPr>
      </p:pic>
      <p:pic>
        <p:nvPicPr>
          <p:cNvPr id="10" name="Picture 9" descr="A colorful background with a black background&#10;&#10;Description automatically generated with medium confidence">
            <a:extLst>
              <a:ext uri="{FF2B5EF4-FFF2-40B4-BE49-F238E27FC236}">
                <a16:creationId xmlns:a16="http://schemas.microsoft.com/office/drawing/2014/main" id="{E548051C-FD01-9288-F5FC-F065C4386EE1}"/>
              </a:ext>
            </a:extLst>
          </p:cNvPr>
          <p:cNvPicPr>
            <a:picLocks noChangeAspect="1"/>
          </p:cNvPicPr>
          <p:nvPr userDrawn="1"/>
        </p:nvPicPr>
        <p:blipFill>
          <a:blip r:embed="rId3"/>
          <a:stretch>
            <a:fillRect/>
          </a:stretch>
        </p:blipFill>
        <p:spPr>
          <a:xfrm rot="16200000">
            <a:off x="6108484" y="776411"/>
            <a:ext cx="6859927" cy="5307106"/>
          </a:xfrm>
          <a:prstGeom prst="rect">
            <a:avLst/>
          </a:prstGeom>
        </p:spPr>
      </p:pic>
      <p:sp>
        <p:nvSpPr>
          <p:cNvPr id="13" name="Picture Placeholder 12">
            <a:extLst>
              <a:ext uri="{FF2B5EF4-FFF2-40B4-BE49-F238E27FC236}">
                <a16:creationId xmlns:a16="http://schemas.microsoft.com/office/drawing/2014/main" id="{20E4AD9E-9E94-5DD0-50E0-1C617389A4B1}"/>
              </a:ext>
            </a:extLst>
          </p:cNvPr>
          <p:cNvSpPr>
            <a:spLocks noGrp="1"/>
          </p:cNvSpPr>
          <p:nvPr>
            <p:ph type="pic" sz="quarter" idx="13"/>
          </p:nvPr>
        </p:nvSpPr>
        <p:spPr>
          <a:xfrm>
            <a:off x="5378450" y="625643"/>
            <a:ext cx="4583113" cy="6232358"/>
          </a:xfrm>
          <a:prstGeom prst="rect">
            <a:avLst/>
          </a:prstGeom>
        </p:spPr>
        <p:txBody>
          <a:bodyPr/>
          <a:lstStyle>
            <a:lvl1pPr>
              <a:defRPr>
                <a:solidFill>
                  <a:schemeClr val="tx1"/>
                </a:solidFill>
              </a:defRPr>
            </a:lvl1pPr>
          </a:lstStyle>
          <a:p>
            <a:r>
              <a:rPr lang="en-US"/>
              <a:t>Click icon to add picture</a:t>
            </a:r>
          </a:p>
        </p:txBody>
      </p:sp>
    </p:spTree>
    <p:extLst>
      <p:ext uri="{BB962C8B-B14F-4D97-AF65-F5344CB8AC3E}">
        <p14:creationId xmlns:p14="http://schemas.microsoft.com/office/powerpoint/2010/main" val="497131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Section title slide">
    <p:bg>
      <p:bgPr>
        <a:solidFill>
          <a:srgbClr val="F5F1E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D13610-D10C-7EDB-D184-A911B7E3757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 Placeholder 15">
            <a:extLst>
              <a:ext uri="{FF2B5EF4-FFF2-40B4-BE49-F238E27FC236}">
                <a16:creationId xmlns:a16="http://schemas.microsoft.com/office/drawing/2014/main" id="{6BD9C85B-EC8F-D695-0FA1-6791980AB257}"/>
              </a:ext>
            </a:extLst>
          </p:cNvPr>
          <p:cNvSpPr>
            <a:spLocks noGrp="1"/>
          </p:cNvSpPr>
          <p:nvPr>
            <p:ph type="body" sz="quarter" idx="11" hasCustomPrompt="1"/>
          </p:nvPr>
        </p:nvSpPr>
        <p:spPr>
          <a:xfrm>
            <a:off x="7199551" y="4038049"/>
            <a:ext cx="3231416" cy="1398587"/>
          </a:xfrm>
          <a:prstGeom prst="rect">
            <a:avLst/>
          </a:prstGeom>
        </p:spPr>
        <p:txBody>
          <a:bodyPr>
            <a:normAutofit/>
          </a:bodyPr>
          <a:lstStyle>
            <a:lvl1pPr marL="0" indent="0">
              <a:buNone/>
              <a:defRPr sz="3200" b="0" i="0">
                <a:solidFill>
                  <a:srgbClr val="B238BA"/>
                </a:solidFill>
                <a:latin typeface="Segoe Sans Display" pitchFamily="2" charset="0"/>
                <a:cs typeface="Segoe Sans Display" pitchFamily="2" charset="0"/>
              </a:defRPr>
            </a:lvl1pPr>
          </a:lstStyle>
          <a:p>
            <a:pPr lvl="0"/>
            <a:r>
              <a:rPr lang="en-US"/>
              <a:t>Section title two</a:t>
            </a:r>
          </a:p>
        </p:txBody>
      </p:sp>
    </p:spTree>
    <p:extLst>
      <p:ext uri="{BB962C8B-B14F-4D97-AF65-F5344CB8AC3E}">
        <p14:creationId xmlns:p14="http://schemas.microsoft.com/office/powerpoint/2010/main" val="3220274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Section title slide">
    <p:bg>
      <p:bgPr>
        <a:solidFill>
          <a:srgbClr val="F5F1E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D13610-D10C-7EDB-D184-A911B7E3757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 Placeholder 15">
            <a:extLst>
              <a:ext uri="{FF2B5EF4-FFF2-40B4-BE49-F238E27FC236}">
                <a16:creationId xmlns:a16="http://schemas.microsoft.com/office/drawing/2014/main" id="{6BD9C85B-EC8F-D695-0FA1-6791980AB257}"/>
              </a:ext>
            </a:extLst>
          </p:cNvPr>
          <p:cNvSpPr>
            <a:spLocks noGrp="1"/>
          </p:cNvSpPr>
          <p:nvPr>
            <p:ph type="body" sz="quarter" idx="11" hasCustomPrompt="1"/>
          </p:nvPr>
        </p:nvSpPr>
        <p:spPr>
          <a:xfrm>
            <a:off x="7199551" y="4038049"/>
            <a:ext cx="3231416" cy="1398587"/>
          </a:xfrm>
          <a:prstGeom prst="rect">
            <a:avLst/>
          </a:prstGeom>
        </p:spPr>
        <p:txBody>
          <a:bodyPr>
            <a:normAutofit/>
          </a:bodyPr>
          <a:lstStyle>
            <a:lvl1pPr marL="0" indent="0">
              <a:buNone/>
              <a:defRPr sz="3200" b="0" i="0">
                <a:solidFill>
                  <a:srgbClr val="B238BA"/>
                </a:solidFill>
                <a:latin typeface="Segoe Sans Display" pitchFamily="2" charset="0"/>
                <a:cs typeface="Segoe Sans Display" pitchFamily="2" charset="0"/>
              </a:defRPr>
            </a:lvl1pPr>
          </a:lstStyle>
          <a:p>
            <a:pPr lvl="0"/>
            <a:r>
              <a:rPr lang="en-US"/>
              <a:t>Section title three</a:t>
            </a:r>
          </a:p>
        </p:txBody>
      </p:sp>
    </p:spTree>
    <p:extLst>
      <p:ext uri="{BB962C8B-B14F-4D97-AF65-F5344CB8AC3E}">
        <p14:creationId xmlns:p14="http://schemas.microsoft.com/office/powerpoint/2010/main" val="2034990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Section title slide">
    <p:bg>
      <p:bgPr>
        <a:solidFill>
          <a:srgbClr val="F5F1E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D13610-D10C-7EDB-D184-A911B7E3757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 Placeholder 15">
            <a:extLst>
              <a:ext uri="{FF2B5EF4-FFF2-40B4-BE49-F238E27FC236}">
                <a16:creationId xmlns:a16="http://schemas.microsoft.com/office/drawing/2014/main" id="{6BD9C85B-EC8F-D695-0FA1-6791980AB257}"/>
              </a:ext>
            </a:extLst>
          </p:cNvPr>
          <p:cNvSpPr>
            <a:spLocks noGrp="1"/>
          </p:cNvSpPr>
          <p:nvPr>
            <p:ph type="body" sz="quarter" idx="11" hasCustomPrompt="1"/>
          </p:nvPr>
        </p:nvSpPr>
        <p:spPr>
          <a:xfrm>
            <a:off x="7199551" y="4038049"/>
            <a:ext cx="3231416" cy="1398587"/>
          </a:xfrm>
          <a:prstGeom prst="rect">
            <a:avLst/>
          </a:prstGeom>
        </p:spPr>
        <p:txBody>
          <a:bodyPr>
            <a:normAutofit/>
          </a:bodyPr>
          <a:lstStyle>
            <a:lvl1pPr marL="0" indent="0">
              <a:buNone/>
              <a:defRPr sz="3200" b="0" i="0">
                <a:solidFill>
                  <a:srgbClr val="B238BA"/>
                </a:solidFill>
                <a:latin typeface="Segoe Sans Display" pitchFamily="2" charset="0"/>
                <a:cs typeface="Segoe Sans Display" pitchFamily="2" charset="0"/>
              </a:defRPr>
            </a:lvl1pPr>
          </a:lstStyle>
          <a:p>
            <a:pPr lvl="0"/>
            <a:r>
              <a:rPr lang="en-US"/>
              <a:t>Section title four</a:t>
            </a:r>
          </a:p>
        </p:txBody>
      </p:sp>
    </p:spTree>
    <p:extLst>
      <p:ext uri="{BB962C8B-B14F-4D97-AF65-F5344CB8AC3E}">
        <p14:creationId xmlns:p14="http://schemas.microsoft.com/office/powerpoint/2010/main" val="2290438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Section title slide">
    <p:bg>
      <p:bgPr>
        <a:solidFill>
          <a:srgbClr val="F5F1E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D13610-D10C-7EDB-D184-A911B7E3757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 Placeholder 15">
            <a:extLst>
              <a:ext uri="{FF2B5EF4-FFF2-40B4-BE49-F238E27FC236}">
                <a16:creationId xmlns:a16="http://schemas.microsoft.com/office/drawing/2014/main" id="{6BD9C85B-EC8F-D695-0FA1-6791980AB257}"/>
              </a:ext>
            </a:extLst>
          </p:cNvPr>
          <p:cNvSpPr>
            <a:spLocks noGrp="1"/>
          </p:cNvSpPr>
          <p:nvPr>
            <p:ph type="body" sz="quarter" idx="11" hasCustomPrompt="1"/>
          </p:nvPr>
        </p:nvSpPr>
        <p:spPr>
          <a:xfrm>
            <a:off x="7199551" y="4038049"/>
            <a:ext cx="3231416" cy="1398587"/>
          </a:xfrm>
          <a:prstGeom prst="rect">
            <a:avLst/>
          </a:prstGeom>
        </p:spPr>
        <p:txBody>
          <a:bodyPr>
            <a:normAutofit/>
          </a:bodyPr>
          <a:lstStyle>
            <a:lvl1pPr marL="0" indent="0">
              <a:buNone/>
              <a:defRPr sz="3200" b="0" i="0">
                <a:solidFill>
                  <a:srgbClr val="B238BA"/>
                </a:solidFill>
                <a:latin typeface="Segoe Sans Display" pitchFamily="2" charset="0"/>
                <a:cs typeface="Segoe Sans Display" pitchFamily="2" charset="0"/>
              </a:defRPr>
            </a:lvl1pPr>
          </a:lstStyle>
          <a:p>
            <a:pPr lvl="0"/>
            <a:r>
              <a:rPr lang="en-US"/>
              <a:t>Section title five</a:t>
            </a:r>
          </a:p>
        </p:txBody>
      </p:sp>
    </p:spTree>
    <p:extLst>
      <p:ext uri="{BB962C8B-B14F-4D97-AF65-F5344CB8AC3E}">
        <p14:creationId xmlns:p14="http://schemas.microsoft.com/office/powerpoint/2010/main" val="1380902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ection title slide">
    <p:bg>
      <p:bgPr>
        <a:solidFill>
          <a:srgbClr val="F5F1E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D13610-D10C-7EDB-D184-A911B7E3757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 Placeholder 15">
            <a:extLst>
              <a:ext uri="{FF2B5EF4-FFF2-40B4-BE49-F238E27FC236}">
                <a16:creationId xmlns:a16="http://schemas.microsoft.com/office/drawing/2014/main" id="{6BD9C85B-EC8F-D695-0FA1-6791980AB257}"/>
              </a:ext>
            </a:extLst>
          </p:cNvPr>
          <p:cNvSpPr>
            <a:spLocks noGrp="1"/>
          </p:cNvSpPr>
          <p:nvPr>
            <p:ph type="body" sz="quarter" idx="11" hasCustomPrompt="1"/>
          </p:nvPr>
        </p:nvSpPr>
        <p:spPr>
          <a:xfrm>
            <a:off x="7199551" y="4038049"/>
            <a:ext cx="3231416" cy="1398587"/>
          </a:xfrm>
          <a:prstGeom prst="rect">
            <a:avLst/>
          </a:prstGeom>
        </p:spPr>
        <p:txBody>
          <a:bodyPr>
            <a:normAutofit/>
          </a:bodyPr>
          <a:lstStyle>
            <a:lvl1pPr marL="0" indent="0">
              <a:buNone/>
              <a:defRPr sz="3200" b="0" i="0">
                <a:solidFill>
                  <a:srgbClr val="B238BA"/>
                </a:solidFill>
                <a:latin typeface="Segoe Sans Display" pitchFamily="2" charset="0"/>
                <a:cs typeface="Segoe Sans Display" pitchFamily="2" charset="0"/>
              </a:defRPr>
            </a:lvl1pPr>
          </a:lstStyle>
          <a:p>
            <a:pPr lvl="0"/>
            <a:r>
              <a:rPr lang="en-US"/>
              <a:t>Section title six</a:t>
            </a:r>
          </a:p>
        </p:txBody>
      </p:sp>
    </p:spTree>
    <p:extLst>
      <p:ext uri="{BB962C8B-B14F-4D97-AF65-F5344CB8AC3E}">
        <p14:creationId xmlns:p14="http://schemas.microsoft.com/office/powerpoint/2010/main" val="2694340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ection title slide">
    <p:bg>
      <p:bgPr>
        <a:solidFill>
          <a:srgbClr val="FFFFFF"/>
        </a:solidFill>
        <a:effectLst/>
      </p:bgPr>
    </p:bg>
    <p:spTree>
      <p:nvGrpSpPr>
        <p:cNvPr id="1" name=""/>
        <p:cNvGrpSpPr/>
        <p:nvPr/>
      </p:nvGrpSpPr>
      <p:grpSpPr>
        <a:xfrm>
          <a:off x="0" y="0"/>
          <a:ext cx="0" cy="0"/>
          <a:chOff x="0" y="0"/>
          <a:chExt cx="0" cy="0"/>
        </a:xfrm>
      </p:grpSpPr>
      <p:sp>
        <p:nvSpPr>
          <p:cNvPr id="2" name="Text Placeholder 15">
            <a:extLst>
              <a:ext uri="{FF2B5EF4-FFF2-40B4-BE49-F238E27FC236}">
                <a16:creationId xmlns:a16="http://schemas.microsoft.com/office/drawing/2014/main" id="{6BD9C85B-EC8F-D695-0FA1-6791980AB257}"/>
              </a:ext>
            </a:extLst>
          </p:cNvPr>
          <p:cNvSpPr>
            <a:spLocks noGrp="1"/>
          </p:cNvSpPr>
          <p:nvPr>
            <p:ph type="body" sz="quarter" idx="11" hasCustomPrompt="1"/>
          </p:nvPr>
        </p:nvSpPr>
        <p:spPr>
          <a:xfrm>
            <a:off x="611715" y="3161605"/>
            <a:ext cx="3231416" cy="1398587"/>
          </a:xfrm>
          <a:prstGeom prst="rect">
            <a:avLst/>
          </a:prstGeom>
        </p:spPr>
        <p:txBody>
          <a:bodyPr>
            <a:normAutofit/>
          </a:bodyPr>
          <a:lstStyle>
            <a:lvl1pPr marL="0" indent="0">
              <a:buNone/>
              <a:defRPr sz="3200" b="0" i="0">
                <a:solidFill>
                  <a:srgbClr val="B238BA"/>
                </a:solidFill>
                <a:latin typeface="Segoe Sans Display" pitchFamily="2" charset="0"/>
                <a:cs typeface="Segoe Sans Display" pitchFamily="2" charset="0"/>
              </a:defRPr>
            </a:lvl1pPr>
          </a:lstStyle>
          <a:p>
            <a:pPr lvl="0"/>
            <a:r>
              <a:rPr lang="en-US" err="1"/>
              <a:t>Addtl</a:t>
            </a:r>
            <a:r>
              <a:rPr lang="en-US"/>
              <a:t>. section title</a:t>
            </a:r>
          </a:p>
        </p:txBody>
      </p:sp>
      <p:pic>
        <p:nvPicPr>
          <p:cNvPr id="4" name="Picture 3" descr="A close-up of a colorful background&#10;&#10;Description automatically generated">
            <a:extLst>
              <a:ext uri="{FF2B5EF4-FFF2-40B4-BE49-F238E27FC236}">
                <a16:creationId xmlns:a16="http://schemas.microsoft.com/office/drawing/2014/main" id="{276256F7-F70B-FF3B-42BF-71968B4E0BAE}"/>
              </a:ext>
            </a:extLst>
          </p:cNvPr>
          <p:cNvPicPr>
            <a:picLocks noChangeAspect="1"/>
          </p:cNvPicPr>
          <p:nvPr userDrawn="1"/>
        </p:nvPicPr>
        <p:blipFill>
          <a:blip r:embed="rId2"/>
          <a:stretch>
            <a:fillRect/>
          </a:stretch>
        </p:blipFill>
        <p:spPr>
          <a:xfrm>
            <a:off x="4168316" y="447261"/>
            <a:ext cx="7694099" cy="5963478"/>
          </a:xfrm>
          <a:prstGeom prst="rect">
            <a:avLst/>
          </a:prstGeom>
        </p:spPr>
      </p:pic>
    </p:spTree>
    <p:extLst>
      <p:ext uri="{BB962C8B-B14F-4D97-AF65-F5344CB8AC3E}">
        <p14:creationId xmlns:p14="http://schemas.microsoft.com/office/powerpoint/2010/main" val="1276922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 Title Slide w/ content_1">
    <p:bg>
      <p:bgPr>
        <a:solidFill>
          <a:srgbClr val="FFFDF9"/>
        </a:solid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EF0A9DA5-F5CF-372B-8D03-AC0C47BFBF8B}"/>
              </a:ext>
            </a:extLst>
          </p:cNvPr>
          <p:cNvSpPr>
            <a:spLocks noGrp="1"/>
          </p:cNvSpPr>
          <p:nvPr>
            <p:ph type="subTitle" idx="1" hasCustomPrompt="1"/>
          </p:nvPr>
        </p:nvSpPr>
        <p:spPr>
          <a:xfrm>
            <a:off x="635034" y="1308174"/>
            <a:ext cx="10847430" cy="365126"/>
          </a:xfrm>
          <a:prstGeom prst="rect">
            <a:avLst/>
          </a:prstGeom>
        </p:spPr>
        <p:txBody>
          <a:bodyPr>
            <a:noAutofit/>
          </a:bodyPr>
          <a:lstStyle>
            <a:lvl1pPr marL="0" indent="0" algn="l">
              <a:buNone/>
              <a:defRPr sz="1800" b="0" i="0">
                <a:solidFill>
                  <a:srgbClr val="000000"/>
                </a:solidFill>
                <a:latin typeface="Segoe Sans Text Light" pitchFamily="2" charset="0"/>
                <a:cs typeface="Segoe Sans Text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9" name="Content Placeholder 8">
            <a:extLst>
              <a:ext uri="{FF2B5EF4-FFF2-40B4-BE49-F238E27FC236}">
                <a16:creationId xmlns:a16="http://schemas.microsoft.com/office/drawing/2014/main" id="{38003ED9-CD99-44BD-1FCC-EEA4FFD43A40}"/>
              </a:ext>
            </a:extLst>
          </p:cNvPr>
          <p:cNvSpPr>
            <a:spLocks noGrp="1"/>
          </p:cNvSpPr>
          <p:nvPr>
            <p:ph sz="quarter" idx="10" hasCustomPrompt="1"/>
          </p:nvPr>
        </p:nvSpPr>
        <p:spPr>
          <a:xfrm>
            <a:off x="608013" y="2172561"/>
            <a:ext cx="10893107" cy="3784057"/>
          </a:xfrm>
          <a:prstGeom prst="rect">
            <a:avLst/>
          </a:prstGeom>
        </p:spPr>
        <p:txBody>
          <a:bodyPr/>
          <a:lstStyle>
            <a:lvl1pPr>
              <a:defRPr sz="2200" b="0" i="0">
                <a:solidFill>
                  <a:schemeClr val="bg1"/>
                </a:solidFill>
                <a:latin typeface="Segoe Sans Text" pitchFamily="2" charset="0"/>
                <a:cs typeface="Segoe Sans Text" pitchFamily="2" charset="0"/>
              </a:defRPr>
            </a:lvl1pPr>
            <a:lvl2pPr>
              <a:defRPr sz="1400" b="0" i="0">
                <a:solidFill>
                  <a:schemeClr val="bg1"/>
                </a:solidFill>
                <a:latin typeface="Segoe Sans Text" pitchFamily="2" charset="0"/>
                <a:cs typeface="Segoe Sans Text" pitchFamily="2" charset="0"/>
              </a:defRPr>
            </a:lvl2pPr>
            <a:lvl3pPr>
              <a:defRPr sz="1400" b="0" i="0">
                <a:solidFill>
                  <a:schemeClr val="bg1"/>
                </a:solidFill>
                <a:latin typeface="Segoe Sans Text" pitchFamily="2" charset="0"/>
                <a:cs typeface="Segoe Sans Text" pitchFamily="2" charset="0"/>
              </a:defRPr>
            </a:lvl3pPr>
            <a:lvl4pPr>
              <a:defRPr sz="1400" b="0" i="0">
                <a:solidFill>
                  <a:schemeClr val="bg1"/>
                </a:solidFill>
                <a:latin typeface="Segoe Sans Text" pitchFamily="2" charset="0"/>
                <a:cs typeface="Segoe Sans Text" pitchFamily="2" charset="0"/>
              </a:defRPr>
            </a:lvl4pPr>
            <a:lvl5pPr>
              <a:defRPr sz="1400" b="0" i="0">
                <a:solidFill>
                  <a:schemeClr val="bg1"/>
                </a:solidFill>
                <a:latin typeface="Segoe Sans Text" pitchFamily="2" charset="0"/>
                <a:cs typeface="Segoe Sans Text" pitchFamily="2"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4">
            <a:extLst>
              <a:ext uri="{FF2B5EF4-FFF2-40B4-BE49-F238E27FC236}">
                <a16:creationId xmlns:a16="http://schemas.microsoft.com/office/drawing/2014/main" id="{B2DB3E49-003A-A0CB-C3E8-B286A13631D4}"/>
              </a:ext>
            </a:extLst>
          </p:cNvPr>
          <p:cNvSpPr>
            <a:spLocks noGrp="1"/>
          </p:cNvSpPr>
          <p:nvPr>
            <p:ph type="body" sz="quarter" idx="23" hasCustomPrompt="1"/>
          </p:nvPr>
        </p:nvSpPr>
        <p:spPr>
          <a:xfrm>
            <a:off x="635034" y="647231"/>
            <a:ext cx="10847430" cy="593740"/>
          </a:xfrm>
          <a:prstGeom prst="rect">
            <a:avLst/>
          </a:prstGeom>
        </p:spPr>
        <p:txBody>
          <a:bodyPr>
            <a:normAutofit/>
          </a:bodyPr>
          <a:lstStyle>
            <a:lvl1pPr marL="0" indent="0">
              <a:buNone/>
              <a:defRPr sz="3200" b="0" i="0">
                <a:solidFill>
                  <a:schemeClr val="tx1"/>
                </a:solidFill>
                <a:latin typeface="Segoe Sans Display" pitchFamily="2" charset="0"/>
                <a:cs typeface="Segoe Sans Display" pitchFamily="2" charset="0"/>
              </a:defRPr>
            </a:lvl1pPr>
          </a:lstStyle>
          <a:p>
            <a:pPr lvl="0"/>
            <a:r>
              <a:rPr lang="en-US"/>
              <a:t>Page title</a:t>
            </a:r>
          </a:p>
        </p:txBody>
      </p:sp>
      <p:sp>
        <p:nvSpPr>
          <p:cNvPr id="2" name="Footer Placeholder 1">
            <a:extLst>
              <a:ext uri="{FF2B5EF4-FFF2-40B4-BE49-F238E27FC236}">
                <a16:creationId xmlns:a16="http://schemas.microsoft.com/office/drawing/2014/main" id="{72118B99-EDB8-26F6-D931-6B76FBD84D01}"/>
              </a:ext>
            </a:extLst>
          </p:cNvPr>
          <p:cNvSpPr>
            <a:spLocks noGrp="1"/>
          </p:cNvSpPr>
          <p:nvPr>
            <p:ph type="ftr" sz="quarter" idx="24"/>
          </p:nvPr>
        </p:nvSpPr>
        <p:spPr/>
        <p:txBody>
          <a:bodyPr/>
          <a:lstStyle/>
          <a:p>
            <a:r>
              <a:rPr lang="en-US"/>
              <a:t>Microsoft Fabric</a:t>
            </a:r>
          </a:p>
        </p:txBody>
      </p:sp>
      <p:sp>
        <p:nvSpPr>
          <p:cNvPr id="3" name="Slide Number Placeholder 2">
            <a:extLst>
              <a:ext uri="{FF2B5EF4-FFF2-40B4-BE49-F238E27FC236}">
                <a16:creationId xmlns:a16="http://schemas.microsoft.com/office/drawing/2014/main" id="{322B802A-624A-BC0C-4635-AE7C26664AA9}"/>
              </a:ext>
            </a:extLst>
          </p:cNvPr>
          <p:cNvSpPr>
            <a:spLocks noGrp="1"/>
          </p:cNvSpPr>
          <p:nvPr>
            <p:ph type="sldNum" sz="quarter" idx="25"/>
          </p:nvPr>
        </p:nvSpPr>
        <p:spPr/>
        <p:txBody>
          <a:bodyPr/>
          <a:lstStyle/>
          <a:p>
            <a:fld id="{B1356FBF-028C-F74E-A7B4-9B8ED246DD1B}" type="slidenum">
              <a:rPr lang="en-US" smtClean="0"/>
              <a:pPr/>
              <a:t>‹Nº›</a:t>
            </a:fld>
            <a:endParaRPr lang="en-US"/>
          </a:p>
        </p:txBody>
      </p:sp>
    </p:spTree>
    <p:extLst>
      <p:ext uri="{BB962C8B-B14F-4D97-AF65-F5344CB8AC3E}">
        <p14:creationId xmlns:p14="http://schemas.microsoft.com/office/powerpoint/2010/main" val="921114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D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sz="1600" b="0" i="0">
                <a:solidFill>
                  <a:schemeClr val="bg1"/>
                </a:solidFill>
                <a:latin typeface="Segoe Sans Text" pitchFamily="2" charset="0"/>
                <a:cs typeface="Segoe Sans Text" pitchFamily="2" charset="0"/>
              </a:defRPr>
            </a:lvl1pPr>
            <a:lvl2pPr>
              <a:defRPr sz="1600" b="0" i="0">
                <a:solidFill>
                  <a:schemeClr val="bg1"/>
                </a:solidFill>
                <a:latin typeface="Segoe Sans Text" pitchFamily="2" charset="0"/>
                <a:cs typeface="Segoe Sans Text" pitchFamily="2" charset="0"/>
              </a:defRPr>
            </a:lvl2pPr>
            <a:lvl3pPr>
              <a:defRPr sz="1600" b="0" i="0">
                <a:solidFill>
                  <a:schemeClr val="bg1"/>
                </a:solidFill>
                <a:latin typeface="Segoe Sans Text" pitchFamily="2" charset="0"/>
                <a:cs typeface="Segoe Sans Text" pitchFamily="2" charset="0"/>
              </a:defRPr>
            </a:lvl3pPr>
            <a:lvl4pPr>
              <a:defRPr sz="1600" b="0" i="0">
                <a:solidFill>
                  <a:schemeClr val="bg1"/>
                </a:solidFill>
                <a:latin typeface="Segoe Sans Text" pitchFamily="2" charset="0"/>
                <a:cs typeface="Segoe Sans Text" pitchFamily="2" charset="0"/>
              </a:defRPr>
            </a:lvl4pPr>
            <a:lvl5pPr>
              <a:defRPr sz="1600" b="0" i="0">
                <a:solidFill>
                  <a:schemeClr val="bg1"/>
                </a:solidFill>
                <a:latin typeface="Segoe Sans Text" pitchFamily="2" charset="0"/>
                <a:cs typeface="Segoe Sans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2051202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lumn Bullet text">
    <p:bg>
      <p:bgPr>
        <a:solidFill>
          <a:srgbClr val="FFFD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lvl1pPr>
              <a:defRPr sz="1600" b="0" i="0">
                <a:solidFill>
                  <a:schemeClr val="bg1"/>
                </a:solidFill>
                <a:latin typeface="Segoe Sans Text" pitchFamily="2" charset="0"/>
                <a:cs typeface="Segoe Sans Text" pitchFamily="2" charset="0"/>
              </a:defRPr>
            </a:lvl1pPr>
            <a:lvl2pPr>
              <a:defRPr sz="1600" b="0" i="0">
                <a:solidFill>
                  <a:schemeClr val="bg1"/>
                </a:solidFill>
                <a:latin typeface="Segoe Sans Text" pitchFamily="2" charset="0"/>
                <a:cs typeface="Segoe Sans Text" pitchFamily="2" charset="0"/>
              </a:defRPr>
            </a:lvl2pPr>
            <a:lvl3pPr>
              <a:defRPr sz="1600" b="0" i="0">
                <a:solidFill>
                  <a:schemeClr val="bg1"/>
                </a:solidFill>
                <a:latin typeface="Segoe Sans Text" pitchFamily="2" charset="0"/>
                <a:cs typeface="Segoe Sans Text" pitchFamily="2" charset="0"/>
              </a:defRPr>
            </a:lvl3pPr>
            <a:lvl4pPr>
              <a:defRPr sz="1600" b="0" i="0">
                <a:solidFill>
                  <a:schemeClr val="bg1"/>
                </a:solidFill>
                <a:latin typeface="Segoe Sans Text" pitchFamily="2" charset="0"/>
                <a:cs typeface="Segoe Sans Text" pitchFamily="2" charset="0"/>
              </a:defRPr>
            </a:lvl4pPr>
            <a:lvl5pPr>
              <a:defRPr sz="1600" b="0" i="0">
                <a:solidFill>
                  <a:schemeClr val="bg1"/>
                </a:solidFill>
                <a:latin typeface="Segoe Sans Text" pitchFamily="2" charset="0"/>
                <a:cs typeface="Segoe Sans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lvl1pPr>
              <a:defRPr sz="1600" b="0" i="0">
                <a:solidFill>
                  <a:schemeClr val="bg1"/>
                </a:solidFill>
                <a:latin typeface="Segoe Sans Text" pitchFamily="2" charset="0"/>
                <a:cs typeface="Segoe Sans Text" pitchFamily="2" charset="0"/>
              </a:defRPr>
            </a:lvl1pPr>
            <a:lvl2pPr>
              <a:defRPr sz="1600" b="0" i="0">
                <a:solidFill>
                  <a:schemeClr val="bg1"/>
                </a:solidFill>
                <a:latin typeface="Segoe Sans Text" pitchFamily="2" charset="0"/>
                <a:cs typeface="Segoe Sans Text" pitchFamily="2" charset="0"/>
              </a:defRPr>
            </a:lvl2pPr>
            <a:lvl3pPr>
              <a:defRPr sz="1600" b="0" i="0">
                <a:solidFill>
                  <a:schemeClr val="bg1"/>
                </a:solidFill>
                <a:latin typeface="Segoe Sans Text" pitchFamily="2" charset="0"/>
                <a:cs typeface="Segoe Sans Text" pitchFamily="2" charset="0"/>
              </a:defRPr>
            </a:lvl3pPr>
            <a:lvl4pPr>
              <a:defRPr sz="1600" b="0" i="0">
                <a:solidFill>
                  <a:schemeClr val="bg1"/>
                </a:solidFill>
                <a:latin typeface="Segoe Sans Text" pitchFamily="2" charset="0"/>
                <a:cs typeface="Segoe Sans Text" pitchFamily="2" charset="0"/>
              </a:defRPr>
            </a:lvl4pPr>
            <a:lvl5pPr>
              <a:defRPr sz="1600" b="0" i="0">
                <a:solidFill>
                  <a:schemeClr val="bg1"/>
                </a:solidFill>
                <a:latin typeface="Segoe Sans Text" pitchFamily="2" charset="0"/>
                <a:cs typeface="Segoe Sans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234493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lumn Content with Subheads">
    <p:bg>
      <p:bgPr>
        <a:solidFill>
          <a:srgbClr val="FFFD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b="0" i="0">
                <a:solidFill>
                  <a:schemeClr val="bg1"/>
                </a:solidFill>
                <a:latin typeface="Segoe Sans Text" pitchFamily="2" charset="0"/>
                <a:cs typeface="Segoe Sans Text" pitchFamily="2" charset="0"/>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1341906"/>
          </a:xfrm>
        </p:spPr>
        <p:txBody>
          <a:bodyPr/>
          <a:lstStyle>
            <a:lvl1pPr>
              <a:defRPr sz="2000" b="0" i="0">
                <a:solidFill>
                  <a:schemeClr val="bg1"/>
                </a:solidFill>
                <a:latin typeface="Segoe Sans Text" pitchFamily="2" charset="0"/>
                <a:cs typeface="Segoe Sans Text" pitchFamily="2" charset="0"/>
              </a:defRPr>
            </a:lvl1pPr>
            <a:lvl2pPr>
              <a:defRPr sz="1600" b="0" i="0">
                <a:solidFill>
                  <a:schemeClr val="bg1"/>
                </a:solidFill>
                <a:latin typeface="Segoe Sans Text" pitchFamily="2" charset="0"/>
                <a:cs typeface="Segoe Sans Text" pitchFamily="2" charset="0"/>
              </a:defRPr>
            </a:lvl2pPr>
            <a:lvl3pPr>
              <a:defRPr sz="1400" b="0" i="0">
                <a:solidFill>
                  <a:schemeClr val="bg1"/>
                </a:solidFill>
                <a:latin typeface="Segoe Sans Text" pitchFamily="2" charset="0"/>
                <a:cs typeface="Segoe Sans Text" pitchFamily="2" charset="0"/>
              </a:defRPr>
            </a:lvl3pPr>
            <a:lvl4pPr>
              <a:defRPr sz="1200" b="0" i="0">
                <a:solidFill>
                  <a:schemeClr val="bg1"/>
                </a:solidFill>
                <a:latin typeface="Segoe Sans Text" pitchFamily="2" charset="0"/>
                <a:cs typeface="Segoe Sans Text" pitchFamily="2" charset="0"/>
              </a:defRPr>
            </a:lvl4pPr>
            <a:lvl5pPr>
              <a:defRPr sz="1200" b="0" i="0">
                <a:solidFill>
                  <a:schemeClr val="bg1"/>
                </a:solidFill>
                <a:latin typeface="Segoe Sans Text" pitchFamily="2" charset="0"/>
                <a:cs typeface="Segoe Sans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b="0" i="0">
                <a:solidFill>
                  <a:schemeClr val="bg1"/>
                </a:solidFill>
                <a:latin typeface="Segoe Sans Text" pitchFamily="2" charset="0"/>
                <a:cs typeface="Segoe Sans Text" pitchFamily="2" charset="0"/>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1341906"/>
          </a:xfrm>
        </p:spPr>
        <p:txBody>
          <a:bodyPr/>
          <a:lstStyle>
            <a:lvl1pPr>
              <a:defRPr sz="2000" b="0" i="0">
                <a:solidFill>
                  <a:schemeClr val="bg1"/>
                </a:solidFill>
                <a:latin typeface="Segoe Sans Text" pitchFamily="2" charset="0"/>
                <a:cs typeface="Segoe Sans Text" pitchFamily="2" charset="0"/>
              </a:defRPr>
            </a:lvl1pPr>
            <a:lvl2pPr>
              <a:defRPr sz="1600" b="0" i="0">
                <a:solidFill>
                  <a:schemeClr val="bg1"/>
                </a:solidFill>
                <a:latin typeface="Segoe Sans Text" pitchFamily="2" charset="0"/>
                <a:cs typeface="Segoe Sans Text" pitchFamily="2" charset="0"/>
              </a:defRPr>
            </a:lvl2pPr>
            <a:lvl3pPr>
              <a:defRPr sz="1400" b="0" i="0">
                <a:solidFill>
                  <a:schemeClr val="bg1"/>
                </a:solidFill>
                <a:latin typeface="Segoe Sans Text" pitchFamily="2" charset="0"/>
                <a:cs typeface="Segoe Sans Text" pitchFamily="2" charset="0"/>
              </a:defRPr>
            </a:lvl3pPr>
            <a:lvl4pPr>
              <a:defRPr sz="1200" b="0" i="0">
                <a:solidFill>
                  <a:schemeClr val="bg1"/>
                </a:solidFill>
                <a:latin typeface="Segoe Sans Text" pitchFamily="2" charset="0"/>
                <a:cs typeface="Segoe Sans Text" pitchFamily="2" charset="0"/>
              </a:defRPr>
            </a:lvl4pPr>
            <a:lvl5pPr>
              <a:defRPr sz="1200" b="0" i="0">
                <a:solidFill>
                  <a:schemeClr val="bg1"/>
                </a:solidFill>
                <a:latin typeface="Segoe Sans Text" pitchFamily="2" charset="0"/>
                <a:cs typeface="Segoe Sans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38799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logo v2">
    <p:bg>
      <p:bgPr>
        <a:solidFill>
          <a:srgbClr val="FFFDF9"/>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E3C5A8A-6F88-2284-05F8-5A2C04410647}"/>
              </a:ext>
            </a:extLst>
          </p:cNvPr>
          <p:cNvSpPr>
            <a:spLocks noGrp="1"/>
          </p:cNvSpPr>
          <p:nvPr>
            <p:ph type="ftr" sz="quarter" idx="11"/>
          </p:nvPr>
        </p:nvSpPr>
        <p:spPr/>
        <p:txBody>
          <a:bodyPr/>
          <a:lstStyle/>
          <a:p>
            <a:r>
              <a:rPr lang="en-US"/>
              <a:t>Microsoft Fabric</a:t>
            </a:r>
          </a:p>
        </p:txBody>
      </p:sp>
      <p:sp>
        <p:nvSpPr>
          <p:cNvPr id="5" name="Slide Number Placeholder 4">
            <a:extLst>
              <a:ext uri="{FF2B5EF4-FFF2-40B4-BE49-F238E27FC236}">
                <a16:creationId xmlns:a16="http://schemas.microsoft.com/office/drawing/2014/main" id="{BC4EBC95-BDAF-E77E-9EC2-B1356514D7DB}"/>
              </a:ext>
            </a:extLst>
          </p:cNvPr>
          <p:cNvSpPr>
            <a:spLocks noGrp="1"/>
          </p:cNvSpPr>
          <p:nvPr>
            <p:ph type="sldNum" sz="quarter" idx="12"/>
          </p:nvPr>
        </p:nvSpPr>
        <p:spPr>
          <a:xfrm>
            <a:off x="607809" y="6317268"/>
            <a:ext cx="399288" cy="365125"/>
          </a:xfrm>
        </p:spPr>
        <p:txBody>
          <a:bodyPr/>
          <a:lstStyle/>
          <a:p>
            <a:fld id="{B1356FBF-028C-F74E-A7B4-9B8ED246DD1B}" type="slidenum">
              <a:rPr lang="en-US" smtClean="0"/>
              <a:t>‹Nº›</a:t>
            </a:fld>
            <a:endParaRPr lang="en-US"/>
          </a:p>
        </p:txBody>
      </p:sp>
      <p:cxnSp>
        <p:nvCxnSpPr>
          <p:cNvPr id="6" name="Straight Connector 5">
            <a:extLst>
              <a:ext uri="{FF2B5EF4-FFF2-40B4-BE49-F238E27FC236}">
                <a16:creationId xmlns:a16="http://schemas.microsoft.com/office/drawing/2014/main" id="{654A84A4-CF32-8663-D646-0B42F59C980D}"/>
              </a:ext>
            </a:extLst>
          </p:cNvPr>
          <p:cNvCxnSpPr/>
          <p:nvPr userDrawn="1"/>
        </p:nvCxnSpPr>
        <p:spPr>
          <a:xfrm>
            <a:off x="2254931" y="390752"/>
            <a:ext cx="0" cy="452582"/>
          </a:xfrm>
          <a:prstGeom prst="line">
            <a:avLst/>
          </a:prstGeom>
          <a:ln w="12700">
            <a:solidFill>
              <a:srgbClr val="666666"/>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D56BEF2-8767-2BE9-E4F4-D5E07C55988C}"/>
              </a:ext>
            </a:extLst>
          </p:cNvPr>
          <p:cNvSpPr txBox="1"/>
          <p:nvPr userDrawn="1"/>
        </p:nvSpPr>
        <p:spPr>
          <a:xfrm>
            <a:off x="2400843" y="481864"/>
            <a:ext cx="1471941" cy="307777"/>
          </a:xfrm>
          <a:prstGeom prst="rect">
            <a:avLst/>
          </a:prstGeom>
          <a:noFill/>
        </p:spPr>
        <p:txBody>
          <a:bodyPr wrap="none" rtlCol="0">
            <a:spAutoFit/>
          </a:bodyPr>
          <a:lstStyle/>
          <a:p>
            <a:r>
              <a:rPr lang="en-US" sz="1400" b="0" i="0">
                <a:solidFill>
                  <a:srgbClr val="666666"/>
                </a:solidFill>
                <a:latin typeface="Segoe Sans Display" pitchFamily="2" charset="0"/>
                <a:cs typeface="Segoe Sans Display" pitchFamily="2" charset="0"/>
              </a:rPr>
              <a:t>Microsoft Fabric</a:t>
            </a:r>
          </a:p>
        </p:txBody>
      </p:sp>
      <p:sp>
        <p:nvSpPr>
          <p:cNvPr id="8" name="Subtitle 2">
            <a:extLst>
              <a:ext uri="{FF2B5EF4-FFF2-40B4-BE49-F238E27FC236}">
                <a16:creationId xmlns:a16="http://schemas.microsoft.com/office/drawing/2014/main" id="{A817E2C5-B327-1FBC-AC3D-459F4D07B420}"/>
              </a:ext>
            </a:extLst>
          </p:cNvPr>
          <p:cNvSpPr>
            <a:spLocks noGrp="1"/>
          </p:cNvSpPr>
          <p:nvPr>
            <p:ph type="subTitle" idx="1" hasCustomPrompt="1"/>
          </p:nvPr>
        </p:nvSpPr>
        <p:spPr>
          <a:xfrm>
            <a:off x="607808" y="5195311"/>
            <a:ext cx="3727886" cy="817719"/>
          </a:xfrm>
          <a:prstGeom prst="rect">
            <a:avLst/>
          </a:prstGeom>
        </p:spPr>
        <p:txBody>
          <a:bodyPr>
            <a:noAutofit/>
          </a:bodyPr>
          <a:lstStyle>
            <a:lvl1pPr marL="0" indent="0" algn="l">
              <a:buNone/>
              <a:defRPr sz="1600" b="0" i="0">
                <a:solidFill>
                  <a:srgbClr val="000000"/>
                </a:solidFill>
                <a:latin typeface="Segoe Sans Display" pitchFamily="2" charset="0"/>
                <a:cs typeface="Segoe Sans Display"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6">
            <a:extLst>
              <a:ext uri="{FF2B5EF4-FFF2-40B4-BE49-F238E27FC236}">
                <a16:creationId xmlns:a16="http://schemas.microsoft.com/office/drawing/2014/main" id="{F6ACE919-349F-E9BD-5D0A-E535E2800A88}"/>
              </a:ext>
            </a:extLst>
          </p:cNvPr>
          <p:cNvSpPr>
            <a:spLocks noGrp="1"/>
          </p:cNvSpPr>
          <p:nvPr>
            <p:ph type="title" hasCustomPrompt="1"/>
          </p:nvPr>
        </p:nvSpPr>
        <p:spPr>
          <a:xfrm>
            <a:off x="607808" y="3507929"/>
            <a:ext cx="3727886" cy="1592166"/>
          </a:xfrm>
          <a:prstGeom prst="rect">
            <a:avLst/>
          </a:prstGeom>
        </p:spPr>
        <p:txBody>
          <a:bodyPr>
            <a:noAutofit/>
          </a:bodyPr>
          <a:lstStyle>
            <a:lvl1pPr algn="l">
              <a:defRPr sz="6000" b="0" i="0">
                <a:solidFill>
                  <a:srgbClr val="8661C5"/>
                </a:solidFill>
                <a:latin typeface="Segoe Sans Display" pitchFamily="2" charset="0"/>
                <a:cs typeface="Segoe Sans Display" pitchFamily="2" charset="0"/>
              </a:defRPr>
            </a:lvl1pPr>
          </a:lstStyle>
          <a:p>
            <a:r>
              <a:rPr lang="en-US"/>
              <a:t>Master slide title</a:t>
            </a:r>
          </a:p>
        </p:txBody>
      </p:sp>
      <p:pic>
        <p:nvPicPr>
          <p:cNvPr id="12" name="Picture 4">
            <a:extLst>
              <a:ext uri="{FF2B5EF4-FFF2-40B4-BE49-F238E27FC236}">
                <a16:creationId xmlns:a16="http://schemas.microsoft.com/office/drawing/2014/main" id="{4BB95DA7-3A8A-C2CE-EC50-C8A04B19E24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3390"/>
          <a:stretch/>
        </p:blipFill>
        <p:spPr>
          <a:xfrm>
            <a:off x="498197" y="319028"/>
            <a:ext cx="1566909" cy="544002"/>
          </a:xfrm>
          <a:prstGeom prst="rect">
            <a:avLst/>
          </a:prstGeom>
        </p:spPr>
      </p:pic>
      <p:pic>
        <p:nvPicPr>
          <p:cNvPr id="13" name="Picture 12" descr="A colorful background with a black background&#10;&#10;Description automatically generated with medium confidence">
            <a:extLst>
              <a:ext uri="{FF2B5EF4-FFF2-40B4-BE49-F238E27FC236}">
                <a16:creationId xmlns:a16="http://schemas.microsoft.com/office/drawing/2014/main" id="{D88E9A8D-1500-60E2-FBA7-91B24A3196CD}"/>
              </a:ext>
            </a:extLst>
          </p:cNvPr>
          <p:cNvPicPr>
            <a:picLocks noChangeAspect="1"/>
          </p:cNvPicPr>
          <p:nvPr userDrawn="1"/>
        </p:nvPicPr>
        <p:blipFill>
          <a:blip r:embed="rId3"/>
          <a:stretch>
            <a:fillRect/>
          </a:stretch>
        </p:blipFill>
        <p:spPr>
          <a:xfrm rot="16200000">
            <a:off x="6108484" y="776411"/>
            <a:ext cx="6859927" cy="5307106"/>
          </a:xfrm>
          <a:prstGeom prst="rect">
            <a:avLst/>
          </a:prstGeom>
        </p:spPr>
      </p:pic>
      <p:sp>
        <p:nvSpPr>
          <p:cNvPr id="15" name="Picture Placeholder 12">
            <a:extLst>
              <a:ext uri="{FF2B5EF4-FFF2-40B4-BE49-F238E27FC236}">
                <a16:creationId xmlns:a16="http://schemas.microsoft.com/office/drawing/2014/main" id="{908C5D7F-0231-00C2-76F5-E337F58B50EB}"/>
              </a:ext>
            </a:extLst>
          </p:cNvPr>
          <p:cNvSpPr>
            <a:spLocks noGrp="1"/>
          </p:cNvSpPr>
          <p:nvPr>
            <p:ph type="pic" sz="quarter" idx="13"/>
          </p:nvPr>
        </p:nvSpPr>
        <p:spPr>
          <a:xfrm>
            <a:off x="5378450" y="625643"/>
            <a:ext cx="4583113" cy="6232358"/>
          </a:xfrm>
          <a:prstGeom prst="rect">
            <a:avLst/>
          </a:prstGeom>
        </p:spPr>
        <p:txBody>
          <a:bodyPr/>
          <a:lstStyle>
            <a:lvl1pPr>
              <a:defRPr>
                <a:solidFill>
                  <a:schemeClr val="tx1"/>
                </a:solidFill>
              </a:defRPr>
            </a:lvl1pPr>
          </a:lstStyle>
          <a:p>
            <a:r>
              <a:rPr lang="en-US"/>
              <a:t>Click icon to add picture</a:t>
            </a:r>
          </a:p>
        </p:txBody>
      </p:sp>
    </p:spTree>
    <p:extLst>
      <p:ext uri="{BB962C8B-B14F-4D97-AF65-F5344CB8AC3E}">
        <p14:creationId xmlns:p14="http://schemas.microsoft.com/office/powerpoint/2010/main" val="37161087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hree Column Bullet with Subtitles">
    <p:bg>
      <p:bgPr>
        <a:solidFill>
          <a:srgbClr val="FFFDF9"/>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4" name="Text Placeholder 3">
            <a:extLst>
              <a:ext uri="{FF2B5EF4-FFF2-40B4-BE49-F238E27FC236}">
                <a16:creationId xmlns:a16="http://schemas.microsoft.com/office/drawing/2014/main" id="{9990334F-64A4-97A6-3FCA-1FCAEE0A68CC}"/>
              </a:ext>
            </a:extLst>
          </p:cNvPr>
          <p:cNvSpPr>
            <a:spLocks noGrp="1"/>
          </p:cNvSpPr>
          <p:nvPr>
            <p:ph type="body" sz="quarter" idx="20"/>
          </p:nvPr>
        </p:nvSpPr>
        <p:spPr>
          <a:xfrm>
            <a:off x="585217" y="1438275"/>
            <a:ext cx="3264408" cy="615553"/>
          </a:xfrm>
        </p:spPr>
        <p:txBody>
          <a:bodyPr/>
          <a:lstStyle>
            <a:lvl1pPr marL="0" indent="0">
              <a:buNone/>
              <a:defRPr sz="2000" b="0" i="0">
                <a:solidFill>
                  <a:schemeClr val="bg1"/>
                </a:solidFill>
                <a:latin typeface="Segoe Sans Text" pitchFamily="2" charset="0"/>
                <a:cs typeface="Segoe Sans Text" pitchFamily="2" charset="0"/>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283115"/>
            <a:ext cx="3264408" cy="1354217"/>
          </a:xfrm>
        </p:spPr>
        <p:txBody>
          <a:bodyPr vert="horz" wrap="square" lIns="0" tIns="0" rIns="0" bIns="0" rtlCol="0">
            <a:spAutoFit/>
          </a:bodyPr>
          <a:lstStyle>
            <a:lvl1pPr>
              <a:defRPr lang="en-US" sz="1600" b="0" i="0">
                <a:solidFill>
                  <a:schemeClr val="bg1"/>
                </a:solidFill>
                <a:latin typeface="Segoe Sans Text" pitchFamily="2" charset="0"/>
                <a:cs typeface="Segoe Sans Text" pitchFamily="2" charset="0"/>
              </a:defRPr>
            </a:lvl1pPr>
            <a:lvl2pPr>
              <a:defRPr lang="en-US" sz="1600" b="0" i="0">
                <a:solidFill>
                  <a:schemeClr val="bg1"/>
                </a:solidFill>
                <a:latin typeface="Segoe Sans Text" pitchFamily="2" charset="0"/>
                <a:cs typeface="Segoe Sans Text" pitchFamily="2" charset="0"/>
              </a:defRPr>
            </a:lvl2pPr>
            <a:lvl3pPr>
              <a:defRPr lang="en-US" sz="1600" b="0" i="0">
                <a:solidFill>
                  <a:schemeClr val="bg1"/>
                </a:solidFill>
                <a:latin typeface="Segoe Sans Text" pitchFamily="2" charset="0"/>
                <a:cs typeface="Segoe Sans Text" pitchFamily="2" charset="0"/>
              </a:defRPr>
            </a:lvl3pPr>
            <a:lvl4pPr>
              <a:defRPr lang="en-US" sz="1400" b="0" i="0">
                <a:solidFill>
                  <a:schemeClr val="bg1"/>
                </a:solidFill>
                <a:latin typeface="Segoe Sans Text" pitchFamily="2" charset="0"/>
                <a:cs typeface="Segoe Sans Text" pitchFamily="2" charset="0"/>
              </a:defRPr>
            </a:lvl4pPr>
            <a:lvl5pPr>
              <a:defRPr lang="en-US" sz="1400" b="0" i="0" dirty="0">
                <a:solidFill>
                  <a:schemeClr val="bg1"/>
                </a:solidFill>
                <a:latin typeface="Segoe Sans Text" pitchFamily="2" charset="0"/>
                <a:cs typeface="Segoe Sans Text" pitchFamily="2" charset="0"/>
              </a:defRPr>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6" name="Text Placeholder 5">
            <a:extLst>
              <a:ext uri="{FF2B5EF4-FFF2-40B4-BE49-F238E27FC236}">
                <a16:creationId xmlns:a16="http://schemas.microsoft.com/office/drawing/2014/main" id="{56B23FC0-F06F-3CFF-2466-B04AA6D8F046}"/>
              </a:ext>
            </a:extLst>
          </p:cNvPr>
          <p:cNvSpPr>
            <a:spLocks noGrp="1"/>
          </p:cNvSpPr>
          <p:nvPr>
            <p:ph type="body" sz="quarter" idx="21"/>
          </p:nvPr>
        </p:nvSpPr>
        <p:spPr>
          <a:xfrm>
            <a:off x="4463796" y="1438275"/>
            <a:ext cx="3264408" cy="615553"/>
          </a:xfrm>
        </p:spPr>
        <p:txBody>
          <a:bodyPr/>
          <a:lstStyle>
            <a:lvl1pPr marL="0" indent="0">
              <a:buNone/>
              <a:defRPr sz="2000" b="0" i="0">
                <a:solidFill>
                  <a:schemeClr val="bg1"/>
                </a:solidFill>
                <a:latin typeface="Segoe Sans Text" pitchFamily="2" charset="0"/>
                <a:cs typeface="Segoe Sans Text" pitchFamily="2" charset="0"/>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283115"/>
            <a:ext cx="3264408" cy="1354217"/>
          </a:xfrm>
        </p:spPr>
        <p:txBody>
          <a:bodyPr vert="horz" wrap="square" lIns="0" tIns="0" rIns="0" bIns="0" rtlCol="0">
            <a:spAutoFit/>
          </a:bodyPr>
          <a:lstStyle>
            <a:lvl1pPr>
              <a:defRPr lang="en-US" sz="1600" b="0" i="0">
                <a:solidFill>
                  <a:schemeClr val="bg1"/>
                </a:solidFill>
                <a:latin typeface="Segoe Sans Text" pitchFamily="2" charset="0"/>
                <a:cs typeface="Segoe Sans Text" pitchFamily="2" charset="0"/>
              </a:defRPr>
            </a:lvl1pPr>
            <a:lvl2pPr>
              <a:defRPr lang="en-US" sz="1600" b="0" i="0">
                <a:solidFill>
                  <a:schemeClr val="bg1"/>
                </a:solidFill>
                <a:latin typeface="Segoe Sans Text" pitchFamily="2" charset="0"/>
                <a:cs typeface="Segoe Sans Text" pitchFamily="2" charset="0"/>
              </a:defRPr>
            </a:lvl2pPr>
            <a:lvl3pPr>
              <a:defRPr lang="en-US" sz="1600" b="0" i="0">
                <a:solidFill>
                  <a:schemeClr val="bg1"/>
                </a:solidFill>
                <a:latin typeface="Segoe Sans Text" pitchFamily="2" charset="0"/>
                <a:cs typeface="Segoe Sans Text" pitchFamily="2" charset="0"/>
              </a:defRPr>
            </a:lvl3pPr>
            <a:lvl4pPr>
              <a:defRPr lang="en-US" sz="1400" b="0" i="0">
                <a:solidFill>
                  <a:schemeClr val="bg1"/>
                </a:solidFill>
                <a:latin typeface="Segoe Sans Text" pitchFamily="2" charset="0"/>
                <a:cs typeface="Segoe Sans Text" pitchFamily="2" charset="0"/>
              </a:defRPr>
            </a:lvl4pPr>
            <a:lvl5pPr>
              <a:defRPr lang="en-US" sz="1400" b="0" i="0" dirty="0">
                <a:solidFill>
                  <a:schemeClr val="bg1"/>
                </a:solidFill>
                <a:latin typeface="Segoe Sans Text" pitchFamily="2" charset="0"/>
                <a:cs typeface="Segoe Sans Text" pitchFamily="2" charset="0"/>
              </a:defRPr>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8" name="Text Placeholder 7">
            <a:extLst>
              <a:ext uri="{FF2B5EF4-FFF2-40B4-BE49-F238E27FC236}">
                <a16:creationId xmlns:a16="http://schemas.microsoft.com/office/drawing/2014/main" id="{E92F2B7C-E744-4E83-C681-FFA2C221F7F6}"/>
              </a:ext>
            </a:extLst>
          </p:cNvPr>
          <p:cNvSpPr>
            <a:spLocks noGrp="1"/>
          </p:cNvSpPr>
          <p:nvPr>
            <p:ph type="body" sz="quarter" idx="22"/>
          </p:nvPr>
        </p:nvSpPr>
        <p:spPr>
          <a:xfrm>
            <a:off x="8335963" y="1438275"/>
            <a:ext cx="3273425" cy="615553"/>
          </a:xfrm>
        </p:spPr>
        <p:txBody>
          <a:bodyPr/>
          <a:lstStyle>
            <a:lvl1pPr marL="0" indent="0">
              <a:buNone/>
              <a:defRPr sz="2000" b="0" i="0">
                <a:solidFill>
                  <a:schemeClr val="bg1"/>
                </a:solidFill>
                <a:latin typeface="Segoe Sans Text" pitchFamily="2" charset="0"/>
                <a:cs typeface="Segoe Sans Text" pitchFamily="2" charset="0"/>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283115"/>
            <a:ext cx="3264408" cy="1354217"/>
          </a:xfrm>
        </p:spPr>
        <p:txBody>
          <a:bodyPr vert="horz" wrap="square" lIns="0" tIns="0" rIns="0" bIns="0" rtlCol="0">
            <a:spAutoFit/>
          </a:bodyPr>
          <a:lstStyle>
            <a:lvl1pPr>
              <a:defRPr lang="en-US" sz="1600" b="0" i="0">
                <a:solidFill>
                  <a:schemeClr val="bg1"/>
                </a:solidFill>
                <a:latin typeface="Segoe Sans Text" pitchFamily="2" charset="0"/>
                <a:cs typeface="Segoe Sans Text" pitchFamily="2" charset="0"/>
              </a:defRPr>
            </a:lvl1pPr>
            <a:lvl2pPr>
              <a:defRPr lang="en-US" sz="1600" b="0" i="0">
                <a:solidFill>
                  <a:schemeClr val="bg1"/>
                </a:solidFill>
                <a:latin typeface="Segoe Sans Text" pitchFamily="2" charset="0"/>
                <a:cs typeface="Segoe Sans Text" pitchFamily="2" charset="0"/>
              </a:defRPr>
            </a:lvl2pPr>
            <a:lvl3pPr>
              <a:defRPr lang="en-US" sz="1600" b="0" i="0">
                <a:solidFill>
                  <a:schemeClr val="bg1"/>
                </a:solidFill>
                <a:latin typeface="Segoe Sans Text" pitchFamily="2" charset="0"/>
                <a:cs typeface="Segoe Sans Text" pitchFamily="2" charset="0"/>
              </a:defRPr>
            </a:lvl3pPr>
            <a:lvl4pPr>
              <a:defRPr lang="en-US" sz="1400" b="0" i="0">
                <a:solidFill>
                  <a:schemeClr val="bg1"/>
                </a:solidFill>
                <a:latin typeface="Segoe Sans Text" pitchFamily="2" charset="0"/>
                <a:cs typeface="Segoe Sans Text" pitchFamily="2" charset="0"/>
              </a:defRPr>
            </a:lvl4pPr>
            <a:lvl5pPr>
              <a:defRPr lang="en-US" sz="1400" b="0" i="0" dirty="0">
                <a:solidFill>
                  <a:schemeClr val="bg1"/>
                </a:solidFill>
                <a:latin typeface="Segoe Sans Text" pitchFamily="2" charset="0"/>
                <a:cs typeface="Segoe Sans Text" pitchFamily="2" charset="0"/>
              </a:defRPr>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2614809841"/>
      </p:ext>
    </p:extLst>
  </p:cSld>
  <p:clrMapOvr>
    <a:masterClrMapping/>
  </p:clrMapOvr>
  <p:transition>
    <p:fade/>
  </p:transition>
  <p:extLst>
    <p:ext uri="{DCECCB84-F9BA-43D5-87BE-67443E8EF086}">
      <p15:sldGuideLst xmlns:p15="http://schemas.microsoft.com/office/powerpoint/2012/main">
        <p15:guide id="3" orient="horz" pos="1437">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Four Column Bullet with Subtitles">
    <p:bg>
      <p:bgPr>
        <a:solidFill>
          <a:srgbClr val="FFFDF9"/>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b="0" i="0">
                <a:solidFill>
                  <a:schemeClr val="bg1"/>
                </a:solidFill>
                <a:latin typeface="Segoe Sans Text" pitchFamily="2" charset="0"/>
                <a:cs typeface="Segoe Sans Text" pitchFamily="2" charset="0"/>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b="0" i="0" dirty="0">
                <a:solidFill>
                  <a:schemeClr val="bg1"/>
                </a:solidFill>
                <a:latin typeface="Segoe Sans Text" pitchFamily="2" charset="0"/>
                <a:cs typeface="Segoe Sans Text" pitchFamily="2" charset="0"/>
              </a:defRPr>
            </a:lvl1pPr>
            <a:lvl2pPr>
              <a:defRPr lang="en-US" sz="1600" b="0" i="0" dirty="0">
                <a:solidFill>
                  <a:schemeClr val="bg1"/>
                </a:solidFill>
                <a:latin typeface="Segoe Sans Text" pitchFamily="2" charset="0"/>
                <a:cs typeface="Segoe Sans Text" pitchFamily="2" charset="0"/>
              </a:defRPr>
            </a:lvl2pPr>
            <a:lvl3pPr>
              <a:defRPr lang="en-US" sz="1600" b="0" i="0" dirty="0">
                <a:solidFill>
                  <a:schemeClr val="bg1"/>
                </a:solidFill>
                <a:latin typeface="Segoe Sans Text" pitchFamily="2" charset="0"/>
                <a:cs typeface="Segoe Sans Text" pitchFamily="2" charset="0"/>
              </a:defRPr>
            </a:lvl3pPr>
            <a:lvl4pPr>
              <a:defRPr lang="en-US" sz="1400" b="0" i="0" dirty="0">
                <a:solidFill>
                  <a:schemeClr val="bg1"/>
                </a:solidFill>
                <a:latin typeface="Segoe Sans Text" pitchFamily="2" charset="0"/>
                <a:cs typeface="Segoe Sans Text" pitchFamily="2" charset="0"/>
              </a:defRPr>
            </a:lvl4pPr>
            <a:lvl5pPr>
              <a:defRPr lang="en-US" sz="1400" b="0" i="0" dirty="0">
                <a:solidFill>
                  <a:schemeClr val="bg1"/>
                </a:solidFill>
                <a:latin typeface="Segoe Sans Text" pitchFamily="2" charset="0"/>
                <a:cs typeface="Segoe Sans Text" pitchFamily="2" charset="0"/>
              </a:defRPr>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b="0" i="0">
                <a:solidFill>
                  <a:schemeClr val="bg1"/>
                </a:solidFill>
                <a:latin typeface="Segoe Sans Text" pitchFamily="2" charset="0"/>
                <a:cs typeface="Segoe Sans Text" pitchFamily="2" charset="0"/>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b="0" i="0" dirty="0">
                <a:solidFill>
                  <a:schemeClr val="bg1"/>
                </a:solidFill>
                <a:latin typeface="Segoe Sans Text" pitchFamily="2" charset="0"/>
                <a:cs typeface="Segoe Sans Text" pitchFamily="2" charset="0"/>
              </a:defRPr>
            </a:lvl1pPr>
            <a:lvl2pPr>
              <a:defRPr lang="en-US" sz="1600" b="0" i="0" dirty="0">
                <a:solidFill>
                  <a:schemeClr val="bg1"/>
                </a:solidFill>
                <a:latin typeface="Segoe Sans Text" pitchFamily="2" charset="0"/>
                <a:cs typeface="Segoe Sans Text" pitchFamily="2" charset="0"/>
              </a:defRPr>
            </a:lvl2pPr>
            <a:lvl3pPr>
              <a:defRPr lang="en-US" sz="1600" b="0" i="0" dirty="0">
                <a:solidFill>
                  <a:schemeClr val="bg1"/>
                </a:solidFill>
                <a:latin typeface="Segoe Sans Text" pitchFamily="2" charset="0"/>
                <a:cs typeface="Segoe Sans Text" pitchFamily="2" charset="0"/>
              </a:defRPr>
            </a:lvl3pPr>
            <a:lvl4pPr>
              <a:defRPr lang="en-US" sz="1400" b="0" i="0" dirty="0">
                <a:solidFill>
                  <a:schemeClr val="bg1"/>
                </a:solidFill>
                <a:latin typeface="Segoe Sans Text" pitchFamily="2" charset="0"/>
                <a:cs typeface="Segoe Sans Text" pitchFamily="2" charset="0"/>
              </a:defRPr>
            </a:lvl4pPr>
            <a:lvl5pPr>
              <a:defRPr lang="en-US" sz="1400" b="0" i="0" dirty="0">
                <a:solidFill>
                  <a:schemeClr val="bg1"/>
                </a:solidFill>
                <a:latin typeface="Segoe Sans Text" pitchFamily="2" charset="0"/>
                <a:cs typeface="Segoe Sans Text" pitchFamily="2" charset="0"/>
              </a:defRPr>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b="0" i="0">
                <a:solidFill>
                  <a:schemeClr val="bg1"/>
                </a:solidFill>
                <a:latin typeface="Segoe Sans Text" pitchFamily="2" charset="0"/>
                <a:cs typeface="Segoe Sans Text" pitchFamily="2" charset="0"/>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b="0" i="0" dirty="0">
                <a:solidFill>
                  <a:schemeClr val="bg1"/>
                </a:solidFill>
                <a:latin typeface="Segoe Sans Text" pitchFamily="2" charset="0"/>
                <a:cs typeface="Segoe Sans Text" pitchFamily="2" charset="0"/>
              </a:defRPr>
            </a:lvl1pPr>
            <a:lvl2pPr>
              <a:defRPr lang="en-US" sz="1600" b="0" i="0" dirty="0">
                <a:solidFill>
                  <a:schemeClr val="bg1"/>
                </a:solidFill>
                <a:latin typeface="Segoe Sans Text" pitchFamily="2" charset="0"/>
                <a:cs typeface="Segoe Sans Text" pitchFamily="2" charset="0"/>
              </a:defRPr>
            </a:lvl2pPr>
            <a:lvl3pPr>
              <a:defRPr lang="en-US" sz="1600" b="0" i="0" dirty="0">
                <a:solidFill>
                  <a:schemeClr val="bg1"/>
                </a:solidFill>
                <a:latin typeface="Segoe Sans Text" pitchFamily="2" charset="0"/>
                <a:cs typeface="Segoe Sans Text" pitchFamily="2" charset="0"/>
              </a:defRPr>
            </a:lvl3pPr>
            <a:lvl4pPr>
              <a:defRPr lang="en-US" sz="1400" b="0" i="0" dirty="0">
                <a:solidFill>
                  <a:schemeClr val="bg1"/>
                </a:solidFill>
                <a:latin typeface="Segoe Sans Text" pitchFamily="2" charset="0"/>
                <a:cs typeface="Segoe Sans Text" pitchFamily="2" charset="0"/>
              </a:defRPr>
            </a:lvl4pPr>
            <a:lvl5pPr>
              <a:defRPr lang="en-US" sz="1400" b="0" i="0" dirty="0">
                <a:solidFill>
                  <a:schemeClr val="bg1"/>
                </a:solidFill>
                <a:latin typeface="Segoe Sans Text" pitchFamily="2" charset="0"/>
                <a:cs typeface="Segoe Sans Text" pitchFamily="2" charset="0"/>
              </a:defRPr>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b="0" i="0">
                <a:solidFill>
                  <a:schemeClr val="bg1"/>
                </a:solidFill>
                <a:latin typeface="Segoe Sans Text" pitchFamily="2" charset="0"/>
                <a:cs typeface="Segoe Sans Text" pitchFamily="2" charset="0"/>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b="0" i="0">
                <a:solidFill>
                  <a:schemeClr val="bg1"/>
                </a:solidFill>
                <a:latin typeface="Segoe Sans Text" pitchFamily="2" charset="0"/>
                <a:cs typeface="Segoe Sans Text" pitchFamily="2" charset="0"/>
              </a:defRPr>
            </a:lvl1pPr>
            <a:lvl2pPr>
              <a:defRPr lang="en-US" sz="1600" b="0" i="0">
                <a:solidFill>
                  <a:schemeClr val="bg1"/>
                </a:solidFill>
                <a:latin typeface="Segoe Sans Text" pitchFamily="2" charset="0"/>
                <a:cs typeface="Segoe Sans Text" pitchFamily="2" charset="0"/>
              </a:defRPr>
            </a:lvl2pPr>
            <a:lvl3pPr>
              <a:defRPr lang="en-US" sz="1600" b="0" i="0">
                <a:solidFill>
                  <a:schemeClr val="bg1"/>
                </a:solidFill>
                <a:latin typeface="Segoe Sans Text" pitchFamily="2" charset="0"/>
                <a:cs typeface="Segoe Sans Text" pitchFamily="2" charset="0"/>
              </a:defRPr>
            </a:lvl3pPr>
            <a:lvl4pPr>
              <a:defRPr lang="en-US" sz="1400" b="0" i="0">
                <a:solidFill>
                  <a:schemeClr val="bg1"/>
                </a:solidFill>
                <a:latin typeface="Segoe Sans Text" pitchFamily="2" charset="0"/>
                <a:cs typeface="Segoe Sans Text" pitchFamily="2" charset="0"/>
              </a:defRPr>
            </a:lvl4pPr>
            <a:lvl5pPr>
              <a:defRPr lang="en-US" sz="1400" b="0" i="0" dirty="0">
                <a:solidFill>
                  <a:schemeClr val="bg1"/>
                </a:solidFill>
                <a:latin typeface="Segoe Sans Text" pitchFamily="2" charset="0"/>
                <a:cs typeface="Segoe Sans Text" pitchFamily="2" charset="0"/>
              </a:defRPr>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357223675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Five Column Bullet with Subtitles">
    <p:bg>
      <p:bgPr>
        <a:solidFill>
          <a:srgbClr val="FFFDF9"/>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615553"/>
          </a:xfrm>
        </p:spPr>
        <p:txBody>
          <a:bodyPr anchor="t"/>
          <a:lstStyle>
            <a:lvl1pPr marL="0" indent="0">
              <a:spcBef>
                <a:spcPts val="0"/>
              </a:spcBef>
              <a:buNone/>
              <a:defRPr sz="2000" b="0" i="0">
                <a:solidFill>
                  <a:schemeClr val="bg1"/>
                </a:solidFill>
                <a:latin typeface="Segoe Sans Text" pitchFamily="2" charset="0"/>
                <a:cs typeface="Segoe Sans Text" pitchFamily="2" charset="0"/>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600438"/>
          </a:xfrm>
        </p:spPr>
        <p:txBody>
          <a:bodyPr wrap="square">
            <a:spAutoFit/>
          </a:bodyPr>
          <a:lstStyle>
            <a:lvl1pPr marL="141288" indent="-141288">
              <a:defRPr lang="en-US" sz="1600" b="0" i="0" dirty="0">
                <a:solidFill>
                  <a:schemeClr val="bg1"/>
                </a:solidFill>
                <a:latin typeface="Segoe Sans Text" pitchFamily="2" charset="0"/>
                <a:cs typeface="Segoe Sans Text" pitchFamily="2" charset="0"/>
              </a:defRPr>
            </a:lvl1pPr>
            <a:lvl2pPr marL="285750" indent="-125413">
              <a:defRPr lang="en-US" sz="1600" b="0" i="0" dirty="0">
                <a:solidFill>
                  <a:schemeClr val="bg1"/>
                </a:solidFill>
                <a:latin typeface="Segoe Sans Text" pitchFamily="2" charset="0"/>
                <a:cs typeface="Segoe Sans Text" pitchFamily="2" charset="0"/>
              </a:defRPr>
            </a:lvl2pPr>
            <a:lvl3pPr marL="438150" indent="-133350">
              <a:defRPr lang="en-US" sz="1600" b="0" i="0" dirty="0">
                <a:solidFill>
                  <a:schemeClr val="bg1"/>
                </a:solidFill>
                <a:latin typeface="Segoe Sans Text" pitchFamily="2" charset="0"/>
                <a:cs typeface="Segoe Sans Text" pitchFamily="2" charset="0"/>
              </a:defRPr>
            </a:lvl3pPr>
            <a:lvl4pPr marL="566738" indent="-114300">
              <a:defRPr lang="en-US" sz="1400" b="0" i="0" dirty="0">
                <a:solidFill>
                  <a:schemeClr val="bg1"/>
                </a:solidFill>
                <a:latin typeface="Segoe Sans Text" pitchFamily="2" charset="0"/>
                <a:cs typeface="Segoe Sans Text" pitchFamily="2" charset="0"/>
              </a:defRPr>
            </a:lvl4pPr>
            <a:lvl5pPr marL="685800" indent="-109538">
              <a:defRPr lang="en-US" sz="1400" b="0" i="0" dirty="0">
                <a:solidFill>
                  <a:schemeClr val="bg1"/>
                </a:solidFill>
                <a:latin typeface="Segoe Sans Text" pitchFamily="2" charset="0"/>
                <a:cs typeface="Segoe Sans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615553"/>
          </a:xfrm>
        </p:spPr>
        <p:txBody>
          <a:bodyPr anchor="t"/>
          <a:lstStyle>
            <a:lvl1pPr marL="0" indent="0">
              <a:spcBef>
                <a:spcPts val="0"/>
              </a:spcBef>
              <a:buNone/>
              <a:defRPr sz="2000" b="0" i="0">
                <a:solidFill>
                  <a:schemeClr val="bg1"/>
                </a:solidFill>
                <a:latin typeface="Segoe Sans Text" pitchFamily="2" charset="0"/>
                <a:cs typeface="Segoe Sans Text" pitchFamily="2" charset="0"/>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600438"/>
          </a:xfrm>
        </p:spPr>
        <p:txBody>
          <a:bodyPr wrap="square">
            <a:spAutoFit/>
          </a:bodyPr>
          <a:lstStyle>
            <a:lvl1pPr marL="141288" indent="-141288">
              <a:defRPr lang="en-US" sz="1600" b="0" i="0" dirty="0">
                <a:solidFill>
                  <a:schemeClr val="bg1"/>
                </a:solidFill>
                <a:latin typeface="Segoe Sans Text" pitchFamily="2" charset="0"/>
                <a:cs typeface="Segoe Sans Text" pitchFamily="2" charset="0"/>
              </a:defRPr>
            </a:lvl1pPr>
            <a:lvl2pPr marL="285750" indent="-125413">
              <a:defRPr lang="en-US" sz="1600" b="0" i="0" dirty="0">
                <a:solidFill>
                  <a:schemeClr val="bg1"/>
                </a:solidFill>
                <a:latin typeface="Segoe Sans Text" pitchFamily="2" charset="0"/>
                <a:cs typeface="Segoe Sans Text" pitchFamily="2" charset="0"/>
              </a:defRPr>
            </a:lvl2pPr>
            <a:lvl3pPr marL="438150" indent="-133350">
              <a:defRPr lang="en-US" sz="1600" b="0" i="0" dirty="0">
                <a:solidFill>
                  <a:schemeClr val="bg1"/>
                </a:solidFill>
                <a:latin typeface="Segoe Sans Text" pitchFamily="2" charset="0"/>
                <a:cs typeface="Segoe Sans Text" pitchFamily="2" charset="0"/>
              </a:defRPr>
            </a:lvl3pPr>
            <a:lvl4pPr marL="566738" indent="-114300">
              <a:defRPr lang="en-US" sz="1400" b="0" i="0" dirty="0">
                <a:solidFill>
                  <a:schemeClr val="bg1"/>
                </a:solidFill>
                <a:latin typeface="Segoe Sans Text" pitchFamily="2" charset="0"/>
                <a:cs typeface="Segoe Sans Text" pitchFamily="2" charset="0"/>
              </a:defRPr>
            </a:lvl4pPr>
            <a:lvl5pPr marL="685800" indent="-109538">
              <a:defRPr lang="en-US" sz="1400" b="0" i="0" dirty="0">
                <a:solidFill>
                  <a:schemeClr val="bg1"/>
                </a:solidFill>
                <a:latin typeface="Segoe Sans Text" pitchFamily="2" charset="0"/>
                <a:cs typeface="Segoe Sans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615553"/>
          </a:xfrm>
        </p:spPr>
        <p:txBody>
          <a:bodyPr anchor="t"/>
          <a:lstStyle>
            <a:lvl1pPr marL="0" indent="0">
              <a:spcBef>
                <a:spcPts val="0"/>
              </a:spcBef>
              <a:buNone/>
              <a:defRPr sz="2000" b="0" i="0">
                <a:solidFill>
                  <a:schemeClr val="bg1"/>
                </a:solidFill>
                <a:latin typeface="Segoe Sans Text" pitchFamily="2" charset="0"/>
                <a:cs typeface="Segoe Sans Text" pitchFamily="2" charset="0"/>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600438"/>
          </a:xfrm>
        </p:spPr>
        <p:txBody>
          <a:bodyPr wrap="square">
            <a:spAutoFit/>
          </a:bodyPr>
          <a:lstStyle>
            <a:lvl1pPr marL="141288" indent="-141288">
              <a:defRPr lang="en-US" sz="1600" b="0" i="0" dirty="0">
                <a:solidFill>
                  <a:schemeClr val="bg1"/>
                </a:solidFill>
                <a:latin typeface="Segoe Sans Text" pitchFamily="2" charset="0"/>
                <a:cs typeface="Segoe Sans Text" pitchFamily="2" charset="0"/>
              </a:defRPr>
            </a:lvl1pPr>
            <a:lvl2pPr marL="285750" indent="-125413">
              <a:defRPr lang="en-US" sz="1600" b="0" i="0" dirty="0">
                <a:solidFill>
                  <a:schemeClr val="bg1"/>
                </a:solidFill>
                <a:latin typeface="Segoe Sans Text" pitchFamily="2" charset="0"/>
                <a:cs typeface="Segoe Sans Text" pitchFamily="2" charset="0"/>
              </a:defRPr>
            </a:lvl2pPr>
            <a:lvl3pPr marL="438150" indent="-133350">
              <a:defRPr lang="en-US" sz="1600" b="0" i="0" dirty="0">
                <a:solidFill>
                  <a:schemeClr val="bg1"/>
                </a:solidFill>
                <a:latin typeface="Segoe Sans Text" pitchFamily="2" charset="0"/>
                <a:cs typeface="Segoe Sans Text" pitchFamily="2" charset="0"/>
              </a:defRPr>
            </a:lvl3pPr>
            <a:lvl4pPr marL="566738" indent="-114300">
              <a:defRPr lang="en-US" sz="1400" b="0" i="0" dirty="0">
                <a:solidFill>
                  <a:schemeClr val="bg1"/>
                </a:solidFill>
                <a:latin typeface="Segoe Sans Text" pitchFamily="2" charset="0"/>
                <a:cs typeface="Segoe Sans Text" pitchFamily="2" charset="0"/>
              </a:defRPr>
            </a:lvl4pPr>
            <a:lvl5pPr marL="685800" indent="-109538">
              <a:defRPr lang="en-US" sz="1400" b="0" i="0" dirty="0">
                <a:solidFill>
                  <a:schemeClr val="bg1"/>
                </a:solidFill>
                <a:latin typeface="Segoe Sans Text" pitchFamily="2" charset="0"/>
                <a:cs typeface="Segoe Sans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615553"/>
          </a:xfrm>
        </p:spPr>
        <p:txBody>
          <a:bodyPr anchor="t"/>
          <a:lstStyle>
            <a:lvl1pPr marL="0" indent="0">
              <a:spcBef>
                <a:spcPts val="0"/>
              </a:spcBef>
              <a:buNone/>
              <a:defRPr sz="2000" b="0" i="0">
                <a:solidFill>
                  <a:schemeClr val="bg1"/>
                </a:solidFill>
                <a:latin typeface="Segoe Sans Text" pitchFamily="2" charset="0"/>
                <a:cs typeface="Segoe Sans Text" pitchFamily="2" charset="0"/>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600438"/>
          </a:xfrm>
        </p:spPr>
        <p:txBody>
          <a:bodyPr wrap="square">
            <a:spAutoFit/>
          </a:bodyPr>
          <a:lstStyle>
            <a:lvl1pPr marL="141288" indent="-141288">
              <a:defRPr lang="en-US" sz="1600" b="0" i="0" dirty="0">
                <a:solidFill>
                  <a:schemeClr val="bg1"/>
                </a:solidFill>
                <a:latin typeface="Segoe Sans Text" pitchFamily="2" charset="0"/>
                <a:cs typeface="Segoe Sans Text" pitchFamily="2" charset="0"/>
              </a:defRPr>
            </a:lvl1pPr>
            <a:lvl2pPr marL="285750" indent="-125413">
              <a:defRPr lang="en-US" sz="1600" b="0" i="0" dirty="0">
                <a:solidFill>
                  <a:schemeClr val="bg1"/>
                </a:solidFill>
                <a:latin typeface="Segoe Sans Text" pitchFamily="2" charset="0"/>
                <a:cs typeface="Segoe Sans Text" pitchFamily="2" charset="0"/>
              </a:defRPr>
            </a:lvl2pPr>
            <a:lvl3pPr marL="438150" indent="-133350">
              <a:defRPr lang="en-US" sz="1600" b="0" i="0" dirty="0">
                <a:solidFill>
                  <a:schemeClr val="bg1"/>
                </a:solidFill>
                <a:latin typeface="Segoe Sans Text" pitchFamily="2" charset="0"/>
                <a:cs typeface="Segoe Sans Text" pitchFamily="2" charset="0"/>
              </a:defRPr>
            </a:lvl3pPr>
            <a:lvl4pPr marL="566738" indent="-114300">
              <a:defRPr lang="en-US" sz="1400" b="0" i="0" dirty="0">
                <a:solidFill>
                  <a:schemeClr val="bg1"/>
                </a:solidFill>
                <a:latin typeface="Segoe Sans Text" pitchFamily="2" charset="0"/>
                <a:cs typeface="Segoe Sans Text" pitchFamily="2" charset="0"/>
              </a:defRPr>
            </a:lvl4pPr>
            <a:lvl5pPr marL="685800" indent="-109538">
              <a:defRPr lang="en-US" sz="1400" b="0" i="0" dirty="0">
                <a:solidFill>
                  <a:schemeClr val="bg1"/>
                </a:solidFill>
                <a:latin typeface="Segoe Sans Text" pitchFamily="2" charset="0"/>
                <a:cs typeface="Segoe Sans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615553"/>
          </a:xfrm>
        </p:spPr>
        <p:txBody>
          <a:bodyPr anchor="t"/>
          <a:lstStyle>
            <a:lvl1pPr marL="0" indent="0">
              <a:spcBef>
                <a:spcPts val="0"/>
              </a:spcBef>
              <a:buNone/>
              <a:defRPr sz="2000" b="0" i="0">
                <a:solidFill>
                  <a:schemeClr val="bg1"/>
                </a:solidFill>
                <a:latin typeface="Segoe Sans Text" pitchFamily="2" charset="0"/>
                <a:cs typeface="Segoe Sans Text" pitchFamily="2" charset="0"/>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600438"/>
          </a:xfrm>
        </p:spPr>
        <p:txBody>
          <a:bodyPr wrap="square">
            <a:spAutoFit/>
          </a:bodyPr>
          <a:lstStyle>
            <a:lvl1pPr marL="141288" indent="-141288">
              <a:defRPr lang="en-US" sz="1600" b="0" i="0" dirty="0">
                <a:solidFill>
                  <a:schemeClr val="bg1"/>
                </a:solidFill>
                <a:latin typeface="Segoe Sans Text" pitchFamily="2" charset="0"/>
                <a:cs typeface="Segoe Sans Text" pitchFamily="2" charset="0"/>
              </a:defRPr>
            </a:lvl1pPr>
            <a:lvl2pPr marL="285750" indent="-125413">
              <a:defRPr lang="en-US" sz="1600" b="0" i="0" dirty="0">
                <a:solidFill>
                  <a:schemeClr val="bg1"/>
                </a:solidFill>
                <a:latin typeface="Segoe Sans Text" pitchFamily="2" charset="0"/>
                <a:cs typeface="Segoe Sans Text" pitchFamily="2" charset="0"/>
              </a:defRPr>
            </a:lvl2pPr>
            <a:lvl3pPr marL="438150" indent="-133350">
              <a:defRPr lang="en-US" sz="1600" b="0" i="0" dirty="0">
                <a:solidFill>
                  <a:schemeClr val="bg1"/>
                </a:solidFill>
                <a:latin typeface="Segoe Sans Text" pitchFamily="2" charset="0"/>
                <a:cs typeface="Segoe Sans Text" pitchFamily="2" charset="0"/>
              </a:defRPr>
            </a:lvl3pPr>
            <a:lvl4pPr marL="566738" indent="-114300">
              <a:defRPr lang="en-US" sz="1400" b="0" i="0" dirty="0">
                <a:solidFill>
                  <a:schemeClr val="bg1"/>
                </a:solidFill>
                <a:latin typeface="Segoe Sans Text" pitchFamily="2" charset="0"/>
                <a:cs typeface="Segoe Sans Text" pitchFamily="2" charset="0"/>
              </a:defRPr>
            </a:lvl4pPr>
            <a:lvl5pPr marL="685800" indent="-109538">
              <a:defRPr lang="en-US" sz="1400" b="0" i="0" dirty="0">
                <a:solidFill>
                  <a:schemeClr val="bg1"/>
                </a:solidFill>
                <a:latin typeface="Segoe Sans Text" pitchFamily="2" charset="0"/>
                <a:cs typeface="Segoe Sans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341498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FFFD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pic>
        <p:nvPicPr>
          <p:cNvPr id="3" name="Picture 2" descr="A close up of a hexagon&#10;&#10;Description automatically generated">
            <a:extLst>
              <a:ext uri="{FF2B5EF4-FFF2-40B4-BE49-F238E27FC236}">
                <a16:creationId xmlns:a16="http://schemas.microsoft.com/office/drawing/2014/main" id="{8E137068-7BA3-6088-0C65-0CB23AC063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23409" y="5814699"/>
            <a:ext cx="868680" cy="796908"/>
          </a:xfrm>
          <a:prstGeom prst="rect">
            <a:avLst/>
          </a:prstGeom>
        </p:spPr>
      </p:pic>
    </p:spTree>
    <p:extLst>
      <p:ext uri="{BB962C8B-B14F-4D97-AF65-F5344CB8AC3E}">
        <p14:creationId xmlns:p14="http://schemas.microsoft.com/office/powerpoint/2010/main" val="9058001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wo picture content">
    <p:bg>
      <p:bgPr>
        <a:solidFill>
          <a:srgbClr val="FFFDF9"/>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a:lstStyle>
            <a:lvl1pPr marL="0" indent="0" algn="l">
              <a:spcBef>
                <a:spcPts val="0"/>
              </a:spcBef>
              <a:buNone/>
              <a:defRPr sz="1600" b="0" i="0">
                <a:solidFill>
                  <a:schemeClr val="bg1"/>
                </a:solidFill>
                <a:latin typeface="Segoe Sans Text" pitchFamily="2" charset="0"/>
                <a:cs typeface="Segoe Sans Text" pitchFamily="2" charset="0"/>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a:lstStyle>
            <a:lvl1pPr marL="0" indent="0" algn="l">
              <a:spcBef>
                <a:spcPts val="0"/>
              </a:spcBef>
              <a:buNone/>
              <a:defRPr sz="1600" b="0" i="0">
                <a:solidFill>
                  <a:schemeClr val="bg1"/>
                </a:solidFill>
                <a:latin typeface="Segoe Sans Text" pitchFamily="2" charset="0"/>
                <a:cs typeface="Segoe Sans Text" pitchFamily="2" charset="0"/>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4163557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hree picture content">
    <p:bg>
      <p:bgPr>
        <a:solidFill>
          <a:srgbClr val="FFFDF9"/>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a:lstStyle>
            <a:lvl1pPr marL="0" indent="0" algn="l">
              <a:spcBef>
                <a:spcPts val="0"/>
              </a:spcBef>
              <a:buNone/>
              <a:defRPr sz="1600" b="0" i="0">
                <a:solidFill>
                  <a:schemeClr val="bg1"/>
                </a:solidFill>
                <a:latin typeface="Segoe Sans Text" pitchFamily="2" charset="0"/>
                <a:cs typeface="Segoe Sans Text" pitchFamily="2" charset="0"/>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a:lstStyle>
            <a:lvl1pPr marL="0" indent="0" algn="l">
              <a:spcBef>
                <a:spcPts val="0"/>
              </a:spcBef>
              <a:buNone/>
              <a:defRPr sz="1600" b="0" i="0">
                <a:solidFill>
                  <a:schemeClr val="bg1"/>
                </a:solidFill>
                <a:latin typeface="Segoe Sans Text" pitchFamily="2" charset="0"/>
                <a:cs typeface="Segoe Sans Text" pitchFamily="2" charset="0"/>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a:lstStyle>
            <a:lvl1pPr marL="0" indent="0" algn="l">
              <a:spcBef>
                <a:spcPts val="0"/>
              </a:spcBef>
              <a:buNone/>
              <a:defRPr sz="1600" b="0" i="0">
                <a:solidFill>
                  <a:schemeClr val="bg1"/>
                </a:solidFill>
                <a:latin typeface="Segoe Sans Text" pitchFamily="2" charset="0"/>
                <a:cs typeface="Segoe Sans Text" pitchFamily="2" charset="0"/>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4426523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Only">
    <p:bg>
      <p:bgPr>
        <a:gradFill flip="none" rotWithShape="1">
          <a:gsLst>
            <a:gs pos="0">
              <a:schemeClr val="accent2"/>
            </a:gs>
            <a:gs pos="100000">
              <a:schemeClr val="bg2"/>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5407885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itle Only">
    <p:bg>
      <p:bgPr>
        <a:gradFill flip="none" rotWithShape="1">
          <a:gsLst>
            <a:gs pos="0">
              <a:schemeClr val="accent2"/>
            </a:gs>
            <a:gs pos="100000">
              <a:schemeClr val="accent3"/>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22897139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Onl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7969835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Only">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accent2"/>
                </a:solidFill>
              </a:defRPr>
            </a:lvl1pPr>
          </a:lstStyle>
          <a:p>
            <a:r>
              <a:rPr lang="en-US"/>
              <a:t>Click to edit Master title style</a:t>
            </a:r>
          </a:p>
        </p:txBody>
      </p:sp>
    </p:spTree>
    <p:extLst>
      <p:ext uri="{BB962C8B-B14F-4D97-AF65-F5344CB8AC3E}">
        <p14:creationId xmlns:p14="http://schemas.microsoft.com/office/powerpoint/2010/main" val="36231597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photo 1">
    <p:bg>
      <p:bgPr>
        <a:solidFill>
          <a:srgbClr val="F5F1E9"/>
        </a:solidFill>
        <a:effectLst/>
      </p:bgPr>
    </p:bg>
    <p:spTree>
      <p:nvGrpSpPr>
        <p:cNvPr id="1" name=""/>
        <p:cNvGrpSpPr/>
        <p:nvPr/>
      </p:nvGrpSpPr>
      <p:grpSpPr>
        <a:xfrm>
          <a:off x="0" y="0"/>
          <a:ext cx="0" cy="0"/>
          <a:chOff x="0" y="0"/>
          <a:chExt cx="0" cy="0"/>
        </a:xfrm>
      </p:grpSpPr>
      <p:pic>
        <p:nvPicPr>
          <p:cNvPr id="12" name="Picture 11" descr="A close-up of a planet&#10;&#10;Description automatically generated with low confidence">
            <a:extLst>
              <a:ext uri="{FF2B5EF4-FFF2-40B4-BE49-F238E27FC236}">
                <a16:creationId xmlns:a16="http://schemas.microsoft.com/office/drawing/2014/main" id="{9CFFB900-8FDF-FD63-9246-8B42EEBA593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000501" y="0"/>
            <a:ext cx="8191499" cy="6858000"/>
          </a:xfrm>
          <a:prstGeom prst="rect">
            <a:avLst/>
          </a:prstGeom>
        </p:spPr>
      </p:pic>
      <p:sp>
        <p:nvSpPr>
          <p:cNvPr id="14" name="Rectangle 13">
            <a:extLst>
              <a:ext uri="{FF2B5EF4-FFF2-40B4-BE49-F238E27FC236}">
                <a16:creationId xmlns:a16="http://schemas.microsoft.com/office/drawing/2014/main" id="{58EF0059-80A3-8C4A-608D-8AEABA37EC28}"/>
              </a:ext>
            </a:extLst>
          </p:cNvPr>
          <p:cNvSpPr/>
          <p:nvPr userDrawn="1"/>
        </p:nvSpPr>
        <p:spPr bwMode="auto">
          <a:xfrm>
            <a:off x="5137312" y="0"/>
            <a:ext cx="7054688" cy="6858000"/>
          </a:xfrm>
          <a:prstGeom prst="rect">
            <a:avLst/>
          </a:prstGeom>
          <a:solidFill>
            <a:srgbClr val="F2F2F2">
              <a:alpha val="2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942977"/>
            <a:ext cx="4167887" cy="1938992"/>
          </a:xfrm>
        </p:spPr>
        <p:txBody>
          <a:bodyPr wrap="square" anchor="b" anchorCtr="0">
            <a:spAutoFit/>
          </a:bodyPr>
          <a:lstStyle>
            <a:lvl1pPr marL="0" algn="l" defTabSz="932742" rtl="0" eaLnBrk="1" latinLnBrk="0" hangingPunct="1">
              <a:lnSpc>
                <a:spcPct val="100000"/>
              </a:lnSpc>
              <a:spcBef>
                <a:spcPct val="0"/>
              </a:spcBef>
              <a:buNone/>
              <a:defRPr lang="en-US" sz="6000" b="0" i="0" kern="1200" cap="none" spc="-50" baseline="0" dirty="0">
                <a:ln w="3175">
                  <a:noFill/>
                </a:ln>
                <a:solidFill>
                  <a:schemeClr val="accent3"/>
                </a:solidFill>
                <a:effectLst/>
                <a:latin typeface="Segoe Sans Display" pitchFamily="2" charset="0"/>
                <a:ea typeface="+mn-ea"/>
                <a:cs typeface="Segoe Sans Display" pitchFamily="2" charset="0"/>
              </a:defRPr>
            </a:lvl1pPr>
          </a:lstStyle>
          <a:p>
            <a:r>
              <a:rPr lang="en-US"/>
              <a:t>Master slide title</a:t>
            </a:r>
          </a:p>
        </p:txBody>
      </p:sp>
      <p:pic>
        <p:nvPicPr>
          <p:cNvPr id="8" name="Picture 7">
            <a:extLst>
              <a:ext uri="{FF2B5EF4-FFF2-40B4-BE49-F238E27FC236}">
                <a16:creationId xmlns:a16="http://schemas.microsoft.com/office/drawing/2014/main" id="{06C521B2-9C6D-BA85-A932-76DF4D2B08C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326063" y="692728"/>
            <a:ext cx="6277674" cy="5721928"/>
          </a:xfrm>
          <a:prstGeom prst="rect">
            <a:avLst/>
          </a:prstGeom>
        </p:spPr>
      </p:pic>
      <p:sp>
        <p:nvSpPr>
          <p:cNvPr id="3" name="Subtitle 2">
            <a:extLst>
              <a:ext uri="{FF2B5EF4-FFF2-40B4-BE49-F238E27FC236}">
                <a16:creationId xmlns:a16="http://schemas.microsoft.com/office/drawing/2014/main" id="{CF82C55D-1EB3-D35A-26A9-6B6316BE8514}"/>
              </a:ext>
            </a:extLst>
          </p:cNvPr>
          <p:cNvSpPr>
            <a:spLocks noGrp="1"/>
          </p:cNvSpPr>
          <p:nvPr>
            <p:ph type="subTitle" idx="1" hasCustomPrompt="1"/>
          </p:nvPr>
        </p:nvSpPr>
        <p:spPr>
          <a:xfrm>
            <a:off x="584200" y="4918222"/>
            <a:ext cx="4167887" cy="817719"/>
          </a:xfrm>
          <a:prstGeom prst="rect">
            <a:avLst/>
          </a:prstGeom>
        </p:spPr>
        <p:txBody>
          <a:bodyPr>
            <a:noAutofit/>
          </a:bodyPr>
          <a:lstStyle>
            <a:lvl1pPr marL="0" indent="0" algn="l">
              <a:buNone/>
              <a:defRPr sz="1600" b="0" i="0">
                <a:solidFill>
                  <a:srgbClr val="000000"/>
                </a:solidFill>
                <a:latin typeface="Segoe Sans Display" pitchFamily="2" charset="0"/>
                <a:cs typeface="Segoe Sans Display"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4">
            <a:extLst>
              <a:ext uri="{FF2B5EF4-FFF2-40B4-BE49-F238E27FC236}">
                <a16:creationId xmlns:a16="http://schemas.microsoft.com/office/drawing/2014/main" id="{129BEDE4-8BE4-AA53-C77B-D52B2FDA5B86}"/>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1" r="-3390"/>
          <a:stretch/>
        </p:blipFill>
        <p:spPr>
          <a:xfrm>
            <a:off x="498197" y="319028"/>
            <a:ext cx="1566909" cy="544002"/>
          </a:xfrm>
          <a:prstGeom prst="rect">
            <a:avLst/>
          </a:prstGeom>
        </p:spPr>
      </p:pic>
    </p:spTree>
    <p:extLst>
      <p:ext uri="{BB962C8B-B14F-4D97-AF65-F5344CB8AC3E}">
        <p14:creationId xmlns:p14="http://schemas.microsoft.com/office/powerpoint/2010/main" val="6588241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Quote slide_option two">
    <p:bg>
      <p:bgPr>
        <a:gradFill flip="none" rotWithShape="1">
          <a:gsLst>
            <a:gs pos="0">
              <a:srgbClr val="49C5B1"/>
            </a:gs>
            <a:gs pos="100000">
              <a:srgbClr val="0078D4"/>
            </a:gs>
          </a:gsLst>
          <a:lin ang="5400000" scaled="1"/>
          <a:tileRect/>
        </a:gradFill>
        <a:effectLst/>
      </p:bgPr>
    </p:bg>
    <p:spTree>
      <p:nvGrpSpPr>
        <p:cNvPr id="1" name=""/>
        <p:cNvGrpSpPr/>
        <p:nvPr/>
      </p:nvGrpSpPr>
      <p:grpSpPr>
        <a:xfrm>
          <a:off x="0" y="0"/>
          <a:ext cx="0" cy="0"/>
          <a:chOff x="0" y="0"/>
          <a:chExt cx="0" cy="0"/>
        </a:xfrm>
      </p:grpSpPr>
      <p:sp>
        <p:nvSpPr>
          <p:cNvPr id="10" name="Content Placeholder 96">
            <a:extLst>
              <a:ext uri="{FF2B5EF4-FFF2-40B4-BE49-F238E27FC236}">
                <a16:creationId xmlns:a16="http://schemas.microsoft.com/office/drawing/2014/main" id="{09D8FACC-399B-9204-41ED-0EB2EA66C15B}"/>
              </a:ext>
            </a:extLst>
          </p:cNvPr>
          <p:cNvSpPr>
            <a:spLocks noGrp="1"/>
          </p:cNvSpPr>
          <p:nvPr>
            <p:ph sz="quarter" idx="10" hasCustomPrompt="1"/>
          </p:nvPr>
        </p:nvSpPr>
        <p:spPr>
          <a:xfrm>
            <a:off x="4450432" y="647231"/>
            <a:ext cx="6444247" cy="3714512"/>
          </a:xfrm>
          <a:prstGeom prst="rect">
            <a:avLst/>
          </a:prstGeom>
        </p:spPr>
        <p:txBody>
          <a:bodyPr>
            <a:noAutofit/>
          </a:bodyPr>
          <a:lstStyle>
            <a:lvl1pPr marL="0" indent="0">
              <a:buNone/>
              <a:defRPr sz="2600" b="0" i="0">
                <a:solidFill>
                  <a:srgbClr val="FFFFFF"/>
                </a:solidFill>
                <a:latin typeface="Segoe Sans Text Semilight" pitchFamily="2" charset="0"/>
                <a:cs typeface="Segoe Sans Text Semilight" pitchFamily="2"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ellamco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redolar</a:t>
            </a:r>
            <a:r>
              <a:rPr lang="en-US"/>
              <a:t>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Excepterur</a:t>
            </a:r>
            <a:r>
              <a:rPr lang="en-US"/>
              <a:t> </a:t>
            </a:r>
            <a:r>
              <a:rPr lang="en-US" err="1"/>
              <a:t>sint</a:t>
            </a:r>
            <a:r>
              <a:rPr lang="en-US"/>
              <a:t> </a:t>
            </a:r>
            <a:r>
              <a:rPr lang="en-US" err="1"/>
              <a:t>occae</a:t>
            </a:r>
            <a:r>
              <a:rPr lang="en-US"/>
              <a:t>.”</a:t>
            </a:r>
          </a:p>
        </p:txBody>
      </p:sp>
      <p:sp>
        <p:nvSpPr>
          <p:cNvPr id="11" name="Text Placeholder 24">
            <a:extLst>
              <a:ext uri="{FF2B5EF4-FFF2-40B4-BE49-F238E27FC236}">
                <a16:creationId xmlns:a16="http://schemas.microsoft.com/office/drawing/2014/main" id="{B6A085E4-DB82-1DA8-55A5-C46C84AEBDAF}"/>
              </a:ext>
            </a:extLst>
          </p:cNvPr>
          <p:cNvSpPr>
            <a:spLocks noGrp="1"/>
          </p:cNvSpPr>
          <p:nvPr>
            <p:ph type="body" sz="quarter" idx="24" hasCustomPrompt="1"/>
          </p:nvPr>
        </p:nvSpPr>
        <p:spPr>
          <a:xfrm>
            <a:off x="4450432" y="4662502"/>
            <a:ext cx="6444247" cy="338554"/>
          </a:xfrm>
          <a:prstGeom prst="rect">
            <a:avLst/>
          </a:prstGeom>
        </p:spPr>
        <p:txBody>
          <a:bodyPr>
            <a:normAutofit/>
          </a:bodyPr>
          <a:lstStyle>
            <a:lvl1pPr marL="0" indent="0">
              <a:buNone/>
              <a:defRPr sz="1000" b="1" i="0">
                <a:solidFill>
                  <a:srgbClr val="FFFFFF"/>
                </a:solidFill>
                <a:latin typeface="Segoe Sans Small Semibold" pitchFamily="2" charset="0"/>
                <a:cs typeface="Segoe Sans Small Semibold" pitchFamily="2" charset="0"/>
              </a:defRPr>
            </a:lvl1pPr>
          </a:lstStyle>
          <a:p>
            <a:pPr lvl="0"/>
            <a:r>
              <a:rPr lang="en-US"/>
              <a:t>&gt;link to source</a:t>
            </a:r>
          </a:p>
        </p:txBody>
      </p:sp>
      <p:sp>
        <p:nvSpPr>
          <p:cNvPr id="12" name="Footer Placeholder 25">
            <a:extLst>
              <a:ext uri="{FF2B5EF4-FFF2-40B4-BE49-F238E27FC236}">
                <a16:creationId xmlns:a16="http://schemas.microsoft.com/office/drawing/2014/main" id="{7775372A-30F8-70D3-5F93-AB55D46328E0}"/>
              </a:ext>
            </a:extLst>
          </p:cNvPr>
          <p:cNvSpPr>
            <a:spLocks noGrp="1"/>
          </p:cNvSpPr>
          <p:nvPr>
            <p:ph type="ftr" sz="quarter" idx="25"/>
          </p:nvPr>
        </p:nvSpPr>
        <p:spPr>
          <a:xfrm>
            <a:off x="1007097" y="6311900"/>
            <a:ext cx="2078736" cy="365125"/>
          </a:xfrm>
        </p:spPr>
        <p:txBody>
          <a:bodyPr/>
          <a:lstStyle>
            <a:lvl1pPr>
              <a:defRPr>
                <a:solidFill>
                  <a:srgbClr val="FFFFFF"/>
                </a:solidFill>
              </a:defRPr>
            </a:lvl1pPr>
          </a:lstStyle>
          <a:p>
            <a:r>
              <a:rPr lang="en-US"/>
              <a:t>Microsoft Fabric</a:t>
            </a:r>
          </a:p>
        </p:txBody>
      </p:sp>
      <p:sp>
        <p:nvSpPr>
          <p:cNvPr id="13" name="Slide Number Placeholder 26">
            <a:extLst>
              <a:ext uri="{FF2B5EF4-FFF2-40B4-BE49-F238E27FC236}">
                <a16:creationId xmlns:a16="http://schemas.microsoft.com/office/drawing/2014/main" id="{A85E68D9-DAFB-EE1E-5D51-D2225CF6475B}"/>
              </a:ext>
            </a:extLst>
          </p:cNvPr>
          <p:cNvSpPr>
            <a:spLocks noGrp="1"/>
          </p:cNvSpPr>
          <p:nvPr>
            <p:ph type="sldNum" sz="quarter" idx="26"/>
          </p:nvPr>
        </p:nvSpPr>
        <p:spPr>
          <a:xfrm>
            <a:off x="607809" y="6311900"/>
            <a:ext cx="399288" cy="365125"/>
          </a:xfrm>
        </p:spPr>
        <p:txBody>
          <a:bodyPr/>
          <a:lstStyle>
            <a:lvl1pPr>
              <a:defRPr>
                <a:solidFill>
                  <a:srgbClr val="FFFFFF"/>
                </a:solidFill>
              </a:defRPr>
            </a:lvl1pPr>
          </a:lstStyle>
          <a:p>
            <a:fld id="{B1356FBF-028C-F74E-A7B4-9B8ED246DD1B}" type="slidenum">
              <a:rPr lang="en-US" smtClean="0"/>
              <a:pPr/>
              <a:t>‹Nº›</a:t>
            </a:fld>
            <a:endParaRPr lang="en-US"/>
          </a:p>
        </p:txBody>
      </p:sp>
      <p:sp>
        <p:nvSpPr>
          <p:cNvPr id="3" name="Text Placeholder 24">
            <a:extLst>
              <a:ext uri="{FF2B5EF4-FFF2-40B4-BE49-F238E27FC236}">
                <a16:creationId xmlns:a16="http://schemas.microsoft.com/office/drawing/2014/main" id="{58875558-892B-B10B-6AC9-01A99F86FC30}"/>
              </a:ext>
            </a:extLst>
          </p:cNvPr>
          <p:cNvSpPr>
            <a:spLocks noGrp="1"/>
          </p:cNvSpPr>
          <p:nvPr>
            <p:ph type="body" sz="quarter" idx="23" hasCustomPrompt="1"/>
          </p:nvPr>
        </p:nvSpPr>
        <p:spPr>
          <a:xfrm>
            <a:off x="635035" y="647231"/>
            <a:ext cx="3236878" cy="593740"/>
          </a:xfrm>
          <a:prstGeom prst="rect">
            <a:avLst/>
          </a:prstGeom>
        </p:spPr>
        <p:txBody>
          <a:bodyPr>
            <a:normAutofit/>
          </a:bodyPr>
          <a:lstStyle>
            <a:lvl1pPr marL="0" indent="0">
              <a:buNone/>
              <a:defRPr sz="3600" b="0" i="0">
                <a:solidFill>
                  <a:srgbClr val="005C63"/>
                </a:solidFill>
                <a:latin typeface="Segoe Sans Display" pitchFamily="2" charset="0"/>
                <a:cs typeface="Segoe Sans Display" pitchFamily="2" charset="0"/>
              </a:defRPr>
            </a:lvl1pPr>
          </a:lstStyle>
          <a:p>
            <a:pPr lvl="0"/>
            <a:r>
              <a:rPr lang="en-US"/>
              <a:t>Page title</a:t>
            </a:r>
          </a:p>
        </p:txBody>
      </p:sp>
    </p:spTree>
    <p:extLst>
      <p:ext uri="{BB962C8B-B14F-4D97-AF65-F5344CB8AC3E}">
        <p14:creationId xmlns:p14="http://schemas.microsoft.com/office/powerpoint/2010/main" val="6469354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Quote slide_option two">
    <p:bg>
      <p:bgPr>
        <a:gradFill>
          <a:gsLst>
            <a:gs pos="0">
              <a:srgbClr val="C03BC4"/>
            </a:gs>
            <a:gs pos="99000">
              <a:srgbClr val="F4364C"/>
            </a:gs>
          </a:gsLst>
          <a:lin ang="0" scaled="1"/>
        </a:gradFill>
        <a:effectLst/>
      </p:bgPr>
    </p:bg>
    <p:spTree>
      <p:nvGrpSpPr>
        <p:cNvPr id="1" name=""/>
        <p:cNvGrpSpPr/>
        <p:nvPr/>
      </p:nvGrpSpPr>
      <p:grpSpPr>
        <a:xfrm>
          <a:off x="0" y="0"/>
          <a:ext cx="0" cy="0"/>
          <a:chOff x="0" y="0"/>
          <a:chExt cx="0" cy="0"/>
        </a:xfrm>
      </p:grpSpPr>
      <p:sp>
        <p:nvSpPr>
          <p:cNvPr id="10" name="Content Placeholder 96">
            <a:extLst>
              <a:ext uri="{FF2B5EF4-FFF2-40B4-BE49-F238E27FC236}">
                <a16:creationId xmlns:a16="http://schemas.microsoft.com/office/drawing/2014/main" id="{09D8FACC-399B-9204-41ED-0EB2EA66C15B}"/>
              </a:ext>
            </a:extLst>
          </p:cNvPr>
          <p:cNvSpPr>
            <a:spLocks noGrp="1"/>
          </p:cNvSpPr>
          <p:nvPr>
            <p:ph sz="quarter" idx="10" hasCustomPrompt="1"/>
          </p:nvPr>
        </p:nvSpPr>
        <p:spPr>
          <a:xfrm>
            <a:off x="4450432" y="647231"/>
            <a:ext cx="6444247" cy="3714512"/>
          </a:xfrm>
          <a:prstGeom prst="rect">
            <a:avLst/>
          </a:prstGeom>
        </p:spPr>
        <p:txBody>
          <a:bodyPr>
            <a:noAutofit/>
          </a:bodyPr>
          <a:lstStyle>
            <a:lvl1pPr marL="0" indent="0">
              <a:buNone/>
              <a:defRPr sz="2600" b="0" i="0">
                <a:solidFill>
                  <a:srgbClr val="FFFFFF"/>
                </a:solidFill>
                <a:latin typeface="Segoe Sans Text Semilight" pitchFamily="2" charset="0"/>
                <a:cs typeface="Segoe Sans Text Semilight" pitchFamily="2"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ellamco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redolar</a:t>
            </a:r>
            <a:r>
              <a:rPr lang="en-US"/>
              <a:t>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Excepterur</a:t>
            </a:r>
            <a:r>
              <a:rPr lang="en-US"/>
              <a:t> </a:t>
            </a:r>
            <a:r>
              <a:rPr lang="en-US" err="1"/>
              <a:t>sint</a:t>
            </a:r>
            <a:r>
              <a:rPr lang="en-US"/>
              <a:t> </a:t>
            </a:r>
            <a:r>
              <a:rPr lang="en-US" err="1"/>
              <a:t>occae</a:t>
            </a:r>
            <a:r>
              <a:rPr lang="en-US"/>
              <a:t>.”</a:t>
            </a:r>
          </a:p>
        </p:txBody>
      </p:sp>
      <p:sp>
        <p:nvSpPr>
          <p:cNvPr id="11" name="Text Placeholder 24">
            <a:extLst>
              <a:ext uri="{FF2B5EF4-FFF2-40B4-BE49-F238E27FC236}">
                <a16:creationId xmlns:a16="http://schemas.microsoft.com/office/drawing/2014/main" id="{B6A085E4-DB82-1DA8-55A5-C46C84AEBDAF}"/>
              </a:ext>
            </a:extLst>
          </p:cNvPr>
          <p:cNvSpPr>
            <a:spLocks noGrp="1"/>
          </p:cNvSpPr>
          <p:nvPr>
            <p:ph type="body" sz="quarter" idx="24" hasCustomPrompt="1"/>
          </p:nvPr>
        </p:nvSpPr>
        <p:spPr>
          <a:xfrm>
            <a:off x="4450432" y="4662502"/>
            <a:ext cx="6444247" cy="338554"/>
          </a:xfrm>
          <a:prstGeom prst="rect">
            <a:avLst/>
          </a:prstGeom>
        </p:spPr>
        <p:txBody>
          <a:bodyPr>
            <a:normAutofit/>
          </a:bodyPr>
          <a:lstStyle>
            <a:lvl1pPr marL="0" indent="0">
              <a:buNone/>
              <a:defRPr sz="1000" b="1" i="0">
                <a:solidFill>
                  <a:srgbClr val="FFFFFF"/>
                </a:solidFill>
                <a:latin typeface="Segoe Sans Small Semibold" pitchFamily="2" charset="0"/>
                <a:cs typeface="Segoe Sans Small Semibold" pitchFamily="2" charset="0"/>
              </a:defRPr>
            </a:lvl1pPr>
          </a:lstStyle>
          <a:p>
            <a:pPr lvl="0"/>
            <a:r>
              <a:rPr lang="en-US"/>
              <a:t>&gt;link to source</a:t>
            </a:r>
          </a:p>
        </p:txBody>
      </p:sp>
      <p:sp>
        <p:nvSpPr>
          <p:cNvPr id="12" name="Footer Placeholder 25">
            <a:extLst>
              <a:ext uri="{FF2B5EF4-FFF2-40B4-BE49-F238E27FC236}">
                <a16:creationId xmlns:a16="http://schemas.microsoft.com/office/drawing/2014/main" id="{7775372A-30F8-70D3-5F93-AB55D46328E0}"/>
              </a:ext>
            </a:extLst>
          </p:cNvPr>
          <p:cNvSpPr>
            <a:spLocks noGrp="1"/>
          </p:cNvSpPr>
          <p:nvPr>
            <p:ph type="ftr" sz="quarter" idx="25"/>
          </p:nvPr>
        </p:nvSpPr>
        <p:spPr>
          <a:xfrm>
            <a:off x="1007097" y="6311900"/>
            <a:ext cx="2078736" cy="365125"/>
          </a:xfrm>
        </p:spPr>
        <p:txBody>
          <a:bodyPr/>
          <a:lstStyle>
            <a:lvl1pPr>
              <a:defRPr>
                <a:solidFill>
                  <a:srgbClr val="FFFFFF"/>
                </a:solidFill>
              </a:defRPr>
            </a:lvl1pPr>
          </a:lstStyle>
          <a:p>
            <a:r>
              <a:rPr lang="en-US"/>
              <a:t>Microsoft Fabric</a:t>
            </a:r>
          </a:p>
        </p:txBody>
      </p:sp>
      <p:sp>
        <p:nvSpPr>
          <p:cNvPr id="13" name="Slide Number Placeholder 26">
            <a:extLst>
              <a:ext uri="{FF2B5EF4-FFF2-40B4-BE49-F238E27FC236}">
                <a16:creationId xmlns:a16="http://schemas.microsoft.com/office/drawing/2014/main" id="{A85E68D9-DAFB-EE1E-5D51-D2225CF6475B}"/>
              </a:ext>
            </a:extLst>
          </p:cNvPr>
          <p:cNvSpPr>
            <a:spLocks noGrp="1"/>
          </p:cNvSpPr>
          <p:nvPr>
            <p:ph type="sldNum" sz="quarter" idx="26"/>
          </p:nvPr>
        </p:nvSpPr>
        <p:spPr>
          <a:xfrm>
            <a:off x="607809" y="6311900"/>
            <a:ext cx="399288" cy="365125"/>
          </a:xfrm>
        </p:spPr>
        <p:txBody>
          <a:bodyPr/>
          <a:lstStyle>
            <a:lvl1pPr>
              <a:defRPr>
                <a:solidFill>
                  <a:srgbClr val="FFFFFF"/>
                </a:solidFill>
              </a:defRPr>
            </a:lvl1pPr>
          </a:lstStyle>
          <a:p>
            <a:fld id="{B1356FBF-028C-F74E-A7B4-9B8ED246DD1B}" type="slidenum">
              <a:rPr lang="en-US" smtClean="0"/>
              <a:pPr/>
              <a:t>‹Nº›</a:t>
            </a:fld>
            <a:endParaRPr lang="en-US"/>
          </a:p>
        </p:txBody>
      </p:sp>
      <p:sp>
        <p:nvSpPr>
          <p:cNvPr id="3" name="Text Placeholder 24">
            <a:extLst>
              <a:ext uri="{FF2B5EF4-FFF2-40B4-BE49-F238E27FC236}">
                <a16:creationId xmlns:a16="http://schemas.microsoft.com/office/drawing/2014/main" id="{58875558-892B-B10B-6AC9-01A99F86FC30}"/>
              </a:ext>
            </a:extLst>
          </p:cNvPr>
          <p:cNvSpPr>
            <a:spLocks noGrp="1"/>
          </p:cNvSpPr>
          <p:nvPr>
            <p:ph type="body" sz="quarter" idx="23" hasCustomPrompt="1"/>
          </p:nvPr>
        </p:nvSpPr>
        <p:spPr>
          <a:xfrm>
            <a:off x="635035" y="647231"/>
            <a:ext cx="3236878" cy="593740"/>
          </a:xfrm>
          <a:prstGeom prst="rect">
            <a:avLst/>
          </a:prstGeom>
        </p:spPr>
        <p:txBody>
          <a:bodyPr>
            <a:normAutofit/>
          </a:bodyPr>
          <a:lstStyle>
            <a:lvl1pPr marL="0" indent="0">
              <a:buNone/>
              <a:defRPr sz="3600" b="0" i="0">
                <a:solidFill>
                  <a:srgbClr val="FFFFFF"/>
                </a:solidFill>
                <a:latin typeface="Segoe Sans Display" pitchFamily="2" charset="0"/>
                <a:cs typeface="Segoe Sans Display" pitchFamily="2" charset="0"/>
              </a:defRPr>
            </a:lvl1pPr>
          </a:lstStyle>
          <a:p>
            <a:pPr lvl="0"/>
            <a:r>
              <a:rPr lang="en-US"/>
              <a:t>Page title</a:t>
            </a:r>
          </a:p>
        </p:txBody>
      </p:sp>
    </p:spTree>
    <p:extLst>
      <p:ext uri="{BB962C8B-B14F-4D97-AF65-F5344CB8AC3E}">
        <p14:creationId xmlns:p14="http://schemas.microsoft.com/office/powerpoint/2010/main" val="1460761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slide">
    <p:bg>
      <p:bgPr>
        <a:solidFill>
          <a:srgbClr val="0078D4"/>
        </a:solidFill>
        <a:effectLst/>
      </p:bgPr>
    </p:bg>
    <p:spTree>
      <p:nvGrpSpPr>
        <p:cNvPr id="1" name=""/>
        <p:cNvGrpSpPr/>
        <p:nvPr/>
      </p:nvGrpSpPr>
      <p:grpSpPr>
        <a:xfrm>
          <a:off x="0" y="0"/>
          <a:ext cx="0" cy="0"/>
          <a:chOff x="0" y="0"/>
          <a:chExt cx="0" cy="0"/>
        </a:xfrm>
      </p:grpSpPr>
      <p:sp>
        <p:nvSpPr>
          <p:cNvPr id="10" name="Content Placeholder 96">
            <a:extLst>
              <a:ext uri="{FF2B5EF4-FFF2-40B4-BE49-F238E27FC236}">
                <a16:creationId xmlns:a16="http://schemas.microsoft.com/office/drawing/2014/main" id="{09D8FACC-399B-9204-41ED-0EB2EA66C15B}"/>
              </a:ext>
            </a:extLst>
          </p:cNvPr>
          <p:cNvSpPr>
            <a:spLocks noGrp="1"/>
          </p:cNvSpPr>
          <p:nvPr>
            <p:ph sz="quarter" idx="10" hasCustomPrompt="1"/>
          </p:nvPr>
        </p:nvSpPr>
        <p:spPr>
          <a:xfrm>
            <a:off x="4450433" y="647232"/>
            <a:ext cx="6444247" cy="1257768"/>
          </a:xfrm>
          <a:prstGeom prst="rect">
            <a:avLst/>
          </a:prstGeom>
        </p:spPr>
        <p:txBody>
          <a:bodyPr>
            <a:noAutofit/>
          </a:bodyPr>
          <a:lstStyle>
            <a:lvl1pPr marL="0" indent="0">
              <a:buNone/>
              <a:defRPr sz="2600" b="0" i="0">
                <a:solidFill>
                  <a:srgbClr val="FFFFFF"/>
                </a:solidFill>
                <a:latin typeface="Segoe Sans Display" pitchFamily="2" charset="0"/>
                <a:cs typeface="Segoe Sans Display" pitchFamily="2" charset="0"/>
              </a:defRPr>
            </a:lvl1pPr>
          </a:lstStyle>
          <a:p>
            <a:pPr lvl="0"/>
            <a:r>
              <a:rPr lang="en-US"/>
              <a:t>Headline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tempo.</a:t>
            </a:r>
          </a:p>
        </p:txBody>
      </p:sp>
      <p:sp>
        <p:nvSpPr>
          <p:cNvPr id="11" name="Text Placeholder 24">
            <a:extLst>
              <a:ext uri="{FF2B5EF4-FFF2-40B4-BE49-F238E27FC236}">
                <a16:creationId xmlns:a16="http://schemas.microsoft.com/office/drawing/2014/main" id="{B6A085E4-DB82-1DA8-55A5-C46C84AEBDAF}"/>
              </a:ext>
            </a:extLst>
          </p:cNvPr>
          <p:cNvSpPr>
            <a:spLocks noGrp="1"/>
          </p:cNvSpPr>
          <p:nvPr>
            <p:ph type="body" sz="quarter" idx="24" hasCustomPrompt="1"/>
          </p:nvPr>
        </p:nvSpPr>
        <p:spPr>
          <a:xfrm>
            <a:off x="4447963" y="4855637"/>
            <a:ext cx="6444247" cy="279397"/>
          </a:xfrm>
          <a:prstGeom prst="rect">
            <a:avLst/>
          </a:prstGeom>
        </p:spPr>
        <p:txBody>
          <a:bodyPr>
            <a:normAutofit/>
          </a:bodyPr>
          <a:lstStyle>
            <a:lvl1pPr marL="0" indent="0">
              <a:buNone/>
              <a:defRPr sz="1000" b="1" i="0">
                <a:solidFill>
                  <a:srgbClr val="FFFFFF"/>
                </a:solidFill>
                <a:latin typeface="Segoe Sans Small Semibold" pitchFamily="2" charset="0"/>
                <a:cs typeface="Segoe Sans Small Semibold" pitchFamily="2" charset="0"/>
              </a:defRPr>
            </a:lvl1pPr>
          </a:lstStyle>
          <a:p>
            <a:pPr lvl="0"/>
            <a:r>
              <a:rPr lang="en-US"/>
              <a:t>&gt;link to source</a:t>
            </a:r>
          </a:p>
        </p:txBody>
      </p:sp>
      <p:sp>
        <p:nvSpPr>
          <p:cNvPr id="12" name="Footer Placeholder 25">
            <a:extLst>
              <a:ext uri="{FF2B5EF4-FFF2-40B4-BE49-F238E27FC236}">
                <a16:creationId xmlns:a16="http://schemas.microsoft.com/office/drawing/2014/main" id="{7775372A-30F8-70D3-5F93-AB55D46328E0}"/>
              </a:ext>
            </a:extLst>
          </p:cNvPr>
          <p:cNvSpPr>
            <a:spLocks noGrp="1"/>
          </p:cNvSpPr>
          <p:nvPr>
            <p:ph type="ftr" sz="quarter" idx="25"/>
          </p:nvPr>
        </p:nvSpPr>
        <p:spPr>
          <a:xfrm>
            <a:off x="1007097" y="6311900"/>
            <a:ext cx="2078736" cy="365125"/>
          </a:xfrm>
        </p:spPr>
        <p:txBody>
          <a:bodyPr/>
          <a:lstStyle>
            <a:lvl1pPr>
              <a:defRPr>
                <a:solidFill>
                  <a:srgbClr val="FFFFFF"/>
                </a:solidFill>
              </a:defRPr>
            </a:lvl1pPr>
          </a:lstStyle>
          <a:p>
            <a:r>
              <a:rPr lang="en-US"/>
              <a:t>Microsoft Fabric</a:t>
            </a:r>
          </a:p>
        </p:txBody>
      </p:sp>
      <p:sp>
        <p:nvSpPr>
          <p:cNvPr id="13" name="Slide Number Placeholder 26">
            <a:extLst>
              <a:ext uri="{FF2B5EF4-FFF2-40B4-BE49-F238E27FC236}">
                <a16:creationId xmlns:a16="http://schemas.microsoft.com/office/drawing/2014/main" id="{A85E68D9-DAFB-EE1E-5D51-D2225CF6475B}"/>
              </a:ext>
            </a:extLst>
          </p:cNvPr>
          <p:cNvSpPr>
            <a:spLocks noGrp="1"/>
          </p:cNvSpPr>
          <p:nvPr>
            <p:ph type="sldNum" sz="quarter" idx="26"/>
          </p:nvPr>
        </p:nvSpPr>
        <p:spPr>
          <a:xfrm>
            <a:off x="607809" y="6311900"/>
            <a:ext cx="399288" cy="365125"/>
          </a:xfrm>
        </p:spPr>
        <p:txBody>
          <a:bodyPr/>
          <a:lstStyle>
            <a:lvl1pPr>
              <a:defRPr>
                <a:solidFill>
                  <a:srgbClr val="FFFFFF"/>
                </a:solidFill>
              </a:defRPr>
            </a:lvl1pPr>
          </a:lstStyle>
          <a:p>
            <a:fld id="{B1356FBF-028C-F74E-A7B4-9B8ED246DD1B}" type="slidenum">
              <a:rPr lang="en-US" smtClean="0"/>
              <a:pPr/>
              <a:t>‹Nº›</a:t>
            </a:fld>
            <a:endParaRPr lang="en-US"/>
          </a:p>
        </p:txBody>
      </p:sp>
      <p:sp>
        <p:nvSpPr>
          <p:cNvPr id="2" name="Content Placeholder 96">
            <a:extLst>
              <a:ext uri="{FF2B5EF4-FFF2-40B4-BE49-F238E27FC236}">
                <a16:creationId xmlns:a16="http://schemas.microsoft.com/office/drawing/2014/main" id="{5B3E7DDA-4DFD-B7AA-C818-90435BE0818D}"/>
              </a:ext>
            </a:extLst>
          </p:cNvPr>
          <p:cNvSpPr>
            <a:spLocks noGrp="1"/>
          </p:cNvSpPr>
          <p:nvPr>
            <p:ph sz="quarter" idx="27" hasCustomPrompt="1"/>
          </p:nvPr>
        </p:nvSpPr>
        <p:spPr>
          <a:xfrm>
            <a:off x="4450432" y="2626843"/>
            <a:ext cx="6444247" cy="1898591"/>
          </a:xfrm>
          <a:prstGeom prst="rect">
            <a:avLst/>
          </a:prstGeom>
        </p:spPr>
        <p:txBody>
          <a:bodyPr>
            <a:noAutofit/>
          </a:bodyPr>
          <a:lstStyle>
            <a:lvl1pPr marL="285750" indent="-285750">
              <a:buFont typeface="Arial" panose="020B0604020202020204" pitchFamily="34" charset="0"/>
              <a:buChar char="•"/>
              <a:defRPr sz="1400" b="0" i="0">
                <a:solidFill>
                  <a:srgbClr val="FFFFFF"/>
                </a:solidFill>
                <a:latin typeface="Segoe Sans Text Semilight" pitchFamily="2" charset="0"/>
                <a:cs typeface="Segoe Sans Text Semilight" pitchFamily="2"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ellamco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redolar</a:t>
            </a:r>
            <a:r>
              <a:rPr lang="en-US"/>
              <a:t>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lvl="0"/>
            <a:r>
              <a:rPr lang="en-US" err="1"/>
              <a:t>Excepterur</a:t>
            </a:r>
            <a:r>
              <a:rPr lang="en-US"/>
              <a:t> </a:t>
            </a:r>
            <a:r>
              <a:rPr lang="en-US" err="1"/>
              <a:t>sint</a:t>
            </a:r>
            <a:r>
              <a:rPr lang="en-US"/>
              <a:t> </a:t>
            </a:r>
            <a:r>
              <a:rPr lang="en-US" err="1"/>
              <a:t>occae</a:t>
            </a:r>
            <a:r>
              <a:rPr lang="en-US"/>
              <a:t>. Duis </a:t>
            </a:r>
            <a:r>
              <a:rPr lang="en-US" err="1"/>
              <a:t>aute</a:t>
            </a:r>
            <a:r>
              <a:rPr lang="en-US"/>
              <a:t> </a:t>
            </a:r>
            <a:r>
              <a:rPr lang="en-US" err="1"/>
              <a:t>irure</a:t>
            </a:r>
            <a:r>
              <a:rPr lang="en-US"/>
              <a:t> dolor in </a:t>
            </a:r>
            <a:r>
              <a:rPr lang="en-US" err="1"/>
              <a:t>redolar</a:t>
            </a:r>
            <a:r>
              <a:rPr lang="en-US"/>
              <a:t>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Excepterur</a:t>
            </a:r>
            <a:r>
              <a:rPr lang="en-US"/>
              <a:t> </a:t>
            </a:r>
            <a:r>
              <a:rPr lang="en-US" err="1"/>
              <a:t>sint</a:t>
            </a:r>
            <a:r>
              <a:rPr lang="en-US"/>
              <a:t> </a:t>
            </a:r>
            <a:r>
              <a:rPr lang="en-US" err="1"/>
              <a:t>occae</a:t>
            </a:r>
            <a:endParaRPr lang="en-US"/>
          </a:p>
        </p:txBody>
      </p:sp>
      <p:sp>
        <p:nvSpPr>
          <p:cNvPr id="3" name="Text Placeholder 24">
            <a:extLst>
              <a:ext uri="{FF2B5EF4-FFF2-40B4-BE49-F238E27FC236}">
                <a16:creationId xmlns:a16="http://schemas.microsoft.com/office/drawing/2014/main" id="{7C213266-236D-8FDB-6BC7-EA330441FC90}"/>
              </a:ext>
            </a:extLst>
          </p:cNvPr>
          <p:cNvSpPr>
            <a:spLocks noGrp="1"/>
          </p:cNvSpPr>
          <p:nvPr>
            <p:ph type="body" sz="quarter" idx="28" hasCustomPrompt="1"/>
          </p:nvPr>
        </p:nvSpPr>
        <p:spPr>
          <a:xfrm>
            <a:off x="4447963" y="2236346"/>
            <a:ext cx="1721666" cy="322761"/>
          </a:xfrm>
          <a:prstGeom prst="rect">
            <a:avLst/>
          </a:prstGeom>
        </p:spPr>
        <p:txBody>
          <a:bodyPr>
            <a:normAutofit/>
          </a:bodyPr>
          <a:lstStyle>
            <a:lvl1pPr marL="0" indent="0">
              <a:buNone/>
              <a:defRPr sz="1200" b="1" i="0">
                <a:solidFill>
                  <a:srgbClr val="8DE971"/>
                </a:solidFill>
                <a:latin typeface="Segoe Sans Small Semibold" pitchFamily="2" charset="0"/>
                <a:cs typeface="Segoe Sans Small Semibold" pitchFamily="2" charset="0"/>
              </a:defRPr>
            </a:lvl1pPr>
          </a:lstStyle>
          <a:p>
            <a:pPr lvl="0"/>
            <a:r>
              <a:rPr lang="en-US"/>
              <a:t>Page subtitle</a:t>
            </a:r>
          </a:p>
        </p:txBody>
      </p:sp>
      <p:sp>
        <p:nvSpPr>
          <p:cNvPr id="4" name="Text Placeholder 24">
            <a:extLst>
              <a:ext uri="{FF2B5EF4-FFF2-40B4-BE49-F238E27FC236}">
                <a16:creationId xmlns:a16="http://schemas.microsoft.com/office/drawing/2014/main" id="{7937AAC8-3F22-E515-FF02-2A4754831905}"/>
              </a:ext>
            </a:extLst>
          </p:cNvPr>
          <p:cNvSpPr>
            <a:spLocks noGrp="1"/>
          </p:cNvSpPr>
          <p:nvPr>
            <p:ph type="body" sz="quarter" idx="23" hasCustomPrompt="1"/>
          </p:nvPr>
        </p:nvSpPr>
        <p:spPr>
          <a:xfrm>
            <a:off x="635035" y="647231"/>
            <a:ext cx="3236878" cy="593740"/>
          </a:xfrm>
          <a:prstGeom prst="rect">
            <a:avLst/>
          </a:prstGeom>
        </p:spPr>
        <p:txBody>
          <a:bodyPr>
            <a:normAutofit/>
          </a:bodyPr>
          <a:lstStyle>
            <a:lvl1pPr marL="0" indent="0">
              <a:buNone/>
              <a:defRPr sz="3600" b="0" i="0">
                <a:solidFill>
                  <a:srgbClr val="8DE971"/>
                </a:solidFill>
                <a:latin typeface="Segoe Sans Display" pitchFamily="2" charset="0"/>
                <a:cs typeface="Segoe Sans Display" pitchFamily="2" charset="0"/>
              </a:defRPr>
            </a:lvl1pPr>
          </a:lstStyle>
          <a:p>
            <a:pPr lvl="0"/>
            <a:r>
              <a:rPr lang="en-US"/>
              <a:t>Page title</a:t>
            </a:r>
          </a:p>
        </p:txBody>
      </p:sp>
    </p:spTree>
    <p:extLst>
      <p:ext uri="{BB962C8B-B14F-4D97-AF65-F5344CB8AC3E}">
        <p14:creationId xmlns:p14="http://schemas.microsoft.com/office/powerpoint/2010/main" val="42496489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and content slide">
    <p:bg>
      <p:bgPr>
        <a:gradFill>
          <a:gsLst>
            <a:gs pos="0">
              <a:srgbClr val="C03BC4"/>
            </a:gs>
            <a:gs pos="99000">
              <a:srgbClr val="F4364C"/>
            </a:gs>
          </a:gsLst>
          <a:lin ang="0" scaled="1"/>
        </a:gradFill>
        <a:effectLst/>
      </p:bgPr>
    </p:bg>
    <p:spTree>
      <p:nvGrpSpPr>
        <p:cNvPr id="1" name=""/>
        <p:cNvGrpSpPr/>
        <p:nvPr/>
      </p:nvGrpSpPr>
      <p:grpSpPr>
        <a:xfrm>
          <a:off x="0" y="0"/>
          <a:ext cx="0" cy="0"/>
          <a:chOff x="0" y="0"/>
          <a:chExt cx="0" cy="0"/>
        </a:xfrm>
      </p:grpSpPr>
      <p:sp>
        <p:nvSpPr>
          <p:cNvPr id="10" name="Content Placeholder 96">
            <a:extLst>
              <a:ext uri="{FF2B5EF4-FFF2-40B4-BE49-F238E27FC236}">
                <a16:creationId xmlns:a16="http://schemas.microsoft.com/office/drawing/2014/main" id="{09D8FACC-399B-9204-41ED-0EB2EA66C15B}"/>
              </a:ext>
            </a:extLst>
          </p:cNvPr>
          <p:cNvSpPr>
            <a:spLocks noGrp="1"/>
          </p:cNvSpPr>
          <p:nvPr>
            <p:ph sz="quarter" idx="10" hasCustomPrompt="1"/>
          </p:nvPr>
        </p:nvSpPr>
        <p:spPr>
          <a:xfrm>
            <a:off x="4450433" y="647232"/>
            <a:ext cx="6444247" cy="1257768"/>
          </a:xfrm>
          <a:prstGeom prst="rect">
            <a:avLst/>
          </a:prstGeom>
        </p:spPr>
        <p:txBody>
          <a:bodyPr>
            <a:noAutofit/>
          </a:bodyPr>
          <a:lstStyle>
            <a:lvl1pPr marL="0" indent="0">
              <a:buNone/>
              <a:defRPr sz="2600" b="0" i="0">
                <a:solidFill>
                  <a:srgbClr val="FFFFFF"/>
                </a:solidFill>
                <a:latin typeface="Segoe Sans Display" pitchFamily="2" charset="0"/>
                <a:cs typeface="Segoe Sans Display" pitchFamily="2" charset="0"/>
              </a:defRPr>
            </a:lvl1pPr>
          </a:lstStyle>
          <a:p>
            <a:pPr lvl="0"/>
            <a:r>
              <a:rPr lang="en-US"/>
              <a:t>Headline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tempo.</a:t>
            </a:r>
          </a:p>
        </p:txBody>
      </p:sp>
      <p:sp>
        <p:nvSpPr>
          <p:cNvPr id="11" name="Text Placeholder 24">
            <a:extLst>
              <a:ext uri="{FF2B5EF4-FFF2-40B4-BE49-F238E27FC236}">
                <a16:creationId xmlns:a16="http://schemas.microsoft.com/office/drawing/2014/main" id="{B6A085E4-DB82-1DA8-55A5-C46C84AEBDAF}"/>
              </a:ext>
            </a:extLst>
          </p:cNvPr>
          <p:cNvSpPr>
            <a:spLocks noGrp="1"/>
          </p:cNvSpPr>
          <p:nvPr>
            <p:ph type="body" sz="quarter" idx="24" hasCustomPrompt="1"/>
          </p:nvPr>
        </p:nvSpPr>
        <p:spPr>
          <a:xfrm>
            <a:off x="4447963" y="4855637"/>
            <a:ext cx="6444247" cy="279397"/>
          </a:xfrm>
          <a:prstGeom prst="rect">
            <a:avLst/>
          </a:prstGeom>
        </p:spPr>
        <p:txBody>
          <a:bodyPr>
            <a:normAutofit/>
          </a:bodyPr>
          <a:lstStyle>
            <a:lvl1pPr marL="0" indent="0">
              <a:buNone/>
              <a:defRPr sz="1000" b="1" i="0">
                <a:solidFill>
                  <a:srgbClr val="FFFFFF"/>
                </a:solidFill>
                <a:latin typeface="Segoe Sans Small Semibold" pitchFamily="2" charset="0"/>
                <a:cs typeface="Segoe Sans Small Semibold" pitchFamily="2" charset="0"/>
              </a:defRPr>
            </a:lvl1pPr>
          </a:lstStyle>
          <a:p>
            <a:pPr lvl="0"/>
            <a:r>
              <a:rPr lang="en-US"/>
              <a:t>&gt;link to source</a:t>
            </a:r>
          </a:p>
        </p:txBody>
      </p:sp>
      <p:sp>
        <p:nvSpPr>
          <p:cNvPr id="12" name="Footer Placeholder 25">
            <a:extLst>
              <a:ext uri="{FF2B5EF4-FFF2-40B4-BE49-F238E27FC236}">
                <a16:creationId xmlns:a16="http://schemas.microsoft.com/office/drawing/2014/main" id="{7775372A-30F8-70D3-5F93-AB55D46328E0}"/>
              </a:ext>
            </a:extLst>
          </p:cNvPr>
          <p:cNvSpPr>
            <a:spLocks noGrp="1"/>
          </p:cNvSpPr>
          <p:nvPr>
            <p:ph type="ftr" sz="quarter" idx="25"/>
          </p:nvPr>
        </p:nvSpPr>
        <p:spPr>
          <a:xfrm>
            <a:off x="1007097" y="6311900"/>
            <a:ext cx="2078736" cy="365125"/>
          </a:xfrm>
        </p:spPr>
        <p:txBody>
          <a:bodyPr/>
          <a:lstStyle>
            <a:lvl1pPr>
              <a:defRPr>
                <a:solidFill>
                  <a:srgbClr val="FFFFFF"/>
                </a:solidFill>
              </a:defRPr>
            </a:lvl1pPr>
          </a:lstStyle>
          <a:p>
            <a:r>
              <a:rPr lang="en-US"/>
              <a:t>Microsoft Fabric</a:t>
            </a:r>
          </a:p>
        </p:txBody>
      </p:sp>
      <p:sp>
        <p:nvSpPr>
          <p:cNvPr id="13" name="Slide Number Placeholder 26">
            <a:extLst>
              <a:ext uri="{FF2B5EF4-FFF2-40B4-BE49-F238E27FC236}">
                <a16:creationId xmlns:a16="http://schemas.microsoft.com/office/drawing/2014/main" id="{A85E68D9-DAFB-EE1E-5D51-D2225CF6475B}"/>
              </a:ext>
            </a:extLst>
          </p:cNvPr>
          <p:cNvSpPr>
            <a:spLocks noGrp="1"/>
          </p:cNvSpPr>
          <p:nvPr>
            <p:ph type="sldNum" sz="quarter" idx="26"/>
          </p:nvPr>
        </p:nvSpPr>
        <p:spPr>
          <a:xfrm>
            <a:off x="607809" y="6311900"/>
            <a:ext cx="399288" cy="365125"/>
          </a:xfrm>
        </p:spPr>
        <p:txBody>
          <a:bodyPr/>
          <a:lstStyle>
            <a:lvl1pPr>
              <a:defRPr>
                <a:solidFill>
                  <a:srgbClr val="FFFFFF"/>
                </a:solidFill>
              </a:defRPr>
            </a:lvl1pPr>
          </a:lstStyle>
          <a:p>
            <a:fld id="{B1356FBF-028C-F74E-A7B4-9B8ED246DD1B}" type="slidenum">
              <a:rPr lang="en-US" smtClean="0"/>
              <a:pPr/>
              <a:t>‹Nº›</a:t>
            </a:fld>
            <a:endParaRPr lang="en-US"/>
          </a:p>
        </p:txBody>
      </p:sp>
      <p:sp>
        <p:nvSpPr>
          <p:cNvPr id="2" name="Content Placeholder 96">
            <a:extLst>
              <a:ext uri="{FF2B5EF4-FFF2-40B4-BE49-F238E27FC236}">
                <a16:creationId xmlns:a16="http://schemas.microsoft.com/office/drawing/2014/main" id="{5B3E7DDA-4DFD-B7AA-C818-90435BE0818D}"/>
              </a:ext>
            </a:extLst>
          </p:cNvPr>
          <p:cNvSpPr>
            <a:spLocks noGrp="1"/>
          </p:cNvSpPr>
          <p:nvPr>
            <p:ph sz="quarter" idx="27" hasCustomPrompt="1"/>
          </p:nvPr>
        </p:nvSpPr>
        <p:spPr>
          <a:xfrm>
            <a:off x="4450432" y="2626843"/>
            <a:ext cx="6444247" cy="1898591"/>
          </a:xfrm>
          <a:prstGeom prst="rect">
            <a:avLst/>
          </a:prstGeom>
        </p:spPr>
        <p:txBody>
          <a:bodyPr>
            <a:noAutofit/>
          </a:bodyPr>
          <a:lstStyle>
            <a:lvl1pPr marL="285750" indent="-285750">
              <a:buFont typeface="Arial" panose="020B0604020202020204" pitchFamily="34" charset="0"/>
              <a:buChar char="•"/>
              <a:defRPr sz="1400" b="0" i="0">
                <a:solidFill>
                  <a:srgbClr val="FFFFFF"/>
                </a:solidFill>
                <a:latin typeface="Segoe Sans Text Semilight" pitchFamily="2" charset="0"/>
                <a:cs typeface="Segoe Sans Text Semilight" pitchFamily="2"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t>
            </a:r>
          </a:p>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ellamco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redolar</a:t>
            </a:r>
            <a:r>
              <a:rPr lang="en-US"/>
              <a:t>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lvl="0"/>
            <a:r>
              <a:rPr lang="en-US" err="1"/>
              <a:t>Excepterur</a:t>
            </a:r>
            <a:r>
              <a:rPr lang="en-US"/>
              <a:t> </a:t>
            </a:r>
            <a:r>
              <a:rPr lang="en-US" err="1"/>
              <a:t>sint</a:t>
            </a:r>
            <a:r>
              <a:rPr lang="en-US"/>
              <a:t> </a:t>
            </a:r>
            <a:r>
              <a:rPr lang="en-US" err="1"/>
              <a:t>occae</a:t>
            </a:r>
            <a:r>
              <a:rPr lang="en-US"/>
              <a:t>. Duis </a:t>
            </a:r>
            <a:r>
              <a:rPr lang="en-US" err="1"/>
              <a:t>aute</a:t>
            </a:r>
            <a:r>
              <a:rPr lang="en-US"/>
              <a:t> </a:t>
            </a:r>
            <a:r>
              <a:rPr lang="en-US" err="1"/>
              <a:t>irure</a:t>
            </a:r>
            <a:r>
              <a:rPr lang="en-US"/>
              <a:t> dolor in </a:t>
            </a:r>
            <a:r>
              <a:rPr lang="en-US" err="1"/>
              <a:t>redolar</a:t>
            </a:r>
            <a:r>
              <a:rPr lang="en-US"/>
              <a:t>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Excepterur</a:t>
            </a:r>
            <a:r>
              <a:rPr lang="en-US"/>
              <a:t> </a:t>
            </a:r>
            <a:r>
              <a:rPr lang="en-US" err="1"/>
              <a:t>sint</a:t>
            </a:r>
            <a:r>
              <a:rPr lang="en-US"/>
              <a:t> </a:t>
            </a:r>
            <a:r>
              <a:rPr lang="en-US" err="1"/>
              <a:t>occae</a:t>
            </a:r>
            <a:endParaRPr lang="en-US"/>
          </a:p>
        </p:txBody>
      </p:sp>
      <p:sp>
        <p:nvSpPr>
          <p:cNvPr id="3" name="Text Placeholder 24">
            <a:extLst>
              <a:ext uri="{FF2B5EF4-FFF2-40B4-BE49-F238E27FC236}">
                <a16:creationId xmlns:a16="http://schemas.microsoft.com/office/drawing/2014/main" id="{7C213266-236D-8FDB-6BC7-EA330441FC90}"/>
              </a:ext>
            </a:extLst>
          </p:cNvPr>
          <p:cNvSpPr>
            <a:spLocks noGrp="1"/>
          </p:cNvSpPr>
          <p:nvPr>
            <p:ph type="body" sz="quarter" idx="28" hasCustomPrompt="1"/>
          </p:nvPr>
        </p:nvSpPr>
        <p:spPr>
          <a:xfrm>
            <a:off x="4447963" y="2236346"/>
            <a:ext cx="1721666" cy="322761"/>
          </a:xfrm>
          <a:prstGeom prst="rect">
            <a:avLst/>
          </a:prstGeom>
        </p:spPr>
        <p:txBody>
          <a:bodyPr>
            <a:normAutofit/>
          </a:bodyPr>
          <a:lstStyle>
            <a:lvl1pPr marL="0" indent="0">
              <a:buNone/>
              <a:defRPr sz="1200" b="1" i="0">
                <a:solidFill>
                  <a:srgbClr val="FFFFFF"/>
                </a:solidFill>
                <a:latin typeface="Segoe Sans Small Semibold" pitchFamily="2" charset="0"/>
                <a:cs typeface="Segoe Sans Small Semibold" pitchFamily="2" charset="0"/>
              </a:defRPr>
            </a:lvl1pPr>
          </a:lstStyle>
          <a:p>
            <a:pPr lvl="0"/>
            <a:r>
              <a:rPr lang="en-US"/>
              <a:t>Page subtitle</a:t>
            </a:r>
          </a:p>
        </p:txBody>
      </p:sp>
      <p:sp>
        <p:nvSpPr>
          <p:cNvPr id="4" name="Text Placeholder 24">
            <a:extLst>
              <a:ext uri="{FF2B5EF4-FFF2-40B4-BE49-F238E27FC236}">
                <a16:creationId xmlns:a16="http://schemas.microsoft.com/office/drawing/2014/main" id="{7937AAC8-3F22-E515-FF02-2A4754831905}"/>
              </a:ext>
            </a:extLst>
          </p:cNvPr>
          <p:cNvSpPr>
            <a:spLocks noGrp="1"/>
          </p:cNvSpPr>
          <p:nvPr>
            <p:ph type="body" sz="quarter" idx="23" hasCustomPrompt="1"/>
          </p:nvPr>
        </p:nvSpPr>
        <p:spPr>
          <a:xfrm>
            <a:off x="635035" y="647231"/>
            <a:ext cx="3236878" cy="593740"/>
          </a:xfrm>
          <a:prstGeom prst="rect">
            <a:avLst/>
          </a:prstGeom>
        </p:spPr>
        <p:txBody>
          <a:bodyPr>
            <a:normAutofit/>
          </a:bodyPr>
          <a:lstStyle>
            <a:lvl1pPr marL="0" indent="0">
              <a:buNone/>
              <a:defRPr sz="3600" b="0" i="0">
                <a:solidFill>
                  <a:srgbClr val="FFFFFF"/>
                </a:solidFill>
                <a:latin typeface="Segoe Sans Display" pitchFamily="2" charset="0"/>
                <a:cs typeface="Segoe Sans Display" pitchFamily="2" charset="0"/>
              </a:defRPr>
            </a:lvl1pPr>
          </a:lstStyle>
          <a:p>
            <a:pPr lvl="0"/>
            <a:r>
              <a:rPr lang="en-US"/>
              <a:t>Page title</a:t>
            </a:r>
          </a:p>
        </p:txBody>
      </p:sp>
    </p:spTree>
    <p:extLst>
      <p:ext uri="{BB962C8B-B14F-4D97-AF65-F5344CB8AC3E}">
        <p14:creationId xmlns:p14="http://schemas.microsoft.com/office/powerpoint/2010/main" val="4759298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flip="none" rotWithShape="1">
          <a:gsLst>
            <a:gs pos="0">
              <a:srgbClr val="49C5B1"/>
            </a:gs>
            <a:gs pos="73000">
              <a:srgbClr val="225B62"/>
            </a:gs>
          </a:gsLst>
          <a:lin ang="5400000" scaled="1"/>
          <a:tileRect/>
        </a:gra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DC8BFA-C132-44E4-213C-2C6FB47BB509}"/>
              </a:ext>
            </a:extLst>
          </p:cNvPr>
          <p:cNvSpPr>
            <a:spLocks noGrp="1"/>
          </p:cNvSpPr>
          <p:nvPr>
            <p:ph type="sldNum" sz="quarter" idx="10"/>
          </p:nvPr>
        </p:nvSpPr>
        <p:spPr/>
        <p:txBody>
          <a:bodyPr/>
          <a:lstStyle>
            <a:lvl1pPr>
              <a:defRPr>
                <a:solidFill>
                  <a:srgbClr val="FFFFFF"/>
                </a:solidFill>
              </a:defRPr>
            </a:lvl1pPr>
          </a:lstStyle>
          <a:p>
            <a:fld id="{B1356FBF-028C-F74E-A7B4-9B8ED246DD1B}" type="slidenum">
              <a:rPr lang="en-US" smtClean="0"/>
              <a:pPr/>
              <a:t>‹Nº›</a:t>
            </a:fld>
            <a:endParaRPr lang="en-US"/>
          </a:p>
        </p:txBody>
      </p:sp>
      <p:sp>
        <p:nvSpPr>
          <p:cNvPr id="4" name="Footer Placeholder 3">
            <a:extLst>
              <a:ext uri="{FF2B5EF4-FFF2-40B4-BE49-F238E27FC236}">
                <a16:creationId xmlns:a16="http://schemas.microsoft.com/office/drawing/2014/main" id="{51269033-9751-EC62-E7F2-8DCFE43C5089}"/>
              </a:ext>
            </a:extLst>
          </p:cNvPr>
          <p:cNvSpPr>
            <a:spLocks noGrp="1"/>
          </p:cNvSpPr>
          <p:nvPr>
            <p:ph type="ftr" sz="quarter" idx="11"/>
          </p:nvPr>
        </p:nvSpPr>
        <p:spPr/>
        <p:txBody>
          <a:bodyPr/>
          <a:lstStyle>
            <a:lvl1pPr>
              <a:defRPr>
                <a:solidFill>
                  <a:srgbClr val="FFFFFF"/>
                </a:solidFill>
              </a:defRPr>
            </a:lvl1pPr>
          </a:lstStyle>
          <a:p>
            <a:r>
              <a:rPr lang="en-US"/>
              <a:t>Microsoft Fabric</a:t>
            </a:r>
          </a:p>
        </p:txBody>
      </p:sp>
      <p:sp>
        <p:nvSpPr>
          <p:cNvPr id="6" name="Text Placeholder 5">
            <a:extLst>
              <a:ext uri="{FF2B5EF4-FFF2-40B4-BE49-F238E27FC236}">
                <a16:creationId xmlns:a16="http://schemas.microsoft.com/office/drawing/2014/main" id="{F1058D45-8450-4565-AB15-454122DC117D}"/>
              </a:ext>
            </a:extLst>
          </p:cNvPr>
          <p:cNvSpPr>
            <a:spLocks noGrp="1"/>
          </p:cNvSpPr>
          <p:nvPr>
            <p:ph type="body" sz="quarter" idx="12" hasCustomPrompt="1"/>
          </p:nvPr>
        </p:nvSpPr>
        <p:spPr>
          <a:xfrm>
            <a:off x="607809" y="2333625"/>
            <a:ext cx="4656137" cy="686301"/>
          </a:xfrm>
          <a:prstGeom prst="rect">
            <a:avLst/>
          </a:prstGeom>
        </p:spPr>
        <p:txBody>
          <a:bodyPr/>
          <a:lstStyle>
            <a:lvl1pPr marL="0" indent="0">
              <a:buNone/>
              <a:defRPr sz="3200" b="0" i="0">
                <a:solidFill>
                  <a:srgbClr val="FFFFFF"/>
                </a:solidFill>
                <a:latin typeface="Segoe Sans Display" pitchFamily="2" charset="0"/>
                <a:cs typeface="Segoe Sans Display" pitchFamily="2" charset="0"/>
              </a:defRPr>
            </a:lvl1pPr>
          </a:lstStyle>
          <a:p>
            <a:pPr lvl="0"/>
            <a:r>
              <a:rPr lang="en-US"/>
              <a:t>Title</a:t>
            </a:r>
          </a:p>
        </p:txBody>
      </p:sp>
      <p:sp>
        <p:nvSpPr>
          <p:cNvPr id="7" name="Content Placeholder 96">
            <a:extLst>
              <a:ext uri="{FF2B5EF4-FFF2-40B4-BE49-F238E27FC236}">
                <a16:creationId xmlns:a16="http://schemas.microsoft.com/office/drawing/2014/main" id="{49EE3493-6646-9879-57FA-A6EF319E3C2D}"/>
              </a:ext>
            </a:extLst>
          </p:cNvPr>
          <p:cNvSpPr>
            <a:spLocks noGrp="1"/>
          </p:cNvSpPr>
          <p:nvPr>
            <p:ph sz="quarter" idx="13" hasCustomPrompt="1"/>
          </p:nvPr>
        </p:nvSpPr>
        <p:spPr>
          <a:xfrm>
            <a:off x="607809" y="3705726"/>
            <a:ext cx="4656137" cy="2261937"/>
          </a:xfrm>
          <a:prstGeom prst="rect">
            <a:avLst/>
          </a:prstGeom>
        </p:spPr>
        <p:txBody>
          <a:bodyPr>
            <a:noAutofit/>
          </a:bodyPr>
          <a:lstStyle>
            <a:lvl1pPr marL="0" indent="0">
              <a:buNone/>
              <a:defRPr sz="1400" b="0" i="0">
                <a:solidFill>
                  <a:srgbClr val="FFFFFF"/>
                </a:solidFill>
                <a:latin typeface="Segoe Sans Text Semilight" pitchFamily="2" charset="0"/>
                <a:cs typeface="Segoe Sans Text Semilight" pitchFamily="2"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ellamco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redolar</a:t>
            </a:r>
            <a:r>
              <a:rPr lang="en-US"/>
              <a:t>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Excepterur</a:t>
            </a:r>
            <a:r>
              <a:rPr lang="en-US"/>
              <a:t> </a:t>
            </a:r>
            <a:r>
              <a:rPr lang="en-US" err="1"/>
              <a:t>sint</a:t>
            </a:r>
            <a:r>
              <a:rPr lang="en-US"/>
              <a:t> </a:t>
            </a:r>
            <a:r>
              <a:rPr lang="en-US" err="1"/>
              <a:t>occae</a:t>
            </a:r>
            <a:r>
              <a:rPr lang="en-US"/>
              <a:t>.</a:t>
            </a:r>
          </a:p>
        </p:txBody>
      </p:sp>
    </p:spTree>
    <p:extLst>
      <p:ext uri="{BB962C8B-B14F-4D97-AF65-F5344CB8AC3E}">
        <p14:creationId xmlns:p14="http://schemas.microsoft.com/office/powerpoint/2010/main" val="2053876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shot">
    <p:bg>
      <p:bgPr>
        <a:gradFill flip="none" rotWithShape="1">
          <a:gsLst>
            <a:gs pos="0">
              <a:srgbClr val="FAF1EA"/>
            </a:gs>
            <a:gs pos="80000">
              <a:srgbClr val="FDF9F2"/>
            </a:gs>
          </a:gsLst>
          <a:lin ang="13500000" scaled="1"/>
          <a:tileRect/>
        </a:gradFill>
        <a:effectLst/>
      </p:bgPr>
    </p:bg>
    <p:spTree>
      <p:nvGrpSpPr>
        <p:cNvPr id="1" name=""/>
        <p:cNvGrpSpPr/>
        <p:nvPr/>
      </p:nvGrpSpPr>
      <p:grpSpPr>
        <a:xfrm>
          <a:off x="0" y="0"/>
          <a:ext cx="0" cy="0"/>
          <a:chOff x="0" y="0"/>
          <a:chExt cx="0" cy="0"/>
        </a:xfrm>
      </p:grpSpPr>
      <p:pic>
        <p:nvPicPr>
          <p:cNvPr id="10" name="Picture 9" descr="A black screen with a black background&#10;&#10;Description automatically generated">
            <a:extLst>
              <a:ext uri="{FF2B5EF4-FFF2-40B4-BE49-F238E27FC236}">
                <a16:creationId xmlns:a16="http://schemas.microsoft.com/office/drawing/2014/main" id="{1B734122-BEE1-29E0-F586-EFFB1DCFD8E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2651" y="1222097"/>
            <a:ext cx="7772400" cy="5272365"/>
          </a:xfrm>
          <a:prstGeom prst="rect">
            <a:avLst/>
          </a:prstGeom>
        </p:spPr>
      </p:pic>
      <p:sp>
        <p:nvSpPr>
          <p:cNvPr id="5" name="Title 1">
            <a:extLst>
              <a:ext uri="{FF2B5EF4-FFF2-40B4-BE49-F238E27FC236}">
                <a16:creationId xmlns:a16="http://schemas.microsoft.com/office/drawing/2014/main" id="{93E9B4E4-19A9-868C-A080-DD99814A15B3}"/>
              </a:ext>
            </a:extLst>
          </p:cNvPr>
          <p:cNvSpPr>
            <a:spLocks noGrp="1"/>
          </p:cNvSpPr>
          <p:nvPr>
            <p:ph type="title"/>
          </p:nvPr>
        </p:nvSpPr>
        <p:spPr>
          <a:xfrm>
            <a:off x="584200" y="442675"/>
            <a:ext cx="7973847" cy="553998"/>
          </a:xfrm>
        </p:spPr>
        <p:txBody>
          <a:bodyPr/>
          <a:lstStyle/>
          <a:p>
            <a:r>
              <a:rPr lang="en-US"/>
              <a:t>Click to edit Master title style</a:t>
            </a:r>
          </a:p>
        </p:txBody>
      </p:sp>
      <p:sp>
        <p:nvSpPr>
          <p:cNvPr id="7" name="Text Placeholder 5">
            <a:extLst>
              <a:ext uri="{FF2B5EF4-FFF2-40B4-BE49-F238E27FC236}">
                <a16:creationId xmlns:a16="http://schemas.microsoft.com/office/drawing/2014/main" id="{246C884B-A516-8321-84E7-6BD5B14004E7}"/>
              </a:ext>
            </a:extLst>
          </p:cNvPr>
          <p:cNvSpPr>
            <a:spLocks noGrp="1"/>
          </p:cNvSpPr>
          <p:nvPr>
            <p:ph type="body" sz="quarter" idx="10"/>
          </p:nvPr>
        </p:nvSpPr>
        <p:spPr>
          <a:xfrm>
            <a:off x="584200" y="1307306"/>
            <a:ext cx="4103303" cy="4613434"/>
          </a:xfrm>
        </p:spPr>
        <p:txBody>
          <a:bodyPr/>
          <a:lstStyle>
            <a:lvl1pPr>
              <a:defRPr sz="1600" b="0" i="0">
                <a:solidFill>
                  <a:schemeClr val="bg1"/>
                </a:solidFill>
                <a:latin typeface="Segoe Sans Text" pitchFamily="2" charset="0"/>
                <a:cs typeface="Segoe Sans Text" pitchFamily="2" charset="0"/>
              </a:defRPr>
            </a:lvl1pPr>
            <a:lvl2pPr>
              <a:defRPr sz="1600" b="0" i="0">
                <a:solidFill>
                  <a:schemeClr val="bg1"/>
                </a:solidFill>
                <a:latin typeface="Segoe Sans Text" pitchFamily="2" charset="0"/>
                <a:cs typeface="Segoe Sans Text" pitchFamily="2" charset="0"/>
              </a:defRPr>
            </a:lvl2pPr>
            <a:lvl3pPr>
              <a:defRPr sz="1600" b="0" i="0">
                <a:solidFill>
                  <a:schemeClr val="bg1"/>
                </a:solidFill>
                <a:latin typeface="Segoe Sans Text" pitchFamily="2" charset="0"/>
                <a:cs typeface="Segoe Sans Text" pitchFamily="2" charset="0"/>
              </a:defRPr>
            </a:lvl3pPr>
            <a:lvl4pPr>
              <a:defRPr sz="1600" b="0" i="0">
                <a:solidFill>
                  <a:schemeClr val="bg1"/>
                </a:solidFill>
                <a:latin typeface="Segoe Sans Text" pitchFamily="2" charset="0"/>
                <a:cs typeface="Segoe Sans Text" pitchFamily="2" charset="0"/>
              </a:defRPr>
            </a:lvl4pPr>
            <a:lvl5pPr>
              <a:defRPr sz="1600" b="0" i="0">
                <a:solidFill>
                  <a:schemeClr val="bg1"/>
                </a:solidFill>
                <a:latin typeface="Segoe Sans Text" pitchFamily="2" charset="0"/>
                <a:cs typeface="Segoe Sans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ACB69100-F767-7203-4CD8-43A1C6210E44}"/>
              </a:ext>
            </a:extLst>
          </p:cNvPr>
          <p:cNvSpPr>
            <a:spLocks noGrp="1"/>
          </p:cNvSpPr>
          <p:nvPr>
            <p:ph type="sldNum" sz="quarter" idx="4"/>
          </p:nvPr>
        </p:nvSpPr>
        <p:spPr>
          <a:xfrm>
            <a:off x="607809" y="6311900"/>
            <a:ext cx="399288" cy="365125"/>
          </a:xfrm>
          <a:prstGeom prst="rect">
            <a:avLst/>
          </a:prstGeom>
        </p:spPr>
        <p:txBody>
          <a:bodyPr vert="horz" lIns="91440" tIns="45720" rIns="91440" bIns="45720" rtlCol="0" anchor="ctr"/>
          <a:lstStyle>
            <a:lvl1pPr algn="l">
              <a:defRPr sz="800" b="0" i="0">
                <a:solidFill>
                  <a:schemeClr val="tx1">
                    <a:tint val="75000"/>
                  </a:schemeClr>
                </a:solidFill>
                <a:latin typeface="Segoe Sans Small Semilight" pitchFamily="2" charset="0"/>
                <a:cs typeface="Segoe Sans Small Semilight" pitchFamily="2" charset="0"/>
              </a:defRPr>
            </a:lvl1pPr>
          </a:lstStyle>
          <a:p>
            <a:fld id="{B1356FBF-028C-F74E-A7B4-9B8ED246DD1B}" type="slidenum">
              <a:rPr lang="en-US" smtClean="0"/>
              <a:pPr/>
              <a:t>‹Nº›</a:t>
            </a:fld>
            <a:endParaRPr lang="en-US"/>
          </a:p>
        </p:txBody>
      </p:sp>
      <p:sp>
        <p:nvSpPr>
          <p:cNvPr id="9" name="Footer Placeholder 9">
            <a:extLst>
              <a:ext uri="{FF2B5EF4-FFF2-40B4-BE49-F238E27FC236}">
                <a16:creationId xmlns:a16="http://schemas.microsoft.com/office/drawing/2014/main" id="{0AD17E15-8914-A320-A69A-BA903D959B31}"/>
              </a:ext>
            </a:extLst>
          </p:cNvPr>
          <p:cNvSpPr>
            <a:spLocks noGrp="1"/>
          </p:cNvSpPr>
          <p:nvPr>
            <p:ph type="ftr" sz="quarter" idx="3"/>
          </p:nvPr>
        </p:nvSpPr>
        <p:spPr>
          <a:xfrm>
            <a:off x="1007097" y="6311900"/>
            <a:ext cx="2078736" cy="365125"/>
          </a:xfrm>
          <a:prstGeom prst="rect">
            <a:avLst/>
          </a:prstGeom>
        </p:spPr>
        <p:txBody>
          <a:bodyPr vert="horz" lIns="91440" tIns="45720" rIns="91440" bIns="45720" rtlCol="0" anchor="ctr"/>
          <a:lstStyle>
            <a:lvl1pPr algn="l">
              <a:defRPr sz="800" b="0" i="0">
                <a:solidFill>
                  <a:schemeClr val="tx1">
                    <a:tint val="75000"/>
                  </a:schemeClr>
                </a:solidFill>
                <a:latin typeface="Segoe Sans Small Semilight" pitchFamily="2" charset="0"/>
                <a:cs typeface="Segoe Sans Small Semilight" pitchFamily="2" charset="0"/>
              </a:defRPr>
            </a:lvl1pPr>
          </a:lstStyle>
          <a:p>
            <a:r>
              <a:rPr lang="en-US"/>
              <a:t>Microsoft Fabric</a:t>
            </a:r>
          </a:p>
        </p:txBody>
      </p:sp>
      <p:sp>
        <p:nvSpPr>
          <p:cNvPr id="17" name="Picture Placeholder 16">
            <a:extLst>
              <a:ext uri="{FF2B5EF4-FFF2-40B4-BE49-F238E27FC236}">
                <a16:creationId xmlns:a16="http://schemas.microsoft.com/office/drawing/2014/main" id="{E5CFD0C7-08DE-79B6-78CB-093AAADB3390}"/>
              </a:ext>
            </a:extLst>
          </p:cNvPr>
          <p:cNvSpPr>
            <a:spLocks noGrp="1"/>
          </p:cNvSpPr>
          <p:nvPr>
            <p:ph type="pic" sz="quarter" idx="12"/>
          </p:nvPr>
        </p:nvSpPr>
        <p:spPr>
          <a:xfrm>
            <a:off x="5153725" y="1520825"/>
            <a:ext cx="7175500" cy="4032250"/>
          </a:xfrm>
          <a:prstGeom prst="rect">
            <a:avLst/>
          </a:prstGeom>
        </p:spPr>
        <p:txBody>
          <a:bodyPr/>
          <a:lstStyle>
            <a:lvl1pPr marL="0" indent="0">
              <a:buNone/>
              <a:defRPr sz="1200">
                <a:solidFill>
                  <a:schemeClr val="tx1"/>
                </a:solidFill>
              </a:defRPr>
            </a:lvl1pPr>
          </a:lstStyle>
          <a:p>
            <a:r>
              <a:rPr lang="en-US"/>
              <a:t>Click icon to add picture</a:t>
            </a:r>
          </a:p>
        </p:txBody>
      </p:sp>
      <p:pic>
        <p:nvPicPr>
          <p:cNvPr id="19" name="Picture 18" descr="A close up of a circular object&#10;&#10;Description automatically generated">
            <a:extLst>
              <a:ext uri="{FF2B5EF4-FFF2-40B4-BE49-F238E27FC236}">
                <a16:creationId xmlns:a16="http://schemas.microsoft.com/office/drawing/2014/main" id="{6B603636-B67F-886F-F7B4-E397F61F548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41855" y="5222321"/>
            <a:ext cx="1456444" cy="1454704"/>
          </a:xfrm>
          <a:prstGeom prst="rect">
            <a:avLst/>
          </a:prstGeom>
        </p:spPr>
      </p:pic>
    </p:spTree>
    <p:extLst>
      <p:ext uri="{BB962C8B-B14F-4D97-AF65-F5344CB8AC3E}">
        <p14:creationId xmlns:p14="http://schemas.microsoft.com/office/powerpoint/2010/main" val="2924204235"/>
      </p:ext>
    </p:extLst>
  </p:cSld>
  <p:clrMapOvr>
    <a:masterClrMapping/>
  </p:clrMapOvr>
  <p:extLst>
    <p:ext uri="{DCECCB84-F9BA-43D5-87BE-67443E8EF086}">
      <p15:sldGuideLst xmlns:p15="http://schemas.microsoft.com/office/powerpoint/2012/main">
        <p15:guide id="2" pos="3360">
          <p15:clr>
            <a:srgbClr val="FBAE40"/>
          </p15:clr>
        </p15:guide>
        <p15:guide id="3" pos="2987">
          <p15:clr>
            <a:srgbClr val="FBAE40"/>
          </p15:clr>
        </p15:guide>
        <p15:guide id="4" orient="horz" pos="1276">
          <p15:clr>
            <a:srgbClr val="FBAE40"/>
          </p15:clr>
        </p15:guide>
        <p15:guide id="5" orient="horz" pos="90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obile Screenshot">
    <p:bg>
      <p:bgPr>
        <a:solidFill>
          <a:srgbClr val="F5F1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2" y="882690"/>
            <a:ext cx="6061920"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200" y="2025650"/>
            <a:ext cx="4458856" cy="4243388"/>
          </a:xfrm>
        </p:spPr>
        <p:txBody>
          <a:bodyPr/>
          <a:lstStyle>
            <a:lvl1pPr>
              <a:defRPr sz="1600" b="0" i="0">
                <a:solidFill>
                  <a:schemeClr val="bg1"/>
                </a:solidFill>
                <a:latin typeface="Segoe Sans Text" pitchFamily="2" charset="0"/>
                <a:cs typeface="Segoe Sans Text" pitchFamily="2" charset="0"/>
              </a:defRPr>
            </a:lvl1pPr>
            <a:lvl2pPr>
              <a:defRPr sz="1600" b="0" i="0">
                <a:solidFill>
                  <a:schemeClr val="bg1"/>
                </a:solidFill>
                <a:latin typeface="Segoe Sans Text" pitchFamily="2" charset="0"/>
                <a:cs typeface="Segoe Sans Text" pitchFamily="2" charset="0"/>
              </a:defRPr>
            </a:lvl2pPr>
            <a:lvl3pPr>
              <a:defRPr sz="1600" b="0" i="0">
                <a:solidFill>
                  <a:schemeClr val="bg1"/>
                </a:solidFill>
                <a:latin typeface="Segoe Sans Text" pitchFamily="2" charset="0"/>
                <a:cs typeface="Segoe Sans Text" pitchFamily="2" charset="0"/>
              </a:defRPr>
            </a:lvl3pPr>
            <a:lvl4pPr>
              <a:defRPr sz="1600" b="0" i="0">
                <a:solidFill>
                  <a:schemeClr val="bg1"/>
                </a:solidFill>
                <a:latin typeface="Segoe Sans Text" pitchFamily="2" charset="0"/>
                <a:cs typeface="Segoe Sans Text" pitchFamily="2" charset="0"/>
              </a:defRPr>
            </a:lvl4pPr>
            <a:lvl5pPr>
              <a:defRPr sz="1600" b="0" i="0">
                <a:solidFill>
                  <a:schemeClr val="bg1"/>
                </a:solidFill>
                <a:latin typeface="Segoe Sans Text" pitchFamily="2" charset="0"/>
                <a:cs typeface="Segoe Sans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560D4059-8C07-7C46-13EE-577BE9B28E67}"/>
              </a:ext>
            </a:extLst>
          </p:cNvPr>
          <p:cNvSpPr>
            <a:spLocks noGrp="1"/>
          </p:cNvSpPr>
          <p:nvPr>
            <p:ph type="pic" sz="quarter" idx="11" hasCustomPrompt="1"/>
          </p:nvPr>
        </p:nvSpPr>
        <p:spPr>
          <a:xfrm>
            <a:off x="7785848" y="922057"/>
            <a:ext cx="2383621" cy="5166360"/>
          </a:xfrm>
          <a:prstGeom prst="roundRect">
            <a:avLst>
              <a:gd name="adj" fmla="val 3755"/>
            </a:avLst>
          </a:prstGeom>
          <a:blipFill>
            <a:blip r:embed="rId2"/>
            <a:stretch>
              <a:fillRect/>
            </a:stretch>
          </a:blipFill>
          <a:ln w="254000">
            <a:gradFill>
              <a:gsLst>
                <a:gs pos="0">
                  <a:srgbClr val="FFFFFF"/>
                </a:gs>
                <a:gs pos="100000">
                  <a:srgbClr val="F2F2F2"/>
                </a:gs>
              </a:gsLst>
              <a:lin ang="2700000" scaled="0"/>
            </a:gradFill>
          </a:ln>
          <a:effectLst>
            <a:outerShdw blurRad="127000" dist="63500" dir="2700000" algn="ctr" rotWithShape="0">
              <a:srgbClr val="000000">
                <a:alpha val="25000"/>
              </a:srgbClr>
            </a:outerShdw>
          </a:effectLst>
        </p:spPr>
        <p:txBody>
          <a:bodyPr bIns="1005840" anchor="ctr" anchorCtr="0">
            <a:noAutofit/>
          </a:bodyPr>
          <a:lstStyle>
            <a:lvl1pPr marL="0" indent="0" algn="ctr">
              <a:buNone/>
              <a:defRPr sz="1200">
                <a:solidFill>
                  <a:srgbClr val="FFFFFF"/>
                </a:solidFill>
                <a:latin typeface="+mj-lt"/>
              </a:defRPr>
            </a:lvl1pPr>
          </a:lstStyle>
          <a:p>
            <a:r>
              <a:rPr lang="en-US" dirty="0"/>
              <a:t>Drag and drop your photo</a:t>
            </a:r>
            <a:br>
              <a:rPr lang="en-US" dirty="0"/>
            </a:br>
            <a:r>
              <a:rPr lang="en-US" dirty="0"/>
              <a:t>here or click or tap icon</a:t>
            </a:r>
            <a:br>
              <a:rPr lang="en-US" dirty="0"/>
            </a:br>
            <a:r>
              <a:rPr lang="en-US" dirty="0"/>
              <a:t>below to insert</a:t>
            </a:r>
          </a:p>
        </p:txBody>
      </p:sp>
      <p:sp>
        <p:nvSpPr>
          <p:cNvPr id="9" name="Slide Number Placeholder 5">
            <a:extLst>
              <a:ext uri="{FF2B5EF4-FFF2-40B4-BE49-F238E27FC236}">
                <a16:creationId xmlns:a16="http://schemas.microsoft.com/office/drawing/2014/main" id="{9A063765-15E7-85FF-60E7-FDCC15091FCB}"/>
              </a:ext>
            </a:extLst>
          </p:cNvPr>
          <p:cNvSpPr>
            <a:spLocks noGrp="1"/>
          </p:cNvSpPr>
          <p:nvPr>
            <p:ph type="sldNum" sz="quarter" idx="4"/>
          </p:nvPr>
        </p:nvSpPr>
        <p:spPr>
          <a:xfrm>
            <a:off x="607809" y="6311900"/>
            <a:ext cx="399288" cy="365125"/>
          </a:xfrm>
          <a:prstGeom prst="rect">
            <a:avLst/>
          </a:prstGeom>
        </p:spPr>
        <p:txBody>
          <a:bodyPr vert="horz" lIns="91440" tIns="45720" rIns="91440" bIns="45720" rtlCol="0" anchor="ctr"/>
          <a:lstStyle>
            <a:lvl1pPr algn="l">
              <a:defRPr sz="800" b="0" i="0">
                <a:solidFill>
                  <a:schemeClr val="tx1">
                    <a:tint val="75000"/>
                  </a:schemeClr>
                </a:solidFill>
                <a:latin typeface="Segoe Sans Small Semilight" pitchFamily="2" charset="0"/>
                <a:cs typeface="Segoe Sans Small Semilight" pitchFamily="2" charset="0"/>
              </a:defRPr>
            </a:lvl1pPr>
          </a:lstStyle>
          <a:p>
            <a:fld id="{B1356FBF-028C-F74E-A7B4-9B8ED246DD1B}" type="slidenum">
              <a:rPr lang="en-US" smtClean="0"/>
              <a:pPr/>
              <a:t>‹Nº›</a:t>
            </a:fld>
            <a:endParaRPr lang="en-US"/>
          </a:p>
        </p:txBody>
      </p:sp>
      <p:sp>
        <p:nvSpPr>
          <p:cNvPr id="10" name="Footer Placeholder 9">
            <a:extLst>
              <a:ext uri="{FF2B5EF4-FFF2-40B4-BE49-F238E27FC236}">
                <a16:creationId xmlns:a16="http://schemas.microsoft.com/office/drawing/2014/main" id="{E3E83E49-B5DC-D1B4-05CB-3AC528B38C4D}"/>
              </a:ext>
            </a:extLst>
          </p:cNvPr>
          <p:cNvSpPr>
            <a:spLocks noGrp="1"/>
          </p:cNvSpPr>
          <p:nvPr>
            <p:ph type="ftr" sz="quarter" idx="3"/>
          </p:nvPr>
        </p:nvSpPr>
        <p:spPr>
          <a:xfrm>
            <a:off x="1007097" y="6311900"/>
            <a:ext cx="2078736" cy="365125"/>
          </a:xfrm>
          <a:prstGeom prst="rect">
            <a:avLst/>
          </a:prstGeom>
        </p:spPr>
        <p:txBody>
          <a:bodyPr vert="horz" lIns="91440" tIns="45720" rIns="91440" bIns="45720" rtlCol="0" anchor="ctr"/>
          <a:lstStyle>
            <a:lvl1pPr algn="l">
              <a:defRPr sz="800" b="0" i="0">
                <a:solidFill>
                  <a:schemeClr val="tx1">
                    <a:tint val="75000"/>
                  </a:schemeClr>
                </a:solidFill>
                <a:latin typeface="Segoe Sans Small Semilight" pitchFamily="2" charset="0"/>
                <a:cs typeface="Segoe Sans Small Semilight" pitchFamily="2" charset="0"/>
              </a:defRPr>
            </a:lvl1pPr>
          </a:lstStyle>
          <a:p>
            <a:r>
              <a:rPr lang="en-US"/>
              <a:t>Microsoft Fabric</a:t>
            </a:r>
          </a:p>
        </p:txBody>
      </p:sp>
      <p:pic>
        <p:nvPicPr>
          <p:cNvPr id="5" name="Picture 4" descr="A close up of a hexagon&#10;&#10;Description automatically generated">
            <a:extLst>
              <a:ext uri="{FF2B5EF4-FFF2-40B4-BE49-F238E27FC236}">
                <a16:creationId xmlns:a16="http://schemas.microsoft.com/office/drawing/2014/main" id="{EB88C326-2E42-D73D-98EA-98D1AB36DE1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508304" y="4305938"/>
            <a:ext cx="2584636" cy="2371087"/>
          </a:xfrm>
          <a:prstGeom prst="rect">
            <a:avLst/>
          </a:prstGeom>
        </p:spPr>
      </p:pic>
    </p:spTree>
    <p:extLst>
      <p:ext uri="{BB962C8B-B14F-4D97-AF65-F5344CB8AC3E}">
        <p14:creationId xmlns:p14="http://schemas.microsoft.com/office/powerpoint/2010/main" val="1147368753"/>
      </p:ext>
    </p:extLst>
  </p:cSld>
  <p:clrMapOvr>
    <a:masterClrMapping/>
  </p:clrMapOvr>
  <p:extLst>
    <p:ext uri="{DCECCB84-F9BA-43D5-87BE-67443E8EF086}">
      <p15:sldGuideLst xmlns:p15="http://schemas.microsoft.com/office/powerpoint/2012/main">
        <p15:guide id="2" pos="3840">
          <p15:clr>
            <a:srgbClr val="FBAE40"/>
          </p15:clr>
        </p15:guide>
        <p15:guide id="3" pos="3474">
          <p15:clr>
            <a:srgbClr val="FBAE40"/>
          </p15:clr>
        </p15:guide>
        <p15:guide id="4" orient="horz" pos="1276">
          <p15:clr>
            <a:srgbClr val="FBAE40"/>
          </p15:clr>
        </p15:guide>
        <p15:guide id="5" orient="horz" pos="90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ank you slide_logo v1">
    <p:bg>
      <p:bgPr>
        <a:solidFill>
          <a:srgbClr val="FFFFFF"/>
        </a:solidFill>
        <a:effectLst/>
      </p:bgPr>
    </p:bg>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DDAFD599-EF93-6904-6C50-03C1C7B92F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3390"/>
          <a:stretch/>
        </p:blipFill>
        <p:spPr>
          <a:xfrm>
            <a:off x="498197" y="319028"/>
            <a:ext cx="1566909" cy="544002"/>
          </a:xfrm>
          <a:prstGeom prst="rect">
            <a:avLst/>
          </a:prstGeom>
        </p:spPr>
      </p:pic>
      <p:sp>
        <p:nvSpPr>
          <p:cNvPr id="5" name="Title 6">
            <a:extLst>
              <a:ext uri="{FF2B5EF4-FFF2-40B4-BE49-F238E27FC236}">
                <a16:creationId xmlns:a16="http://schemas.microsoft.com/office/drawing/2014/main" id="{B01B2829-96EF-EDD4-F5DC-8F6DFAFBCAD3}"/>
              </a:ext>
            </a:extLst>
          </p:cNvPr>
          <p:cNvSpPr>
            <a:spLocks noGrp="1"/>
          </p:cNvSpPr>
          <p:nvPr>
            <p:ph type="title" hasCustomPrompt="1"/>
          </p:nvPr>
        </p:nvSpPr>
        <p:spPr>
          <a:xfrm>
            <a:off x="607810" y="3423718"/>
            <a:ext cx="3252990" cy="527045"/>
          </a:xfrm>
        </p:spPr>
        <p:txBody>
          <a:bodyPr>
            <a:noAutofit/>
          </a:bodyPr>
          <a:lstStyle>
            <a:lvl1pPr algn="l">
              <a:defRPr sz="3600" b="0" i="0">
                <a:gradFill flip="none" rotWithShape="1">
                  <a:gsLst>
                    <a:gs pos="0">
                      <a:srgbClr val="49C5B1"/>
                    </a:gs>
                    <a:gs pos="82000">
                      <a:srgbClr val="8551C5"/>
                    </a:gs>
                  </a:gsLst>
                  <a:lin ang="10800000" scaled="1"/>
                  <a:tileRect/>
                </a:gradFill>
                <a:latin typeface="Segoe Sans Display" pitchFamily="2" charset="0"/>
                <a:cs typeface="Segoe Sans Display" pitchFamily="2" charset="0"/>
              </a:defRPr>
            </a:lvl1pPr>
          </a:lstStyle>
          <a:p>
            <a:r>
              <a:rPr lang="en-US"/>
              <a:t>Thank you</a:t>
            </a:r>
          </a:p>
        </p:txBody>
      </p:sp>
    </p:spTree>
    <p:extLst>
      <p:ext uri="{BB962C8B-B14F-4D97-AF65-F5344CB8AC3E}">
        <p14:creationId xmlns:p14="http://schemas.microsoft.com/office/powerpoint/2010/main" val="9349944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hank you slide_logo v2">
    <p:bg>
      <p:bgPr>
        <a:solidFill>
          <a:srgbClr val="FFFFFF"/>
        </a:solidFill>
        <a:effectLst/>
      </p:bgPr>
    </p:bg>
    <p:spTree>
      <p:nvGrpSpPr>
        <p:cNvPr id="1" name=""/>
        <p:cNvGrpSpPr/>
        <p:nvPr/>
      </p:nvGrpSpPr>
      <p:grpSpPr>
        <a:xfrm>
          <a:off x="0" y="0"/>
          <a:ext cx="0" cy="0"/>
          <a:chOff x="0" y="0"/>
          <a:chExt cx="0" cy="0"/>
        </a:xfrm>
      </p:grpSpPr>
      <p:pic>
        <p:nvPicPr>
          <p:cNvPr id="26" name="Picture 25" descr="A colorful gradient on a black background&#10;&#10;Description automatically generated">
            <a:extLst>
              <a:ext uri="{FF2B5EF4-FFF2-40B4-BE49-F238E27FC236}">
                <a16:creationId xmlns:a16="http://schemas.microsoft.com/office/drawing/2014/main" id="{D6C2DFF6-28F5-B649-E46C-FF9F0D298CB8}"/>
              </a:ext>
            </a:extLst>
          </p:cNvPr>
          <p:cNvPicPr>
            <a:picLocks noChangeAspect="1"/>
          </p:cNvPicPr>
          <p:nvPr userDrawn="1"/>
        </p:nvPicPr>
        <p:blipFill>
          <a:blip r:embed="rId2"/>
          <a:stretch>
            <a:fillRect/>
          </a:stretch>
        </p:blipFill>
        <p:spPr>
          <a:xfrm>
            <a:off x="6232452" y="2394970"/>
            <a:ext cx="3505200" cy="3619500"/>
          </a:xfrm>
          <a:prstGeom prst="rect">
            <a:avLst/>
          </a:prstGeom>
        </p:spPr>
      </p:pic>
      <p:sp>
        <p:nvSpPr>
          <p:cNvPr id="17" name="Rectangle 16">
            <a:extLst>
              <a:ext uri="{FF2B5EF4-FFF2-40B4-BE49-F238E27FC236}">
                <a16:creationId xmlns:a16="http://schemas.microsoft.com/office/drawing/2014/main" id="{67A38457-5CA0-B034-C984-0BEA0E67A34C}"/>
              </a:ext>
            </a:extLst>
          </p:cNvPr>
          <p:cNvSpPr/>
          <p:nvPr userDrawn="1"/>
        </p:nvSpPr>
        <p:spPr>
          <a:xfrm>
            <a:off x="5316279" y="0"/>
            <a:ext cx="6875721" cy="6858000"/>
          </a:xfrm>
          <a:prstGeom prst="rect">
            <a:avLst/>
          </a:prstGeom>
          <a:gradFill>
            <a:gsLst>
              <a:gs pos="28000">
                <a:schemeClr val="bg1">
                  <a:alpha val="0"/>
                </a:schemeClr>
              </a:gs>
              <a:gs pos="72000">
                <a:srgbClr val="B9DCD2"/>
              </a:gs>
            </a:gsLst>
            <a:lin ang="189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6">
            <a:extLst>
              <a:ext uri="{FF2B5EF4-FFF2-40B4-BE49-F238E27FC236}">
                <a16:creationId xmlns:a16="http://schemas.microsoft.com/office/drawing/2014/main" id="{14E65585-B070-1706-B64C-AAF8F24C2351}"/>
              </a:ext>
            </a:extLst>
          </p:cNvPr>
          <p:cNvSpPr>
            <a:spLocks noGrp="1"/>
          </p:cNvSpPr>
          <p:nvPr>
            <p:ph type="title" hasCustomPrompt="1"/>
          </p:nvPr>
        </p:nvSpPr>
        <p:spPr>
          <a:xfrm>
            <a:off x="607810" y="3423718"/>
            <a:ext cx="3252990" cy="527045"/>
          </a:xfrm>
        </p:spPr>
        <p:txBody>
          <a:bodyPr>
            <a:noAutofit/>
          </a:bodyPr>
          <a:lstStyle>
            <a:lvl1pPr algn="l">
              <a:defRPr sz="3600" b="0" i="0">
                <a:gradFill flip="none" rotWithShape="1">
                  <a:gsLst>
                    <a:gs pos="0">
                      <a:srgbClr val="49C5B1"/>
                    </a:gs>
                    <a:gs pos="82000">
                      <a:srgbClr val="8551C5"/>
                    </a:gs>
                  </a:gsLst>
                  <a:lin ang="10800000" scaled="1"/>
                  <a:tileRect/>
                </a:gradFill>
                <a:latin typeface="Segoe Sans Display" pitchFamily="2" charset="0"/>
                <a:cs typeface="Segoe Sans Display" pitchFamily="2" charset="0"/>
              </a:defRPr>
            </a:lvl1pPr>
          </a:lstStyle>
          <a:p>
            <a:r>
              <a:rPr lang="en-US"/>
              <a:t>Thank you</a:t>
            </a:r>
          </a:p>
        </p:txBody>
      </p:sp>
      <p:cxnSp>
        <p:nvCxnSpPr>
          <p:cNvPr id="4" name="Straight Connector 3">
            <a:extLst>
              <a:ext uri="{FF2B5EF4-FFF2-40B4-BE49-F238E27FC236}">
                <a16:creationId xmlns:a16="http://schemas.microsoft.com/office/drawing/2014/main" id="{7EB9D9B2-00F1-C2B7-C404-FA7C21B403B4}"/>
              </a:ext>
            </a:extLst>
          </p:cNvPr>
          <p:cNvCxnSpPr/>
          <p:nvPr userDrawn="1"/>
        </p:nvCxnSpPr>
        <p:spPr>
          <a:xfrm>
            <a:off x="2254931" y="390752"/>
            <a:ext cx="0" cy="452582"/>
          </a:xfrm>
          <a:prstGeom prst="line">
            <a:avLst/>
          </a:prstGeom>
          <a:ln w="12700">
            <a:solidFill>
              <a:srgbClr val="666666"/>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D29A3AA-40AB-2AD0-D51E-D78633605076}"/>
              </a:ext>
            </a:extLst>
          </p:cNvPr>
          <p:cNvSpPr txBox="1"/>
          <p:nvPr userDrawn="1"/>
        </p:nvSpPr>
        <p:spPr>
          <a:xfrm>
            <a:off x="2400843" y="481864"/>
            <a:ext cx="1471941" cy="307777"/>
          </a:xfrm>
          <a:prstGeom prst="rect">
            <a:avLst/>
          </a:prstGeom>
          <a:noFill/>
        </p:spPr>
        <p:txBody>
          <a:bodyPr wrap="none" rtlCol="0">
            <a:spAutoFit/>
          </a:bodyPr>
          <a:lstStyle/>
          <a:p>
            <a:r>
              <a:rPr lang="en-US" sz="1400" b="0" i="0">
                <a:solidFill>
                  <a:srgbClr val="666666"/>
                </a:solidFill>
                <a:latin typeface="Segoe Sans Display" pitchFamily="2" charset="0"/>
                <a:cs typeface="Segoe Sans Display" pitchFamily="2" charset="0"/>
              </a:rPr>
              <a:t>Microsoft Fabric</a:t>
            </a:r>
          </a:p>
        </p:txBody>
      </p:sp>
      <p:pic>
        <p:nvPicPr>
          <p:cNvPr id="6" name="Picture 4">
            <a:extLst>
              <a:ext uri="{FF2B5EF4-FFF2-40B4-BE49-F238E27FC236}">
                <a16:creationId xmlns:a16="http://schemas.microsoft.com/office/drawing/2014/main" id="{96300E4A-C111-CE0B-330B-B182F57E9BD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 r="-3390"/>
          <a:stretch/>
        </p:blipFill>
        <p:spPr>
          <a:xfrm>
            <a:off x="498197" y="319028"/>
            <a:ext cx="1566909" cy="544002"/>
          </a:xfrm>
          <a:prstGeom prst="rect">
            <a:avLst/>
          </a:prstGeom>
        </p:spPr>
      </p:pic>
      <p:sp>
        <p:nvSpPr>
          <p:cNvPr id="21" name="Picture Placeholder 20">
            <a:extLst>
              <a:ext uri="{FF2B5EF4-FFF2-40B4-BE49-F238E27FC236}">
                <a16:creationId xmlns:a16="http://schemas.microsoft.com/office/drawing/2014/main" id="{11134832-8ACB-10D9-AE0D-177AD4889C6C}"/>
              </a:ext>
            </a:extLst>
          </p:cNvPr>
          <p:cNvSpPr>
            <a:spLocks noGrp="1"/>
          </p:cNvSpPr>
          <p:nvPr>
            <p:ph type="pic" sz="quarter" idx="10"/>
          </p:nvPr>
        </p:nvSpPr>
        <p:spPr>
          <a:xfrm>
            <a:off x="7283450" y="6426"/>
            <a:ext cx="4908550" cy="4706938"/>
          </a:xfrm>
          <a:prstGeom prst="rect">
            <a:avLst/>
          </a:prstGeom>
        </p:spPr>
        <p:txBody>
          <a:bodyPr/>
          <a:lstStyle>
            <a:lvl1pPr>
              <a:defRPr>
                <a:solidFill>
                  <a:schemeClr val="tx1"/>
                </a:solidFill>
              </a:defRPr>
            </a:lvl1pPr>
          </a:lstStyle>
          <a:p>
            <a:r>
              <a:rPr lang="en-US"/>
              <a:t>Click icon to add picture</a:t>
            </a:r>
          </a:p>
        </p:txBody>
      </p:sp>
    </p:spTree>
    <p:extLst>
      <p:ext uri="{BB962C8B-B14F-4D97-AF65-F5344CB8AC3E}">
        <p14:creationId xmlns:p14="http://schemas.microsoft.com/office/powerpoint/2010/main" val="4084528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Appendix Slide">
    <p:bg>
      <p:bgPr>
        <a:gradFill>
          <a:gsLst>
            <a:gs pos="0">
              <a:srgbClr val="49C5B1"/>
            </a:gs>
            <a:gs pos="100000">
              <a:srgbClr val="0078D4"/>
            </a:gs>
          </a:gsLst>
          <a:lin ang="5400000" scaled="1"/>
        </a:gradFill>
        <a:effectLst/>
      </p:bgPr>
    </p:bg>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DCBF74EE-C73A-35DF-577D-87FEEBCB50F8}"/>
              </a:ext>
            </a:extLst>
          </p:cNvPr>
          <p:cNvSpPr>
            <a:spLocks noGrp="1"/>
          </p:cNvSpPr>
          <p:nvPr>
            <p:ph type="title" hasCustomPrompt="1"/>
          </p:nvPr>
        </p:nvSpPr>
        <p:spPr>
          <a:xfrm>
            <a:off x="607810" y="5824018"/>
            <a:ext cx="3532390" cy="527045"/>
          </a:xfrm>
        </p:spPr>
        <p:txBody>
          <a:bodyPr>
            <a:noAutofit/>
          </a:bodyPr>
          <a:lstStyle>
            <a:lvl1pPr algn="l">
              <a:defRPr sz="3600" b="1" i="0">
                <a:solidFill>
                  <a:srgbClr val="FFFFFF"/>
                </a:solidFill>
                <a:latin typeface="Segoe UI Semibold" panose="020B0502040204020203" pitchFamily="34" charset="0"/>
                <a:cs typeface="Segoe UI Semibold" panose="020B0502040204020203" pitchFamily="34" charset="0"/>
              </a:defRPr>
            </a:lvl1pPr>
          </a:lstStyle>
          <a:p>
            <a:r>
              <a:rPr lang="en-US"/>
              <a:t>Appendix</a:t>
            </a:r>
          </a:p>
        </p:txBody>
      </p:sp>
    </p:spTree>
    <p:extLst>
      <p:ext uri="{BB962C8B-B14F-4D97-AF65-F5344CB8AC3E}">
        <p14:creationId xmlns:p14="http://schemas.microsoft.com/office/powerpoint/2010/main" val="705109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photo 2">
    <p:bg>
      <p:bgPr>
        <a:solidFill>
          <a:srgbClr val="FFFDF9"/>
        </a:solidFill>
        <a:effectLst/>
      </p:bgPr>
    </p:bg>
    <p:spTree>
      <p:nvGrpSpPr>
        <p:cNvPr id="1" name=""/>
        <p:cNvGrpSpPr/>
        <p:nvPr/>
      </p:nvGrpSpPr>
      <p:grpSpPr>
        <a:xfrm>
          <a:off x="0" y="0"/>
          <a:ext cx="0" cy="0"/>
          <a:chOff x="0" y="0"/>
          <a:chExt cx="0" cy="0"/>
        </a:xfrm>
      </p:grpSpPr>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2"/>
            <a:srcRect/>
            <a:tile tx="0" ty="0" sx="100000" sy="100000" flip="none" algn="tl"/>
          </a:blipFill>
        </p:spPr>
        <p:txBody>
          <a:bodyPr/>
          <a:lstStyle>
            <a:lvl1pPr marL="0" indent="0">
              <a:buNone/>
              <a:defRPr>
                <a:noFill/>
              </a:defRPr>
            </a:lvl1pPr>
          </a:lstStyle>
          <a:p>
            <a:r>
              <a:rPr lang="en-US"/>
              <a:t>Click icon to add picture</a:t>
            </a:r>
          </a:p>
        </p:txBody>
      </p:sp>
      <p:pic>
        <p:nvPicPr>
          <p:cNvPr id="3" name="Picture 4">
            <a:extLst>
              <a:ext uri="{FF2B5EF4-FFF2-40B4-BE49-F238E27FC236}">
                <a16:creationId xmlns:a16="http://schemas.microsoft.com/office/drawing/2014/main" id="{B165B57F-E77C-D5DA-D0B1-3F42385E9A3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 r="-3390"/>
          <a:stretch/>
        </p:blipFill>
        <p:spPr>
          <a:xfrm>
            <a:off x="498197" y="319028"/>
            <a:ext cx="1566909" cy="544002"/>
          </a:xfrm>
          <a:prstGeom prst="rect">
            <a:avLst/>
          </a:prstGeom>
        </p:spPr>
      </p:pic>
      <p:sp>
        <p:nvSpPr>
          <p:cNvPr id="7" name="Title 1">
            <a:extLst>
              <a:ext uri="{FF2B5EF4-FFF2-40B4-BE49-F238E27FC236}">
                <a16:creationId xmlns:a16="http://schemas.microsoft.com/office/drawing/2014/main" id="{818EAE98-4CF4-9D3C-C8EF-BA1F91A39E1E}"/>
              </a:ext>
            </a:extLst>
          </p:cNvPr>
          <p:cNvSpPr>
            <a:spLocks noGrp="1"/>
          </p:cNvSpPr>
          <p:nvPr>
            <p:ph type="title" hasCustomPrompt="1"/>
          </p:nvPr>
        </p:nvSpPr>
        <p:spPr>
          <a:xfrm>
            <a:off x="588263" y="2189132"/>
            <a:ext cx="4167887" cy="2123658"/>
          </a:xfrm>
        </p:spPr>
        <p:txBody>
          <a:bodyPr wrap="square" anchor="b" anchorCtr="0">
            <a:spAutoFit/>
          </a:bodyPr>
          <a:lstStyle>
            <a:lvl1pPr marL="0" algn="l" defTabSz="932742" rtl="0" eaLnBrk="1" latinLnBrk="0" hangingPunct="1">
              <a:lnSpc>
                <a:spcPct val="100000"/>
              </a:lnSpc>
              <a:spcBef>
                <a:spcPct val="0"/>
              </a:spcBef>
              <a:buNone/>
              <a:defRPr lang="en-US" sz="4400" b="0" i="0" kern="1200" cap="none" spc="-50" baseline="0" dirty="0">
                <a:ln w="3175">
                  <a:noFill/>
                </a:ln>
                <a:solidFill>
                  <a:schemeClr val="accent2"/>
                </a:solidFill>
                <a:effectLst/>
                <a:latin typeface="Segoe Sans Display" pitchFamily="2" charset="0"/>
                <a:ea typeface="+mn-ea"/>
                <a:cs typeface="Segoe Sans Display" pitchFamily="2" charset="0"/>
              </a:defRPr>
            </a:lvl1pPr>
          </a:lstStyle>
          <a:p>
            <a:r>
              <a:rPr lang="en-US"/>
              <a:t>Event name or presentation title </a:t>
            </a:r>
          </a:p>
        </p:txBody>
      </p:sp>
      <p:sp>
        <p:nvSpPr>
          <p:cNvPr id="8" name="Subtitle 2">
            <a:extLst>
              <a:ext uri="{FF2B5EF4-FFF2-40B4-BE49-F238E27FC236}">
                <a16:creationId xmlns:a16="http://schemas.microsoft.com/office/drawing/2014/main" id="{1C56B283-4B6F-453C-155D-E58539CC6D4B}"/>
              </a:ext>
            </a:extLst>
          </p:cNvPr>
          <p:cNvSpPr>
            <a:spLocks noGrp="1"/>
          </p:cNvSpPr>
          <p:nvPr>
            <p:ph type="subTitle" idx="1" hasCustomPrompt="1"/>
          </p:nvPr>
        </p:nvSpPr>
        <p:spPr>
          <a:xfrm>
            <a:off x="584200" y="4696548"/>
            <a:ext cx="4167887" cy="817719"/>
          </a:xfrm>
          <a:prstGeom prst="rect">
            <a:avLst/>
          </a:prstGeom>
        </p:spPr>
        <p:txBody>
          <a:bodyPr>
            <a:noAutofit/>
          </a:bodyPr>
          <a:lstStyle>
            <a:lvl1pPr marL="0" indent="0" algn="l">
              <a:buNone/>
              <a:defRPr sz="1600" b="0" i="0">
                <a:solidFill>
                  <a:srgbClr val="000000"/>
                </a:solidFill>
                <a:latin typeface="Segoe Sans Display" pitchFamily="2" charset="0"/>
                <a:cs typeface="Segoe Sans Display"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814291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4_Large Number Divider 1">
    <p:bg>
      <p:bgPr>
        <a:solidFill>
          <a:srgbClr val="FFFFFF"/>
        </a:solidFill>
        <a:effectLst/>
      </p:bgPr>
    </p:bg>
    <p:spTree>
      <p:nvGrpSpPr>
        <p:cNvPr id="1" name=""/>
        <p:cNvGrpSpPr/>
        <p:nvPr/>
      </p:nvGrpSpPr>
      <p:grpSpPr>
        <a:xfrm>
          <a:off x="0" y="0"/>
          <a:ext cx="0" cy="0"/>
          <a:chOff x="0" y="0"/>
          <a:chExt cx="0" cy="0"/>
        </a:xfrm>
      </p:grpSpPr>
      <p:pic>
        <p:nvPicPr>
          <p:cNvPr id="2" name="Picture 1" descr="A purple circle in the dark&#10;&#10;Description automatically generated">
            <a:extLst>
              <a:ext uri="{FF2B5EF4-FFF2-40B4-BE49-F238E27FC236}">
                <a16:creationId xmlns:a16="http://schemas.microsoft.com/office/drawing/2014/main" id="{3CBEDED0-2F8D-60CB-73EC-D8A926F1B190}"/>
              </a:ext>
            </a:extLst>
          </p:cNvPr>
          <p:cNvPicPr>
            <a:picLocks noChangeAspect="1"/>
          </p:cNvPicPr>
          <p:nvPr userDrawn="1"/>
        </p:nvPicPr>
        <p:blipFill rotWithShape="1">
          <a:blip r:embed="rId2" cstate="print">
            <a:alphaModFix amt="62000"/>
            <a:extLst>
              <a:ext uri="{28A0092B-C50C-407E-A947-70E740481C1C}">
                <a14:useLocalDpi xmlns:a14="http://schemas.microsoft.com/office/drawing/2010/main"/>
              </a:ext>
            </a:extLst>
          </a:blip>
          <a:srcRect t="51535" b="4494"/>
          <a:stretch/>
        </p:blipFill>
        <p:spPr>
          <a:xfrm>
            <a:off x="-539045" y="807238"/>
            <a:ext cx="7730955" cy="6050762"/>
          </a:xfrm>
          <a:prstGeom prst="rect">
            <a:avLst/>
          </a:prstGeom>
        </p:spPr>
      </p:pic>
      <p:sp>
        <p:nvSpPr>
          <p:cNvPr id="3" name="Slide Number Placeholder 5">
            <a:extLst>
              <a:ext uri="{FF2B5EF4-FFF2-40B4-BE49-F238E27FC236}">
                <a16:creationId xmlns:a16="http://schemas.microsoft.com/office/drawing/2014/main" id="{D451A2C5-1E75-8EE3-22E6-59C938C37DB8}"/>
              </a:ext>
            </a:extLst>
          </p:cNvPr>
          <p:cNvSpPr>
            <a:spLocks noGrp="1"/>
          </p:cNvSpPr>
          <p:nvPr>
            <p:ph type="sldNum" sz="quarter" idx="4"/>
          </p:nvPr>
        </p:nvSpPr>
        <p:spPr>
          <a:xfrm>
            <a:off x="607809" y="6311900"/>
            <a:ext cx="399288" cy="365125"/>
          </a:xfrm>
          <a:prstGeom prst="rect">
            <a:avLst/>
          </a:prstGeom>
        </p:spPr>
        <p:txBody>
          <a:bodyPr vert="horz" lIns="91440" tIns="45720" rIns="91440" bIns="45720" rtlCol="0" anchor="ctr"/>
          <a:lstStyle>
            <a:lvl1pPr algn="l">
              <a:defRPr sz="800" b="0" i="0">
                <a:solidFill>
                  <a:schemeClr val="tx1">
                    <a:tint val="75000"/>
                  </a:schemeClr>
                </a:solidFill>
                <a:latin typeface="Segoe Sans Small Semilight" pitchFamily="2" charset="0"/>
                <a:cs typeface="Segoe Sans Small Semilight" pitchFamily="2" charset="0"/>
              </a:defRPr>
            </a:lvl1pPr>
          </a:lstStyle>
          <a:p>
            <a:fld id="{B1356FBF-028C-F74E-A7B4-9B8ED246DD1B}" type="slidenum">
              <a:rPr lang="en-US" smtClean="0"/>
              <a:pPr/>
              <a:t>‹Nº›</a:t>
            </a:fld>
            <a:endParaRPr lang="en-US"/>
          </a:p>
        </p:txBody>
      </p:sp>
      <p:sp>
        <p:nvSpPr>
          <p:cNvPr id="4" name="Footer Placeholder 9">
            <a:extLst>
              <a:ext uri="{FF2B5EF4-FFF2-40B4-BE49-F238E27FC236}">
                <a16:creationId xmlns:a16="http://schemas.microsoft.com/office/drawing/2014/main" id="{7C14C3DD-159F-0E37-FA23-5C89134B7DDF}"/>
              </a:ext>
            </a:extLst>
          </p:cNvPr>
          <p:cNvSpPr>
            <a:spLocks noGrp="1"/>
          </p:cNvSpPr>
          <p:nvPr>
            <p:ph type="ftr" sz="quarter" idx="3"/>
          </p:nvPr>
        </p:nvSpPr>
        <p:spPr>
          <a:xfrm>
            <a:off x="1007097" y="6311900"/>
            <a:ext cx="2078736" cy="365125"/>
          </a:xfrm>
          <a:prstGeom prst="rect">
            <a:avLst/>
          </a:prstGeom>
        </p:spPr>
        <p:txBody>
          <a:bodyPr vert="horz" lIns="91440" tIns="45720" rIns="91440" bIns="45720" rtlCol="0" anchor="ctr"/>
          <a:lstStyle>
            <a:lvl1pPr algn="l">
              <a:defRPr sz="800" b="0" i="0">
                <a:solidFill>
                  <a:schemeClr val="tx1">
                    <a:tint val="75000"/>
                  </a:schemeClr>
                </a:solidFill>
                <a:latin typeface="Segoe Sans Small Semilight" pitchFamily="2" charset="0"/>
                <a:cs typeface="Segoe Sans Small Semilight" pitchFamily="2" charset="0"/>
              </a:defRPr>
            </a:lvl1pPr>
          </a:lstStyle>
          <a:p>
            <a:r>
              <a:rPr lang="en-US"/>
              <a:t>Microsoft Fabric</a:t>
            </a:r>
          </a:p>
        </p:txBody>
      </p:sp>
    </p:spTree>
    <p:extLst>
      <p:ext uri="{BB962C8B-B14F-4D97-AF65-F5344CB8AC3E}">
        <p14:creationId xmlns:p14="http://schemas.microsoft.com/office/powerpoint/2010/main" val="246399678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E7EB12-65FC-643E-0176-52947BFA932E}"/>
              </a:ext>
            </a:extLst>
          </p:cNvPr>
          <p:cNvSpPr>
            <a:spLocks noGrp="1"/>
          </p:cNvSpPr>
          <p:nvPr>
            <p:ph type="sldNum" sz="quarter" idx="10"/>
          </p:nvPr>
        </p:nvSpPr>
        <p:spPr/>
        <p:txBody>
          <a:bodyPr/>
          <a:lstStyle/>
          <a:p>
            <a:fld id="{B1356FBF-028C-F74E-A7B4-9B8ED246DD1B}" type="slidenum">
              <a:rPr lang="en-US" smtClean="0"/>
              <a:pPr/>
              <a:t>‹Nº›</a:t>
            </a:fld>
            <a:endParaRPr lang="en-US"/>
          </a:p>
        </p:txBody>
      </p:sp>
      <p:sp>
        <p:nvSpPr>
          <p:cNvPr id="4" name="Footer Placeholder 3">
            <a:extLst>
              <a:ext uri="{FF2B5EF4-FFF2-40B4-BE49-F238E27FC236}">
                <a16:creationId xmlns:a16="http://schemas.microsoft.com/office/drawing/2014/main" id="{21F17F31-F4C0-C97A-C10B-6C9854C006B5}"/>
              </a:ext>
            </a:extLst>
          </p:cNvPr>
          <p:cNvSpPr>
            <a:spLocks noGrp="1"/>
          </p:cNvSpPr>
          <p:nvPr>
            <p:ph type="ftr" sz="quarter" idx="11"/>
          </p:nvPr>
        </p:nvSpPr>
        <p:spPr/>
        <p:txBody>
          <a:bodyPr/>
          <a:lstStyle/>
          <a:p>
            <a:r>
              <a:rPr lang="en-US"/>
              <a:t>Microsoft Fabric</a:t>
            </a:r>
          </a:p>
        </p:txBody>
      </p:sp>
    </p:spTree>
    <p:extLst>
      <p:ext uri="{BB962C8B-B14F-4D97-AF65-F5344CB8AC3E}">
        <p14:creationId xmlns:p14="http://schemas.microsoft.com/office/powerpoint/2010/main" val="3839367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illustration 1">
    <p:bg>
      <p:bgPr>
        <a:solidFill>
          <a:srgbClr val="FFFDF9"/>
        </a:solidFill>
        <a:effectLst/>
      </p:bgPr>
    </p:bg>
    <p:spTree>
      <p:nvGrpSpPr>
        <p:cNvPr id="1" name=""/>
        <p:cNvGrpSpPr/>
        <p:nvPr/>
      </p:nvGrpSpPr>
      <p:grpSpPr>
        <a:xfrm>
          <a:off x="0" y="0"/>
          <a:ext cx="0" cy="0"/>
          <a:chOff x="0" y="0"/>
          <a:chExt cx="0" cy="0"/>
        </a:xfrm>
      </p:grpSpPr>
      <p:pic>
        <p:nvPicPr>
          <p:cNvPr id="8" name="Picture 7" descr="A colorful object with a half of a half circle&#10;&#10;Description automatically generated with medium confidence">
            <a:extLst>
              <a:ext uri="{FF2B5EF4-FFF2-40B4-BE49-F238E27FC236}">
                <a16:creationId xmlns:a16="http://schemas.microsoft.com/office/drawing/2014/main" id="{CD1AF4A4-385F-FB69-7D75-DFBCB2F611F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F9BCA0CC-E9ED-11FE-A891-26C596BDADD0}"/>
              </a:ext>
            </a:extLst>
          </p:cNvPr>
          <p:cNvSpPr>
            <a:spLocks noGrp="1"/>
          </p:cNvSpPr>
          <p:nvPr>
            <p:ph type="title" hasCustomPrompt="1"/>
          </p:nvPr>
        </p:nvSpPr>
        <p:spPr>
          <a:xfrm>
            <a:off x="7224590" y="1912041"/>
            <a:ext cx="4167887" cy="2123658"/>
          </a:xfrm>
        </p:spPr>
        <p:txBody>
          <a:bodyPr wrap="square" anchor="b" anchorCtr="0">
            <a:spAutoFit/>
          </a:bodyPr>
          <a:lstStyle>
            <a:lvl1pPr marL="0" algn="l" defTabSz="932742" rtl="0" eaLnBrk="1" latinLnBrk="0" hangingPunct="1">
              <a:lnSpc>
                <a:spcPct val="100000"/>
              </a:lnSpc>
              <a:spcBef>
                <a:spcPct val="0"/>
              </a:spcBef>
              <a:buNone/>
              <a:defRPr lang="en-US" sz="4400" b="0" i="0" kern="1200" cap="none" spc="-50" baseline="0" dirty="0">
                <a:ln w="3175">
                  <a:noFill/>
                </a:ln>
                <a:solidFill>
                  <a:schemeClr val="accent2"/>
                </a:solidFill>
                <a:effectLst/>
                <a:latin typeface="Segoe Sans Display" pitchFamily="2" charset="0"/>
                <a:ea typeface="+mn-ea"/>
                <a:cs typeface="Segoe Sans Display" pitchFamily="2" charset="0"/>
              </a:defRPr>
            </a:lvl1pPr>
          </a:lstStyle>
          <a:p>
            <a:r>
              <a:rPr lang="en-US"/>
              <a:t>Event name or presentation title </a:t>
            </a:r>
          </a:p>
        </p:txBody>
      </p:sp>
      <p:sp>
        <p:nvSpPr>
          <p:cNvPr id="10" name="Subtitle 2">
            <a:extLst>
              <a:ext uri="{FF2B5EF4-FFF2-40B4-BE49-F238E27FC236}">
                <a16:creationId xmlns:a16="http://schemas.microsoft.com/office/drawing/2014/main" id="{D083FE30-552E-B4FE-8108-5332511EF23A}"/>
              </a:ext>
            </a:extLst>
          </p:cNvPr>
          <p:cNvSpPr>
            <a:spLocks noGrp="1"/>
          </p:cNvSpPr>
          <p:nvPr>
            <p:ph type="subTitle" idx="1" hasCustomPrompt="1"/>
          </p:nvPr>
        </p:nvSpPr>
        <p:spPr>
          <a:xfrm>
            <a:off x="7220527" y="4419457"/>
            <a:ext cx="4167887" cy="817719"/>
          </a:xfrm>
          <a:prstGeom prst="rect">
            <a:avLst/>
          </a:prstGeom>
        </p:spPr>
        <p:txBody>
          <a:bodyPr>
            <a:noAutofit/>
          </a:bodyPr>
          <a:lstStyle>
            <a:lvl1pPr marL="0" indent="0" algn="l">
              <a:buNone/>
              <a:defRPr sz="1600" b="0" i="0">
                <a:solidFill>
                  <a:srgbClr val="000000"/>
                </a:solidFill>
                <a:latin typeface="Segoe Sans Display" pitchFamily="2" charset="0"/>
                <a:cs typeface="Segoe Sans Display"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1" name="Straight Connector 10">
            <a:extLst>
              <a:ext uri="{FF2B5EF4-FFF2-40B4-BE49-F238E27FC236}">
                <a16:creationId xmlns:a16="http://schemas.microsoft.com/office/drawing/2014/main" id="{C2CCD5B5-A8BB-DED9-8DF4-BAF71E7A8242}"/>
              </a:ext>
            </a:extLst>
          </p:cNvPr>
          <p:cNvCxnSpPr/>
          <p:nvPr userDrawn="1"/>
        </p:nvCxnSpPr>
        <p:spPr>
          <a:xfrm>
            <a:off x="2254931" y="390752"/>
            <a:ext cx="0" cy="452582"/>
          </a:xfrm>
          <a:prstGeom prst="line">
            <a:avLst/>
          </a:prstGeom>
          <a:ln w="12700">
            <a:solidFill>
              <a:srgbClr val="666666"/>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7C2C1CF-19F0-6378-FE56-36892CB124C5}"/>
              </a:ext>
            </a:extLst>
          </p:cNvPr>
          <p:cNvSpPr txBox="1"/>
          <p:nvPr userDrawn="1"/>
        </p:nvSpPr>
        <p:spPr>
          <a:xfrm>
            <a:off x="2400843" y="481864"/>
            <a:ext cx="1471941" cy="307777"/>
          </a:xfrm>
          <a:prstGeom prst="rect">
            <a:avLst/>
          </a:prstGeom>
          <a:noFill/>
        </p:spPr>
        <p:txBody>
          <a:bodyPr wrap="none" rtlCol="0">
            <a:spAutoFit/>
          </a:bodyPr>
          <a:lstStyle/>
          <a:p>
            <a:r>
              <a:rPr lang="en-US" sz="1400" b="0" i="0">
                <a:solidFill>
                  <a:srgbClr val="666666"/>
                </a:solidFill>
                <a:latin typeface="Segoe Sans Display" pitchFamily="2" charset="0"/>
                <a:cs typeface="Segoe Sans Display" pitchFamily="2" charset="0"/>
              </a:rPr>
              <a:t>Microsoft Fabric</a:t>
            </a:r>
          </a:p>
        </p:txBody>
      </p:sp>
      <p:pic>
        <p:nvPicPr>
          <p:cNvPr id="13" name="Picture 4">
            <a:extLst>
              <a:ext uri="{FF2B5EF4-FFF2-40B4-BE49-F238E27FC236}">
                <a16:creationId xmlns:a16="http://schemas.microsoft.com/office/drawing/2014/main" id="{C67532E7-CBC4-3524-5346-33415677C68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 r="-3390"/>
          <a:stretch/>
        </p:blipFill>
        <p:spPr>
          <a:xfrm>
            <a:off x="498197" y="319028"/>
            <a:ext cx="1566909" cy="544002"/>
          </a:xfrm>
          <a:prstGeom prst="rect">
            <a:avLst/>
          </a:prstGeom>
        </p:spPr>
      </p:pic>
    </p:spTree>
    <p:extLst>
      <p:ext uri="{BB962C8B-B14F-4D97-AF65-F5344CB8AC3E}">
        <p14:creationId xmlns:p14="http://schemas.microsoft.com/office/powerpoint/2010/main" val="24355860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illustration 2">
    <p:bg>
      <p:bgPr>
        <a:solidFill>
          <a:srgbClr val="FFFDF9"/>
        </a:solidFill>
        <a:effectLst/>
      </p:bgPr>
    </p:bg>
    <p:spTree>
      <p:nvGrpSpPr>
        <p:cNvPr id="1" name=""/>
        <p:cNvGrpSpPr/>
        <p:nvPr/>
      </p:nvGrpSpPr>
      <p:grpSpPr>
        <a:xfrm>
          <a:off x="0" y="0"/>
          <a:ext cx="0" cy="0"/>
          <a:chOff x="0" y="0"/>
          <a:chExt cx="0" cy="0"/>
        </a:xfrm>
      </p:grpSpPr>
      <p:pic>
        <p:nvPicPr>
          <p:cNvPr id="11" name="Picture 10" descr="A group of colorful objects&#10;&#10;Description automatically generated with medium confidence">
            <a:extLst>
              <a:ext uri="{FF2B5EF4-FFF2-40B4-BE49-F238E27FC236}">
                <a16:creationId xmlns:a16="http://schemas.microsoft.com/office/drawing/2014/main" id="{2832B7B5-6C73-D765-B05E-3768BA5BEB6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7" name="Straight Connector 6">
            <a:extLst>
              <a:ext uri="{FF2B5EF4-FFF2-40B4-BE49-F238E27FC236}">
                <a16:creationId xmlns:a16="http://schemas.microsoft.com/office/drawing/2014/main" id="{1D1F30BD-D62E-69FB-8FCA-0FBFA62ACBD1}"/>
              </a:ext>
            </a:extLst>
          </p:cNvPr>
          <p:cNvCxnSpPr/>
          <p:nvPr userDrawn="1"/>
        </p:nvCxnSpPr>
        <p:spPr>
          <a:xfrm>
            <a:off x="9126785" y="390752"/>
            <a:ext cx="0" cy="452582"/>
          </a:xfrm>
          <a:prstGeom prst="line">
            <a:avLst/>
          </a:prstGeom>
          <a:ln w="12700">
            <a:solidFill>
              <a:srgbClr val="666666"/>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C57C132-871E-B001-2520-C35EFEBE3B66}"/>
              </a:ext>
            </a:extLst>
          </p:cNvPr>
          <p:cNvSpPr txBox="1"/>
          <p:nvPr userDrawn="1"/>
        </p:nvSpPr>
        <p:spPr>
          <a:xfrm>
            <a:off x="9272697" y="481864"/>
            <a:ext cx="1471941" cy="307777"/>
          </a:xfrm>
          <a:prstGeom prst="rect">
            <a:avLst/>
          </a:prstGeom>
          <a:noFill/>
        </p:spPr>
        <p:txBody>
          <a:bodyPr wrap="none" rtlCol="0">
            <a:spAutoFit/>
          </a:bodyPr>
          <a:lstStyle/>
          <a:p>
            <a:r>
              <a:rPr lang="en-US" sz="1400" b="0" i="0">
                <a:solidFill>
                  <a:srgbClr val="666666"/>
                </a:solidFill>
                <a:latin typeface="Segoe Sans Display" pitchFamily="2" charset="0"/>
                <a:cs typeface="Segoe Sans Display" pitchFamily="2" charset="0"/>
              </a:rPr>
              <a:t>Microsoft Fabric</a:t>
            </a:r>
          </a:p>
        </p:txBody>
      </p:sp>
      <p:pic>
        <p:nvPicPr>
          <p:cNvPr id="9" name="Picture 4">
            <a:extLst>
              <a:ext uri="{FF2B5EF4-FFF2-40B4-BE49-F238E27FC236}">
                <a16:creationId xmlns:a16="http://schemas.microsoft.com/office/drawing/2014/main" id="{637478FE-E871-E23A-C7B8-F31933BD72F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 r="-3390"/>
          <a:stretch/>
        </p:blipFill>
        <p:spPr>
          <a:xfrm>
            <a:off x="7370051" y="319028"/>
            <a:ext cx="1566909" cy="544002"/>
          </a:xfrm>
          <a:prstGeom prst="rect">
            <a:avLst/>
          </a:prstGeom>
        </p:spPr>
      </p:pic>
      <p:sp>
        <p:nvSpPr>
          <p:cNvPr id="12" name="Title 1">
            <a:extLst>
              <a:ext uri="{FF2B5EF4-FFF2-40B4-BE49-F238E27FC236}">
                <a16:creationId xmlns:a16="http://schemas.microsoft.com/office/drawing/2014/main" id="{0A99BAC5-322B-F634-A286-9E84A049E64C}"/>
              </a:ext>
            </a:extLst>
          </p:cNvPr>
          <p:cNvSpPr>
            <a:spLocks noGrp="1"/>
          </p:cNvSpPr>
          <p:nvPr>
            <p:ph type="title" hasCustomPrompt="1"/>
          </p:nvPr>
        </p:nvSpPr>
        <p:spPr>
          <a:xfrm>
            <a:off x="7376991" y="2563205"/>
            <a:ext cx="4167887" cy="2123658"/>
          </a:xfrm>
        </p:spPr>
        <p:txBody>
          <a:bodyPr wrap="square" anchor="b" anchorCtr="0">
            <a:spAutoFit/>
          </a:bodyPr>
          <a:lstStyle>
            <a:lvl1pPr marL="0" algn="l" defTabSz="932742" rtl="0" eaLnBrk="1" latinLnBrk="0" hangingPunct="1">
              <a:lnSpc>
                <a:spcPct val="100000"/>
              </a:lnSpc>
              <a:spcBef>
                <a:spcPct val="0"/>
              </a:spcBef>
              <a:buNone/>
              <a:defRPr lang="en-US" sz="4400" b="0" i="0" kern="1200" cap="none" spc="-50" baseline="0" dirty="0">
                <a:ln w="3175">
                  <a:noFill/>
                </a:ln>
                <a:solidFill>
                  <a:schemeClr val="accent2"/>
                </a:solidFill>
                <a:effectLst/>
                <a:latin typeface="Segoe Sans Display" pitchFamily="2" charset="0"/>
                <a:ea typeface="+mn-ea"/>
                <a:cs typeface="Segoe Sans Display" pitchFamily="2" charset="0"/>
              </a:defRPr>
            </a:lvl1pPr>
          </a:lstStyle>
          <a:p>
            <a:r>
              <a:rPr lang="en-US"/>
              <a:t>Event name or presentation title </a:t>
            </a:r>
          </a:p>
        </p:txBody>
      </p:sp>
      <p:sp>
        <p:nvSpPr>
          <p:cNvPr id="13" name="Subtitle 2">
            <a:extLst>
              <a:ext uri="{FF2B5EF4-FFF2-40B4-BE49-F238E27FC236}">
                <a16:creationId xmlns:a16="http://schemas.microsoft.com/office/drawing/2014/main" id="{E738C850-C527-4C78-8D95-980AC70AC8C6}"/>
              </a:ext>
            </a:extLst>
          </p:cNvPr>
          <p:cNvSpPr>
            <a:spLocks noGrp="1"/>
          </p:cNvSpPr>
          <p:nvPr>
            <p:ph type="subTitle" idx="1" hasCustomPrompt="1"/>
          </p:nvPr>
        </p:nvSpPr>
        <p:spPr>
          <a:xfrm>
            <a:off x="7372928" y="5070621"/>
            <a:ext cx="4167887" cy="817719"/>
          </a:xfrm>
          <a:prstGeom prst="rect">
            <a:avLst/>
          </a:prstGeom>
        </p:spPr>
        <p:txBody>
          <a:bodyPr>
            <a:noAutofit/>
          </a:bodyPr>
          <a:lstStyle>
            <a:lvl1pPr marL="0" indent="0" algn="l">
              <a:buNone/>
              <a:defRPr sz="1600" b="0" i="0">
                <a:solidFill>
                  <a:srgbClr val="000000"/>
                </a:solidFill>
                <a:latin typeface="Segoe Sans Display" pitchFamily="2" charset="0"/>
                <a:cs typeface="Segoe Sans Display"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541553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slide">
    <p:bg>
      <p:bgPr>
        <a:solidFill>
          <a:srgbClr val="FDFDFD"/>
        </a:solidFill>
        <a:effectLst/>
      </p:bgPr>
    </p:bg>
    <p:spTree>
      <p:nvGrpSpPr>
        <p:cNvPr id="1" name=""/>
        <p:cNvGrpSpPr/>
        <p:nvPr/>
      </p:nvGrpSpPr>
      <p:grpSpPr>
        <a:xfrm>
          <a:off x="0" y="0"/>
          <a:ext cx="0" cy="0"/>
          <a:chOff x="0" y="0"/>
          <a:chExt cx="0" cy="0"/>
        </a:xfrm>
      </p:grpSpPr>
      <p:sp>
        <p:nvSpPr>
          <p:cNvPr id="5" name="Text Placeholder 102">
            <a:extLst>
              <a:ext uri="{FF2B5EF4-FFF2-40B4-BE49-F238E27FC236}">
                <a16:creationId xmlns:a16="http://schemas.microsoft.com/office/drawing/2014/main" id="{E3E107AA-78FC-65E0-CC15-6AD93D975F45}"/>
              </a:ext>
            </a:extLst>
          </p:cNvPr>
          <p:cNvSpPr>
            <a:spLocks noGrp="1"/>
          </p:cNvSpPr>
          <p:nvPr>
            <p:ph type="body" sz="quarter" idx="22" hasCustomPrompt="1"/>
          </p:nvPr>
        </p:nvSpPr>
        <p:spPr>
          <a:xfrm>
            <a:off x="8582533" y="2874536"/>
            <a:ext cx="2258469" cy="491539"/>
          </a:xfrm>
          <a:prstGeom prst="rect">
            <a:avLst/>
          </a:prstGeom>
        </p:spPr>
        <p:txBody>
          <a:bodyPr>
            <a:normAutofit/>
          </a:bodyPr>
          <a:lstStyle>
            <a:lvl1pPr marL="0" indent="0">
              <a:buNone/>
              <a:defRPr sz="1400" b="0" i="0">
                <a:solidFill>
                  <a:schemeClr val="bg1">
                    <a:lumMod val="50000"/>
                  </a:schemeClr>
                </a:solidFill>
                <a:latin typeface="Segoe Sans Text Light" pitchFamily="2" charset="0"/>
                <a:cs typeface="Segoe Sans Text Light" pitchFamily="2" charset="0"/>
              </a:defRPr>
            </a:lvl1pPr>
          </a:lstStyle>
          <a:p>
            <a:pPr lvl="0"/>
            <a:r>
              <a:rPr lang="en-US"/>
              <a:t>Agenda item 6</a:t>
            </a:r>
          </a:p>
        </p:txBody>
      </p:sp>
      <p:sp>
        <p:nvSpPr>
          <p:cNvPr id="7" name="Text Placeholder 102">
            <a:extLst>
              <a:ext uri="{FF2B5EF4-FFF2-40B4-BE49-F238E27FC236}">
                <a16:creationId xmlns:a16="http://schemas.microsoft.com/office/drawing/2014/main" id="{469B92E2-CE76-01D6-4FFB-4AFBCCAF486E}"/>
              </a:ext>
            </a:extLst>
          </p:cNvPr>
          <p:cNvSpPr>
            <a:spLocks noGrp="1"/>
          </p:cNvSpPr>
          <p:nvPr>
            <p:ph type="body" sz="quarter" idx="26" hasCustomPrompt="1"/>
          </p:nvPr>
        </p:nvSpPr>
        <p:spPr>
          <a:xfrm>
            <a:off x="8579714" y="1469682"/>
            <a:ext cx="2258469" cy="491539"/>
          </a:xfrm>
          <a:prstGeom prst="rect">
            <a:avLst/>
          </a:prstGeom>
        </p:spPr>
        <p:txBody>
          <a:bodyPr>
            <a:normAutofit/>
          </a:bodyPr>
          <a:lstStyle>
            <a:lvl1pPr marL="0" indent="0">
              <a:buNone/>
              <a:defRPr sz="1400" b="0" i="0">
                <a:solidFill>
                  <a:schemeClr val="bg1">
                    <a:lumMod val="50000"/>
                  </a:schemeClr>
                </a:solidFill>
                <a:latin typeface="Segoe Sans Text Light" pitchFamily="2" charset="0"/>
                <a:cs typeface="Segoe Sans Text Light" pitchFamily="2" charset="0"/>
              </a:defRPr>
            </a:lvl1pPr>
          </a:lstStyle>
          <a:p>
            <a:pPr lvl="0"/>
            <a:r>
              <a:rPr lang="en-US"/>
              <a:t>Agenda item 5</a:t>
            </a:r>
          </a:p>
        </p:txBody>
      </p:sp>
      <p:sp>
        <p:nvSpPr>
          <p:cNvPr id="9" name="Text Placeholder 102">
            <a:extLst>
              <a:ext uri="{FF2B5EF4-FFF2-40B4-BE49-F238E27FC236}">
                <a16:creationId xmlns:a16="http://schemas.microsoft.com/office/drawing/2014/main" id="{09EB693E-AFD2-DA4D-65E7-DAC4C311D88D}"/>
              </a:ext>
            </a:extLst>
          </p:cNvPr>
          <p:cNvSpPr>
            <a:spLocks noGrp="1"/>
          </p:cNvSpPr>
          <p:nvPr>
            <p:ph type="body" sz="quarter" idx="29" hasCustomPrompt="1"/>
          </p:nvPr>
        </p:nvSpPr>
        <p:spPr>
          <a:xfrm>
            <a:off x="5573980" y="1469682"/>
            <a:ext cx="2258469" cy="491539"/>
          </a:xfrm>
          <a:prstGeom prst="rect">
            <a:avLst/>
          </a:prstGeom>
        </p:spPr>
        <p:txBody>
          <a:bodyPr>
            <a:normAutofit/>
          </a:bodyPr>
          <a:lstStyle>
            <a:lvl1pPr marL="0" indent="0">
              <a:buNone/>
              <a:defRPr sz="1400" b="0" i="0">
                <a:solidFill>
                  <a:schemeClr val="bg1">
                    <a:lumMod val="50000"/>
                  </a:schemeClr>
                </a:solidFill>
                <a:latin typeface="Segoe Sans Text Light" pitchFamily="2" charset="0"/>
                <a:cs typeface="Segoe Sans Text Light" pitchFamily="2" charset="0"/>
              </a:defRPr>
            </a:lvl1pPr>
          </a:lstStyle>
          <a:p>
            <a:pPr lvl="0"/>
            <a:r>
              <a:rPr lang="en-US"/>
              <a:t>Agenda item 1</a:t>
            </a:r>
          </a:p>
        </p:txBody>
      </p:sp>
      <p:sp>
        <p:nvSpPr>
          <p:cNvPr id="11" name="Text Placeholder 102">
            <a:extLst>
              <a:ext uri="{FF2B5EF4-FFF2-40B4-BE49-F238E27FC236}">
                <a16:creationId xmlns:a16="http://schemas.microsoft.com/office/drawing/2014/main" id="{B3E2FF9C-1D98-949B-6775-F9F676B038F6}"/>
              </a:ext>
            </a:extLst>
          </p:cNvPr>
          <p:cNvSpPr>
            <a:spLocks noGrp="1"/>
          </p:cNvSpPr>
          <p:nvPr>
            <p:ph type="body" sz="quarter" idx="32" hasCustomPrompt="1"/>
          </p:nvPr>
        </p:nvSpPr>
        <p:spPr>
          <a:xfrm>
            <a:off x="5573980" y="2874536"/>
            <a:ext cx="2258469" cy="491539"/>
          </a:xfrm>
          <a:prstGeom prst="rect">
            <a:avLst/>
          </a:prstGeom>
        </p:spPr>
        <p:txBody>
          <a:bodyPr>
            <a:normAutofit/>
          </a:bodyPr>
          <a:lstStyle>
            <a:lvl1pPr marL="0" indent="0">
              <a:buNone/>
              <a:defRPr sz="1400" b="0" i="0">
                <a:solidFill>
                  <a:schemeClr val="bg1">
                    <a:lumMod val="50000"/>
                  </a:schemeClr>
                </a:solidFill>
                <a:latin typeface="Segoe Sans Text Light" pitchFamily="2" charset="0"/>
                <a:cs typeface="Segoe Sans Text Light" pitchFamily="2" charset="0"/>
              </a:defRPr>
            </a:lvl1pPr>
          </a:lstStyle>
          <a:p>
            <a:pPr lvl="0"/>
            <a:r>
              <a:rPr lang="en-US"/>
              <a:t>Agenda item 2</a:t>
            </a:r>
          </a:p>
        </p:txBody>
      </p:sp>
      <p:sp>
        <p:nvSpPr>
          <p:cNvPr id="14" name="Text Placeholder 102">
            <a:extLst>
              <a:ext uri="{FF2B5EF4-FFF2-40B4-BE49-F238E27FC236}">
                <a16:creationId xmlns:a16="http://schemas.microsoft.com/office/drawing/2014/main" id="{C6139151-4CF0-BC78-4163-EB56DB9E5CF5}"/>
              </a:ext>
            </a:extLst>
          </p:cNvPr>
          <p:cNvSpPr>
            <a:spLocks noGrp="1"/>
          </p:cNvSpPr>
          <p:nvPr>
            <p:ph type="body" sz="quarter" idx="35" hasCustomPrompt="1"/>
          </p:nvPr>
        </p:nvSpPr>
        <p:spPr>
          <a:xfrm>
            <a:off x="5573980" y="4254553"/>
            <a:ext cx="2258469" cy="491539"/>
          </a:xfrm>
          <a:prstGeom prst="rect">
            <a:avLst/>
          </a:prstGeom>
        </p:spPr>
        <p:txBody>
          <a:bodyPr>
            <a:normAutofit/>
          </a:bodyPr>
          <a:lstStyle>
            <a:lvl1pPr marL="0" indent="0">
              <a:buNone/>
              <a:defRPr sz="1400" b="0" i="0">
                <a:solidFill>
                  <a:schemeClr val="bg1">
                    <a:lumMod val="50000"/>
                  </a:schemeClr>
                </a:solidFill>
                <a:latin typeface="Segoe Sans Text Light" pitchFamily="2" charset="0"/>
                <a:cs typeface="Segoe Sans Text Light" pitchFamily="2" charset="0"/>
              </a:defRPr>
            </a:lvl1pPr>
          </a:lstStyle>
          <a:p>
            <a:pPr lvl="0"/>
            <a:r>
              <a:rPr lang="en-US"/>
              <a:t>Agenda item 3</a:t>
            </a:r>
          </a:p>
        </p:txBody>
      </p:sp>
      <p:sp>
        <p:nvSpPr>
          <p:cNvPr id="16" name="Text Placeholder 102">
            <a:extLst>
              <a:ext uri="{FF2B5EF4-FFF2-40B4-BE49-F238E27FC236}">
                <a16:creationId xmlns:a16="http://schemas.microsoft.com/office/drawing/2014/main" id="{5C673D86-C7D7-73B4-CA39-343FCE11128A}"/>
              </a:ext>
            </a:extLst>
          </p:cNvPr>
          <p:cNvSpPr>
            <a:spLocks noGrp="1"/>
          </p:cNvSpPr>
          <p:nvPr>
            <p:ph type="body" sz="quarter" idx="38" hasCustomPrompt="1"/>
          </p:nvPr>
        </p:nvSpPr>
        <p:spPr>
          <a:xfrm>
            <a:off x="5573980" y="5659407"/>
            <a:ext cx="2258469" cy="491539"/>
          </a:xfrm>
          <a:prstGeom prst="rect">
            <a:avLst/>
          </a:prstGeom>
        </p:spPr>
        <p:txBody>
          <a:bodyPr>
            <a:normAutofit/>
          </a:bodyPr>
          <a:lstStyle>
            <a:lvl1pPr marL="0" indent="0">
              <a:buNone/>
              <a:defRPr sz="1400" b="0" i="0">
                <a:solidFill>
                  <a:schemeClr val="bg1">
                    <a:lumMod val="50000"/>
                  </a:schemeClr>
                </a:solidFill>
                <a:latin typeface="Segoe Sans Text Light" pitchFamily="2" charset="0"/>
                <a:cs typeface="Segoe Sans Text Light" pitchFamily="2" charset="0"/>
              </a:defRPr>
            </a:lvl1pPr>
          </a:lstStyle>
          <a:p>
            <a:pPr lvl="0"/>
            <a:r>
              <a:rPr lang="en-US"/>
              <a:t>Agenda item 4</a:t>
            </a:r>
          </a:p>
        </p:txBody>
      </p:sp>
      <p:sp>
        <p:nvSpPr>
          <p:cNvPr id="18" name="Text Placeholder 102">
            <a:extLst>
              <a:ext uri="{FF2B5EF4-FFF2-40B4-BE49-F238E27FC236}">
                <a16:creationId xmlns:a16="http://schemas.microsoft.com/office/drawing/2014/main" id="{1BA8EB36-4CB0-2176-1043-3CF64CB151DB}"/>
              </a:ext>
            </a:extLst>
          </p:cNvPr>
          <p:cNvSpPr>
            <a:spLocks noGrp="1"/>
          </p:cNvSpPr>
          <p:nvPr>
            <p:ph type="body" sz="quarter" idx="41" hasCustomPrompt="1"/>
          </p:nvPr>
        </p:nvSpPr>
        <p:spPr>
          <a:xfrm>
            <a:off x="8576895" y="4254553"/>
            <a:ext cx="2258469" cy="491539"/>
          </a:xfrm>
          <a:prstGeom prst="rect">
            <a:avLst/>
          </a:prstGeom>
        </p:spPr>
        <p:txBody>
          <a:bodyPr>
            <a:normAutofit/>
          </a:bodyPr>
          <a:lstStyle>
            <a:lvl1pPr marL="0" indent="0">
              <a:buNone/>
              <a:defRPr sz="1400" b="0" i="0">
                <a:solidFill>
                  <a:schemeClr val="bg1">
                    <a:lumMod val="50000"/>
                  </a:schemeClr>
                </a:solidFill>
                <a:latin typeface="Segoe Sans Text Light" pitchFamily="2" charset="0"/>
                <a:cs typeface="Segoe Sans Text Light" pitchFamily="2" charset="0"/>
              </a:defRPr>
            </a:lvl1pPr>
          </a:lstStyle>
          <a:p>
            <a:pPr lvl="0"/>
            <a:r>
              <a:rPr lang="en-US"/>
              <a:t>Agenda item 7</a:t>
            </a:r>
          </a:p>
        </p:txBody>
      </p:sp>
      <p:sp>
        <p:nvSpPr>
          <p:cNvPr id="19" name="Vertical Text Placeholder 3">
            <a:extLst>
              <a:ext uri="{FF2B5EF4-FFF2-40B4-BE49-F238E27FC236}">
                <a16:creationId xmlns:a16="http://schemas.microsoft.com/office/drawing/2014/main" id="{7DB5842A-6769-6042-73E5-E96E58986DC7}"/>
              </a:ext>
            </a:extLst>
          </p:cNvPr>
          <p:cNvSpPr>
            <a:spLocks noGrp="1"/>
          </p:cNvSpPr>
          <p:nvPr>
            <p:ph type="body" orient="vert" sz="quarter" idx="43" hasCustomPrompt="1"/>
          </p:nvPr>
        </p:nvSpPr>
        <p:spPr>
          <a:xfrm rot="10800000">
            <a:off x="4099201" y="2133600"/>
            <a:ext cx="733158" cy="4017346"/>
          </a:xfrm>
          <a:prstGeom prst="rect">
            <a:avLst/>
          </a:prstGeom>
        </p:spPr>
        <p:txBody>
          <a:bodyPr vert="eaVert">
            <a:noAutofit/>
          </a:bodyPr>
          <a:lstStyle>
            <a:lvl1pPr marL="0" indent="0">
              <a:buNone/>
              <a:defRPr sz="5400" b="0" i="0">
                <a:gradFill flip="none" rotWithShape="1">
                  <a:gsLst>
                    <a:gs pos="50000">
                      <a:srgbClr val="0F5CCA"/>
                    </a:gs>
                    <a:gs pos="100000">
                      <a:srgbClr val="B238BA"/>
                    </a:gs>
                    <a:gs pos="0">
                      <a:srgbClr val="49C5B1"/>
                    </a:gs>
                  </a:gsLst>
                  <a:lin ang="10800000" scaled="1"/>
                  <a:tileRect/>
                </a:gradFill>
                <a:latin typeface="Segoe Sans Display" pitchFamily="2" charset="0"/>
                <a:cs typeface="Segoe Sans Display" pitchFamily="2" charset="0"/>
              </a:defRPr>
            </a:lvl1pPr>
          </a:lstStyle>
          <a:p>
            <a:pPr lvl="0"/>
            <a:r>
              <a:rPr lang="en-US"/>
              <a:t>Content</a:t>
            </a:r>
          </a:p>
        </p:txBody>
      </p:sp>
      <p:sp>
        <p:nvSpPr>
          <p:cNvPr id="23" name="Text Placeholder 102">
            <a:extLst>
              <a:ext uri="{FF2B5EF4-FFF2-40B4-BE49-F238E27FC236}">
                <a16:creationId xmlns:a16="http://schemas.microsoft.com/office/drawing/2014/main" id="{BDDDB236-C91E-787B-E5D7-62DE55BBD108}"/>
              </a:ext>
            </a:extLst>
          </p:cNvPr>
          <p:cNvSpPr>
            <a:spLocks noGrp="1"/>
          </p:cNvSpPr>
          <p:nvPr>
            <p:ph type="body" sz="quarter" idx="45" hasCustomPrompt="1"/>
          </p:nvPr>
        </p:nvSpPr>
        <p:spPr>
          <a:xfrm>
            <a:off x="8576895" y="5659407"/>
            <a:ext cx="2258469" cy="491539"/>
          </a:xfrm>
          <a:prstGeom prst="rect">
            <a:avLst/>
          </a:prstGeom>
        </p:spPr>
        <p:txBody>
          <a:bodyPr>
            <a:normAutofit/>
          </a:bodyPr>
          <a:lstStyle>
            <a:lvl1pPr marL="0" indent="0">
              <a:buNone/>
              <a:defRPr sz="1400" b="0" i="0">
                <a:solidFill>
                  <a:schemeClr val="bg1">
                    <a:lumMod val="50000"/>
                  </a:schemeClr>
                </a:solidFill>
                <a:latin typeface="Segoe Sans Text Light" pitchFamily="2" charset="0"/>
                <a:cs typeface="Segoe Sans Text Light" pitchFamily="2" charset="0"/>
              </a:defRPr>
            </a:lvl1pPr>
          </a:lstStyle>
          <a:p>
            <a:pPr lvl="0"/>
            <a:r>
              <a:rPr lang="en-US"/>
              <a:t>Agenda item 7</a:t>
            </a:r>
          </a:p>
        </p:txBody>
      </p:sp>
      <p:pic>
        <p:nvPicPr>
          <p:cNvPr id="24" name="Picture 23">
            <a:extLst>
              <a:ext uri="{FF2B5EF4-FFF2-40B4-BE49-F238E27FC236}">
                <a16:creationId xmlns:a16="http://schemas.microsoft.com/office/drawing/2014/main" id="{30981612-B8FF-053B-8A01-891114FE7DEB}"/>
              </a:ext>
            </a:extLst>
          </p:cNvPr>
          <p:cNvPicPr>
            <a:picLocks noChangeAspect="1"/>
          </p:cNvPicPr>
          <p:nvPr userDrawn="1"/>
        </p:nvPicPr>
        <p:blipFill>
          <a:blip r:embed="rId2"/>
          <a:srcRect/>
          <a:stretch/>
        </p:blipFill>
        <p:spPr>
          <a:xfrm>
            <a:off x="340827" y="387417"/>
            <a:ext cx="2897431" cy="6083165"/>
          </a:xfrm>
          <a:prstGeom prst="rect">
            <a:avLst/>
          </a:prstGeom>
        </p:spPr>
      </p:pic>
      <p:pic>
        <p:nvPicPr>
          <p:cNvPr id="25" name="Picture 24" descr="A purple and black background&#10;&#10;Description automatically generated">
            <a:extLst>
              <a:ext uri="{FF2B5EF4-FFF2-40B4-BE49-F238E27FC236}">
                <a16:creationId xmlns:a16="http://schemas.microsoft.com/office/drawing/2014/main" id="{85F2F417-73E0-E8F4-E2C1-281629D794B2}"/>
              </a:ext>
            </a:extLst>
          </p:cNvPr>
          <p:cNvPicPr>
            <a:picLocks noChangeAspect="1"/>
          </p:cNvPicPr>
          <p:nvPr userDrawn="1"/>
        </p:nvPicPr>
        <p:blipFill>
          <a:blip r:embed="rId3"/>
          <a:stretch>
            <a:fillRect/>
          </a:stretch>
        </p:blipFill>
        <p:spPr>
          <a:xfrm rot="5400000">
            <a:off x="-499847" y="3372451"/>
            <a:ext cx="4003551" cy="3040865"/>
          </a:xfrm>
          <a:prstGeom prst="rect">
            <a:avLst/>
          </a:prstGeom>
        </p:spPr>
      </p:pic>
      <p:sp>
        <p:nvSpPr>
          <p:cNvPr id="2" name="Text Placeholder 11">
            <a:extLst>
              <a:ext uri="{FF2B5EF4-FFF2-40B4-BE49-F238E27FC236}">
                <a16:creationId xmlns:a16="http://schemas.microsoft.com/office/drawing/2014/main" id="{4F46BD62-6610-222D-413D-8C18FD4D4E3C}"/>
              </a:ext>
            </a:extLst>
          </p:cNvPr>
          <p:cNvSpPr>
            <a:spLocks noGrp="1"/>
          </p:cNvSpPr>
          <p:nvPr>
            <p:ph type="body" sz="quarter" idx="46" hasCustomPrompt="1"/>
          </p:nvPr>
        </p:nvSpPr>
        <p:spPr>
          <a:xfrm>
            <a:off x="5582443" y="1007270"/>
            <a:ext cx="560387" cy="400050"/>
          </a:xfrm>
          <a:prstGeom prst="rect">
            <a:avLst/>
          </a:prstGeom>
        </p:spPr>
        <p:txBody>
          <a:bodyPr/>
          <a:lstStyle>
            <a:lvl1pPr marL="0" indent="0">
              <a:buNone/>
              <a:defRPr sz="2000" b="0" i="0">
                <a:solidFill>
                  <a:srgbClr val="2087AB"/>
                </a:solidFill>
                <a:latin typeface="Segoe Sans Small" pitchFamily="2" charset="0"/>
                <a:cs typeface="Segoe Sans Small"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01</a:t>
            </a:r>
          </a:p>
        </p:txBody>
      </p:sp>
      <p:sp>
        <p:nvSpPr>
          <p:cNvPr id="4" name="Text Placeholder 11">
            <a:extLst>
              <a:ext uri="{FF2B5EF4-FFF2-40B4-BE49-F238E27FC236}">
                <a16:creationId xmlns:a16="http://schemas.microsoft.com/office/drawing/2014/main" id="{4CA619D5-4591-F538-DC7C-948B9555D2A1}"/>
              </a:ext>
            </a:extLst>
          </p:cNvPr>
          <p:cNvSpPr>
            <a:spLocks noGrp="1"/>
          </p:cNvSpPr>
          <p:nvPr>
            <p:ph type="body" sz="quarter" idx="47" hasCustomPrompt="1"/>
          </p:nvPr>
        </p:nvSpPr>
        <p:spPr>
          <a:xfrm>
            <a:off x="8571408" y="1007270"/>
            <a:ext cx="560387" cy="400050"/>
          </a:xfrm>
          <a:prstGeom prst="rect">
            <a:avLst/>
          </a:prstGeom>
        </p:spPr>
        <p:txBody>
          <a:bodyPr/>
          <a:lstStyle>
            <a:lvl1pPr marL="0" indent="0">
              <a:buNone/>
              <a:defRPr sz="2000" b="0" i="0">
                <a:solidFill>
                  <a:srgbClr val="2087AB"/>
                </a:solidFill>
                <a:latin typeface="Segoe Sans Small" pitchFamily="2" charset="0"/>
                <a:cs typeface="Segoe Sans Small"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05</a:t>
            </a:r>
          </a:p>
        </p:txBody>
      </p:sp>
      <p:sp>
        <p:nvSpPr>
          <p:cNvPr id="12" name="Text Placeholder 11">
            <a:extLst>
              <a:ext uri="{FF2B5EF4-FFF2-40B4-BE49-F238E27FC236}">
                <a16:creationId xmlns:a16="http://schemas.microsoft.com/office/drawing/2014/main" id="{1303CCA3-9BC2-7828-8C83-774987606E98}"/>
              </a:ext>
            </a:extLst>
          </p:cNvPr>
          <p:cNvSpPr>
            <a:spLocks noGrp="1"/>
          </p:cNvSpPr>
          <p:nvPr>
            <p:ph type="body" sz="quarter" idx="48" hasCustomPrompt="1"/>
          </p:nvPr>
        </p:nvSpPr>
        <p:spPr>
          <a:xfrm>
            <a:off x="5582443" y="2396222"/>
            <a:ext cx="560387" cy="400050"/>
          </a:xfrm>
          <a:prstGeom prst="rect">
            <a:avLst/>
          </a:prstGeom>
        </p:spPr>
        <p:txBody>
          <a:bodyPr/>
          <a:lstStyle>
            <a:lvl1pPr marL="0" indent="0">
              <a:buNone/>
              <a:defRPr sz="2000" b="0" i="0">
                <a:solidFill>
                  <a:schemeClr val="bg2"/>
                </a:solidFill>
                <a:latin typeface="Segoe Sans Small" pitchFamily="2" charset="0"/>
                <a:cs typeface="Segoe Sans Small"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02</a:t>
            </a:r>
          </a:p>
        </p:txBody>
      </p:sp>
      <p:sp>
        <p:nvSpPr>
          <p:cNvPr id="20" name="Text Placeholder 11">
            <a:extLst>
              <a:ext uri="{FF2B5EF4-FFF2-40B4-BE49-F238E27FC236}">
                <a16:creationId xmlns:a16="http://schemas.microsoft.com/office/drawing/2014/main" id="{DED7CED9-5CD5-DD76-804E-5F1825291031}"/>
              </a:ext>
            </a:extLst>
          </p:cNvPr>
          <p:cNvSpPr>
            <a:spLocks noGrp="1"/>
          </p:cNvSpPr>
          <p:nvPr>
            <p:ph type="body" sz="quarter" idx="49" hasCustomPrompt="1"/>
          </p:nvPr>
        </p:nvSpPr>
        <p:spPr>
          <a:xfrm>
            <a:off x="8571408" y="2396222"/>
            <a:ext cx="560387" cy="400050"/>
          </a:xfrm>
          <a:prstGeom prst="rect">
            <a:avLst/>
          </a:prstGeom>
        </p:spPr>
        <p:txBody>
          <a:bodyPr/>
          <a:lstStyle>
            <a:lvl1pPr marL="0" indent="0">
              <a:buNone/>
              <a:defRPr sz="2000" b="0" i="0">
                <a:solidFill>
                  <a:schemeClr val="bg2"/>
                </a:solidFill>
                <a:latin typeface="Segoe Sans Small" pitchFamily="2" charset="0"/>
                <a:cs typeface="Segoe Sans Small"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06</a:t>
            </a:r>
          </a:p>
        </p:txBody>
      </p:sp>
      <p:sp>
        <p:nvSpPr>
          <p:cNvPr id="22" name="Text Placeholder 11">
            <a:extLst>
              <a:ext uri="{FF2B5EF4-FFF2-40B4-BE49-F238E27FC236}">
                <a16:creationId xmlns:a16="http://schemas.microsoft.com/office/drawing/2014/main" id="{2D1CDCB1-09AE-CA26-F74A-651A4CBB822C}"/>
              </a:ext>
            </a:extLst>
          </p:cNvPr>
          <p:cNvSpPr>
            <a:spLocks noGrp="1"/>
          </p:cNvSpPr>
          <p:nvPr>
            <p:ph type="body" sz="quarter" idx="50" hasCustomPrompt="1"/>
          </p:nvPr>
        </p:nvSpPr>
        <p:spPr>
          <a:xfrm>
            <a:off x="5582443" y="3779723"/>
            <a:ext cx="560387" cy="400050"/>
          </a:xfrm>
          <a:prstGeom prst="rect">
            <a:avLst/>
          </a:prstGeom>
        </p:spPr>
        <p:txBody>
          <a:bodyPr/>
          <a:lstStyle>
            <a:lvl1pPr marL="0" indent="0">
              <a:buNone/>
              <a:defRPr sz="2000" b="0" i="0">
                <a:solidFill>
                  <a:schemeClr val="accent2"/>
                </a:solidFill>
                <a:latin typeface="Segoe Sans Small" pitchFamily="2" charset="0"/>
                <a:cs typeface="Segoe Sans Small"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03</a:t>
            </a:r>
          </a:p>
        </p:txBody>
      </p:sp>
      <p:sp>
        <p:nvSpPr>
          <p:cNvPr id="26" name="Text Placeholder 11">
            <a:extLst>
              <a:ext uri="{FF2B5EF4-FFF2-40B4-BE49-F238E27FC236}">
                <a16:creationId xmlns:a16="http://schemas.microsoft.com/office/drawing/2014/main" id="{C1A275E2-D7A8-0359-303F-59D68F80088C}"/>
              </a:ext>
            </a:extLst>
          </p:cNvPr>
          <p:cNvSpPr>
            <a:spLocks noGrp="1"/>
          </p:cNvSpPr>
          <p:nvPr>
            <p:ph type="body" sz="quarter" idx="51" hasCustomPrompt="1"/>
          </p:nvPr>
        </p:nvSpPr>
        <p:spPr>
          <a:xfrm>
            <a:off x="8571408" y="3779723"/>
            <a:ext cx="560387" cy="400050"/>
          </a:xfrm>
          <a:prstGeom prst="rect">
            <a:avLst/>
          </a:prstGeom>
        </p:spPr>
        <p:txBody>
          <a:bodyPr/>
          <a:lstStyle>
            <a:lvl1pPr marL="0" indent="0">
              <a:buNone/>
              <a:defRPr sz="2000" b="0" i="0">
                <a:solidFill>
                  <a:schemeClr val="accent2"/>
                </a:solidFill>
                <a:latin typeface="Segoe Sans Small" pitchFamily="2" charset="0"/>
                <a:cs typeface="Segoe Sans Small"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07</a:t>
            </a:r>
          </a:p>
        </p:txBody>
      </p:sp>
      <p:sp>
        <p:nvSpPr>
          <p:cNvPr id="27" name="Text Placeholder 11">
            <a:extLst>
              <a:ext uri="{FF2B5EF4-FFF2-40B4-BE49-F238E27FC236}">
                <a16:creationId xmlns:a16="http://schemas.microsoft.com/office/drawing/2014/main" id="{BA587012-BD4A-2795-8AC3-50156A0A8F22}"/>
              </a:ext>
            </a:extLst>
          </p:cNvPr>
          <p:cNvSpPr>
            <a:spLocks noGrp="1"/>
          </p:cNvSpPr>
          <p:nvPr>
            <p:ph type="body" sz="quarter" idx="52" hasCustomPrompt="1"/>
          </p:nvPr>
        </p:nvSpPr>
        <p:spPr>
          <a:xfrm>
            <a:off x="5582443" y="5202148"/>
            <a:ext cx="560387" cy="400050"/>
          </a:xfrm>
          <a:prstGeom prst="rect">
            <a:avLst/>
          </a:prstGeom>
        </p:spPr>
        <p:txBody>
          <a:bodyPr/>
          <a:lstStyle>
            <a:lvl1pPr marL="0" indent="0">
              <a:buNone/>
              <a:defRPr sz="2000" b="0" i="0">
                <a:solidFill>
                  <a:schemeClr val="accent4"/>
                </a:solidFill>
                <a:latin typeface="Segoe Sans Small" pitchFamily="2" charset="0"/>
                <a:cs typeface="Segoe Sans Small"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04</a:t>
            </a:r>
          </a:p>
        </p:txBody>
      </p:sp>
      <p:sp>
        <p:nvSpPr>
          <p:cNvPr id="28" name="Text Placeholder 11">
            <a:extLst>
              <a:ext uri="{FF2B5EF4-FFF2-40B4-BE49-F238E27FC236}">
                <a16:creationId xmlns:a16="http://schemas.microsoft.com/office/drawing/2014/main" id="{D76B1DFF-94E8-2C8F-797E-A905F268B72D}"/>
              </a:ext>
            </a:extLst>
          </p:cNvPr>
          <p:cNvSpPr>
            <a:spLocks noGrp="1"/>
          </p:cNvSpPr>
          <p:nvPr>
            <p:ph type="body" sz="quarter" idx="53" hasCustomPrompt="1"/>
          </p:nvPr>
        </p:nvSpPr>
        <p:spPr>
          <a:xfrm>
            <a:off x="8571408" y="5202148"/>
            <a:ext cx="560387" cy="400050"/>
          </a:xfrm>
          <a:prstGeom prst="rect">
            <a:avLst/>
          </a:prstGeom>
        </p:spPr>
        <p:txBody>
          <a:bodyPr/>
          <a:lstStyle>
            <a:lvl1pPr marL="0" indent="0">
              <a:buNone/>
              <a:defRPr sz="2000" b="0" i="0">
                <a:solidFill>
                  <a:schemeClr val="accent4"/>
                </a:solidFill>
                <a:latin typeface="Segoe Sans Small" pitchFamily="2" charset="0"/>
                <a:cs typeface="Segoe Sans Small"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08</a:t>
            </a:r>
          </a:p>
        </p:txBody>
      </p:sp>
    </p:spTree>
    <p:extLst>
      <p:ext uri="{BB962C8B-B14F-4D97-AF65-F5344CB8AC3E}">
        <p14:creationId xmlns:p14="http://schemas.microsoft.com/office/powerpoint/2010/main" val="4118723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genda slide">
    <p:bg>
      <p:bgPr>
        <a:solidFill>
          <a:srgbClr val="FDFDFD"/>
        </a:solidFill>
        <a:effectLst/>
      </p:bgPr>
    </p:bg>
    <p:spTree>
      <p:nvGrpSpPr>
        <p:cNvPr id="1" name=""/>
        <p:cNvGrpSpPr/>
        <p:nvPr/>
      </p:nvGrpSpPr>
      <p:grpSpPr>
        <a:xfrm>
          <a:off x="0" y="0"/>
          <a:ext cx="0" cy="0"/>
          <a:chOff x="0" y="0"/>
          <a:chExt cx="0" cy="0"/>
        </a:xfrm>
      </p:grpSpPr>
      <p:sp>
        <p:nvSpPr>
          <p:cNvPr id="3" name="Text Placeholder 102">
            <a:extLst>
              <a:ext uri="{FF2B5EF4-FFF2-40B4-BE49-F238E27FC236}">
                <a16:creationId xmlns:a16="http://schemas.microsoft.com/office/drawing/2014/main" id="{CCA6DED0-E4E8-39F1-3DDC-520585B8247C}"/>
              </a:ext>
            </a:extLst>
          </p:cNvPr>
          <p:cNvSpPr>
            <a:spLocks noGrp="1"/>
          </p:cNvSpPr>
          <p:nvPr>
            <p:ph type="body" sz="quarter" idx="22" hasCustomPrompt="1"/>
          </p:nvPr>
        </p:nvSpPr>
        <p:spPr>
          <a:xfrm>
            <a:off x="6023891" y="2698367"/>
            <a:ext cx="2258469" cy="491539"/>
          </a:xfrm>
          <a:prstGeom prst="rect">
            <a:avLst/>
          </a:prstGeom>
        </p:spPr>
        <p:txBody>
          <a:bodyPr>
            <a:normAutofit/>
          </a:bodyPr>
          <a:lstStyle>
            <a:lvl1pPr marL="0" indent="0">
              <a:buNone/>
              <a:defRPr sz="1400" b="0" i="0">
                <a:solidFill>
                  <a:schemeClr val="bg1">
                    <a:lumMod val="50000"/>
                  </a:schemeClr>
                </a:solidFill>
                <a:latin typeface="Segoe Sans Text Light" pitchFamily="2" charset="0"/>
                <a:cs typeface="Segoe Sans Text Light" pitchFamily="2" charset="0"/>
              </a:defRPr>
            </a:lvl1pPr>
          </a:lstStyle>
          <a:p>
            <a:pPr lvl="0"/>
            <a:r>
              <a:rPr lang="en-US"/>
              <a:t>Agenda item 6</a:t>
            </a:r>
          </a:p>
        </p:txBody>
      </p:sp>
      <p:sp>
        <p:nvSpPr>
          <p:cNvPr id="5" name="Text Placeholder 102">
            <a:extLst>
              <a:ext uri="{FF2B5EF4-FFF2-40B4-BE49-F238E27FC236}">
                <a16:creationId xmlns:a16="http://schemas.microsoft.com/office/drawing/2014/main" id="{C407FF1F-2401-E955-68A6-0CFAE2AB1DD5}"/>
              </a:ext>
            </a:extLst>
          </p:cNvPr>
          <p:cNvSpPr>
            <a:spLocks noGrp="1"/>
          </p:cNvSpPr>
          <p:nvPr>
            <p:ph type="body" sz="quarter" idx="26" hasCustomPrompt="1"/>
          </p:nvPr>
        </p:nvSpPr>
        <p:spPr>
          <a:xfrm>
            <a:off x="6021072" y="1293513"/>
            <a:ext cx="2258469" cy="491539"/>
          </a:xfrm>
          <a:prstGeom prst="rect">
            <a:avLst/>
          </a:prstGeom>
        </p:spPr>
        <p:txBody>
          <a:bodyPr>
            <a:normAutofit/>
          </a:bodyPr>
          <a:lstStyle>
            <a:lvl1pPr marL="0" indent="0">
              <a:buNone/>
              <a:defRPr sz="1400" b="0" i="0">
                <a:solidFill>
                  <a:schemeClr val="bg1">
                    <a:lumMod val="50000"/>
                  </a:schemeClr>
                </a:solidFill>
                <a:latin typeface="Segoe Sans Text Light" pitchFamily="2" charset="0"/>
                <a:cs typeface="Segoe Sans Text Light" pitchFamily="2" charset="0"/>
              </a:defRPr>
            </a:lvl1pPr>
          </a:lstStyle>
          <a:p>
            <a:pPr lvl="0"/>
            <a:r>
              <a:rPr lang="en-US"/>
              <a:t>Agenda item 5</a:t>
            </a:r>
          </a:p>
        </p:txBody>
      </p:sp>
      <p:sp>
        <p:nvSpPr>
          <p:cNvPr id="7" name="Text Placeholder 102">
            <a:extLst>
              <a:ext uri="{FF2B5EF4-FFF2-40B4-BE49-F238E27FC236}">
                <a16:creationId xmlns:a16="http://schemas.microsoft.com/office/drawing/2014/main" id="{79BA467C-00FD-FFE5-B6B3-257AD807C32C}"/>
              </a:ext>
            </a:extLst>
          </p:cNvPr>
          <p:cNvSpPr>
            <a:spLocks noGrp="1"/>
          </p:cNvSpPr>
          <p:nvPr>
            <p:ph type="body" sz="quarter" idx="29" hasCustomPrompt="1"/>
          </p:nvPr>
        </p:nvSpPr>
        <p:spPr>
          <a:xfrm>
            <a:off x="3015338" y="1293513"/>
            <a:ext cx="2258469" cy="491539"/>
          </a:xfrm>
          <a:prstGeom prst="rect">
            <a:avLst/>
          </a:prstGeom>
        </p:spPr>
        <p:txBody>
          <a:bodyPr>
            <a:normAutofit/>
          </a:bodyPr>
          <a:lstStyle>
            <a:lvl1pPr marL="0" indent="0">
              <a:buNone/>
              <a:defRPr sz="1400" b="0" i="0">
                <a:solidFill>
                  <a:schemeClr val="bg1">
                    <a:lumMod val="50000"/>
                  </a:schemeClr>
                </a:solidFill>
                <a:latin typeface="Segoe Sans Text Light" pitchFamily="2" charset="0"/>
                <a:cs typeface="Segoe Sans Text Light" pitchFamily="2" charset="0"/>
              </a:defRPr>
            </a:lvl1pPr>
          </a:lstStyle>
          <a:p>
            <a:pPr lvl="0"/>
            <a:r>
              <a:rPr lang="en-US"/>
              <a:t>Agenda item 1</a:t>
            </a:r>
          </a:p>
        </p:txBody>
      </p:sp>
      <p:sp>
        <p:nvSpPr>
          <p:cNvPr id="9" name="Text Placeholder 102">
            <a:extLst>
              <a:ext uri="{FF2B5EF4-FFF2-40B4-BE49-F238E27FC236}">
                <a16:creationId xmlns:a16="http://schemas.microsoft.com/office/drawing/2014/main" id="{B07E0235-FC5D-C1A5-0D05-82C90DAE7154}"/>
              </a:ext>
            </a:extLst>
          </p:cNvPr>
          <p:cNvSpPr>
            <a:spLocks noGrp="1"/>
          </p:cNvSpPr>
          <p:nvPr>
            <p:ph type="body" sz="quarter" idx="32" hasCustomPrompt="1"/>
          </p:nvPr>
        </p:nvSpPr>
        <p:spPr>
          <a:xfrm>
            <a:off x="3015338" y="2698367"/>
            <a:ext cx="2258469" cy="491539"/>
          </a:xfrm>
          <a:prstGeom prst="rect">
            <a:avLst/>
          </a:prstGeom>
        </p:spPr>
        <p:txBody>
          <a:bodyPr>
            <a:normAutofit/>
          </a:bodyPr>
          <a:lstStyle>
            <a:lvl1pPr marL="0" indent="0">
              <a:buNone/>
              <a:defRPr sz="1400" b="0" i="0">
                <a:solidFill>
                  <a:schemeClr val="bg1">
                    <a:lumMod val="50000"/>
                  </a:schemeClr>
                </a:solidFill>
                <a:latin typeface="Segoe Sans Text Light" pitchFamily="2" charset="0"/>
                <a:cs typeface="Segoe Sans Text Light" pitchFamily="2" charset="0"/>
              </a:defRPr>
            </a:lvl1pPr>
          </a:lstStyle>
          <a:p>
            <a:pPr lvl="0"/>
            <a:r>
              <a:rPr lang="en-US"/>
              <a:t>Agenda item 2</a:t>
            </a:r>
          </a:p>
        </p:txBody>
      </p:sp>
      <p:sp>
        <p:nvSpPr>
          <p:cNvPr id="13" name="Text Placeholder 102">
            <a:extLst>
              <a:ext uri="{FF2B5EF4-FFF2-40B4-BE49-F238E27FC236}">
                <a16:creationId xmlns:a16="http://schemas.microsoft.com/office/drawing/2014/main" id="{15EC97A3-A696-A850-DAC3-9B7F156D6435}"/>
              </a:ext>
            </a:extLst>
          </p:cNvPr>
          <p:cNvSpPr>
            <a:spLocks noGrp="1"/>
          </p:cNvSpPr>
          <p:nvPr>
            <p:ph type="body" sz="quarter" idx="35" hasCustomPrompt="1"/>
          </p:nvPr>
        </p:nvSpPr>
        <p:spPr>
          <a:xfrm>
            <a:off x="3015338" y="4078384"/>
            <a:ext cx="2258469" cy="491539"/>
          </a:xfrm>
          <a:prstGeom prst="rect">
            <a:avLst/>
          </a:prstGeom>
        </p:spPr>
        <p:txBody>
          <a:bodyPr>
            <a:normAutofit/>
          </a:bodyPr>
          <a:lstStyle>
            <a:lvl1pPr marL="0" indent="0">
              <a:buNone/>
              <a:defRPr sz="1400" b="0" i="0">
                <a:solidFill>
                  <a:schemeClr val="bg1">
                    <a:lumMod val="50000"/>
                  </a:schemeClr>
                </a:solidFill>
                <a:latin typeface="Segoe Sans Text Light" pitchFamily="2" charset="0"/>
                <a:cs typeface="Segoe Sans Text Light" pitchFamily="2" charset="0"/>
              </a:defRPr>
            </a:lvl1pPr>
          </a:lstStyle>
          <a:p>
            <a:pPr lvl="0"/>
            <a:r>
              <a:rPr lang="en-US"/>
              <a:t>Agenda item 3</a:t>
            </a:r>
          </a:p>
        </p:txBody>
      </p:sp>
      <p:sp>
        <p:nvSpPr>
          <p:cNvPr id="15" name="Text Placeholder 102">
            <a:extLst>
              <a:ext uri="{FF2B5EF4-FFF2-40B4-BE49-F238E27FC236}">
                <a16:creationId xmlns:a16="http://schemas.microsoft.com/office/drawing/2014/main" id="{676A4AA1-3572-4723-1C95-164DF0BCD503}"/>
              </a:ext>
            </a:extLst>
          </p:cNvPr>
          <p:cNvSpPr>
            <a:spLocks noGrp="1"/>
          </p:cNvSpPr>
          <p:nvPr>
            <p:ph type="body" sz="quarter" idx="38" hasCustomPrompt="1"/>
          </p:nvPr>
        </p:nvSpPr>
        <p:spPr>
          <a:xfrm>
            <a:off x="3015338" y="5483238"/>
            <a:ext cx="2258469" cy="491539"/>
          </a:xfrm>
          <a:prstGeom prst="rect">
            <a:avLst/>
          </a:prstGeom>
        </p:spPr>
        <p:txBody>
          <a:bodyPr>
            <a:normAutofit/>
          </a:bodyPr>
          <a:lstStyle>
            <a:lvl1pPr marL="0" indent="0">
              <a:buNone/>
              <a:defRPr sz="1400" b="0" i="0">
                <a:solidFill>
                  <a:schemeClr val="bg1">
                    <a:lumMod val="50000"/>
                  </a:schemeClr>
                </a:solidFill>
                <a:latin typeface="Segoe Sans Text Light" pitchFamily="2" charset="0"/>
                <a:cs typeface="Segoe Sans Text Light" pitchFamily="2" charset="0"/>
              </a:defRPr>
            </a:lvl1pPr>
          </a:lstStyle>
          <a:p>
            <a:pPr lvl="0"/>
            <a:r>
              <a:rPr lang="en-US"/>
              <a:t>Agenda item 4</a:t>
            </a:r>
          </a:p>
        </p:txBody>
      </p:sp>
      <p:sp>
        <p:nvSpPr>
          <p:cNvPr id="17" name="Text Placeholder 102">
            <a:extLst>
              <a:ext uri="{FF2B5EF4-FFF2-40B4-BE49-F238E27FC236}">
                <a16:creationId xmlns:a16="http://schemas.microsoft.com/office/drawing/2014/main" id="{3C367C00-132C-8896-2D13-153A6C7925AD}"/>
              </a:ext>
            </a:extLst>
          </p:cNvPr>
          <p:cNvSpPr>
            <a:spLocks noGrp="1"/>
          </p:cNvSpPr>
          <p:nvPr>
            <p:ph type="body" sz="quarter" idx="41" hasCustomPrompt="1"/>
          </p:nvPr>
        </p:nvSpPr>
        <p:spPr>
          <a:xfrm>
            <a:off x="6018253" y="4078384"/>
            <a:ext cx="2258469" cy="491539"/>
          </a:xfrm>
          <a:prstGeom prst="rect">
            <a:avLst/>
          </a:prstGeom>
        </p:spPr>
        <p:txBody>
          <a:bodyPr>
            <a:normAutofit/>
          </a:bodyPr>
          <a:lstStyle>
            <a:lvl1pPr marL="0" indent="0">
              <a:buNone/>
              <a:defRPr sz="1400" b="0" i="0">
                <a:solidFill>
                  <a:schemeClr val="bg1">
                    <a:lumMod val="50000"/>
                  </a:schemeClr>
                </a:solidFill>
                <a:latin typeface="Segoe Sans Text Light" pitchFamily="2" charset="0"/>
                <a:cs typeface="Segoe Sans Text Light" pitchFamily="2" charset="0"/>
              </a:defRPr>
            </a:lvl1pPr>
          </a:lstStyle>
          <a:p>
            <a:pPr lvl="0"/>
            <a:r>
              <a:rPr lang="en-US"/>
              <a:t>Agenda item 7</a:t>
            </a:r>
          </a:p>
        </p:txBody>
      </p:sp>
      <p:sp>
        <p:nvSpPr>
          <p:cNvPr id="18" name="Vertical Text Placeholder 3">
            <a:extLst>
              <a:ext uri="{FF2B5EF4-FFF2-40B4-BE49-F238E27FC236}">
                <a16:creationId xmlns:a16="http://schemas.microsoft.com/office/drawing/2014/main" id="{D53E8A67-9503-1E6E-F9A3-E01A96712B99}"/>
              </a:ext>
            </a:extLst>
          </p:cNvPr>
          <p:cNvSpPr>
            <a:spLocks noGrp="1"/>
          </p:cNvSpPr>
          <p:nvPr>
            <p:ph type="body" orient="vert" sz="quarter" idx="43" hasCustomPrompt="1"/>
          </p:nvPr>
        </p:nvSpPr>
        <p:spPr>
          <a:xfrm rot="16200000">
            <a:off x="1108509" y="438659"/>
            <a:ext cx="733158" cy="1585970"/>
          </a:xfrm>
          <a:prstGeom prst="rect">
            <a:avLst/>
          </a:prstGeom>
        </p:spPr>
        <p:txBody>
          <a:bodyPr vert="eaVert">
            <a:noAutofit/>
          </a:bodyPr>
          <a:lstStyle>
            <a:lvl1pPr marL="0" indent="0">
              <a:buNone/>
              <a:defRPr sz="3200" b="0" i="0">
                <a:gradFill flip="none" rotWithShape="1">
                  <a:gsLst>
                    <a:gs pos="50000">
                      <a:srgbClr val="0F5CCA"/>
                    </a:gs>
                    <a:gs pos="100000">
                      <a:srgbClr val="B238BA"/>
                    </a:gs>
                    <a:gs pos="0">
                      <a:srgbClr val="49C5B1"/>
                    </a:gs>
                  </a:gsLst>
                  <a:lin ang="10800000" scaled="1"/>
                  <a:tileRect/>
                </a:gradFill>
                <a:latin typeface="Segoe Sans Display" pitchFamily="2" charset="0"/>
                <a:cs typeface="Segoe Sans Display" pitchFamily="2" charset="0"/>
              </a:defRPr>
            </a:lvl1pPr>
          </a:lstStyle>
          <a:p>
            <a:pPr lvl="0"/>
            <a:r>
              <a:rPr lang="en-US"/>
              <a:t>Agenda</a:t>
            </a:r>
          </a:p>
        </p:txBody>
      </p:sp>
      <p:sp>
        <p:nvSpPr>
          <p:cNvPr id="21" name="Text Placeholder 102">
            <a:extLst>
              <a:ext uri="{FF2B5EF4-FFF2-40B4-BE49-F238E27FC236}">
                <a16:creationId xmlns:a16="http://schemas.microsoft.com/office/drawing/2014/main" id="{0051C787-FE09-A6FD-658C-A2AA371B60A0}"/>
              </a:ext>
            </a:extLst>
          </p:cNvPr>
          <p:cNvSpPr>
            <a:spLocks noGrp="1"/>
          </p:cNvSpPr>
          <p:nvPr>
            <p:ph type="body" sz="quarter" idx="45" hasCustomPrompt="1"/>
          </p:nvPr>
        </p:nvSpPr>
        <p:spPr>
          <a:xfrm>
            <a:off x="6018253" y="5483238"/>
            <a:ext cx="2258469" cy="491539"/>
          </a:xfrm>
          <a:prstGeom prst="rect">
            <a:avLst/>
          </a:prstGeom>
        </p:spPr>
        <p:txBody>
          <a:bodyPr>
            <a:normAutofit/>
          </a:bodyPr>
          <a:lstStyle>
            <a:lvl1pPr marL="0" indent="0">
              <a:buNone/>
              <a:defRPr sz="1400" b="0" i="0">
                <a:solidFill>
                  <a:schemeClr val="bg1">
                    <a:lumMod val="50000"/>
                  </a:schemeClr>
                </a:solidFill>
                <a:latin typeface="Segoe Sans Text Light" pitchFamily="2" charset="0"/>
                <a:cs typeface="Segoe Sans Text Light" pitchFamily="2" charset="0"/>
              </a:defRPr>
            </a:lvl1pPr>
          </a:lstStyle>
          <a:p>
            <a:pPr lvl="0"/>
            <a:r>
              <a:rPr lang="en-US"/>
              <a:t>Agenda item 7</a:t>
            </a:r>
          </a:p>
        </p:txBody>
      </p:sp>
      <p:sp>
        <p:nvSpPr>
          <p:cNvPr id="12" name="Text Placeholder 11">
            <a:extLst>
              <a:ext uri="{FF2B5EF4-FFF2-40B4-BE49-F238E27FC236}">
                <a16:creationId xmlns:a16="http://schemas.microsoft.com/office/drawing/2014/main" id="{6C4FB0E4-7942-3FC2-407F-B9500F035E5D}"/>
              </a:ext>
            </a:extLst>
          </p:cNvPr>
          <p:cNvSpPr>
            <a:spLocks noGrp="1"/>
          </p:cNvSpPr>
          <p:nvPr>
            <p:ph type="body" sz="quarter" idx="46" hasCustomPrompt="1"/>
          </p:nvPr>
        </p:nvSpPr>
        <p:spPr>
          <a:xfrm>
            <a:off x="3015338" y="863473"/>
            <a:ext cx="560387" cy="400050"/>
          </a:xfrm>
          <a:prstGeom prst="rect">
            <a:avLst/>
          </a:prstGeom>
        </p:spPr>
        <p:txBody>
          <a:bodyPr/>
          <a:lstStyle>
            <a:lvl1pPr marL="0" indent="0">
              <a:buNone/>
              <a:defRPr sz="2000" b="0" i="0">
                <a:solidFill>
                  <a:srgbClr val="2087AB"/>
                </a:solidFill>
                <a:latin typeface="Segoe Sans Small" pitchFamily="2" charset="0"/>
                <a:cs typeface="Segoe Sans Small"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01</a:t>
            </a:r>
          </a:p>
        </p:txBody>
      </p:sp>
      <p:sp>
        <p:nvSpPr>
          <p:cNvPr id="20" name="Text Placeholder 11">
            <a:extLst>
              <a:ext uri="{FF2B5EF4-FFF2-40B4-BE49-F238E27FC236}">
                <a16:creationId xmlns:a16="http://schemas.microsoft.com/office/drawing/2014/main" id="{D063535B-A7D0-15D4-B5A1-594D2F4162A5}"/>
              </a:ext>
            </a:extLst>
          </p:cNvPr>
          <p:cNvSpPr>
            <a:spLocks noGrp="1"/>
          </p:cNvSpPr>
          <p:nvPr>
            <p:ph type="body" sz="quarter" idx="47" hasCustomPrompt="1"/>
          </p:nvPr>
        </p:nvSpPr>
        <p:spPr>
          <a:xfrm>
            <a:off x="6004303" y="863473"/>
            <a:ext cx="560387" cy="400050"/>
          </a:xfrm>
          <a:prstGeom prst="rect">
            <a:avLst/>
          </a:prstGeom>
        </p:spPr>
        <p:txBody>
          <a:bodyPr/>
          <a:lstStyle>
            <a:lvl1pPr marL="0" indent="0">
              <a:buNone/>
              <a:defRPr sz="2000" b="0" i="0">
                <a:solidFill>
                  <a:srgbClr val="2087AB"/>
                </a:solidFill>
                <a:latin typeface="Segoe Sans Small" pitchFamily="2" charset="0"/>
                <a:cs typeface="Segoe Sans Small"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05</a:t>
            </a:r>
          </a:p>
        </p:txBody>
      </p:sp>
      <p:sp>
        <p:nvSpPr>
          <p:cNvPr id="22" name="Text Placeholder 11">
            <a:extLst>
              <a:ext uri="{FF2B5EF4-FFF2-40B4-BE49-F238E27FC236}">
                <a16:creationId xmlns:a16="http://schemas.microsoft.com/office/drawing/2014/main" id="{8D9099A6-3B0A-9464-367E-D5A8E455A408}"/>
              </a:ext>
            </a:extLst>
          </p:cNvPr>
          <p:cNvSpPr>
            <a:spLocks noGrp="1"/>
          </p:cNvSpPr>
          <p:nvPr>
            <p:ph type="body" sz="quarter" idx="48" hasCustomPrompt="1"/>
          </p:nvPr>
        </p:nvSpPr>
        <p:spPr>
          <a:xfrm>
            <a:off x="3015338" y="2252425"/>
            <a:ext cx="560387" cy="400050"/>
          </a:xfrm>
          <a:prstGeom prst="rect">
            <a:avLst/>
          </a:prstGeom>
        </p:spPr>
        <p:txBody>
          <a:bodyPr/>
          <a:lstStyle>
            <a:lvl1pPr marL="0" indent="0">
              <a:buNone/>
              <a:defRPr sz="2000" b="0" i="0">
                <a:solidFill>
                  <a:schemeClr val="bg2"/>
                </a:solidFill>
                <a:latin typeface="Segoe Sans Small" pitchFamily="2" charset="0"/>
                <a:cs typeface="Segoe Sans Small"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02</a:t>
            </a:r>
          </a:p>
        </p:txBody>
      </p:sp>
      <p:sp>
        <p:nvSpPr>
          <p:cNvPr id="23" name="Text Placeholder 11">
            <a:extLst>
              <a:ext uri="{FF2B5EF4-FFF2-40B4-BE49-F238E27FC236}">
                <a16:creationId xmlns:a16="http://schemas.microsoft.com/office/drawing/2014/main" id="{07AC5969-ACBC-CD3B-958B-C4688327203B}"/>
              </a:ext>
            </a:extLst>
          </p:cNvPr>
          <p:cNvSpPr>
            <a:spLocks noGrp="1"/>
          </p:cNvSpPr>
          <p:nvPr>
            <p:ph type="body" sz="quarter" idx="49" hasCustomPrompt="1"/>
          </p:nvPr>
        </p:nvSpPr>
        <p:spPr>
          <a:xfrm>
            <a:off x="6004303" y="2252425"/>
            <a:ext cx="560387" cy="400050"/>
          </a:xfrm>
          <a:prstGeom prst="rect">
            <a:avLst/>
          </a:prstGeom>
        </p:spPr>
        <p:txBody>
          <a:bodyPr/>
          <a:lstStyle>
            <a:lvl1pPr marL="0" indent="0">
              <a:buNone/>
              <a:defRPr sz="2000" b="0" i="0">
                <a:solidFill>
                  <a:schemeClr val="bg2"/>
                </a:solidFill>
                <a:latin typeface="Segoe Sans Small" pitchFamily="2" charset="0"/>
                <a:cs typeface="Segoe Sans Small"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06</a:t>
            </a:r>
          </a:p>
        </p:txBody>
      </p:sp>
      <p:sp>
        <p:nvSpPr>
          <p:cNvPr id="24" name="Text Placeholder 11">
            <a:extLst>
              <a:ext uri="{FF2B5EF4-FFF2-40B4-BE49-F238E27FC236}">
                <a16:creationId xmlns:a16="http://schemas.microsoft.com/office/drawing/2014/main" id="{AB03BDC5-976E-FC84-E7E5-F83B89DAEC42}"/>
              </a:ext>
            </a:extLst>
          </p:cNvPr>
          <p:cNvSpPr>
            <a:spLocks noGrp="1"/>
          </p:cNvSpPr>
          <p:nvPr>
            <p:ph type="body" sz="quarter" idx="50" hasCustomPrompt="1"/>
          </p:nvPr>
        </p:nvSpPr>
        <p:spPr>
          <a:xfrm>
            <a:off x="3015338" y="3635926"/>
            <a:ext cx="560387" cy="400050"/>
          </a:xfrm>
          <a:prstGeom prst="rect">
            <a:avLst/>
          </a:prstGeom>
        </p:spPr>
        <p:txBody>
          <a:bodyPr/>
          <a:lstStyle>
            <a:lvl1pPr marL="0" indent="0">
              <a:buNone/>
              <a:defRPr sz="2000" b="0" i="0">
                <a:solidFill>
                  <a:schemeClr val="accent2"/>
                </a:solidFill>
                <a:latin typeface="Segoe Sans Small" pitchFamily="2" charset="0"/>
                <a:cs typeface="Segoe Sans Small"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03</a:t>
            </a:r>
          </a:p>
        </p:txBody>
      </p:sp>
      <p:sp>
        <p:nvSpPr>
          <p:cNvPr id="25" name="Text Placeholder 11">
            <a:extLst>
              <a:ext uri="{FF2B5EF4-FFF2-40B4-BE49-F238E27FC236}">
                <a16:creationId xmlns:a16="http://schemas.microsoft.com/office/drawing/2014/main" id="{DD404668-7BFF-9D81-116D-D664F55583DC}"/>
              </a:ext>
            </a:extLst>
          </p:cNvPr>
          <p:cNvSpPr>
            <a:spLocks noGrp="1"/>
          </p:cNvSpPr>
          <p:nvPr>
            <p:ph type="body" sz="quarter" idx="51" hasCustomPrompt="1"/>
          </p:nvPr>
        </p:nvSpPr>
        <p:spPr>
          <a:xfrm>
            <a:off x="6004303" y="3635926"/>
            <a:ext cx="560387" cy="400050"/>
          </a:xfrm>
          <a:prstGeom prst="rect">
            <a:avLst/>
          </a:prstGeom>
        </p:spPr>
        <p:txBody>
          <a:bodyPr/>
          <a:lstStyle>
            <a:lvl1pPr marL="0" indent="0">
              <a:buNone/>
              <a:defRPr sz="2000" b="0" i="0">
                <a:solidFill>
                  <a:schemeClr val="accent2"/>
                </a:solidFill>
                <a:latin typeface="Segoe Sans Small" pitchFamily="2" charset="0"/>
                <a:cs typeface="Segoe Sans Small"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07</a:t>
            </a:r>
          </a:p>
        </p:txBody>
      </p:sp>
      <p:sp>
        <p:nvSpPr>
          <p:cNvPr id="26" name="Text Placeholder 11">
            <a:extLst>
              <a:ext uri="{FF2B5EF4-FFF2-40B4-BE49-F238E27FC236}">
                <a16:creationId xmlns:a16="http://schemas.microsoft.com/office/drawing/2014/main" id="{EF450C48-9DBC-7E11-76BF-521C525AD0C0}"/>
              </a:ext>
            </a:extLst>
          </p:cNvPr>
          <p:cNvSpPr>
            <a:spLocks noGrp="1"/>
          </p:cNvSpPr>
          <p:nvPr>
            <p:ph type="body" sz="quarter" idx="52" hasCustomPrompt="1"/>
          </p:nvPr>
        </p:nvSpPr>
        <p:spPr>
          <a:xfrm>
            <a:off x="3015338" y="5058351"/>
            <a:ext cx="560387" cy="400050"/>
          </a:xfrm>
          <a:prstGeom prst="rect">
            <a:avLst/>
          </a:prstGeom>
        </p:spPr>
        <p:txBody>
          <a:bodyPr/>
          <a:lstStyle>
            <a:lvl1pPr marL="0" indent="0">
              <a:buNone/>
              <a:defRPr sz="2000" b="0" i="0">
                <a:solidFill>
                  <a:schemeClr val="accent4"/>
                </a:solidFill>
                <a:latin typeface="Segoe Sans Small" pitchFamily="2" charset="0"/>
                <a:cs typeface="Segoe Sans Small"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04</a:t>
            </a:r>
          </a:p>
        </p:txBody>
      </p:sp>
      <p:sp>
        <p:nvSpPr>
          <p:cNvPr id="27" name="Text Placeholder 11">
            <a:extLst>
              <a:ext uri="{FF2B5EF4-FFF2-40B4-BE49-F238E27FC236}">
                <a16:creationId xmlns:a16="http://schemas.microsoft.com/office/drawing/2014/main" id="{C59416B7-40A3-0E61-131F-614A2055DC63}"/>
              </a:ext>
            </a:extLst>
          </p:cNvPr>
          <p:cNvSpPr>
            <a:spLocks noGrp="1"/>
          </p:cNvSpPr>
          <p:nvPr>
            <p:ph type="body" sz="quarter" idx="53" hasCustomPrompt="1"/>
          </p:nvPr>
        </p:nvSpPr>
        <p:spPr>
          <a:xfrm>
            <a:off x="6004303" y="5058351"/>
            <a:ext cx="560387" cy="400050"/>
          </a:xfrm>
          <a:prstGeom prst="rect">
            <a:avLst/>
          </a:prstGeom>
        </p:spPr>
        <p:txBody>
          <a:bodyPr/>
          <a:lstStyle>
            <a:lvl1pPr marL="0" indent="0">
              <a:buNone/>
              <a:defRPr sz="2000" b="0" i="0">
                <a:solidFill>
                  <a:schemeClr val="accent4"/>
                </a:solidFill>
                <a:latin typeface="Segoe Sans Small" pitchFamily="2" charset="0"/>
                <a:cs typeface="Segoe Sans Small"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08</a:t>
            </a:r>
          </a:p>
        </p:txBody>
      </p:sp>
    </p:spTree>
    <p:extLst>
      <p:ext uri="{BB962C8B-B14F-4D97-AF65-F5344CB8AC3E}">
        <p14:creationId xmlns:p14="http://schemas.microsoft.com/office/powerpoint/2010/main" val="4220400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Section title slide">
    <p:bg>
      <p:bgPr>
        <a:solidFill>
          <a:srgbClr val="F5F1E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D13610-D10C-7EDB-D184-A911B7E3757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 Placeholder 15">
            <a:extLst>
              <a:ext uri="{FF2B5EF4-FFF2-40B4-BE49-F238E27FC236}">
                <a16:creationId xmlns:a16="http://schemas.microsoft.com/office/drawing/2014/main" id="{6BD9C85B-EC8F-D695-0FA1-6791980AB257}"/>
              </a:ext>
            </a:extLst>
          </p:cNvPr>
          <p:cNvSpPr>
            <a:spLocks noGrp="1"/>
          </p:cNvSpPr>
          <p:nvPr>
            <p:ph type="body" sz="quarter" idx="11" hasCustomPrompt="1"/>
          </p:nvPr>
        </p:nvSpPr>
        <p:spPr>
          <a:xfrm>
            <a:off x="7199551" y="4038049"/>
            <a:ext cx="3231416" cy="1398587"/>
          </a:xfrm>
          <a:prstGeom prst="rect">
            <a:avLst/>
          </a:prstGeom>
        </p:spPr>
        <p:txBody>
          <a:bodyPr>
            <a:normAutofit/>
          </a:bodyPr>
          <a:lstStyle>
            <a:lvl1pPr marL="0" indent="0">
              <a:buNone/>
              <a:defRPr sz="3200" b="0" i="0">
                <a:solidFill>
                  <a:srgbClr val="B238BA"/>
                </a:solidFill>
                <a:latin typeface="Segoe Sans Display" pitchFamily="2" charset="0"/>
                <a:cs typeface="Segoe Sans Display" pitchFamily="2" charset="0"/>
              </a:defRPr>
            </a:lvl1pPr>
          </a:lstStyle>
          <a:p>
            <a:pPr lvl="0"/>
            <a:r>
              <a:rPr lang="en-US"/>
              <a:t>Section title one</a:t>
            </a:r>
          </a:p>
        </p:txBody>
      </p:sp>
    </p:spTree>
    <p:extLst>
      <p:ext uri="{BB962C8B-B14F-4D97-AF65-F5344CB8AC3E}">
        <p14:creationId xmlns:p14="http://schemas.microsoft.com/office/powerpoint/2010/main" val="27862420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DF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0E9EE7-FB3C-7D1F-A2DB-596E0938886E}"/>
              </a:ext>
            </a:extLst>
          </p:cNvPr>
          <p:cNvSpPr>
            <a:spLocks noGrp="1"/>
          </p:cNvSpPr>
          <p:nvPr>
            <p:ph type="title"/>
          </p:nvPr>
        </p:nvSpPr>
        <p:spPr>
          <a:xfrm>
            <a:off x="607809" y="365125"/>
            <a:ext cx="10515600" cy="1325563"/>
          </a:xfrm>
          <a:prstGeom prst="rect">
            <a:avLst/>
          </a:prstGeom>
        </p:spPr>
        <p:txBody>
          <a:bodyPr vert="horz" lIns="91440" tIns="45720" rIns="91440" bIns="45720" rtlCol="0" anchor="ctr">
            <a:normAutofit/>
          </a:bodyPr>
          <a:lstStyle/>
          <a:p>
            <a:r>
              <a:rPr lang="en-US"/>
              <a:t>Title Slides</a:t>
            </a:r>
          </a:p>
        </p:txBody>
      </p:sp>
      <p:sp>
        <p:nvSpPr>
          <p:cNvPr id="6" name="Slide Number Placeholder 5">
            <a:extLst>
              <a:ext uri="{FF2B5EF4-FFF2-40B4-BE49-F238E27FC236}">
                <a16:creationId xmlns:a16="http://schemas.microsoft.com/office/drawing/2014/main" id="{6127FA82-318A-3A34-2934-24B034B5805F}"/>
              </a:ext>
            </a:extLst>
          </p:cNvPr>
          <p:cNvSpPr>
            <a:spLocks noGrp="1"/>
          </p:cNvSpPr>
          <p:nvPr>
            <p:ph type="sldNum" sz="quarter" idx="4"/>
          </p:nvPr>
        </p:nvSpPr>
        <p:spPr>
          <a:xfrm>
            <a:off x="607809" y="6311900"/>
            <a:ext cx="399288" cy="365125"/>
          </a:xfrm>
          <a:prstGeom prst="rect">
            <a:avLst/>
          </a:prstGeom>
        </p:spPr>
        <p:txBody>
          <a:bodyPr vert="horz" lIns="91440" tIns="45720" rIns="91440" bIns="45720" rtlCol="0" anchor="ctr"/>
          <a:lstStyle>
            <a:lvl1pPr algn="l">
              <a:defRPr sz="800" b="0" i="0">
                <a:solidFill>
                  <a:schemeClr val="tx1">
                    <a:tint val="75000"/>
                  </a:schemeClr>
                </a:solidFill>
                <a:latin typeface="Segoe Sans Small Semilight" pitchFamily="2" charset="0"/>
                <a:cs typeface="Segoe Sans Small Semilight" pitchFamily="2" charset="0"/>
              </a:defRPr>
            </a:lvl1pPr>
          </a:lstStyle>
          <a:p>
            <a:fld id="{B1356FBF-028C-F74E-A7B4-9B8ED246DD1B}" type="slidenum">
              <a:rPr lang="en-US" smtClean="0"/>
              <a:pPr/>
              <a:t>‹Nº›</a:t>
            </a:fld>
            <a:endParaRPr lang="en-US"/>
          </a:p>
        </p:txBody>
      </p:sp>
      <p:sp>
        <p:nvSpPr>
          <p:cNvPr id="10" name="Footer Placeholder 9">
            <a:extLst>
              <a:ext uri="{FF2B5EF4-FFF2-40B4-BE49-F238E27FC236}">
                <a16:creationId xmlns:a16="http://schemas.microsoft.com/office/drawing/2014/main" id="{8E92EE12-E16C-066A-7EFA-7E3A5BF6D573}"/>
              </a:ext>
            </a:extLst>
          </p:cNvPr>
          <p:cNvSpPr>
            <a:spLocks noGrp="1"/>
          </p:cNvSpPr>
          <p:nvPr>
            <p:ph type="ftr" sz="quarter" idx="3"/>
          </p:nvPr>
        </p:nvSpPr>
        <p:spPr>
          <a:xfrm>
            <a:off x="1007097" y="6311900"/>
            <a:ext cx="2078736" cy="365125"/>
          </a:xfrm>
          <a:prstGeom prst="rect">
            <a:avLst/>
          </a:prstGeom>
        </p:spPr>
        <p:txBody>
          <a:bodyPr vert="horz" lIns="91440" tIns="45720" rIns="91440" bIns="45720" rtlCol="0" anchor="ctr"/>
          <a:lstStyle>
            <a:lvl1pPr algn="l">
              <a:defRPr sz="800" b="0" i="0">
                <a:solidFill>
                  <a:schemeClr val="tx1">
                    <a:tint val="75000"/>
                  </a:schemeClr>
                </a:solidFill>
                <a:latin typeface="Segoe Sans Small Semilight" pitchFamily="2" charset="0"/>
                <a:cs typeface="Segoe Sans Small Semilight" pitchFamily="2" charset="0"/>
              </a:defRPr>
            </a:lvl1pPr>
          </a:lstStyle>
          <a:p>
            <a:r>
              <a:rPr lang="en-US"/>
              <a:t>Microsoft Fabric</a:t>
            </a:r>
          </a:p>
        </p:txBody>
      </p:sp>
    </p:spTree>
    <p:extLst>
      <p:ext uri="{BB962C8B-B14F-4D97-AF65-F5344CB8AC3E}">
        <p14:creationId xmlns:p14="http://schemas.microsoft.com/office/powerpoint/2010/main" val="4098733168"/>
      </p:ext>
    </p:extLst>
  </p:cSld>
  <p:clrMap bg1="lt1" tx1="dk1" bg2="lt2" tx2="dk2" accent1="accent1" accent2="accent2" accent3="accent3" accent4="accent4" accent5="accent5" accent6="accent6" hlink="hlink" folHlink="folHlink"/>
  <p:sldLayoutIdLst>
    <p:sldLayoutId id="2147483675" r:id="rId1"/>
    <p:sldLayoutId id="2147483649" r:id="rId2"/>
    <p:sldLayoutId id="2147483798" r:id="rId3"/>
    <p:sldLayoutId id="2147483799" r:id="rId4"/>
    <p:sldLayoutId id="2147483800" r:id="rId5"/>
    <p:sldLayoutId id="2147483801" r:id="rId6"/>
    <p:sldLayoutId id="2147483670" r:id="rId7"/>
    <p:sldLayoutId id="2147483650" r:id="rId8"/>
    <p:sldLayoutId id="2147483848" r:id="rId9"/>
    <p:sldLayoutId id="2147483850" r:id="rId10"/>
    <p:sldLayoutId id="2147483849" r:id="rId11"/>
    <p:sldLayoutId id="2147483851" r:id="rId12"/>
    <p:sldLayoutId id="2147483852" r:id="rId13"/>
    <p:sldLayoutId id="2147483794" r:id="rId14"/>
    <p:sldLayoutId id="2147483652" r:id="rId15"/>
    <p:sldLayoutId id="2147483790" r:id="rId16"/>
    <p:sldLayoutId id="2147483839" r:id="rId17"/>
    <p:sldLayoutId id="2147483840" r:id="rId18"/>
    <p:sldLayoutId id="2147483841" r:id="rId19"/>
    <p:sldLayoutId id="2147483842" r:id="rId20"/>
    <p:sldLayoutId id="2147483843" r:id="rId21"/>
    <p:sldLayoutId id="2147483844" r:id="rId22"/>
    <p:sldLayoutId id="2147483845" r:id="rId23"/>
    <p:sldLayoutId id="2147483846" r:id="rId24"/>
    <p:sldLayoutId id="2147483847" r:id="rId25"/>
    <p:sldLayoutId id="2147483853" r:id="rId26"/>
    <p:sldLayoutId id="2147483856" r:id="rId27"/>
    <p:sldLayoutId id="2147483854" r:id="rId28"/>
    <p:sldLayoutId id="2147483855" r:id="rId29"/>
    <p:sldLayoutId id="2147483745" r:id="rId30"/>
    <p:sldLayoutId id="2147483792" r:id="rId31"/>
    <p:sldLayoutId id="2147483665" r:id="rId32"/>
    <p:sldLayoutId id="2147483793" r:id="rId33"/>
    <p:sldLayoutId id="2147483795" r:id="rId34"/>
    <p:sldLayoutId id="2147483828" r:id="rId35"/>
    <p:sldLayoutId id="2147483829" r:id="rId36"/>
    <p:sldLayoutId id="2147483667" r:id="rId37"/>
    <p:sldLayoutId id="2147483775" r:id="rId38"/>
    <p:sldLayoutId id="2147483671" r:id="rId39"/>
    <p:sldLayoutId id="2147483796" r:id="rId40"/>
    <p:sldLayoutId id="2147483791" r:id="rId41"/>
  </p:sldLayoutIdLst>
  <p:hf hdr="0" dt="0"/>
  <p:txStyles>
    <p:titleStyle>
      <a:lvl1pPr algn="l" defTabSz="914400" rtl="0" eaLnBrk="1" latinLnBrk="0" hangingPunct="1">
        <a:lnSpc>
          <a:spcPct val="90000"/>
        </a:lnSpc>
        <a:spcBef>
          <a:spcPct val="0"/>
        </a:spcBef>
        <a:buNone/>
        <a:defRPr sz="3200" b="0" i="0" kern="1200">
          <a:solidFill>
            <a:schemeClr val="tx1"/>
          </a:solidFill>
          <a:latin typeface="Segoe Sans Display" pitchFamily="2" charset="0"/>
          <a:ea typeface="+mj-ea"/>
          <a:cs typeface="Segoe Sans Display"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accent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DB0CE9C-1DB3-335A-6494-9F13A7875DF3}"/>
              </a:ext>
            </a:extLst>
          </p:cNvPr>
          <p:cNvSpPr>
            <a:spLocks noGrp="1"/>
          </p:cNvSpPr>
          <p:nvPr>
            <p:ph type="subTitle" idx="1"/>
          </p:nvPr>
        </p:nvSpPr>
        <p:spPr>
          <a:xfrm>
            <a:off x="635033" y="1555864"/>
            <a:ext cx="10847430" cy="877594"/>
          </a:xfrm>
        </p:spPr>
        <p:txBody>
          <a:bodyPr lIns="91440" tIns="45720" rIns="91440" bIns="45720" anchor="t">
            <a:noAutofit/>
          </a:bodyPr>
          <a:lstStyle/>
          <a:p>
            <a:r>
              <a:rPr lang="en-US" b="1" dirty="0">
                <a:solidFill>
                  <a:schemeClr val="accent6"/>
                </a:solidFill>
                <a:latin typeface="Segoe UI Semilight"/>
                <a:cs typeface="Segoe UI Semilight"/>
              </a:rPr>
              <a:t>Disclaimer</a:t>
            </a:r>
            <a:r>
              <a:rPr lang="en-US" sz="1800" dirty="0">
                <a:solidFill>
                  <a:schemeClr val="bg1"/>
                </a:solidFill>
                <a:latin typeface="Segoe UI Semilight"/>
                <a:cs typeface="Segoe UI Semilight"/>
              </a:rPr>
              <a:t>: </a:t>
            </a:r>
            <a:r>
              <a:rPr lang="pt-BR" dirty="0">
                <a:solidFill>
                  <a:schemeClr val="bg1"/>
                </a:solidFill>
                <a:latin typeface="Segoe UI Semilight"/>
                <a:cs typeface="Segoe UI Semilight"/>
              </a:rPr>
              <a:t>Este documento é confidencial e de propriedade da Microsoft. Você não pode fotografar, distribuir, modificar, alterar ou criar trabalhos derivados deste envio sem o consentimento prévio por escrito da Microsoft</a:t>
            </a:r>
            <a:r>
              <a:rPr lang="en-US" dirty="0">
                <a:solidFill>
                  <a:schemeClr val="bg1"/>
                </a:solidFill>
                <a:latin typeface="Segoe UI Semilight"/>
                <a:cs typeface="Segoe UI Semilight"/>
              </a:rPr>
              <a:t>. Este </a:t>
            </a:r>
            <a:r>
              <a:rPr lang="en-US" dirty="0" err="1">
                <a:solidFill>
                  <a:schemeClr val="bg1"/>
                </a:solidFill>
                <a:latin typeface="Segoe UI Semilight"/>
                <a:cs typeface="Segoe UI Semilight"/>
              </a:rPr>
              <a:t>conteúdo</a:t>
            </a:r>
            <a:r>
              <a:rPr lang="en-US" dirty="0">
                <a:solidFill>
                  <a:schemeClr val="bg1"/>
                </a:solidFill>
                <a:latin typeface="Segoe UI Semilight"/>
                <a:cs typeface="Segoe UI Semilight"/>
              </a:rPr>
              <a:t> é para </a:t>
            </a:r>
            <a:r>
              <a:rPr lang="pt-BR" b="1" dirty="0">
                <a:solidFill>
                  <a:schemeClr val="accent6"/>
                </a:solidFill>
                <a:latin typeface="Segoe UI Semilight"/>
                <a:cs typeface="Segoe UI Semilight"/>
              </a:rPr>
              <a:t>Microsoft e Parceiros de Negócios e só podem ser usados para fins comerciais</a:t>
            </a:r>
            <a:r>
              <a:rPr lang="en-US" b="1" dirty="0">
                <a:solidFill>
                  <a:schemeClr val="accent6"/>
                </a:solidFill>
                <a:latin typeface="Segoe UI Semilight"/>
                <a:cs typeface="Segoe UI Semilight"/>
              </a:rPr>
              <a:t>.</a:t>
            </a:r>
            <a:endParaRPr lang="en-US" sz="1800" b="1" dirty="0">
              <a:solidFill>
                <a:schemeClr val="accent6"/>
              </a:solidFill>
              <a:latin typeface="Segoe UI Semilight"/>
              <a:ea typeface="+mn-lt"/>
              <a:cs typeface="Segoe UI Semilight"/>
            </a:endParaRPr>
          </a:p>
        </p:txBody>
      </p:sp>
      <p:sp>
        <p:nvSpPr>
          <p:cNvPr id="3" name="Content Placeholder 2">
            <a:extLst>
              <a:ext uri="{FF2B5EF4-FFF2-40B4-BE49-F238E27FC236}">
                <a16:creationId xmlns:a16="http://schemas.microsoft.com/office/drawing/2014/main" id="{239E2D35-583F-16EF-E5F1-8F758649F43B}"/>
              </a:ext>
            </a:extLst>
          </p:cNvPr>
          <p:cNvSpPr>
            <a:spLocks noGrp="1"/>
          </p:cNvSpPr>
          <p:nvPr>
            <p:ph sz="quarter" idx="10"/>
          </p:nvPr>
        </p:nvSpPr>
        <p:spPr>
          <a:xfrm>
            <a:off x="602670" y="2698270"/>
            <a:ext cx="10912157" cy="978213"/>
          </a:xfrm>
        </p:spPr>
        <p:txBody>
          <a:bodyPr lIns="91440" tIns="45720" rIns="91440" bIns="45720" anchor="t"/>
          <a:lstStyle/>
          <a:p>
            <a:pPr marL="0" indent="0">
              <a:buNone/>
            </a:pPr>
            <a:r>
              <a:rPr lang="en-US" sz="1600" b="1" dirty="0" err="1">
                <a:solidFill>
                  <a:schemeClr val="tx1"/>
                </a:solidFill>
                <a:latin typeface="Segoe UI Semilight"/>
                <a:cs typeface="Segoe UI Semilight"/>
              </a:rPr>
              <a:t>Propósito</a:t>
            </a:r>
            <a:r>
              <a:rPr lang="en-US" sz="1600" b="1" dirty="0">
                <a:solidFill>
                  <a:schemeClr val="tx1"/>
                </a:solidFill>
                <a:latin typeface="Segoe UI Semilight"/>
                <a:cs typeface="Segoe UI Semilight"/>
              </a:rPr>
              <a:t>: </a:t>
            </a:r>
            <a:r>
              <a:rPr lang="pt-BR" sz="1600" dirty="0">
                <a:latin typeface="Segoe UI Semilight"/>
                <a:cs typeface="Segoe UI Semilight"/>
              </a:rPr>
              <a:t>As Propostas de Valor Diferenciadas (</a:t>
            </a:r>
            <a:r>
              <a:rPr lang="pt-BR" sz="1600" dirty="0" err="1">
                <a:latin typeface="Segoe UI Semilight"/>
                <a:cs typeface="Segoe UI Semilight"/>
              </a:rPr>
              <a:t>DVPs</a:t>
            </a:r>
            <a:r>
              <a:rPr lang="pt-BR" sz="1600" dirty="0">
                <a:latin typeface="Segoe UI Semilight"/>
                <a:cs typeface="Segoe UI Semilight"/>
              </a:rPr>
              <a:t>) do Microsoft </a:t>
            </a:r>
            <a:r>
              <a:rPr lang="pt-BR" sz="1600" dirty="0" err="1">
                <a:latin typeface="Segoe UI Semilight"/>
                <a:cs typeface="Segoe UI Semilight"/>
              </a:rPr>
              <a:t>Fabric</a:t>
            </a:r>
            <a:r>
              <a:rPr lang="pt-BR" sz="1600" dirty="0">
                <a:latin typeface="Segoe UI Semilight"/>
                <a:cs typeface="Segoe UI Semilight"/>
              </a:rPr>
              <a:t> foram projetadas para ajudar a educar os parceiros da Microsoft sobre como responder às perguntas dos clientes quando questionados sobre vários cenários de concorrência</a:t>
            </a:r>
            <a:r>
              <a:rPr lang="pt-BR" sz="1600" dirty="0">
                <a:solidFill>
                  <a:schemeClr val="accent6"/>
                </a:solidFill>
                <a:latin typeface="Segoe UI Semilight"/>
                <a:cs typeface="Segoe UI Semilight"/>
              </a:rPr>
              <a:t>. A apresentação individual ou os slides não devem ser distribuídos (ou seja, impressos, enviados por e-mail, deixados para trás) com o cliente ou a concorrência</a:t>
            </a:r>
            <a:r>
              <a:rPr lang="en-US" sz="1600" dirty="0">
                <a:solidFill>
                  <a:schemeClr val="accent6"/>
                </a:solidFill>
                <a:latin typeface="Segoe UI Semilight"/>
                <a:cs typeface="Segoe UI Semilight"/>
              </a:rPr>
              <a:t>. </a:t>
            </a:r>
            <a:r>
              <a:rPr lang="pt-BR" sz="1600" dirty="0">
                <a:latin typeface="Segoe UI Semilight"/>
                <a:cs typeface="Segoe UI Semilight"/>
              </a:rPr>
              <a:t>Verifique se você está usando a apresentação DVP mais recente</a:t>
            </a:r>
            <a:r>
              <a:rPr lang="en-US" sz="1600" dirty="0">
                <a:latin typeface="Segoe UI Semilight"/>
                <a:cs typeface="Segoe UI Semilight"/>
              </a:rPr>
              <a:t>.</a:t>
            </a:r>
          </a:p>
        </p:txBody>
      </p:sp>
      <p:sp>
        <p:nvSpPr>
          <p:cNvPr id="4" name="Text Placeholder 3">
            <a:extLst>
              <a:ext uri="{FF2B5EF4-FFF2-40B4-BE49-F238E27FC236}">
                <a16:creationId xmlns:a16="http://schemas.microsoft.com/office/drawing/2014/main" id="{7DB0465B-BAA1-4E4B-E057-F0E315972B6A}"/>
              </a:ext>
            </a:extLst>
          </p:cNvPr>
          <p:cNvSpPr>
            <a:spLocks noGrp="1"/>
          </p:cNvSpPr>
          <p:nvPr>
            <p:ph type="body" sz="quarter" idx="23"/>
          </p:nvPr>
        </p:nvSpPr>
        <p:spPr/>
        <p:txBody>
          <a:bodyPr lIns="91440" tIns="45720" rIns="91440" bIns="45720" anchor="t">
            <a:normAutofit fontScale="47500" lnSpcReduction="20000"/>
          </a:bodyPr>
          <a:lstStyle/>
          <a:p>
            <a:r>
              <a:rPr lang="pt-BR" sz="7200" dirty="0">
                <a:latin typeface="Segoe Sans Display"/>
                <a:cs typeface="Segoe Sans Display"/>
              </a:rPr>
              <a:t>Proposta de valor diferenciada do Microsoft </a:t>
            </a:r>
            <a:r>
              <a:rPr lang="pt-BR" sz="7200" dirty="0" err="1">
                <a:latin typeface="Segoe Sans Display"/>
                <a:cs typeface="Segoe Sans Display"/>
              </a:rPr>
              <a:t>Fabric</a:t>
            </a:r>
            <a:r>
              <a:rPr lang="pt-BR" sz="7200" dirty="0">
                <a:latin typeface="Segoe Sans Display"/>
                <a:cs typeface="Segoe Sans Display"/>
              </a:rPr>
              <a:t>  </a:t>
            </a:r>
            <a:r>
              <a:rPr lang="en-US" sz="2800" dirty="0">
                <a:latin typeface="Segoe Sans Display"/>
                <a:cs typeface="Segoe Sans Display"/>
              </a:rPr>
              <a:t>[</a:t>
            </a:r>
            <a:r>
              <a:rPr lang="en-US" sz="2800" dirty="0" err="1">
                <a:solidFill>
                  <a:schemeClr val="accent4">
                    <a:lumMod val="75000"/>
                  </a:schemeClr>
                </a:solidFill>
                <a:latin typeface="Segoe Sans Display"/>
                <a:cs typeface="Segoe Sans Display"/>
              </a:rPr>
              <a:t>Não</a:t>
            </a:r>
            <a:r>
              <a:rPr lang="en-US" sz="2800" dirty="0">
                <a:solidFill>
                  <a:schemeClr val="accent4">
                    <a:lumMod val="75000"/>
                  </a:schemeClr>
                </a:solidFill>
                <a:latin typeface="Segoe Sans Display"/>
                <a:cs typeface="Segoe Sans Display"/>
              </a:rPr>
              <a:t> </a:t>
            </a:r>
            <a:r>
              <a:rPr lang="en-US" sz="2800" dirty="0" err="1">
                <a:solidFill>
                  <a:schemeClr val="accent4">
                    <a:lumMod val="75000"/>
                  </a:schemeClr>
                </a:solidFill>
                <a:latin typeface="Segoe Sans Display"/>
                <a:cs typeface="Segoe Sans Display"/>
              </a:rPr>
              <a:t>apresentando</a:t>
            </a:r>
            <a:r>
              <a:rPr lang="en-US" sz="2800" dirty="0">
                <a:solidFill>
                  <a:schemeClr val="accent4">
                    <a:lumMod val="75000"/>
                  </a:schemeClr>
                </a:solidFill>
                <a:latin typeface="Segoe Sans Display"/>
                <a:cs typeface="Segoe Sans Display"/>
              </a:rPr>
              <a:t> </a:t>
            </a:r>
            <a:r>
              <a:rPr lang="en-US" sz="2800" dirty="0" err="1">
                <a:solidFill>
                  <a:schemeClr val="accent4">
                    <a:lumMod val="75000"/>
                  </a:schemeClr>
                </a:solidFill>
                <a:latin typeface="Segoe Sans Display"/>
                <a:cs typeface="Segoe Sans Display"/>
              </a:rPr>
              <a:t>este</a:t>
            </a:r>
            <a:r>
              <a:rPr lang="en-US" sz="2800" dirty="0">
                <a:solidFill>
                  <a:schemeClr val="accent4">
                    <a:lumMod val="75000"/>
                  </a:schemeClr>
                </a:solidFill>
                <a:latin typeface="Segoe Sans Display"/>
                <a:cs typeface="Segoe Sans Display"/>
              </a:rPr>
              <a:t> slide</a:t>
            </a:r>
            <a:r>
              <a:rPr lang="en-US" sz="2800" dirty="0">
                <a:latin typeface="Segoe Sans Display"/>
                <a:cs typeface="Segoe Sans Display"/>
              </a:rPr>
              <a:t>]</a:t>
            </a:r>
            <a:endParaRPr lang="en-US" sz="2800" b="1" dirty="0">
              <a:solidFill>
                <a:schemeClr val="bg2"/>
              </a:solidFill>
              <a:latin typeface="Segoe Sans Display"/>
              <a:cs typeface="Segoe Sans Display"/>
            </a:endParaRPr>
          </a:p>
        </p:txBody>
      </p:sp>
      <p:sp>
        <p:nvSpPr>
          <p:cNvPr id="5" name="Footer Placeholder 4">
            <a:extLst>
              <a:ext uri="{FF2B5EF4-FFF2-40B4-BE49-F238E27FC236}">
                <a16:creationId xmlns:a16="http://schemas.microsoft.com/office/drawing/2014/main" id="{8B9EEA96-CDBF-F84C-3F13-401BA772DE13}"/>
              </a:ext>
            </a:extLst>
          </p:cNvPr>
          <p:cNvSpPr>
            <a:spLocks noGrp="1"/>
          </p:cNvSpPr>
          <p:nvPr>
            <p:ph type="ftr" sz="quarter" idx="24"/>
          </p:nvPr>
        </p:nvSpPr>
        <p:spPr>
          <a:xfrm>
            <a:off x="925745" y="6360169"/>
            <a:ext cx="2078736" cy="365125"/>
          </a:xfrm>
        </p:spPr>
        <p:txBody>
          <a:bodyPr/>
          <a:lstStyle/>
          <a:p>
            <a:r>
              <a:rPr lang="en-US" dirty="0"/>
              <a:t>Microsoft Fabric</a:t>
            </a:r>
          </a:p>
        </p:txBody>
      </p:sp>
      <p:sp>
        <p:nvSpPr>
          <p:cNvPr id="6" name="Slide Number Placeholder 5">
            <a:extLst>
              <a:ext uri="{FF2B5EF4-FFF2-40B4-BE49-F238E27FC236}">
                <a16:creationId xmlns:a16="http://schemas.microsoft.com/office/drawing/2014/main" id="{CE5A47E5-64EE-9AA2-FC57-EF1BB6BFD7C1}"/>
              </a:ext>
            </a:extLst>
          </p:cNvPr>
          <p:cNvSpPr>
            <a:spLocks noGrp="1"/>
          </p:cNvSpPr>
          <p:nvPr>
            <p:ph type="sldNum" sz="quarter" idx="25"/>
          </p:nvPr>
        </p:nvSpPr>
        <p:spPr>
          <a:xfrm>
            <a:off x="526457" y="6360169"/>
            <a:ext cx="399288" cy="365125"/>
          </a:xfrm>
        </p:spPr>
        <p:txBody>
          <a:bodyPr/>
          <a:lstStyle/>
          <a:p>
            <a:fld id="{B1356FBF-028C-F74E-A7B4-9B8ED246DD1B}" type="slidenum">
              <a:rPr lang="en-US" smtClean="0"/>
              <a:pPr/>
              <a:t>1</a:t>
            </a:fld>
            <a:endParaRPr lang="en-US"/>
          </a:p>
        </p:txBody>
      </p:sp>
      <p:graphicFrame>
        <p:nvGraphicFramePr>
          <p:cNvPr id="13" name="Table 12">
            <a:extLst>
              <a:ext uri="{FF2B5EF4-FFF2-40B4-BE49-F238E27FC236}">
                <a16:creationId xmlns:a16="http://schemas.microsoft.com/office/drawing/2014/main" id="{F853FF74-2BE9-0AAC-3DD5-CC6CF21FF685}"/>
              </a:ext>
            </a:extLst>
          </p:cNvPr>
          <p:cNvGraphicFramePr>
            <a:graphicFrameLocks noGrp="1"/>
          </p:cNvGraphicFramePr>
          <p:nvPr>
            <p:extLst>
              <p:ext uri="{D42A27DB-BD31-4B8C-83A1-F6EECF244321}">
                <p14:modId xmlns:p14="http://schemas.microsoft.com/office/powerpoint/2010/main" val="4101997096"/>
              </p:ext>
            </p:extLst>
          </p:nvPr>
        </p:nvGraphicFramePr>
        <p:xfrm>
          <a:off x="602670" y="4687580"/>
          <a:ext cx="11018520" cy="1632159"/>
        </p:xfrm>
        <a:graphic>
          <a:graphicData uri="http://schemas.openxmlformats.org/drawingml/2006/table">
            <a:tbl>
              <a:tblPr firstRow="1" bandRow="1">
                <a:tableStyleId>{5C22544A-7EE6-4342-B048-85BDC9FD1C3A}</a:tableStyleId>
              </a:tblPr>
              <a:tblGrid>
                <a:gridCol w="1744272">
                  <a:extLst>
                    <a:ext uri="{9D8B030D-6E8A-4147-A177-3AD203B41FA5}">
                      <a16:colId xmlns:a16="http://schemas.microsoft.com/office/drawing/2014/main" val="2971010500"/>
                    </a:ext>
                  </a:extLst>
                </a:gridCol>
                <a:gridCol w="9274248">
                  <a:extLst>
                    <a:ext uri="{9D8B030D-6E8A-4147-A177-3AD203B41FA5}">
                      <a16:colId xmlns:a16="http://schemas.microsoft.com/office/drawing/2014/main" val="839557162"/>
                    </a:ext>
                  </a:extLst>
                </a:gridCol>
              </a:tblGrid>
              <a:tr h="325018">
                <a:tc>
                  <a:txBody>
                    <a:bodyPr/>
                    <a:lstStyle/>
                    <a:p>
                      <a:r>
                        <a:rPr lang="en-US" sz="1400" b="1" dirty="0">
                          <a:solidFill>
                            <a:schemeClr val="tx1"/>
                          </a:solidFill>
                          <a:latin typeface="Segoe UI Semilight" panose="020B0402040204020203" pitchFamily="34" charset="0"/>
                          <a:cs typeface="Segoe UI Semilight" panose="020B0402040204020203" pitchFamily="34" charset="0"/>
                        </a:rPr>
                        <a:t>Público:</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lvl="0">
                        <a:buNone/>
                      </a:pPr>
                      <a:r>
                        <a:rPr lang="en-US" sz="1400" b="0" i="0" kern="1200" dirty="0" err="1">
                          <a:solidFill>
                            <a:schemeClr val="bg1"/>
                          </a:solidFill>
                          <a:effectLst/>
                          <a:latin typeface="Segoe UI Semilight"/>
                          <a:ea typeface="+mn-ea"/>
                          <a:cs typeface="Segoe UI Semilight"/>
                        </a:rPr>
                        <a:t>Parceiros</a:t>
                      </a:r>
                      <a:r>
                        <a:rPr lang="en-US" sz="1400" b="0" i="0" kern="1200" dirty="0">
                          <a:solidFill>
                            <a:schemeClr val="bg1"/>
                          </a:solidFill>
                          <a:effectLst/>
                          <a:latin typeface="Segoe UI Semilight"/>
                          <a:ea typeface="+mn-ea"/>
                          <a:cs typeface="Segoe UI Semilight"/>
                        </a:rPr>
                        <a:t> de </a:t>
                      </a:r>
                      <a:r>
                        <a:rPr lang="en-US" sz="1400" b="0" i="0" kern="1200" dirty="0" err="1">
                          <a:solidFill>
                            <a:schemeClr val="bg1"/>
                          </a:solidFill>
                          <a:effectLst/>
                          <a:latin typeface="Segoe UI Semilight"/>
                          <a:ea typeface="+mn-ea"/>
                          <a:cs typeface="Segoe UI Semilight"/>
                        </a:rPr>
                        <a:t>Negócios</a:t>
                      </a:r>
                      <a:r>
                        <a:rPr lang="en-US" sz="1400" b="0" i="0" kern="1200" dirty="0">
                          <a:solidFill>
                            <a:schemeClr val="bg1"/>
                          </a:solidFill>
                          <a:effectLst/>
                          <a:latin typeface="Segoe UI Semilight"/>
                          <a:ea typeface="+mn-ea"/>
                          <a:cs typeface="Segoe UI Semilight"/>
                        </a:rPr>
                        <a:t> Microsoft.</a:t>
                      </a:r>
                      <a:endParaRPr lang="en-US" sz="1400" dirty="0">
                        <a:solidFill>
                          <a:schemeClr val="bg1"/>
                        </a:solidFill>
                        <a:latin typeface="Segoe UI Semilight" panose="020B0402040204020203" pitchFamily="34" charset="0"/>
                        <a:cs typeface="Segoe UI Semilight" panose="020B0402040204020203"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52227045"/>
                  </a:ext>
                </a:extLst>
              </a:tr>
              <a:tr h="325018">
                <a:tc>
                  <a:txBody>
                    <a:bodyPr/>
                    <a:lstStyle/>
                    <a:p>
                      <a:r>
                        <a:rPr lang="en-US" sz="1400" b="1" dirty="0" err="1">
                          <a:solidFill>
                            <a:schemeClr val="tx1"/>
                          </a:solidFill>
                          <a:latin typeface="Segoe UI Semilight" panose="020B0402040204020203" pitchFamily="34" charset="0"/>
                          <a:cs typeface="Segoe UI Semilight" panose="020B0402040204020203" pitchFamily="34" charset="0"/>
                        </a:rPr>
                        <a:t>Título</a:t>
                      </a:r>
                      <a:r>
                        <a:rPr lang="en-US" sz="1400" b="1" dirty="0">
                          <a:solidFill>
                            <a:schemeClr val="tx1"/>
                          </a:solidFill>
                          <a:latin typeface="Segoe UI Semilight" panose="020B0402040204020203" pitchFamily="34" charset="0"/>
                          <a:cs typeface="Segoe UI Semilight" panose="020B0402040204020203" pitchFamily="34" charset="0"/>
                        </a:rPr>
                        <a:t>:</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lvl="0" indent="0" algn="l">
                        <a:lnSpc>
                          <a:spcPct val="100000"/>
                        </a:lnSpc>
                        <a:buNone/>
                      </a:pPr>
                      <a:r>
                        <a:rPr lang="pt-BR" sz="1400" b="0" i="0" u="none" strike="noStrike" kern="1200" baseline="0" noProof="0" dirty="0">
                          <a:solidFill>
                            <a:schemeClr val="bg1"/>
                          </a:solidFill>
                          <a:effectLst/>
                          <a:latin typeface="Segoe UI Semilight"/>
                          <a:cs typeface="Segoe UI Semilight"/>
                        </a:rPr>
                        <a:t>Proposta de valor diferenciada do Microsoft </a:t>
                      </a:r>
                      <a:r>
                        <a:rPr lang="pt-BR" sz="1400" b="0" i="0" u="none" strike="noStrike" kern="1200" baseline="0" noProof="0" dirty="0" err="1">
                          <a:solidFill>
                            <a:schemeClr val="bg1"/>
                          </a:solidFill>
                          <a:effectLst/>
                          <a:latin typeface="Segoe UI Semilight"/>
                          <a:cs typeface="Segoe UI Semilight"/>
                        </a:rPr>
                        <a:t>Fabric</a:t>
                      </a:r>
                      <a:r>
                        <a:rPr lang="pt-BR" sz="1400" b="0" i="0" u="none" strike="noStrike" kern="1200" baseline="0" noProof="0" dirty="0">
                          <a:solidFill>
                            <a:schemeClr val="bg1"/>
                          </a:solidFill>
                          <a:effectLst/>
                          <a:latin typeface="Segoe UI Semilight"/>
                          <a:cs typeface="Segoe UI Semilight"/>
                        </a:rPr>
                        <a:t>.</a:t>
                      </a:r>
                      <a:endParaRPr lang="en-US" sz="1400" b="0" i="0" u="none" strike="noStrike" kern="1200" baseline="0" noProof="0" dirty="0">
                        <a:solidFill>
                          <a:schemeClr val="bg1"/>
                        </a:solidFill>
                        <a:effectLst/>
                        <a:latin typeface="Segoe UI Semilight" panose="020B0402040204020203" pitchFamily="34" charset="0"/>
                        <a:cs typeface="Segoe UI Semilight" panose="020B0402040204020203"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21299554"/>
                  </a:ext>
                </a:extLst>
              </a:tr>
              <a:tr h="552531">
                <a:tc>
                  <a:txBody>
                    <a:bodyPr/>
                    <a:lstStyle/>
                    <a:p>
                      <a:r>
                        <a:rPr lang="en-US" sz="1400" b="1" dirty="0" err="1">
                          <a:solidFill>
                            <a:schemeClr val="tx1"/>
                          </a:solidFill>
                          <a:latin typeface="Segoe UI Semilight"/>
                          <a:cs typeface="Segoe UI Semilight"/>
                        </a:rPr>
                        <a:t>Resultados</a:t>
                      </a:r>
                      <a:r>
                        <a:rPr lang="en-US" sz="1400" b="1" dirty="0">
                          <a:solidFill>
                            <a:schemeClr val="tx1"/>
                          </a:solidFill>
                          <a:latin typeface="Segoe UI Semilight"/>
                          <a:cs typeface="Segoe UI Semilight"/>
                        </a:rPr>
                        <a:t> </a:t>
                      </a:r>
                      <a:r>
                        <a:rPr lang="en-US" sz="1400" b="1" dirty="0" err="1">
                          <a:solidFill>
                            <a:schemeClr val="tx1"/>
                          </a:solidFill>
                          <a:latin typeface="Segoe UI Semilight"/>
                          <a:cs typeface="Segoe UI Semilight"/>
                        </a:rPr>
                        <a:t>desejados</a:t>
                      </a:r>
                      <a:r>
                        <a:rPr lang="en-US" sz="1400" b="1" dirty="0">
                          <a:solidFill>
                            <a:schemeClr val="tx1"/>
                          </a:solidFill>
                          <a:latin typeface="Segoe UI Semilight"/>
                          <a:cs typeface="Segoe UI Semilight"/>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dirty="0" err="1">
                          <a:solidFill>
                            <a:schemeClr val="bg1"/>
                          </a:solidFill>
                          <a:latin typeface="Segoe UI Semilight"/>
                          <a:cs typeface="Segoe UI Semilight"/>
                        </a:rPr>
                        <a:t>Competir</a:t>
                      </a:r>
                      <a:r>
                        <a:rPr lang="en-US" sz="1400" dirty="0">
                          <a:solidFill>
                            <a:schemeClr val="bg1"/>
                          </a:solidFill>
                          <a:latin typeface="Segoe UI Semilight"/>
                          <a:cs typeface="Segoe UI Semilight"/>
                        </a:rPr>
                        <a:t> e </a:t>
                      </a:r>
                      <a:r>
                        <a:rPr lang="en-US" sz="1400" dirty="0" err="1">
                          <a:solidFill>
                            <a:schemeClr val="bg1"/>
                          </a:solidFill>
                          <a:latin typeface="Segoe UI Semilight"/>
                          <a:cs typeface="Segoe UI Semilight"/>
                        </a:rPr>
                        <a:t>vencer</a:t>
                      </a:r>
                      <a:r>
                        <a:rPr lang="en-US" sz="1400" dirty="0">
                          <a:solidFill>
                            <a:schemeClr val="bg1"/>
                          </a:solidFill>
                          <a:latin typeface="Segoe UI Semilight"/>
                          <a:cs typeface="Segoe UI Semilight"/>
                        </a:rPr>
                        <a:t>.</a:t>
                      </a:r>
                      <a:endParaRPr lang="en-US" sz="1400" dirty="0">
                        <a:solidFill>
                          <a:schemeClr val="bg1"/>
                        </a:solidFill>
                        <a:latin typeface="Segoe UI Semilight" panose="020B0402040204020203" pitchFamily="34" charset="0"/>
                        <a:cs typeface="Segoe UI Semilight" panose="020B0402040204020203"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77856438"/>
                  </a:ext>
                </a:extLst>
              </a:tr>
              <a:tr h="429592">
                <a:tc>
                  <a:txBody>
                    <a:bodyPr/>
                    <a:lstStyle/>
                    <a:p>
                      <a:r>
                        <a:rPr lang="en-US" sz="1400" b="1" dirty="0">
                          <a:solidFill>
                            <a:schemeClr val="tx1"/>
                          </a:solidFill>
                          <a:latin typeface="Segoe UI Semilight"/>
                          <a:cs typeface="Segoe UI Semilight"/>
                        </a:rPr>
                        <a:t>Guia do </a:t>
                      </a:r>
                      <a:r>
                        <a:rPr lang="en-US" sz="1400" b="1" dirty="0" err="1">
                          <a:solidFill>
                            <a:schemeClr val="tx1"/>
                          </a:solidFill>
                          <a:latin typeface="Segoe UI Semilight"/>
                          <a:cs typeface="Segoe UI Semilight"/>
                        </a:rPr>
                        <a:t>usuário</a:t>
                      </a:r>
                      <a:r>
                        <a:rPr lang="en-US" sz="1400" b="1" dirty="0">
                          <a:solidFill>
                            <a:schemeClr val="tx1"/>
                          </a:solidFill>
                          <a:latin typeface="Segoe UI Semilight"/>
                          <a:cs typeface="Segoe UI Semilight"/>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lvl="0" indent="0">
                        <a:spcAft>
                          <a:spcPts val="500"/>
                        </a:spcAft>
                        <a:buNone/>
                      </a:pPr>
                      <a:r>
                        <a:rPr lang="pt-BR" sz="1400" b="0" i="0" kern="1200" dirty="0">
                          <a:solidFill>
                            <a:schemeClr val="bg1"/>
                          </a:solidFill>
                          <a:effectLst/>
                          <a:latin typeface="Segoe UI Semilight" panose="020B0402040204020203" pitchFamily="34" charset="0"/>
                          <a:ea typeface="+mn-ea"/>
                          <a:cs typeface="Segoe UI Semilight" panose="020B0402040204020203" pitchFamily="34" charset="0"/>
                        </a:rPr>
                        <a:t>Apenas para fins educacionais de parceiros</a:t>
                      </a:r>
                      <a:r>
                        <a:rPr lang="en-US" sz="1400" b="0" i="0" kern="1200" dirty="0">
                          <a:solidFill>
                            <a:schemeClr val="bg1"/>
                          </a:solidFill>
                          <a:effectLst/>
                          <a:latin typeface="Segoe UI Semilight" panose="020B0402040204020203" pitchFamily="34" charset="0"/>
                          <a:ea typeface="+mn-ea"/>
                          <a:cs typeface="Segoe UI Semilight" panose="020B0402040204020203" pitchFamily="34" charset="0"/>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60234901"/>
                  </a:ext>
                </a:extLst>
              </a:tr>
            </a:tbl>
          </a:graphicData>
        </a:graphic>
      </p:graphicFrame>
      <p:sp>
        <p:nvSpPr>
          <p:cNvPr id="15" name="TextBox 14">
            <a:extLst>
              <a:ext uri="{FF2B5EF4-FFF2-40B4-BE49-F238E27FC236}">
                <a16:creationId xmlns:a16="http://schemas.microsoft.com/office/drawing/2014/main" id="{1FA5CEE7-4CE0-1C31-C94C-1230EE61AA7D}"/>
              </a:ext>
            </a:extLst>
          </p:cNvPr>
          <p:cNvSpPr txBox="1"/>
          <p:nvPr/>
        </p:nvSpPr>
        <p:spPr>
          <a:xfrm>
            <a:off x="5556000" y="6427315"/>
            <a:ext cx="6097554" cy="230832"/>
          </a:xfrm>
          <a:prstGeom prst="rect">
            <a:avLst/>
          </a:prstGeom>
          <a:noFill/>
        </p:spPr>
        <p:txBody>
          <a:bodyPr wrap="square">
            <a:spAutoFit/>
          </a:bodyPr>
          <a:lstStyle/>
          <a:p>
            <a:pPr marR="153940" algn="r"/>
            <a:r>
              <a:rPr lang="pt-BR" sz="900" dirty="0">
                <a:solidFill>
                  <a:schemeClr val="bg1"/>
                </a:solidFill>
                <a:latin typeface="Segoe Sans Text Light" pitchFamily="2" charset="0"/>
                <a:cs typeface="Segoe Sans Text Light" pitchFamily="2" charset="0"/>
              </a:rPr>
              <a:t>Confidencial da Microsoft: apenas para uso pela Microsoft e seus parceiros</a:t>
            </a:r>
            <a:endParaRPr lang="en-US" sz="900" dirty="0">
              <a:solidFill>
                <a:schemeClr val="bg1"/>
              </a:solidFill>
              <a:latin typeface="Segoe Sans Text Light" pitchFamily="2" charset="0"/>
              <a:cs typeface="Segoe Sans Text Light" pitchFamily="2" charset="0"/>
            </a:endParaRPr>
          </a:p>
        </p:txBody>
      </p:sp>
      <p:sp>
        <p:nvSpPr>
          <p:cNvPr id="17" name="Subtitle 2">
            <a:extLst>
              <a:ext uri="{FF2B5EF4-FFF2-40B4-BE49-F238E27FC236}">
                <a16:creationId xmlns:a16="http://schemas.microsoft.com/office/drawing/2014/main" id="{E9FD63A5-7FF9-B786-448E-231B9E95743B}"/>
              </a:ext>
            </a:extLst>
          </p:cNvPr>
          <p:cNvSpPr txBox="1">
            <a:spLocks/>
          </p:cNvSpPr>
          <p:nvPr/>
        </p:nvSpPr>
        <p:spPr>
          <a:xfrm>
            <a:off x="266887" y="6427315"/>
            <a:ext cx="11658226" cy="23083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000000"/>
                </a:solidFill>
                <a:latin typeface="Segoe Sans Text Light" pitchFamily="2" charset="0"/>
                <a:ea typeface="+mn-ea"/>
                <a:cs typeface="Segoe Sans Text Light"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accent1"/>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accent1"/>
                </a:solidFill>
                <a:latin typeface="Segoe UI" panose="020B0502040204020203" pitchFamily="34" charset="0"/>
                <a:ea typeface="+mn-ea"/>
                <a:cs typeface="Segoe UI" panose="020B050204020402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accent1"/>
                </a:solidFill>
                <a:latin typeface="Segoe UI" panose="020B0502040204020203" pitchFamily="34" charset="0"/>
                <a:ea typeface="+mn-ea"/>
                <a:cs typeface="Segoe UI" panose="020B050204020402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accent1"/>
                </a:solidFill>
                <a:latin typeface="Segoe UI" panose="020B0502040204020203" pitchFamily="34" charset="0"/>
                <a:ea typeface="+mn-ea"/>
                <a:cs typeface="Segoe UI"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pt-BR" sz="1100" dirty="0"/>
              <a:t>Conteúdo atualizado em dezembro de 2023</a:t>
            </a:r>
            <a:endParaRPr lang="en-US" sz="1100" dirty="0"/>
          </a:p>
        </p:txBody>
      </p:sp>
      <p:sp>
        <p:nvSpPr>
          <p:cNvPr id="8" name="TextBox 7">
            <a:extLst>
              <a:ext uri="{FF2B5EF4-FFF2-40B4-BE49-F238E27FC236}">
                <a16:creationId xmlns:a16="http://schemas.microsoft.com/office/drawing/2014/main" id="{2A6F4118-C8EC-3CD5-7514-45156DADE87F}"/>
              </a:ext>
            </a:extLst>
          </p:cNvPr>
          <p:cNvSpPr txBox="1"/>
          <p:nvPr/>
        </p:nvSpPr>
        <p:spPr>
          <a:xfrm>
            <a:off x="635034" y="3991376"/>
            <a:ext cx="10847430" cy="535531"/>
          </a:xfrm>
          <a:prstGeom prst="rect">
            <a:avLst/>
          </a:prstGeom>
          <a:noFill/>
        </p:spPr>
        <p:txBody>
          <a:bodyPr wrap="square">
            <a:spAutoFit/>
          </a:bodyPr>
          <a:lstStyle/>
          <a:p>
            <a:pPr>
              <a:lnSpc>
                <a:spcPct val="90000"/>
              </a:lnSpc>
              <a:spcBef>
                <a:spcPts val="1000"/>
              </a:spcBef>
            </a:pPr>
            <a:r>
              <a:rPr lang="en-US" sz="1600" b="1" dirty="0" err="1">
                <a:latin typeface="Segoe UI Semilight"/>
                <a:cs typeface="Segoe UI Semilight"/>
              </a:rPr>
              <a:t>Quando</a:t>
            </a:r>
            <a:r>
              <a:rPr lang="en-US" sz="1600" b="1" dirty="0">
                <a:latin typeface="Segoe UI Semilight"/>
                <a:cs typeface="Segoe UI Semilight"/>
              </a:rPr>
              <a:t> </a:t>
            </a:r>
            <a:r>
              <a:rPr lang="en-US" sz="1600" b="1" dirty="0" err="1">
                <a:latin typeface="Segoe UI Semilight"/>
                <a:cs typeface="Segoe UI Semilight"/>
              </a:rPr>
              <a:t>usá</a:t>
            </a:r>
            <a:r>
              <a:rPr lang="en-US" sz="1600" b="1" dirty="0">
                <a:latin typeface="Segoe UI Semilight"/>
                <a:cs typeface="Segoe UI Semilight"/>
              </a:rPr>
              <a:t>-lo: </a:t>
            </a:r>
            <a:r>
              <a:rPr lang="pt-BR" sz="1600" dirty="0">
                <a:solidFill>
                  <a:schemeClr val="bg1"/>
                </a:solidFill>
                <a:latin typeface="Segoe UI Semilight"/>
                <a:cs typeface="Segoe UI Semilight"/>
              </a:rPr>
              <a:t>Como um complemento à apresentação voltada para o cliente para ajudar a responder a perguntas sobre o valor exclusivo do Microsoft </a:t>
            </a:r>
            <a:r>
              <a:rPr lang="pt-BR" sz="1600" dirty="0" err="1">
                <a:solidFill>
                  <a:schemeClr val="bg1"/>
                </a:solidFill>
                <a:latin typeface="Segoe UI Semilight"/>
                <a:cs typeface="Segoe UI Semilight"/>
              </a:rPr>
              <a:t>Fabric</a:t>
            </a:r>
            <a:r>
              <a:rPr lang="pt-BR" sz="1600" dirty="0">
                <a:solidFill>
                  <a:schemeClr val="bg1"/>
                </a:solidFill>
                <a:latin typeface="Segoe UI Semilight"/>
                <a:cs typeface="Segoe UI Semilight"/>
              </a:rPr>
              <a:t> em comparação com outras ofertas no mercado.</a:t>
            </a:r>
            <a:endParaRPr lang="en-US" sz="1600" dirty="0">
              <a:solidFill>
                <a:schemeClr val="bg1"/>
              </a:solidFill>
              <a:latin typeface="Segoe UI Semilight"/>
              <a:cs typeface="Segoe UI Semilight"/>
            </a:endParaRPr>
          </a:p>
        </p:txBody>
      </p:sp>
    </p:spTree>
    <p:extLst>
      <p:ext uri="{BB962C8B-B14F-4D97-AF65-F5344CB8AC3E}">
        <p14:creationId xmlns:p14="http://schemas.microsoft.com/office/powerpoint/2010/main" val="2969231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D4FB4-E9DF-37F0-C2BC-8A6DB83FC819}"/>
              </a:ext>
            </a:extLst>
          </p:cNvPr>
          <p:cNvSpPr>
            <a:spLocks noGrp="1"/>
          </p:cNvSpPr>
          <p:nvPr>
            <p:ph type="title"/>
          </p:nvPr>
        </p:nvSpPr>
        <p:spPr>
          <a:xfrm>
            <a:off x="7220527" y="1376713"/>
            <a:ext cx="4612885" cy="2800767"/>
          </a:xfrm>
        </p:spPr>
        <p:txBody>
          <a:bodyPr/>
          <a:lstStyle/>
          <a:p>
            <a:r>
              <a:rPr lang="pt-BR" dirty="0"/>
              <a:t>Proposta de valor diferenciada do Microsoft </a:t>
            </a:r>
            <a:r>
              <a:rPr lang="pt-BR" dirty="0" err="1"/>
              <a:t>Fabric</a:t>
            </a:r>
            <a:r>
              <a:rPr lang="pt-BR" dirty="0"/>
              <a:t> </a:t>
            </a:r>
            <a:r>
              <a:rPr lang="en-US" dirty="0"/>
              <a:t>(DVP)</a:t>
            </a:r>
          </a:p>
        </p:txBody>
      </p:sp>
      <p:sp>
        <p:nvSpPr>
          <p:cNvPr id="3" name="Subtitle 2">
            <a:extLst>
              <a:ext uri="{FF2B5EF4-FFF2-40B4-BE49-F238E27FC236}">
                <a16:creationId xmlns:a16="http://schemas.microsoft.com/office/drawing/2014/main" id="{D2B173A8-3226-C7AE-12AB-7156706DABD3}"/>
              </a:ext>
            </a:extLst>
          </p:cNvPr>
          <p:cNvSpPr>
            <a:spLocks noGrp="1"/>
          </p:cNvSpPr>
          <p:nvPr>
            <p:ph type="subTitle" idx="1"/>
          </p:nvPr>
        </p:nvSpPr>
        <p:spPr/>
        <p:txBody>
          <a:bodyPr/>
          <a:lstStyle/>
          <a:p>
            <a:r>
              <a:rPr lang="pt-BR" dirty="0"/>
              <a:t>Conteúdo atualizado em dezembro de 2023</a:t>
            </a:r>
            <a:endParaRPr lang="en-US" dirty="0"/>
          </a:p>
        </p:txBody>
      </p:sp>
    </p:spTree>
    <p:extLst>
      <p:ext uri="{BB962C8B-B14F-4D97-AF65-F5344CB8AC3E}">
        <p14:creationId xmlns:p14="http://schemas.microsoft.com/office/powerpoint/2010/main" val="47936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622E609-60C7-ED7B-A56A-D591A48A42E5}"/>
              </a:ext>
            </a:extLst>
          </p:cNvPr>
          <p:cNvSpPr>
            <a:spLocks noGrp="1"/>
          </p:cNvSpPr>
          <p:nvPr>
            <p:ph type="body" sz="quarter" idx="4294967295"/>
          </p:nvPr>
        </p:nvSpPr>
        <p:spPr>
          <a:xfrm>
            <a:off x="1282589" y="4873402"/>
            <a:ext cx="3673475" cy="684213"/>
          </a:xfrm>
          <a:prstGeom prst="rect">
            <a:avLst/>
          </a:prstGeom>
        </p:spPr>
        <p:txBody>
          <a:bodyPr lIns="91440" tIns="45720" rIns="91440" bIns="45720" anchor="t"/>
          <a:lstStyle/>
          <a:p>
            <a:pPr marL="0" indent="0">
              <a:lnSpc>
                <a:spcPct val="100000"/>
              </a:lnSpc>
              <a:buNone/>
            </a:pPr>
            <a:r>
              <a:rPr lang="pt-BR" sz="1400" dirty="0">
                <a:solidFill>
                  <a:schemeClr val="bg1"/>
                </a:solidFill>
                <a:latin typeface="Segoe Sans Text Semilight"/>
                <a:cs typeface="Segoe Sans Text Semilight"/>
              </a:rPr>
              <a:t>Use apenas </a:t>
            </a:r>
            <a:r>
              <a:rPr lang="pt-BR" sz="1400" dirty="0" err="1">
                <a:solidFill>
                  <a:schemeClr val="bg1"/>
                </a:solidFill>
                <a:latin typeface="Segoe Sans Text Semilight"/>
                <a:cs typeface="Segoe Sans Text Semilight"/>
              </a:rPr>
              <a:t>DVPs</a:t>
            </a:r>
            <a:r>
              <a:rPr lang="pt-BR" sz="1400" dirty="0">
                <a:solidFill>
                  <a:schemeClr val="bg1"/>
                </a:solidFill>
                <a:latin typeface="Segoe Sans Text Semilight"/>
                <a:cs typeface="Segoe Sans Text Semilight"/>
              </a:rPr>
              <a:t> que sejam relevantes para seu cliente e seu desafio de negócios</a:t>
            </a:r>
            <a:r>
              <a:rPr lang="en-US" sz="1400" dirty="0">
                <a:solidFill>
                  <a:schemeClr val="bg1"/>
                </a:solidFill>
                <a:latin typeface="Segoe Sans Text Semilight"/>
                <a:cs typeface="Segoe Sans Text Semilight"/>
              </a:rPr>
              <a:t>.</a:t>
            </a:r>
          </a:p>
        </p:txBody>
      </p:sp>
      <p:sp>
        <p:nvSpPr>
          <p:cNvPr id="8" name="Text Placeholder 7">
            <a:extLst>
              <a:ext uri="{FF2B5EF4-FFF2-40B4-BE49-F238E27FC236}">
                <a16:creationId xmlns:a16="http://schemas.microsoft.com/office/drawing/2014/main" id="{24A8FDCC-F794-1D7A-703D-032E17D530DE}"/>
              </a:ext>
            </a:extLst>
          </p:cNvPr>
          <p:cNvSpPr>
            <a:spLocks noGrp="1"/>
          </p:cNvSpPr>
          <p:nvPr>
            <p:ph type="body" sz="quarter" idx="4294967295"/>
          </p:nvPr>
        </p:nvSpPr>
        <p:spPr>
          <a:xfrm>
            <a:off x="6816614" y="4769070"/>
            <a:ext cx="3955464" cy="810646"/>
          </a:xfrm>
          <a:prstGeom prst="rect">
            <a:avLst/>
          </a:prstGeom>
        </p:spPr>
        <p:txBody>
          <a:bodyPr lIns="91440" tIns="45720" rIns="91440" bIns="45720" anchor="t"/>
          <a:lstStyle/>
          <a:p>
            <a:pPr marL="0" indent="0">
              <a:lnSpc>
                <a:spcPct val="100000"/>
              </a:lnSpc>
              <a:buNone/>
            </a:pPr>
            <a:r>
              <a:rPr lang="pt-BR" sz="1400" dirty="0">
                <a:solidFill>
                  <a:schemeClr val="bg1"/>
                </a:solidFill>
                <a:latin typeface="Segoe Sans Text Semilight"/>
                <a:cs typeface="Segoe Sans Text Semilight"/>
              </a:rPr>
              <a:t>Use o slide DVP para resumir sua resposta e posicionar o Microsoft </a:t>
            </a:r>
            <a:r>
              <a:rPr lang="pt-BR" sz="1400" dirty="0" err="1">
                <a:solidFill>
                  <a:schemeClr val="bg1"/>
                </a:solidFill>
                <a:latin typeface="Segoe Sans Text Semilight"/>
                <a:cs typeface="Segoe Sans Text Semilight"/>
              </a:rPr>
              <a:t>Fabric</a:t>
            </a:r>
            <a:r>
              <a:rPr lang="pt-BR" sz="1400" dirty="0">
                <a:solidFill>
                  <a:schemeClr val="bg1"/>
                </a:solidFill>
                <a:latin typeface="Segoe Sans Text Semilight"/>
                <a:cs typeface="Segoe Sans Text Semilight"/>
              </a:rPr>
              <a:t> como a solução certa para a necessidade comercial exclusiva do cliente.</a:t>
            </a:r>
            <a:endParaRPr lang="en-US" sz="1400" dirty="0">
              <a:solidFill>
                <a:schemeClr val="bg1"/>
              </a:solidFill>
              <a:latin typeface="Segoe Sans Text Semilight" pitchFamily="2" charset="0"/>
              <a:cs typeface="Segoe Sans Text Semilight" pitchFamily="2" charset="0"/>
            </a:endParaRPr>
          </a:p>
        </p:txBody>
      </p:sp>
      <p:sp>
        <p:nvSpPr>
          <p:cNvPr id="4" name="Text Placeholder 3">
            <a:extLst>
              <a:ext uri="{FF2B5EF4-FFF2-40B4-BE49-F238E27FC236}">
                <a16:creationId xmlns:a16="http://schemas.microsoft.com/office/drawing/2014/main" id="{A70F8937-550B-FC90-52FA-1FF96E3A9A5B}"/>
              </a:ext>
            </a:extLst>
          </p:cNvPr>
          <p:cNvSpPr>
            <a:spLocks noGrp="1"/>
          </p:cNvSpPr>
          <p:nvPr>
            <p:ph type="body" sz="quarter" idx="4294967295"/>
          </p:nvPr>
        </p:nvSpPr>
        <p:spPr>
          <a:xfrm>
            <a:off x="6814364" y="3385454"/>
            <a:ext cx="3673475" cy="684212"/>
          </a:xfrm>
          <a:prstGeom prst="rect">
            <a:avLst/>
          </a:prstGeom>
        </p:spPr>
        <p:txBody>
          <a:bodyPr lIns="91440" tIns="45720" rIns="91440" bIns="45720" anchor="t"/>
          <a:lstStyle/>
          <a:p>
            <a:pPr marL="0" indent="0">
              <a:lnSpc>
                <a:spcPct val="100000"/>
              </a:lnSpc>
              <a:buNone/>
            </a:pPr>
            <a:r>
              <a:rPr lang="pt-BR" sz="1400" dirty="0">
                <a:solidFill>
                  <a:schemeClr val="bg1"/>
                </a:solidFill>
                <a:latin typeface="Segoe Sans Text Semilight"/>
                <a:cs typeface="Segoe Sans Text Semilight"/>
              </a:rPr>
              <a:t>Explique os </a:t>
            </a:r>
            <a:r>
              <a:rPr lang="pt-BR" sz="1400" dirty="0" err="1">
                <a:solidFill>
                  <a:schemeClr val="bg1"/>
                </a:solidFill>
                <a:latin typeface="Segoe Sans Text Semilight"/>
                <a:cs typeface="Segoe Sans Text Semilight"/>
              </a:rPr>
              <a:t>DVPs</a:t>
            </a:r>
            <a:r>
              <a:rPr lang="pt-BR" sz="1400" dirty="0">
                <a:solidFill>
                  <a:schemeClr val="bg1"/>
                </a:solidFill>
                <a:latin typeface="Segoe Sans Text Semilight"/>
                <a:cs typeface="Segoe Sans Text Semilight"/>
              </a:rPr>
              <a:t> no contexto do cliente e como o Microsoft </a:t>
            </a:r>
            <a:r>
              <a:rPr lang="pt-BR" sz="1400" dirty="0" err="1">
                <a:solidFill>
                  <a:schemeClr val="bg1"/>
                </a:solidFill>
                <a:latin typeface="Segoe Sans Text Semilight"/>
                <a:cs typeface="Segoe Sans Text Semilight"/>
              </a:rPr>
              <a:t>Fabric</a:t>
            </a:r>
            <a:r>
              <a:rPr lang="pt-BR" sz="1400" dirty="0">
                <a:solidFill>
                  <a:schemeClr val="bg1"/>
                </a:solidFill>
                <a:latin typeface="Segoe Sans Text Semilight"/>
                <a:cs typeface="Segoe Sans Text Semilight"/>
              </a:rPr>
              <a:t> é diferenciado para ajudar</a:t>
            </a:r>
            <a:r>
              <a:rPr lang="en-US" sz="1400" dirty="0">
                <a:solidFill>
                  <a:schemeClr val="bg1"/>
                </a:solidFill>
                <a:latin typeface="Segoe Sans Text Semilight"/>
                <a:cs typeface="Segoe Sans Text Semilight"/>
              </a:rPr>
              <a:t>.</a:t>
            </a:r>
          </a:p>
        </p:txBody>
      </p:sp>
      <p:sp>
        <p:nvSpPr>
          <p:cNvPr id="30" name="Title 29">
            <a:extLst>
              <a:ext uri="{FF2B5EF4-FFF2-40B4-BE49-F238E27FC236}">
                <a16:creationId xmlns:a16="http://schemas.microsoft.com/office/drawing/2014/main" id="{2D93C3B9-2299-7C60-5585-BB6C34B8A8CB}"/>
              </a:ext>
            </a:extLst>
          </p:cNvPr>
          <p:cNvSpPr>
            <a:spLocks noGrp="1"/>
          </p:cNvSpPr>
          <p:nvPr>
            <p:ph type="title"/>
          </p:nvPr>
        </p:nvSpPr>
        <p:spPr>
          <a:xfrm>
            <a:off x="519437" y="644682"/>
            <a:ext cx="10675895" cy="684212"/>
          </a:xfrm>
        </p:spPr>
        <p:txBody>
          <a:bodyPr/>
          <a:lstStyle/>
          <a:p>
            <a:r>
              <a:rPr lang="en-US" dirty="0">
                <a:latin typeface="Segoe Sans Display"/>
                <a:cs typeface="Segoe Sans Display"/>
              </a:rPr>
              <a:t>O que é um DVP?</a:t>
            </a:r>
          </a:p>
        </p:txBody>
      </p:sp>
      <p:sp>
        <p:nvSpPr>
          <p:cNvPr id="2" name="Text Placeholder 1">
            <a:extLst>
              <a:ext uri="{FF2B5EF4-FFF2-40B4-BE49-F238E27FC236}">
                <a16:creationId xmlns:a16="http://schemas.microsoft.com/office/drawing/2014/main" id="{DD33CECE-73A2-3521-AED9-5CA01AAB7198}"/>
              </a:ext>
            </a:extLst>
          </p:cNvPr>
          <p:cNvSpPr>
            <a:spLocks noGrp="1"/>
          </p:cNvSpPr>
          <p:nvPr>
            <p:ph type="body" sz="quarter" idx="4294967295"/>
          </p:nvPr>
        </p:nvSpPr>
        <p:spPr>
          <a:xfrm>
            <a:off x="1280339" y="3429328"/>
            <a:ext cx="3673475" cy="684212"/>
          </a:xfrm>
          <a:prstGeom prst="rect">
            <a:avLst/>
          </a:prstGeom>
        </p:spPr>
        <p:txBody>
          <a:bodyPr lIns="91440" tIns="45720" rIns="91440" bIns="45720" anchor="t"/>
          <a:lstStyle/>
          <a:p>
            <a:pPr marL="0" indent="0">
              <a:lnSpc>
                <a:spcPct val="100000"/>
              </a:lnSpc>
              <a:buNone/>
            </a:pPr>
            <a:r>
              <a:rPr lang="en-US" sz="1400" b="1" dirty="0" err="1">
                <a:solidFill>
                  <a:schemeClr val="bg1"/>
                </a:solidFill>
                <a:latin typeface="Segoe Sans Text Semilight"/>
                <a:cs typeface="Segoe Sans Text Semilight"/>
              </a:rPr>
              <a:t>Nunca</a:t>
            </a:r>
            <a:r>
              <a:rPr lang="en-US" sz="1400" b="1" dirty="0">
                <a:solidFill>
                  <a:schemeClr val="bg1"/>
                </a:solidFill>
                <a:latin typeface="Segoe Sans Text Semilight"/>
                <a:cs typeface="Segoe Sans Text Semilight"/>
              </a:rPr>
              <a:t> </a:t>
            </a:r>
            <a:r>
              <a:rPr lang="en-US" sz="1400" b="1" dirty="0" err="1">
                <a:solidFill>
                  <a:schemeClr val="bg1"/>
                </a:solidFill>
                <a:latin typeface="Segoe Sans Text Semilight"/>
                <a:cs typeface="Segoe Sans Text Semilight"/>
              </a:rPr>
              <a:t>comece</a:t>
            </a:r>
            <a:r>
              <a:rPr lang="en-US" sz="1400" b="1" dirty="0">
                <a:solidFill>
                  <a:schemeClr val="bg1"/>
                </a:solidFill>
                <a:latin typeface="Segoe Sans Text Semilight"/>
                <a:cs typeface="Segoe Sans Text Semilight"/>
              </a:rPr>
              <a:t> com DVPs.</a:t>
            </a:r>
            <a:r>
              <a:rPr lang="en-US" sz="1400" dirty="0">
                <a:solidFill>
                  <a:schemeClr val="bg1"/>
                </a:solidFill>
                <a:latin typeface="Segoe Sans Text Semilight"/>
                <a:cs typeface="Segoe Sans Text Semilight"/>
              </a:rPr>
              <a:t> </a:t>
            </a:r>
            <a:r>
              <a:rPr lang="pt-BR" sz="1400" dirty="0">
                <a:solidFill>
                  <a:schemeClr val="bg1"/>
                </a:solidFill>
                <a:latin typeface="Segoe Sans Text Semilight"/>
                <a:cs typeface="Segoe Sans Text Semilight"/>
              </a:rPr>
              <a:t>Comece com o valor comercial do Microsoft </a:t>
            </a:r>
            <a:r>
              <a:rPr lang="pt-BR" sz="1400" dirty="0" err="1">
                <a:solidFill>
                  <a:schemeClr val="bg1"/>
                </a:solidFill>
                <a:latin typeface="Segoe Sans Text Semilight"/>
                <a:cs typeface="Segoe Sans Text Semilight"/>
              </a:rPr>
              <a:t>Fabric</a:t>
            </a:r>
            <a:r>
              <a:rPr lang="pt-BR" sz="1400" dirty="0">
                <a:solidFill>
                  <a:schemeClr val="bg1"/>
                </a:solidFill>
                <a:latin typeface="Segoe Sans Text Semilight"/>
                <a:cs typeface="Segoe Sans Text Semilight"/>
              </a:rPr>
              <a:t> e seus serviços.</a:t>
            </a:r>
            <a:endParaRPr lang="en-US" sz="1400" dirty="0">
              <a:solidFill>
                <a:schemeClr val="bg1"/>
              </a:solidFill>
              <a:latin typeface="Segoe Sans Text Semilight"/>
              <a:cs typeface="Segoe Sans Text Semilight"/>
            </a:endParaRPr>
          </a:p>
        </p:txBody>
      </p:sp>
      <p:grpSp>
        <p:nvGrpSpPr>
          <p:cNvPr id="42" name="Group 41">
            <a:extLst>
              <a:ext uri="{FF2B5EF4-FFF2-40B4-BE49-F238E27FC236}">
                <a16:creationId xmlns:a16="http://schemas.microsoft.com/office/drawing/2014/main" id="{3A734AB0-2CEF-99F3-998E-AA070C69FCDF}"/>
              </a:ext>
            </a:extLst>
          </p:cNvPr>
          <p:cNvGrpSpPr/>
          <p:nvPr/>
        </p:nvGrpSpPr>
        <p:grpSpPr>
          <a:xfrm>
            <a:off x="519437" y="3454177"/>
            <a:ext cx="602470" cy="596414"/>
            <a:chOff x="398463" y="3454177"/>
            <a:chExt cx="602470" cy="596414"/>
          </a:xfrm>
        </p:grpSpPr>
        <p:sp>
          <p:nvSpPr>
            <p:cNvPr id="36" name="Oval 35">
              <a:extLst>
                <a:ext uri="{FF2B5EF4-FFF2-40B4-BE49-F238E27FC236}">
                  <a16:creationId xmlns:a16="http://schemas.microsoft.com/office/drawing/2014/main" id="{CC2092DB-A8C6-A14C-37C3-902224F32D24}"/>
                </a:ext>
              </a:extLst>
            </p:cNvPr>
            <p:cNvSpPr/>
            <p:nvPr/>
          </p:nvSpPr>
          <p:spPr>
            <a:xfrm>
              <a:off x="398463" y="3454177"/>
              <a:ext cx="602470" cy="59641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4">
              <a:extLst>
                <a:ext uri="{FF2B5EF4-FFF2-40B4-BE49-F238E27FC236}">
                  <a16:creationId xmlns:a16="http://schemas.microsoft.com/office/drawing/2014/main" id="{6141718E-E61A-E92D-C551-D129B7C09C18}"/>
                </a:ext>
              </a:extLst>
            </p:cNvPr>
            <p:cNvSpPr txBox="1">
              <a:spLocks/>
            </p:cNvSpPr>
            <p:nvPr/>
          </p:nvSpPr>
          <p:spPr>
            <a:xfrm>
              <a:off x="558758" y="3541430"/>
              <a:ext cx="281881" cy="42190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a:solidFill>
                    <a:schemeClr val="tx1"/>
                  </a:solidFill>
                  <a:latin typeface="Segoe Sans Small" pitchFamily="2" charset="0"/>
                  <a:ea typeface="+mn-ea"/>
                  <a:cs typeface="Segoe Sans Small"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a:t>1</a:t>
              </a:r>
            </a:p>
          </p:txBody>
        </p:sp>
      </p:grpSp>
      <p:grpSp>
        <p:nvGrpSpPr>
          <p:cNvPr id="41" name="Group 40">
            <a:extLst>
              <a:ext uri="{FF2B5EF4-FFF2-40B4-BE49-F238E27FC236}">
                <a16:creationId xmlns:a16="http://schemas.microsoft.com/office/drawing/2014/main" id="{65D9231E-700B-CEC0-AF6D-C621AB03D6AC}"/>
              </a:ext>
            </a:extLst>
          </p:cNvPr>
          <p:cNvGrpSpPr/>
          <p:nvPr/>
        </p:nvGrpSpPr>
        <p:grpSpPr>
          <a:xfrm>
            <a:off x="519825" y="4786884"/>
            <a:ext cx="602470" cy="596414"/>
            <a:chOff x="5915384" y="3491484"/>
            <a:chExt cx="602470" cy="596414"/>
          </a:xfrm>
        </p:grpSpPr>
        <p:sp>
          <p:nvSpPr>
            <p:cNvPr id="38" name="Oval 37">
              <a:extLst>
                <a:ext uri="{FF2B5EF4-FFF2-40B4-BE49-F238E27FC236}">
                  <a16:creationId xmlns:a16="http://schemas.microsoft.com/office/drawing/2014/main" id="{4D9EC134-47A0-AF30-BF03-B67DE7994805}"/>
                </a:ext>
              </a:extLst>
            </p:cNvPr>
            <p:cNvSpPr/>
            <p:nvPr/>
          </p:nvSpPr>
          <p:spPr>
            <a:xfrm>
              <a:off x="5915384" y="3491484"/>
              <a:ext cx="602470" cy="59641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4">
              <a:extLst>
                <a:ext uri="{FF2B5EF4-FFF2-40B4-BE49-F238E27FC236}">
                  <a16:creationId xmlns:a16="http://schemas.microsoft.com/office/drawing/2014/main" id="{7285EE5C-1403-7B22-C38E-06724A18B2DC}"/>
                </a:ext>
              </a:extLst>
            </p:cNvPr>
            <p:cNvSpPr txBox="1">
              <a:spLocks/>
            </p:cNvSpPr>
            <p:nvPr/>
          </p:nvSpPr>
          <p:spPr>
            <a:xfrm>
              <a:off x="6075679" y="3578737"/>
              <a:ext cx="281881" cy="42190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a:solidFill>
                    <a:schemeClr val="tx1"/>
                  </a:solidFill>
                  <a:latin typeface="Segoe Sans Small" pitchFamily="2" charset="0"/>
                  <a:ea typeface="+mn-ea"/>
                  <a:cs typeface="Segoe Sans Small"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a:t>2</a:t>
              </a:r>
            </a:p>
          </p:txBody>
        </p:sp>
      </p:grpSp>
      <p:grpSp>
        <p:nvGrpSpPr>
          <p:cNvPr id="43" name="Group 42">
            <a:extLst>
              <a:ext uri="{FF2B5EF4-FFF2-40B4-BE49-F238E27FC236}">
                <a16:creationId xmlns:a16="http://schemas.microsoft.com/office/drawing/2014/main" id="{5ADE1398-23DC-675F-A940-EF4CCEB56BB0}"/>
              </a:ext>
            </a:extLst>
          </p:cNvPr>
          <p:cNvGrpSpPr/>
          <p:nvPr/>
        </p:nvGrpSpPr>
        <p:grpSpPr>
          <a:xfrm>
            <a:off x="6005837" y="3429353"/>
            <a:ext cx="602470" cy="596414"/>
            <a:chOff x="469102" y="4829528"/>
            <a:chExt cx="602470" cy="596414"/>
          </a:xfrm>
        </p:grpSpPr>
        <p:sp>
          <p:nvSpPr>
            <p:cNvPr id="37" name="Oval 36">
              <a:extLst>
                <a:ext uri="{FF2B5EF4-FFF2-40B4-BE49-F238E27FC236}">
                  <a16:creationId xmlns:a16="http://schemas.microsoft.com/office/drawing/2014/main" id="{9508FBB6-6104-45B8-7DFB-F97CD67F9F72}"/>
                </a:ext>
              </a:extLst>
            </p:cNvPr>
            <p:cNvSpPr/>
            <p:nvPr/>
          </p:nvSpPr>
          <p:spPr>
            <a:xfrm>
              <a:off x="469102" y="4829528"/>
              <a:ext cx="602470" cy="59641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14">
              <a:extLst>
                <a:ext uri="{FF2B5EF4-FFF2-40B4-BE49-F238E27FC236}">
                  <a16:creationId xmlns:a16="http://schemas.microsoft.com/office/drawing/2014/main" id="{48486285-B643-BA41-5BE9-B33148D0BDF7}"/>
                </a:ext>
              </a:extLst>
            </p:cNvPr>
            <p:cNvSpPr txBox="1">
              <a:spLocks/>
            </p:cNvSpPr>
            <p:nvPr/>
          </p:nvSpPr>
          <p:spPr>
            <a:xfrm>
              <a:off x="629397" y="4916781"/>
              <a:ext cx="281881" cy="42190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a:solidFill>
                    <a:schemeClr val="tx1"/>
                  </a:solidFill>
                  <a:latin typeface="Segoe Sans Small" pitchFamily="2" charset="0"/>
                  <a:ea typeface="+mn-ea"/>
                  <a:cs typeface="Segoe Sans Small"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a:t>3</a:t>
              </a:r>
            </a:p>
          </p:txBody>
        </p:sp>
      </p:grpSp>
      <p:grpSp>
        <p:nvGrpSpPr>
          <p:cNvPr id="40" name="Group 39">
            <a:extLst>
              <a:ext uri="{FF2B5EF4-FFF2-40B4-BE49-F238E27FC236}">
                <a16:creationId xmlns:a16="http://schemas.microsoft.com/office/drawing/2014/main" id="{E1405863-0D31-24E1-73B0-66C56E3E6695}"/>
              </a:ext>
            </a:extLst>
          </p:cNvPr>
          <p:cNvGrpSpPr/>
          <p:nvPr/>
        </p:nvGrpSpPr>
        <p:grpSpPr>
          <a:xfrm>
            <a:off x="6053850" y="4873463"/>
            <a:ext cx="602470" cy="596414"/>
            <a:chOff x="6021006" y="4873463"/>
            <a:chExt cx="602470" cy="596414"/>
          </a:xfrm>
        </p:grpSpPr>
        <p:sp>
          <p:nvSpPr>
            <p:cNvPr id="39" name="Oval 38">
              <a:extLst>
                <a:ext uri="{FF2B5EF4-FFF2-40B4-BE49-F238E27FC236}">
                  <a16:creationId xmlns:a16="http://schemas.microsoft.com/office/drawing/2014/main" id="{7EE40B05-47C0-5366-2359-DFF34DD436FB}"/>
                </a:ext>
              </a:extLst>
            </p:cNvPr>
            <p:cNvSpPr/>
            <p:nvPr/>
          </p:nvSpPr>
          <p:spPr>
            <a:xfrm>
              <a:off x="6021006" y="4873463"/>
              <a:ext cx="602470" cy="59641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14">
              <a:extLst>
                <a:ext uri="{FF2B5EF4-FFF2-40B4-BE49-F238E27FC236}">
                  <a16:creationId xmlns:a16="http://schemas.microsoft.com/office/drawing/2014/main" id="{B9FB9D9A-148D-A541-0F47-DDC295F2BAA3}"/>
                </a:ext>
              </a:extLst>
            </p:cNvPr>
            <p:cNvSpPr txBox="1">
              <a:spLocks/>
            </p:cNvSpPr>
            <p:nvPr/>
          </p:nvSpPr>
          <p:spPr>
            <a:xfrm>
              <a:off x="6181301" y="4960716"/>
              <a:ext cx="281881" cy="42190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000" b="1" i="0" kern="1200">
                  <a:solidFill>
                    <a:schemeClr val="tx1"/>
                  </a:solidFill>
                  <a:latin typeface="Segoe Sans Small" pitchFamily="2" charset="0"/>
                  <a:ea typeface="+mn-ea"/>
                  <a:cs typeface="Segoe Sans Small"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a:t>4</a:t>
              </a:r>
            </a:p>
          </p:txBody>
        </p:sp>
      </p:grpSp>
      <p:sp>
        <p:nvSpPr>
          <p:cNvPr id="27" name="Text Placeholder 1">
            <a:extLst>
              <a:ext uri="{FF2B5EF4-FFF2-40B4-BE49-F238E27FC236}">
                <a16:creationId xmlns:a16="http://schemas.microsoft.com/office/drawing/2014/main" id="{060DAC95-82D4-A62B-E695-B28F17340976}"/>
              </a:ext>
            </a:extLst>
          </p:cNvPr>
          <p:cNvSpPr txBox="1">
            <a:spLocks/>
          </p:cNvSpPr>
          <p:nvPr/>
        </p:nvSpPr>
        <p:spPr>
          <a:xfrm>
            <a:off x="961613" y="1483773"/>
            <a:ext cx="2603742" cy="685329"/>
          </a:xfrm>
          <a:prstGeom prst="rect">
            <a:avLst/>
          </a:prstGeom>
        </p:spPr>
        <p:txBody>
          <a:bodyPr>
            <a:noAutofit/>
          </a:bodyPr>
          <a:lstStyle>
            <a:lvl1pPr marL="0" indent="0" algn="l" defTabSz="914400" rtl="0" eaLnBrk="1" latinLnBrk="0" hangingPunct="1">
              <a:lnSpc>
                <a:spcPct val="100000"/>
              </a:lnSpc>
              <a:spcBef>
                <a:spcPts val="1000"/>
              </a:spcBef>
              <a:buFontTx/>
              <a:buNone/>
              <a:defRPr sz="1400" b="0" i="0" kern="1200">
                <a:solidFill>
                  <a:schemeClr val="bg1"/>
                </a:solidFill>
                <a:latin typeface="Segoe Sans Text Semilight" pitchFamily="2" charset="0"/>
                <a:ea typeface="+mn-ea"/>
                <a:cs typeface="Segoe Sans Text Semilight"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Uma proposta de valor única para a nossa plataforma</a:t>
            </a:r>
            <a:endParaRPr lang="en-US" dirty="0"/>
          </a:p>
        </p:txBody>
      </p:sp>
      <p:sp>
        <p:nvSpPr>
          <p:cNvPr id="28" name="Text Placeholder 5">
            <a:extLst>
              <a:ext uri="{FF2B5EF4-FFF2-40B4-BE49-F238E27FC236}">
                <a16:creationId xmlns:a16="http://schemas.microsoft.com/office/drawing/2014/main" id="{1C79766B-2AF0-E098-F5E3-74A3787E25F6}"/>
              </a:ext>
            </a:extLst>
          </p:cNvPr>
          <p:cNvSpPr txBox="1">
            <a:spLocks/>
          </p:cNvSpPr>
          <p:nvPr/>
        </p:nvSpPr>
        <p:spPr>
          <a:xfrm>
            <a:off x="4851041" y="1495843"/>
            <a:ext cx="2312865" cy="685329"/>
          </a:xfrm>
          <a:prstGeom prst="rect">
            <a:avLst/>
          </a:prstGeom>
        </p:spPr>
        <p:txBody>
          <a:bodyPr>
            <a:noAutofit/>
          </a:bodyPr>
          <a:lstStyle>
            <a:lvl1pPr marL="0" indent="0" algn="l" defTabSz="914400" rtl="0" eaLnBrk="1" latinLnBrk="0" hangingPunct="1">
              <a:lnSpc>
                <a:spcPct val="100000"/>
              </a:lnSpc>
              <a:spcBef>
                <a:spcPts val="1000"/>
              </a:spcBef>
              <a:buFontTx/>
              <a:buNone/>
              <a:defRPr sz="1400" b="0" i="0" kern="1200">
                <a:solidFill>
                  <a:schemeClr val="bg1"/>
                </a:solidFill>
                <a:latin typeface="Segoe Sans Text Semilight" pitchFamily="2" charset="0"/>
                <a:ea typeface="+mn-ea"/>
                <a:cs typeface="Segoe Sans Text Semilight"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Simples, fácil de entender, lembrar e iniciar</a:t>
            </a:r>
            <a:endParaRPr lang="en-US" dirty="0"/>
          </a:p>
        </p:txBody>
      </p:sp>
      <p:sp>
        <p:nvSpPr>
          <p:cNvPr id="31" name="Text Placeholder 3">
            <a:extLst>
              <a:ext uri="{FF2B5EF4-FFF2-40B4-BE49-F238E27FC236}">
                <a16:creationId xmlns:a16="http://schemas.microsoft.com/office/drawing/2014/main" id="{52B98A43-9BBE-EB5D-BAB8-696FE55BE8C6}"/>
              </a:ext>
            </a:extLst>
          </p:cNvPr>
          <p:cNvSpPr txBox="1">
            <a:spLocks/>
          </p:cNvSpPr>
          <p:nvPr/>
        </p:nvSpPr>
        <p:spPr>
          <a:xfrm>
            <a:off x="8625503" y="1490387"/>
            <a:ext cx="2312865" cy="6853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accent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accent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pt-BR" sz="1400" dirty="0">
                <a:solidFill>
                  <a:schemeClr val="bg1"/>
                </a:solidFill>
                <a:latin typeface="Segoe Sans Text Semilight" pitchFamily="2" charset="0"/>
                <a:cs typeface="Segoe Sans Text Semilight" pitchFamily="2" charset="0"/>
              </a:rPr>
              <a:t>Sólido e tangível, com evidência confirmada</a:t>
            </a:r>
            <a:endParaRPr lang="en-US" sz="1400" dirty="0">
              <a:solidFill>
                <a:schemeClr val="bg1"/>
              </a:solidFill>
              <a:latin typeface="Segoe Sans Text Semilight" pitchFamily="2" charset="0"/>
              <a:cs typeface="Segoe Sans Text Semilight" pitchFamily="2" charset="0"/>
            </a:endParaRPr>
          </a:p>
        </p:txBody>
      </p:sp>
      <p:sp>
        <p:nvSpPr>
          <p:cNvPr id="33" name="Title 29">
            <a:extLst>
              <a:ext uri="{FF2B5EF4-FFF2-40B4-BE49-F238E27FC236}">
                <a16:creationId xmlns:a16="http://schemas.microsoft.com/office/drawing/2014/main" id="{EC5A5DEE-A048-CB9E-63F3-4CE8F2DEFB31}"/>
              </a:ext>
            </a:extLst>
          </p:cNvPr>
          <p:cNvSpPr txBox="1">
            <a:spLocks/>
          </p:cNvSpPr>
          <p:nvPr/>
        </p:nvSpPr>
        <p:spPr>
          <a:xfrm>
            <a:off x="519437" y="2573498"/>
            <a:ext cx="10515600" cy="6842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a:solidFill>
                  <a:schemeClr val="tx1"/>
                </a:solidFill>
                <a:latin typeface="Segoe Sans Display" pitchFamily="2" charset="0"/>
                <a:ea typeface="+mj-ea"/>
                <a:cs typeface="Segoe Sans Display" pitchFamily="2" charset="0"/>
              </a:defRPr>
            </a:lvl1pPr>
          </a:lstStyle>
          <a:p>
            <a:r>
              <a:rPr lang="en-US" dirty="0">
                <a:latin typeface="Segoe Sans Display"/>
                <a:cs typeface="Segoe Sans Display"/>
              </a:rPr>
              <a:t>Como usar um DVP?</a:t>
            </a:r>
          </a:p>
        </p:txBody>
      </p:sp>
      <p:cxnSp>
        <p:nvCxnSpPr>
          <p:cNvPr id="45" name="Straight Connector 44">
            <a:extLst>
              <a:ext uri="{FF2B5EF4-FFF2-40B4-BE49-F238E27FC236}">
                <a16:creationId xmlns:a16="http://schemas.microsoft.com/office/drawing/2014/main" id="{E6CE2140-8C1F-6100-AC34-C72E905AE073}"/>
              </a:ext>
            </a:extLst>
          </p:cNvPr>
          <p:cNvCxnSpPr>
            <a:cxnSpLocks/>
          </p:cNvCxnSpPr>
          <p:nvPr/>
        </p:nvCxnSpPr>
        <p:spPr>
          <a:xfrm>
            <a:off x="3477856" y="1748889"/>
            <a:ext cx="10593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CE802B6-F945-3B22-B4FA-54F1259D4F41}"/>
              </a:ext>
            </a:extLst>
          </p:cNvPr>
          <p:cNvCxnSpPr>
            <a:cxnSpLocks/>
          </p:cNvCxnSpPr>
          <p:nvPr/>
        </p:nvCxnSpPr>
        <p:spPr>
          <a:xfrm>
            <a:off x="7264893" y="1745170"/>
            <a:ext cx="10593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9" name="Footer Placeholder 4">
            <a:extLst>
              <a:ext uri="{FF2B5EF4-FFF2-40B4-BE49-F238E27FC236}">
                <a16:creationId xmlns:a16="http://schemas.microsoft.com/office/drawing/2014/main" id="{B5DDE0D3-B77C-BB0F-CE02-E186BDC8B8C6}"/>
              </a:ext>
            </a:extLst>
          </p:cNvPr>
          <p:cNvSpPr txBox="1">
            <a:spLocks/>
          </p:cNvSpPr>
          <p:nvPr/>
        </p:nvSpPr>
        <p:spPr>
          <a:xfrm>
            <a:off x="918725" y="6508260"/>
            <a:ext cx="20787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1">
                    <a:tint val="75000"/>
                  </a:schemeClr>
                </a:solidFill>
                <a:latin typeface="Segoe Sans Small Semilight" pitchFamily="2" charset="0"/>
                <a:cs typeface="Segoe Sans Small Semilight" pitchFamily="2" charset="0"/>
              </a:rPr>
              <a:t>Microsoft Fabric</a:t>
            </a:r>
          </a:p>
        </p:txBody>
      </p:sp>
      <p:sp>
        <p:nvSpPr>
          <p:cNvPr id="50" name="Slide Number Placeholder 5">
            <a:extLst>
              <a:ext uri="{FF2B5EF4-FFF2-40B4-BE49-F238E27FC236}">
                <a16:creationId xmlns:a16="http://schemas.microsoft.com/office/drawing/2014/main" id="{C8FDB2FB-BCC3-989D-BD8C-A571448D379E}"/>
              </a:ext>
            </a:extLst>
          </p:cNvPr>
          <p:cNvSpPr txBox="1">
            <a:spLocks/>
          </p:cNvSpPr>
          <p:nvPr/>
        </p:nvSpPr>
        <p:spPr>
          <a:xfrm>
            <a:off x="519437" y="6508260"/>
            <a:ext cx="39928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356FBF-028C-F74E-A7B4-9B8ED246DD1B}" type="slidenum">
              <a:rPr lang="en-US" sz="800">
                <a:solidFill>
                  <a:schemeClr val="tx1">
                    <a:tint val="75000"/>
                  </a:schemeClr>
                </a:solidFill>
                <a:latin typeface="Segoe Sans Small Semilight" pitchFamily="2" charset="0"/>
                <a:cs typeface="Segoe Sans Small Semilight" pitchFamily="2" charset="0"/>
              </a:rPr>
              <a:pPr/>
              <a:t>3</a:t>
            </a:fld>
            <a:endParaRPr lang="en-US" sz="800">
              <a:solidFill>
                <a:schemeClr val="tx1">
                  <a:tint val="75000"/>
                </a:schemeClr>
              </a:solidFill>
              <a:latin typeface="Segoe Sans Small Semilight" pitchFamily="2" charset="0"/>
              <a:cs typeface="Segoe Sans Small Semilight" pitchFamily="2" charset="0"/>
            </a:endParaRPr>
          </a:p>
        </p:txBody>
      </p:sp>
    </p:spTree>
    <p:extLst>
      <p:ext uri="{BB962C8B-B14F-4D97-AF65-F5344CB8AC3E}">
        <p14:creationId xmlns:p14="http://schemas.microsoft.com/office/powerpoint/2010/main" val="198296630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F30E01-04A3-8754-56B6-AE7E2B3411FB}"/>
              </a:ext>
            </a:extLst>
          </p:cNvPr>
          <p:cNvSpPr>
            <a:spLocks noGrp="1"/>
          </p:cNvSpPr>
          <p:nvPr>
            <p:ph type="body" sz="quarter" idx="11"/>
          </p:nvPr>
        </p:nvSpPr>
        <p:spPr>
          <a:xfrm>
            <a:off x="7199551" y="4038049"/>
            <a:ext cx="4239414" cy="1398587"/>
          </a:xfrm>
        </p:spPr>
        <p:txBody>
          <a:bodyPr>
            <a:normAutofit lnSpcReduction="10000"/>
          </a:bodyPr>
          <a:lstStyle/>
          <a:p>
            <a:r>
              <a:rPr lang="pt-BR" dirty="0"/>
              <a:t>Proposta de valor diferenciada do Microsoft </a:t>
            </a:r>
            <a:r>
              <a:rPr lang="pt-BR" dirty="0" err="1"/>
              <a:t>Fabric</a:t>
            </a:r>
            <a:endParaRPr lang="en-US" dirty="0"/>
          </a:p>
        </p:txBody>
      </p:sp>
    </p:spTree>
    <p:extLst>
      <p:ext uri="{BB962C8B-B14F-4D97-AF65-F5344CB8AC3E}">
        <p14:creationId xmlns:p14="http://schemas.microsoft.com/office/powerpoint/2010/main" val="3296779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BE970A-26B3-D4C4-5A14-E7B847E35E7D}"/>
              </a:ext>
            </a:extLst>
          </p:cNvPr>
          <p:cNvSpPr/>
          <p:nvPr/>
        </p:nvSpPr>
        <p:spPr>
          <a:xfrm>
            <a:off x="393542" y="1215511"/>
            <a:ext cx="3701523" cy="5412708"/>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36C9018-9CE1-68DA-0E2A-0D678C7A9814}"/>
              </a:ext>
            </a:extLst>
          </p:cNvPr>
          <p:cNvSpPr/>
          <p:nvPr/>
        </p:nvSpPr>
        <p:spPr>
          <a:xfrm>
            <a:off x="4263606" y="1215512"/>
            <a:ext cx="3701524" cy="5412708"/>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67D7F13-23FC-5C70-477A-A4A839F0EC6F}"/>
              </a:ext>
            </a:extLst>
          </p:cNvPr>
          <p:cNvSpPr/>
          <p:nvPr/>
        </p:nvSpPr>
        <p:spPr>
          <a:xfrm>
            <a:off x="8133670" y="1215512"/>
            <a:ext cx="3701524" cy="5412709"/>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a:extLst>
              <a:ext uri="{FF2B5EF4-FFF2-40B4-BE49-F238E27FC236}">
                <a16:creationId xmlns:a16="http://schemas.microsoft.com/office/drawing/2014/main" id="{2DB0CE9C-1DB3-335A-6494-9F13A7875DF3}"/>
              </a:ext>
            </a:extLst>
          </p:cNvPr>
          <p:cNvSpPr>
            <a:spLocks noGrp="1"/>
          </p:cNvSpPr>
          <p:nvPr>
            <p:ph type="subTitle" idx="1"/>
          </p:nvPr>
        </p:nvSpPr>
        <p:spPr>
          <a:xfrm>
            <a:off x="412366" y="414624"/>
            <a:ext cx="10884681" cy="365126"/>
          </a:xfrm>
        </p:spPr>
        <p:txBody>
          <a:bodyPr lIns="91440" tIns="45720" rIns="91440" bIns="45720" anchor="t">
            <a:noAutofit/>
          </a:bodyPr>
          <a:lstStyle/>
          <a:p>
            <a:r>
              <a:rPr lang="pt-BR" dirty="0">
                <a:latin typeface="Segoe Sans Text Light"/>
                <a:cs typeface="Segoe Sans Text Light"/>
              </a:rPr>
              <a:t>Para análise (armazenamento, integração e visualização de dados</a:t>
            </a:r>
            <a:r>
              <a:rPr lang="en-US" dirty="0">
                <a:latin typeface="Segoe Sans Text Light"/>
                <a:cs typeface="Segoe Sans Text Light"/>
              </a:rPr>
              <a:t>)</a:t>
            </a:r>
          </a:p>
        </p:txBody>
      </p:sp>
      <p:sp>
        <p:nvSpPr>
          <p:cNvPr id="4" name="Text Placeholder 3">
            <a:extLst>
              <a:ext uri="{FF2B5EF4-FFF2-40B4-BE49-F238E27FC236}">
                <a16:creationId xmlns:a16="http://schemas.microsoft.com/office/drawing/2014/main" id="{7DB0465B-BAA1-4E4B-E057-F0E315972B6A}"/>
              </a:ext>
            </a:extLst>
          </p:cNvPr>
          <p:cNvSpPr>
            <a:spLocks noGrp="1"/>
          </p:cNvSpPr>
          <p:nvPr>
            <p:ph type="body" sz="quarter" idx="23"/>
          </p:nvPr>
        </p:nvSpPr>
        <p:spPr>
          <a:xfrm>
            <a:off x="393542" y="11393"/>
            <a:ext cx="10847430" cy="593740"/>
          </a:xfrm>
        </p:spPr>
        <p:txBody>
          <a:bodyPr>
            <a:normAutofit/>
          </a:bodyPr>
          <a:lstStyle/>
          <a:p>
            <a:r>
              <a:rPr lang="en-IN" sz="2700" dirty="0" err="1"/>
              <a:t>Porquê</a:t>
            </a:r>
            <a:r>
              <a:rPr lang="en-IN" sz="2700" dirty="0"/>
              <a:t> o Microsoft Fabric</a:t>
            </a:r>
            <a:endParaRPr lang="en-US" sz="2700" dirty="0"/>
          </a:p>
        </p:txBody>
      </p:sp>
      <p:sp>
        <p:nvSpPr>
          <p:cNvPr id="10" name="Rectangle 9">
            <a:extLst>
              <a:ext uri="{FF2B5EF4-FFF2-40B4-BE49-F238E27FC236}">
                <a16:creationId xmlns:a16="http://schemas.microsoft.com/office/drawing/2014/main" id="{C16EF954-1654-6B2D-B08C-DED5F602476A}"/>
              </a:ext>
            </a:extLst>
          </p:cNvPr>
          <p:cNvSpPr/>
          <p:nvPr/>
        </p:nvSpPr>
        <p:spPr bwMode="auto">
          <a:xfrm>
            <a:off x="393543" y="808328"/>
            <a:ext cx="3701524" cy="417182"/>
          </a:xfrm>
          <a:prstGeom prst="rect">
            <a:avLst/>
          </a:prstGeom>
          <a:solidFill>
            <a:schemeClr val="tx1"/>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89642" tIns="44821" rIns="89642" bIns="71714" numCol="1" rtlCol="0" anchor="ctr" anchorCtr="0" compatLnSpc="1">
            <a:prstTxWarp prst="textNoShape">
              <a:avLst/>
            </a:prstTxWarp>
            <a:noAutofit/>
          </a:bodyPr>
          <a:lstStyle/>
          <a:p>
            <a:pPr lvl="0" defTabSz="914192">
              <a:spcAft>
                <a:spcPts val="575"/>
              </a:spcAft>
              <a:defRPr/>
            </a:pPr>
            <a:r>
              <a:rPr lang="en-US" sz="1600" kern="0" dirty="0" err="1">
                <a:solidFill>
                  <a:srgbClr val="FFFFFF"/>
                </a:solidFill>
                <a:latin typeface="Segoe UI Semibold" panose="020B0702040204020203" pitchFamily="34" charset="0"/>
                <a:cs typeface="Segoe UI Semibold" panose="020B0702040204020203" pitchFamily="34" charset="0"/>
              </a:rPr>
              <a:t>Propriedade</a:t>
            </a:r>
            <a:r>
              <a:rPr lang="en-US" sz="1600" kern="0" dirty="0">
                <a:solidFill>
                  <a:srgbClr val="FFFFFF"/>
                </a:solidFill>
                <a:latin typeface="Segoe UI Semibold" panose="020B0702040204020203" pitchFamily="34" charset="0"/>
                <a:cs typeface="Segoe UI Semibold" panose="020B0702040204020203" pitchFamily="34" charset="0"/>
              </a:rPr>
              <a:t> de dados </a:t>
            </a:r>
            <a:r>
              <a:rPr lang="en-US" sz="1600" kern="0" dirty="0" err="1">
                <a:solidFill>
                  <a:srgbClr val="FFFFFF"/>
                </a:solidFill>
                <a:latin typeface="Segoe UI Semibold" panose="020B0702040204020203" pitchFamily="34" charset="0"/>
                <a:cs typeface="Segoe UI Semibold" panose="020B0702040204020203" pitchFamily="34" charset="0"/>
              </a:rPr>
              <a:t>unificada</a:t>
            </a:r>
            <a:endParaRPr kumimoji="0" lang="en-US" sz="16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1" name="Rectangle 10">
            <a:extLst>
              <a:ext uri="{FF2B5EF4-FFF2-40B4-BE49-F238E27FC236}">
                <a16:creationId xmlns:a16="http://schemas.microsoft.com/office/drawing/2014/main" id="{39CE882C-02CF-EA11-6842-2027A4DDC74F}"/>
              </a:ext>
            </a:extLst>
          </p:cNvPr>
          <p:cNvSpPr/>
          <p:nvPr/>
        </p:nvSpPr>
        <p:spPr bwMode="auto">
          <a:xfrm>
            <a:off x="412366" y="1172114"/>
            <a:ext cx="3682699" cy="489600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45720" tIns="71714" rIns="45720" bIns="71714" numCol="1" rtlCol="0" anchor="t" anchorCtr="0" compatLnSpc="1">
            <a:prstTxWarp prst="textNoShape">
              <a:avLst/>
            </a:prstTxWarp>
            <a:noAutofit/>
          </a:bodyPr>
          <a:lstStyle/>
          <a:p>
            <a:pPr lvl="0">
              <a:spcAft>
                <a:spcPts val="300"/>
              </a:spcAft>
              <a:defRPr/>
            </a:pPr>
            <a:r>
              <a:rPr lang="pt-BR" sz="1050" dirty="0">
                <a:solidFill>
                  <a:schemeClr val="bg1"/>
                </a:solidFill>
                <a:latin typeface="Segoe UI Semilight"/>
              </a:rPr>
              <a:t>O Microsoft </a:t>
            </a:r>
            <a:r>
              <a:rPr lang="pt-BR" sz="1050" dirty="0" err="1">
                <a:solidFill>
                  <a:schemeClr val="bg1"/>
                </a:solidFill>
                <a:latin typeface="Segoe UI Semilight"/>
              </a:rPr>
              <a:t>Fabric</a:t>
            </a:r>
            <a:r>
              <a:rPr lang="pt-BR" sz="1050" dirty="0">
                <a:solidFill>
                  <a:schemeClr val="bg1"/>
                </a:solidFill>
                <a:latin typeface="Segoe UI Semilight"/>
              </a:rPr>
              <a:t> unifica todos os dados de fontes de dados diferentes em um único ambiente para estabelecer uma única fonte de verdade e eliminar a expansão de dados</a:t>
            </a:r>
            <a:r>
              <a:rPr lang="en-US" sz="1050" dirty="0">
                <a:solidFill>
                  <a:schemeClr val="bg1"/>
                </a:solidFill>
                <a:latin typeface="Segoe UI Semilight"/>
              </a:rPr>
              <a:t>.</a:t>
            </a:r>
          </a:p>
          <a:p>
            <a:pPr lvl="0">
              <a:spcAft>
                <a:spcPts val="300"/>
              </a:spcAft>
              <a:defRPr/>
            </a:pPr>
            <a:r>
              <a:rPr lang="en-US" sz="1050" b="1" u="sng" dirty="0">
                <a:solidFill>
                  <a:schemeClr val="bg1"/>
                </a:solidFill>
                <a:latin typeface="Segoe UI Semibold" panose="020B0702040204020203" pitchFamily="34" charset="0"/>
                <a:cs typeface="Segoe UI Semibold" panose="020B0702040204020203" pitchFamily="34" charset="0"/>
              </a:rPr>
              <a:t>Puntos de </a:t>
            </a:r>
            <a:r>
              <a:rPr lang="en-US" sz="1050" b="1" u="sng" dirty="0" err="1">
                <a:solidFill>
                  <a:schemeClr val="bg1"/>
                </a:solidFill>
                <a:latin typeface="Segoe UI Semibold" panose="020B0702040204020203" pitchFamily="34" charset="0"/>
                <a:cs typeface="Segoe UI Semibold" panose="020B0702040204020203" pitchFamily="34" charset="0"/>
              </a:rPr>
              <a:t>prueba</a:t>
            </a:r>
            <a:r>
              <a:rPr lang="en-US" sz="1050" b="1" u="sng" dirty="0">
                <a:solidFill>
                  <a:schemeClr val="bg1"/>
                </a:solidFill>
                <a:latin typeface="Segoe UI Semibold" panose="020B0702040204020203" pitchFamily="34" charset="0"/>
                <a:cs typeface="Segoe UI Semibold" panose="020B0702040204020203" pitchFamily="34" charset="0"/>
              </a:rPr>
              <a:t>:</a:t>
            </a:r>
          </a:p>
          <a:p>
            <a:pPr lvl="0">
              <a:spcAft>
                <a:spcPts val="300"/>
              </a:spcAft>
              <a:defRPr/>
            </a:pPr>
            <a:r>
              <a:rPr lang="pt-BR" sz="1050" dirty="0">
                <a:solidFill>
                  <a:schemeClr val="bg1"/>
                </a:solidFill>
                <a:latin typeface="Segoe UI Semilight"/>
              </a:rPr>
              <a:t>O </a:t>
            </a:r>
            <a:r>
              <a:rPr lang="pt-BR" sz="1050" dirty="0" err="1">
                <a:solidFill>
                  <a:schemeClr val="bg1"/>
                </a:solidFill>
                <a:latin typeface="Segoe UI Semilight"/>
              </a:rPr>
              <a:t>Fabric</a:t>
            </a:r>
            <a:r>
              <a:rPr lang="pt-BR" sz="1050" dirty="0">
                <a:solidFill>
                  <a:schemeClr val="bg1"/>
                </a:solidFill>
                <a:latin typeface="Segoe UI Semilight"/>
              </a:rPr>
              <a:t> </a:t>
            </a:r>
            <a:r>
              <a:rPr lang="pt-BR" sz="1050" dirty="0" err="1">
                <a:solidFill>
                  <a:schemeClr val="bg1"/>
                </a:solidFill>
                <a:latin typeface="Segoe UI Semilight"/>
              </a:rPr>
              <a:t>OneLake</a:t>
            </a:r>
            <a:r>
              <a:rPr lang="pt-BR" sz="1050" dirty="0">
                <a:solidFill>
                  <a:schemeClr val="bg1"/>
                </a:solidFill>
                <a:latin typeface="Segoe UI Semilight"/>
              </a:rPr>
              <a:t> é um data </a:t>
            </a:r>
            <a:r>
              <a:rPr lang="pt-BR" sz="1050" dirty="0" err="1">
                <a:solidFill>
                  <a:schemeClr val="bg1"/>
                </a:solidFill>
                <a:latin typeface="Segoe UI Semilight"/>
              </a:rPr>
              <a:t>lake</a:t>
            </a:r>
            <a:r>
              <a:rPr lang="pt-BR" sz="1050" dirty="0">
                <a:solidFill>
                  <a:schemeClr val="bg1"/>
                </a:solidFill>
                <a:latin typeface="Segoe UI Semilight"/>
              </a:rPr>
              <a:t> único, unificado e lógico para toda a organização. O </a:t>
            </a:r>
            <a:r>
              <a:rPr lang="pt-BR" sz="1050" dirty="0" err="1">
                <a:solidFill>
                  <a:schemeClr val="bg1"/>
                </a:solidFill>
                <a:latin typeface="Segoe UI Semilight"/>
              </a:rPr>
              <a:t>OneLake</a:t>
            </a:r>
            <a:r>
              <a:rPr lang="pt-BR" sz="1050" dirty="0">
                <a:solidFill>
                  <a:schemeClr val="bg1"/>
                </a:solidFill>
                <a:latin typeface="Segoe UI Semilight"/>
              </a:rPr>
              <a:t> vem com todos os locatários do Microsoft </a:t>
            </a:r>
            <a:r>
              <a:rPr lang="pt-BR" sz="1050" dirty="0" err="1">
                <a:solidFill>
                  <a:schemeClr val="bg1"/>
                </a:solidFill>
                <a:latin typeface="Segoe UI Semilight"/>
              </a:rPr>
              <a:t>Fabric</a:t>
            </a:r>
            <a:r>
              <a:rPr lang="pt-BR" sz="1050" dirty="0">
                <a:solidFill>
                  <a:schemeClr val="bg1"/>
                </a:solidFill>
                <a:latin typeface="Segoe UI Semilight"/>
              </a:rPr>
              <a:t> e foi projetado para ser o único local para dados de análise do cliente. Garantias </a:t>
            </a:r>
            <a:r>
              <a:rPr lang="pt-BR" sz="1050" dirty="0" err="1">
                <a:solidFill>
                  <a:schemeClr val="bg1"/>
                </a:solidFill>
                <a:latin typeface="Segoe UI Semilight"/>
              </a:rPr>
              <a:t>OneLake</a:t>
            </a:r>
            <a:r>
              <a:rPr lang="en-US" sz="1050" dirty="0">
                <a:solidFill>
                  <a:schemeClr val="bg1"/>
                </a:solidFill>
                <a:latin typeface="Segoe UI Semilight"/>
              </a:rPr>
              <a:t>:</a:t>
            </a:r>
          </a:p>
          <a:p>
            <a:pPr marL="628650" lvl="1" indent="-171450">
              <a:spcAft>
                <a:spcPts val="300"/>
              </a:spcAft>
              <a:buFont typeface="Courier New" panose="02070309020205020404" pitchFamily="49" charset="0"/>
              <a:buChar char="o"/>
              <a:defRPr/>
            </a:pPr>
            <a:r>
              <a:rPr lang="pt-BR" sz="1050" dirty="0">
                <a:solidFill>
                  <a:schemeClr val="bg1"/>
                </a:solidFill>
                <a:latin typeface="Segoe UI Semilight"/>
              </a:rPr>
              <a:t>Um data </a:t>
            </a:r>
            <a:r>
              <a:rPr lang="pt-BR" sz="1050" dirty="0" err="1">
                <a:solidFill>
                  <a:schemeClr val="bg1"/>
                </a:solidFill>
                <a:latin typeface="Segoe UI Semilight"/>
              </a:rPr>
              <a:t>lake</a:t>
            </a:r>
            <a:r>
              <a:rPr lang="pt-BR" sz="1050" dirty="0">
                <a:solidFill>
                  <a:schemeClr val="bg1"/>
                </a:solidFill>
                <a:latin typeface="Segoe UI Semilight"/>
              </a:rPr>
              <a:t> para toda a organização</a:t>
            </a:r>
            <a:r>
              <a:rPr lang="en-US" sz="1050" dirty="0">
                <a:solidFill>
                  <a:schemeClr val="bg1"/>
                </a:solidFill>
                <a:latin typeface="Segoe UI Semilight"/>
              </a:rPr>
              <a:t>.
Todos </a:t>
            </a:r>
            <a:r>
              <a:rPr lang="en-US" sz="1050" dirty="0" err="1">
                <a:solidFill>
                  <a:schemeClr val="bg1"/>
                </a:solidFill>
                <a:latin typeface="Segoe UI Semilight"/>
              </a:rPr>
              <a:t>accedem</a:t>
            </a:r>
            <a:r>
              <a:rPr lang="en-US" sz="1050" dirty="0">
                <a:solidFill>
                  <a:schemeClr val="bg1"/>
                </a:solidFill>
                <a:latin typeface="Segoe UI Semilight"/>
              </a:rPr>
              <a:t> </a:t>
            </a:r>
            <a:r>
              <a:rPr lang="en-US" sz="1050" dirty="0" err="1">
                <a:solidFill>
                  <a:schemeClr val="bg1"/>
                </a:solidFill>
                <a:latin typeface="Segoe UI Semilight"/>
              </a:rPr>
              <a:t>ao</a:t>
            </a:r>
            <a:r>
              <a:rPr lang="en-US" sz="1050" dirty="0">
                <a:solidFill>
                  <a:schemeClr val="bg1"/>
                </a:solidFill>
                <a:latin typeface="Segoe UI Semilight"/>
              </a:rPr>
              <a:t> </a:t>
            </a:r>
            <a:r>
              <a:rPr lang="en-US" sz="1050" dirty="0" err="1">
                <a:solidFill>
                  <a:schemeClr val="bg1"/>
                </a:solidFill>
                <a:latin typeface="Segoe UI Semilight"/>
              </a:rPr>
              <a:t>mismo</a:t>
            </a:r>
            <a:r>
              <a:rPr lang="en-US" sz="1050" dirty="0">
                <a:solidFill>
                  <a:schemeClr val="bg1"/>
                </a:solidFill>
                <a:latin typeface="Segoe UI Semilight"/>
              </a:rPr>
              <a:t> </a:t>
            </a:r>
            <a:r>
              <a:rPr lang="en-US" sz="1050" dirty="0" err="1">
                <a:solidFill>
                  <a:schemeClr val="bg1"/>
                </a:solidFill>
                <a:latin typeface="Segoe UI Semilight"/>
              </a:rPr>
              <a:t>grupo</a:t>
            </a:r>
            <a:r>
              <a:rPr lang="en-US" sz="1050" dirty="0">
                <a:solidFill>
                  <a:schemeClr val="bg1"/>
                </a:solidFill>
                <a:latin typeface="Segoe UI Semilight"/>
              </a:rPr>
              <a:t> de dados no </a:t>
            </a:r>
            <a:r>
              <a:rPr lang="en-US" sz="1050" dirty="0" err="1">
                <a:solidFill>
                  <a:schemeClr val="bg1"/>
                </a:solidFill>
                <a:latin typeface="Segoe UI Semilight"/>
              </a:rPr>
              <a:t>OneLake</a:t>
            </a:r>
            <a:r>
              <a:rPr lang="en-US" sz="1050" dirty="0">
                <a:solidFill>
                  <a:schemeClr val="bg1"/>
                </a:solidFill>
                <a:latin typeface="Segoe UI Semilight"/>
              </a:rPr>
              <a:t> com One Copy.</a:t>
            </a:r>
            <a:endParaRPr lang="en-US" sz="1050" b="0" i="0" u="none" strike="noStrike" kern="1200" cap="none" spc="0" normalizeH="0" baseline="0" noProof="0" dirty="0">
              <a:ln>
                <a:noFill/>
              </a:ln>
              <a:solidFill>
                <a:schemeClr val="bg1"/>
              </a:solidFill>
              <a:effectLst/>
              <a:uLnTx/>
              <a:uFillTx/>
              <a:latin typeface="Segoe UI Semilight"/>
              <a:cs typeface="Segoe UI Semilight"/>
            </a:endParaRPr>
          </a:p>
          <a:p>
            <a:pPr marL="171450" lvl="0" indent="-171450">
              <a:spcAft>
                <a:spcPts val="300"/>
              </a:spcAft>
              <a:buFont typeface="Arial" panose="020B0604020202020204" pitchFamily="34" charset="0"/>
              <a:buChar char="•"/>
              <a:defRPr/>
            </a:pPr>
            <a:r>
              <a:rPr lang="pt-BR" sz="1050" dirty="0">
                <a:solidFill>
                  <a:schemeClr val="bg1"/>
                </a:solidFill>
                <a:latin typeface="Segoe UI Semilight"/>
              </a:rPr>
              <a:t>O compromisso da </a:t>
            </a:r>
            <a:r>
              <a:rPr lang="pt-BR" sz="1050" dirty="0" err="1">
                <a:solidFill>
                  <a:schemeClr val="bg1"/>
                </a:solidFill>
                <a:latin typeface="Segoe UI Semilight"/>
              </a:rPr>
              <a:t>Fabric</a:t>
            </a:r>
            <a:r>
              <a:rPr lang="pt-BR" sz="1050" dirty="0">
                <a:solidFill>
                  <a:schemeClr val="bg1"/>
                </a:solidFill>
                <a:latin typeface="Segoe UI Semilight"/>
              </a:rPr>
              <a:t> com formatos de dados abertos garante que os dados sejam carregados no lago apenas uma vez e que todas as cargas de trabalho possam ser executadas nos mesmos dados</a:t>
            </a:r>
            <a:r>
              <a:rPr lang="en-US" sz="1050" dirty="0">
                <a:solidFill>
                  <a:schemeClr val="bg1"/>
                </a:solidFill>
                <a:latin typeface="Segoe UI Semilight"/>
              </a:rPr>
              <a:t>.</a:t>
            </a:r>
            <a:endParaRPr kumimoji="0" lang="en-US" sz="1050" b="0" i="0" u="none" strike="noStrike" kern="1200" cap="none" spc="0" normalizeH="0" baseline="0" noProof="0" dirty="0">
              <a:ln>
                <a:noFill/>
              </a:ln>
              <a:solidFill>
                <a:schemeClr val="bg1"/>
              </a:solidFill>
              <a:effectLst/>
              <a:uLnTx/>
              <a:uFillTx/>
              <a:latin typeface="Segoe UI Semilight"/>
              <a:ea typeface="+mn-ea"/>
              <a:cs typeface="+mn-cs"/>
            </a:endParaRPr>
          </a:p>
          <a:p>
            <a:pPr marL="171450" lvl="0" indent="-171450">
              <a:spcAft>
                <a:spcPts val="300"/>
              </a:spcAft>
              <a:buFont typeface="Arial" panose="020B0604020202020204" pitchFamily="34" charset="0"/>
              <a:buChar char="•"/>
              <a:defRPr/>
            </a:pPr>
            <a:r>
              <a:rPr lang="pt-BR" sz="1050" dirty="0">
                <a:solidFill>
                  <a:schemeClr val="bg1"/>
                </a:solidFill>
                <a:latin typeface="Segoe UI Semilight"/>
              </a:rPr>
              <a:t>Elimine a expansão de dados conectando todas as suas fontes locais, baseadas em nuvem e de terceiros, bem como locais de armazenamento diferentes entre regiões em um único lago lógico</a:t>
            </a:r>
            <a:r>
              <a:rPr lang="en-US" sz="1050" dirty="0">
                <a:solidFill>
                  <a:schemeClr val="bg1"/>
                </a:solidFill>
                <a:latin typeface="Segoe UI Semilight"/>
              </a:rPr>
              <a:t>.</a:t>
            </a:r>
            <a:endParaRPr kumimoji="0" lang="en-US" sz="700" b="1" i="0" u="none" strike="noStrike" kern="1200" cap="none" spc="0" normalizeH="0" baseline="0" noProof="0" dirty="0">
              <a:ln>
                <a:noFill/>
              </a:ln>
              <a:solidFill>
                <a:schemeClr val="bg1"/>
              </a:solidFill>
              <a:effectLst/>
              <a:uLnTx/>
              <a:uFillTx/>
              <a:latin typeface="Segoe UI Semilight"/>
              <a:ea typeface="+mn-ea"/>
              <a:cs typeface="+mn-cs"/>
            </a:endParaRPr>
          </a:p>
          <a:p>
            <a:pPr>
              <a:spcAft>
                <a:spcPts val="300"/>
              </a:spcAft>
              <a:defRPr/>
            </a:pPr>
            <a:r>
              <a:rPr lang="en-US" sz="1050" b="1" u="sng" dirty="0" err="1">
                <a:solidFill>
                  <a:schemeClr val="bg1"/>
                </a:solidFill>
                <a:latin typeface="Segoe UI Semibold" panose="020B0702040204020203" pitchFamily="34" charset="0"/>
                <a:cs typeface="Segoe UI Semibold" panose="020B0702040204020203" pitchFamily="34" charset="0"/>
              </a:rPr>
              <a:t>Diferenciais</a:t>
            </a:r>
            <a:r>
              <a:rPr lang="en-US" sz="1050" b="1" u="sng" dirty="0">
                <a:solidFill>
                  <a:schemeClr val="bg1"/>
                </a:solidFill>
                <a:latin typeface="Segoe UI Semibold" panose="020B0702040204020203" pitchFamily="34" charset="0"/>
                <a:cs typeface="Segoe UI Semibold" panose="020B0702040204020203" pitchFamily="34" charset="0"/>
              </a:rPr>
              <a:t> da Microsoft:</a:t>
            </a:r>
          </a:p>
          <a:p>
            <a:pPr>
              <a:spcAft>
                <a:spcPts val="300"/>
              </a:spcAft>
              <a:defRPr/>
            </a:pPr>
            <a:r>
              <a:rPr lang="pt-BR" sz="1050" dirty="0">
                <a:solidFill>
                  <a:schemeClr val="bg1"/>
                </a:solidFill>
                <a:latin typeface="Segoe UI Semilight"/>
              </a:rPr>
              <a:t>O </a:t>
            </a:r>
            <a:r>
              <a:rPr lang="pt-BR" sz="1050" dirty="0" err="1">
                <a:solidFill>
                  <a:schemeClr val="bg1"/>
                </a:solidFill>
                <a:latin typeface="Segoe UI Semilight"/>
              </a:rPr>
              <a:t>OneLake</a:t>
            </a:r>
            <a:r>
              <a:rPr lang="pt-BR" sz="1050" dirty="0">
                <a:solidFill>
                  <a:schemeClr val="bg1"/>
                </a:solidFill>
                <a:latin typeface="Segoe UI Semilight"/>
              </a:rPr>
              <a:t> da Microsoft é o verdadeiro local de dados </a:t>
            </a:r>
            <a:r>
              <a:rPr lang="pt-BR" sz="1050" dirty="0" err="1">
                <a:solidFill>
                  <a:schemeClr val="bg1"/>
                </a:solidFill>
                <a:latin typeface="Segoe UI Semilight"/>
              </a:rPr>
              <a:t>multinuvem</a:t>
            </a:r>
            <a:r>
              <a:rPr lang="pt-BR" sz="1050" dirty="0">
                <a:solidFill>
                  <a:schemeClr val="bg1"/>
                </a:solidFill>
                <a:latin typeface="Segoe UI Semilight"/>
              </a:rPr>
              <a:t> que não requer cópia de dados, mas pode se conectar a dados no S3 (e em breve no GCP) com alto desempenho.</a:t>
            </a:r>
            <a:endParaRPr kumimoji="0" lang="en-US" sz="1050" b="0" i="0" u="none" strike="noStrike" kern="1200" cap="none" spc="0" normalizeH="0" baseline="0" noProof="0" dirty="0">
              <a:ln>
                <a:noFill/>
              </a:ln>
              <a:solidFill>
                <a:schemeClr val="bg1"/>
              </a:solidFill>
              <a:effectLst/>
              <a:uLnTx/>
              <a:uFillTx/>
              <a:latin typeface="Segoe UI Semilight"/>
              <a:ea typeface="+mn-ea"/>
              <a:cs typeface="+mn-cs"/>
            </a:endParaRPr>
          </a:p>
        </p:txBody>
      </p:sp>
      <p:sp>
        <p:nvSpPr>
          <p:cNvPr id="12" name="Rectangle 11">
            <a:extLst>
              <a:ext uri="{FF2B5EF4-FFF2-40B4-BE49-F238E27FC236}">
                <a16:creationId xmlns:a16="http://schemas.microsoft.com/office/drawing/2014/main" id="{0182E061-3323-50B7-BB2C-C95C2E05881C}"/>
              </a:ext>
            </a:extLst>
          </p:cNvPr>
          <p:cNvSpPr/>
          <p:nvPr/>
        </p:nvSpPr>
        <p:spPr bwMode="auto">
          <a:xfrm>
            <a:off x="4263605" y="1172114"/>
            <a:ext cx="3786133" cy="400948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45720" tIns="71714" rIns="45720" bIns="71714" numCol="1" rtlCol="0" anchor="t" anchorCtr="0" compatLnSpc="1">
            <a:prstTxWarp prst="textNoShape">
              <a:avLst/>
            </a:prstTxWarp>
            <a:noAutofit/>
          </a:bodyPr>
          <a:lstStyle/>
          <a:p>
            <a:pPr>
              <a:spcAft>
                <a:spcPts val="300"/>
              </a:spcAft>
              <a:defRPr/>
            </a:pPr>
            <a:r>
              <a:rPr lang="pt-BR" sz="1050" dirty="0">
                <a:solidFill>
                  <a:schemeClr val="bg1"/>
                </a:solidFill>
                <a:latin typeface="Segoe UI Semilight"/>
                <a:ea typeface="+mn-lt"/>
                <a:cs typeface="Segoe UI Semilight"/>
              </a:rPr>
              <a:t>O Microsoft </a:t>
            </a:r>
            <a:r>
              <a:rPr lang="pt-BR" sz="1050" dirty="0" err="1">
                <a:solidFill>
                  <a:schemeClr val="bg1"/>
                </a:solidFill>
                <a:latin typeface="Segoe UI Semilight"/>
                <a:ea typeface="+mn-lt"/>
                <a:cs typeface="Segoe UI Semilight"/>
              </a:rPr>
              <a:t>Fabric</a:t>
            </a:r>
            <a:r>
              <a:rPr lang="pt-BR" sz="1050" dirty="0">
                <a:solidFill>
                  <a:schemeClr val="bg1"/>
                </a:solidFill>
                <a:latin typeface="Segoe UI Semilight"/>
                <a:ea typeface="+mn-lt"/>
                <a:cs typeface="Segoe UI Semilight"/>
              </a:rPr>
              <a:t> oferece um conjunto de experiências analíticas em um único painel de vidro que funcionam perfeitamente em conjunto</a:t>
            </a:r>
            <a:r>
              <a:rPr lang="en-US" sz="1050" dirty="0">
                <a:solidFill>
                  <a:schemeClr val="bg1"/>
                </a:solidFill>
                <a:latin typeface="Segoe UI Semilight"/>
                <a:ea typeface="+mn-lt"/>
                <a:cs typeface="Segoe UI Semilight"/>
              </a:rPr>
              <a:t>.</a:t>
            </a:r>
            <a:endParaRPr lang="en-US" sz="1050" dirty="0">
              <a:solidFill>
                <a:schemeClr val="bg1"/>
              </a:solidFill>
              <a:latin typeface="Segoe UI Semilight"/>
              <a:cs typeface="Segoe UI Semilight"/>
            </a:endParaRPr>
          </a:p>
          <a:p>
            <a:pPr lvl="0">
              <a:lnSpc>
                <a:spcPct val="100000"/>
              </a:lnSpc>
              <a:spcBef>
                <a:spcPts val="0"/>
              </a:spcBef>
              <a:spcAft>
                <a:spcPts val="300"/>
              </a:spcAft>
              <a:buNone/>
              <a:tabLst/>
              <a:defRPr/>
            </a:pPr>
            <a:r>
              <a:rPr lang="en-US" sz="1050" b="1" u="sng" dirty="0">
                <a:solidFill>
                  <a:schemeClr val="bg1"/>
                </a:solidFill>
                <a:latin typeface="Segoe UI Semibold" panose="020B0702040204020203" pitchFamily="34" charset="0"/>
                <a:ea typeface="+mn-lt"/>
                <a:cs typeface="Segoe UI Semibold" panose="020B0702040204020203" pitchFamily="34" charset="0"/>
              </a:rPr>
              <a:t>Pontos de teste:</a:t>
            </a:r>
          </a:p>
          <a:p>
            <a:pPr marL="171450" indent="-171450">
              <a:spcAft>
                <a:spcPts val="300"/>
              </a:spcAft>
              <a:buFont typeface="Arial" panose="020B0604020202020204" pitchFamily="34" charset="0"/>
              <a:buChar char="•"/>
              <a:defRPr/>
            </a:pPr>
            <a:r>
              <a:rPr lang="pt-BR" sz="1050" dirty="0">
                <a:solidFill>
                  <a:schemeClr val="bg1"/>
                </a:solidFill>
                <a:latin typeface="Segoe UI Semilight"/>
                <a:ea typeface="+mn-lt"/>
                <a:cs typeface="Segoe UI Semilight"/>
              </a:rPr>
              <a:t>Ele combina todas as suas cargas de trabalho críticas de análise — integração de dados, engenharia de dados </a:t>
            </a:r>
            <a:r>
              <a:rPr lang="pt-BR" sz="1050" dirty="0" err="1">
                <a:solidFill>
                  <a:schemeClr val="bg1"/>
                </a:solidFill>
                <a:latin typeface="Segoe UI Semilight"/>
                <a:ea typeface="+mn-lt"/>
                <a:cs typeface="Segoe UI Semilight"/>
              </a:rPr>
              <a:t>Synapse</a:t>
            </a:r>
            <a:r>
              <a:rPr lang="pt-BR" sz="1050" dirty="0">
                <a:solidFill>
                  <a:schemeClr val="bg1"/>
                </a:solidFill>
                <a:latin typeface="Segoe UI Semilight"/>
                <a:ea typeface="+mn-lt"/>
                <a:cs typeface="Segoe UI Semilight"/>
              </a:rPr>
              <a:t>, data </a:t>
            </a:r>
            <a:r>
              <a:rPr lang="pt-BR" sz="1050" dirty="0" err="1">
                <a:solidFill>
                  <a:schemeClr val="bg1"/>
                </a:solidFill>
                <a:latin typeface="Segoe UI Semilight"/>
                <a:ea typeface="+mn-lt"/>
                <a:cs typeface="Segoe UI Semilight"/>
              </a:rPr>
              <a:t>warehouse</a:t>
            </a:r>
            <a:r>
              <a:rPr lang="pt-BR" sz="1050" dirty="0">
                <a:solidFill>
                  <a:schemeClr val="bg1"/>
                </a:solidFill>
                <a:latin typeface="Segoe UI Semilight"/>
                <a:ea typeface="+mn-lt"/>
                <a:cs typeface="Segoe UI Semilight"/>
              </a:rPr>
              <a:t> </a:t>
            </a:r>
            <a:r>
              <a:rPr lang="pt-BR" sz="1050" dirty="0" err="1">
                <a:solidFill>
                  <a:schemeClr val="bg1"/>
                </a:solidFill>
                <a:latin typeface="Segoe UI Semilight"/>
                <a:ea typeface="+mn-lt"/>
                <a:cs typeface="Segoe UI Semilight"/>
              </a:rPr>
              <a:t>Synapse</a:t>
            </a:r>
            <a:r>
              <a:rPr lang="pt-BR" sz="1050" dirty="0">
                <a:solidFill>
                  <a:schemeClr val="bg1"/>
                </a:solidFill>
                <a:latin typeface="Segoe UI Semilight"/>
                <a:ea typeface="+mn-lt"/>
                <a:cs typeface="Segoe UI Semilight"/>
              </a:rPr>
              <a:t>, análise em tempo real, ciência de dados e BI — em uma única solução SaaS centrada em lago</a:t>
            </a:r>
            <a:r>
              <a:rPr lang="en-US" sz="1050" dirty="0">
                <a:solidFill>
                  <a:schemeClr val="bg1"/>
                </a:solidFill>
                <a:latin typeface="Segoe UI Semilight"/>
                <a:ea typeface="+mn-lt"/>
                <a:cs typeface="Segoe UI Semilight"/>
              </a:rPr>
              <a:t>.</a:t>
            </a:r>
            <a:endParaRPr lang="en-US" sz="1050" dirty="0">
              <a:solidFill>
                <a:schemeClr val="bg1"/>
              </a:solidFill>
              <a:latin typeface="Segoe UI Semilight"/>
              <a:cs typeface="Segoe UI Semilight"/>
            </a:endParaRPr>
          </a:p>
          <a:p>
            <a:pPr marL="171450" indent="-171450">
              <a:spcAft>
                <a:spcPts val="300"/>
              </a:spcAft>
              <a:buFont typeface="Arial" panose="020B0604020202020204" pitchFamily="34" charset="0"/>
              <a:buChar char="•"/>
              <a:defRPr/>
            </a:pPr>
            <a:r>
              <a:rPr lang="pt-BR" sz="1050" dirty="0">
                <a:solidFill>
                  <a:schemeClr val="bg1"/>
                </a:solidFill>
                <a:latin typeface="Segoe UI Semilight"/>
                <a:ea typeface="+mn-lt"/>
                <a:cs typeface="Segoe UI Semilight"/>
              </a:rPr>
              <a:t>Reduza o custo de integração com uma solução que facilita a conexão e o uso das diferentes ferramentas de análise de que suas equipes precisam</a:t>
            </a:r>
            <a:r>
              <a:rPr lang="en-US" sz="1050" dirty="0">
                <a:solidFill>
                  <a:schemeClr val="bg1"/>
                </a:solidFill>
                <a:latin typeface="Segoe UI Semilight"/>
                <a:ea typeface="+mn-lt"/>
                <a:cs typeface="Segoe UI Semilight"/>
              </a:rPr>
              <a:t>.</a:t>
            </a:r>
          </a:p>
          <a:p>
            <a:pPr>
              <a:spcAft>
                <a:spcPts val="300"/>
              </a:spcAft>
              <a:defRPr/>
            </a:pPr>
            <a:r>
              <a:rPr lang="en-US" sz="1050" b="1" u="sng" dirty="0" err="1">
                <a:solidFill>
                  <a:schemeClr val="bg1"/>
                </a:solidFill>
                <a:latin typeface="Segoe UI Semilight"/>
                <a:ea typeface="+mn-lt"/>
                <a:cs typeface="Segoe UI Semilight"/>
              </a:rPr>
              <a:t>Diferenciais</a:t>
            </a:r>
            <a:r>
              <a:rPr lang="en-US" sz="1050" b="1" u="sng" dirty="0">
                <a:solidFill>
                  <a:schemeClr val="bg1"/>
                </a:solidFill>
                <a:latin typeface="Segoe UI Semilight"/>
                <a:ea typeface="+mn-lt"/>
                <a:cs typeface="Segoe UI Semilight"/>
              </a:rPr>
              <a:t> da Microsoft:</a:t>
            </a:r>
          </a:p>
          <a:p>
            <a:pPr>
              <a:spcAft>
                <a:spcPts val="300"/>
              </a:spcAft>
              <a:defRPr/>
            </a:pPr>
            <a:r>
              <a:rPr lang="pt-BR" sz="1050" dirty="0">
                <a:solidFill>
                  <a:schemeClr val="bg1"/>
                </a:solidFill>
                <a:latin typeface="Segoe UI Semilight"/>
                <a:ea typeface="+mn-lt"/>
                <a:cs typeface="Segoe UI Semilight"/>
              </a:rPr>
              <a:t>A Microsoft é um dos poucos fornecedores a fornecer aos clientes uma solução de análise completa e totalmente integrada</a:t>
            </a:r>
            <a:r>
              <a:rPr lang="en-US" sz="1050" dirty="0">
                <a:solidFill>
                  <a:schemeClr val="bg1"/>
                </a:solidFill>
                <a:latin typeface="Segoe UI Semilight"/>
                <a:ea typeface="+mn-lt"/>
                <a:cs typeface="Segoe UI Semilight"/>
              </a:rPr>
              <a:t>.</a:t>
            </a:r>
          </a:p>
          <a:p>
            <a:pPr marL="171450" lvl="0" indent="-171450">
              <a:spcAft>
                <a:spcPts val="300"/>
              </a:spcAft>
              <a:buFont typeface="Arial" panose="020B0604020202020204" pitchFamily="34" charset="0"/>
              <a:buChar char="•"/>
              <a:defRPr/>
            </a:pPr>
            <a:r>
              <a:rPr lang="pt-BR" sz="1050" dirty="0">
                <a:solidFill>
                  <a:schemeClr val="bg1"/>
                </a:solidFill>
                <a:latin typeface="Segoe UI Semilight"/>
                <a:ea typeface="+mn-lt"/>
                <a:cs typeface="Segoe UI Semilight"/>
              </a:rPr>
              <a:t>A AWS oferece a maioria das experiências de análise, mas não as integra em um único capô. Além disso, o </a:t>
            </a:r>
            <a:r>
              <a:rPr lang="pt-BR" sz="1050" dirty="0" err="1">
                <a:solidFill>
                  <a:schemeClr val="bg1"/>
                </a:solidFill>
                <a:latin typeface="Segoe UI Semilight"/>
                <a:ea typeface="+mn-lt"/>
                <a:cs typeface="Segoe UI Semilight"/>
              </a:rPr>
              <a:t>BigQuery</a:t>
            </a:r>
            <a:r>
              <a:rPr lang="pt-BR" sz="1050" dirty="0">
                <a:solidFill>
                  <a:schemeClr val="bg1"/>
                </a:solidFill>
                <a:latin typeface="Segoe UI Semilight"/>
                <a:ea typeface="+mn-lt"/>
                <a:cs typeface="Segoe UI Semilight"/>
              </a:rPr>
              <a:t> Studio do GCP, que visa fornecer uma experiência de análise unificada, ainda está em um estágio incipiente</a:t>
            </a:r>
            <a:r>
              <a:rPr lang="en-US" sz="1050" dirty="0">
                <a:solidFill>
                  <a:schemeClr val="bg1"/>
                </a:solidFill>
                <a:latin typeface="Segoe UI Semilight"/>
                <a:ea typeface="+mn-lt"/>
                <a:cs typeface="Segoe UI Semilight"/>
              </a:rPr>
              <a:t>.</a:t>
            </a:r>
          </a:p>
          <a:p>
            <a:pPr marL="171450" lvl="0" indent="-171450">
              <a:spcAft>
                <a:spcPts val="300"/>
              </a:spcAft>
              <a:buFont typeface="Arial" panose="020B0604020202020204" pitchFamily="34" charset="0"/>
              <a:buChar char="•"/>
              <a:defRPr/>
            </a:pPr>
            <a:r>
              <a:rPr lang="pt-BR" sz="1050" dirty="0">
                <a:solidFill>
                  <a:schemeClr val="bg1"/>
                </a:solidFill>
                <a:latin typeface="Segoe UI Semilight"/>
                <a:ea typeface="+mn-lt"/>
                <a:cs typeface="Segoe UI Semilight"/>
              </a:rPr>
              <a:t>Outros fornecedores, como a </a:t>
            </a:r>
            <a:r>
              <a:rPr lang="pt-BR" sz="1050" dirty="0" err="1">
                <a:solidFill>
                  <a:schemeClr val="bg1"/>
                </a:solidFill>
                <a:latin typeface="Segoe UI Semilight"/>
                <a:ea typeface="+mn-lt"/>
                <a:cs typeface="Segoe UI Semilight"/>
              </a:rPr>
              <a:t>Snowflake</a:t>
            </a:r>
            <a:r>
              <a:rPr lang="pt-BR" sz="1050" dirty="0">
                <a:solidFill>
                  <a:schemeClr val="bg1"/>
                </a:solidFill>
                <a:latin typeface="Segoe UI Semilight"/>
                <a:ea typeface="+mn-lt"/>
                <a:cs typeface="Segoe UI Semilight"/>
              </a:rPr>
              <a:t>, exigem integração entre várias plataformas para concluir suas soluções gerais de análise</a:t>
            </a:r>
            <a:r>
              <a:rPr lang="en-US" sz="1050" dirty="0">
                <a:solidFill>
                  <a:schemeClr val="bg1"/>
                </a:solidFill>
                <a:latin typeface="Segoe UI Semilight"/>
                <a:ea typeface="+mn-lt"/>
                <a:cs typeface="Segoe UI Semilight"/>
              </a:rPr>
              <a:t>.</a:t>
            </a:r>
          </a:p>
          <a:p>
            <a:pPr marL="171450" indent="-171450">
              <a:spcAft>
                <a:spcPts val="300"/>
              </a:spcAft>
              <a:buFont typeface="Arial" panose="020B0604020202020204" pitchFamily="34" charset="0"/>
              <a:buChar char="•"/>
              <a:defRPr/>
            </a:pPr>
            <a:r>
              <a:rPr lang="pt-BR" sz="1050" dirty="0">
                <a:solidFill>
                  <a:schemeClr val="bg1"/>
                </a:solidFill>
                <a:latin typeface="Segoe UI Semilight"/>
                <a:ea typeface="+mn-lt"/>
                <a:cs typeface="Segoe UI Semilight"/>
              </a:rPr>
              <a:t>A Microsoft é o único fornecedor localizado no quadrante Líder em todas as categorias, incluindo bancos de dados/armazéns em nuvem, integração de dados e comparações de análise e BI do Quadrante Mágico do Gartner. Google, AWS e </a:t>
            </a:r>
            <a:r>
              <a:rPr lang="pt-BR" sz="1050" dirty="0" err="1">
                <a:solidFill>
                  <a:schemeClr val="bg1"/>
                </a:solidFill>
                <a:latin typeface="Segoe UI Semilight"/>
                <a:ea typeface="+mn-lt"/>
                <a:cs typeface="Segoe UI Semilight"/>
              </a:rPr>
              <a:t>Snowflake</a:t>
            </a:r>
            <a:r>
              <a:rPr lang="pt-BR" sz="1050" dirty="0">
                <a:solidFill>
                  <a:schemeClr val="bg1"/>
                </a:solidFill>
                <a:latin typeface="Segoe UI Semilight"/>
                <a:ea typeface="+mn-lt"/>
                <a:cs typeface="Segoe UI Semilight"/>
              </a:rPr>
              <a:t> são líderes em algumas das categorias, mas não em todos os quadrantes de análise</a:t>
            </a:r>
            <a:r>
              <a:rPr lang="en-US" sz="1050" dirty="0">
                <a:solidFill>
                  <a:schemeClr val="bg1"/>
                </a:solidFill>
                <a:latin typeface="Segoe UI Semilight"/>
                <a:ea typeface="+mn-lt"/>
                <a:cs typeface="Segoe UI Semilight"/>
              </a:rPr>
              <a:t>.</a:t>
            </a:r>
            <a:endParaRPr lang="en-US" sz="1050" b="0" i="0" u="none" strike="noStrike" kern="1200" cap="none" spc="0" normalizeH="0" baseline="0" noProof="0" dirty="0">
              <a:ln>
                <a:noFill/>
              </a:ln>
              <a:solidFill>
                <a:schemeClr val="bg1"/>
              </a:solidFill>
              <a:effectLst/>
              <a:uLnTx/>
              <a:uFillTx/>
              <a:latin typeface="Segoe UI Semilight"/>
              <a:cs typeface="Segoe UI Semilight"/>
            </a:endParaRPr>
          </a:p>
        </p:txBody>
      </p:sp>
      <p:sp>
        <p:nvSpPr>
          <p:cNvPr id="13" name="Rectangle 12">
            <a:extLst>
              <a:ext uri="{FF2B5EF4-FFF2-40B4-BE49-F238E27FC236}">
                <a16:creationId xmlns:a16="http://schemas.microsoft.com/office/drawing/2014/main" id="{9AB2CC81-CB1E-E1D5-C55C-37D52C9A63D6}"/>
              </a:ext>
            </a:extLst>
          </p:cNvPr>
          <p:cNvSpPr/>
          <p:nvPr/>
        </p:nvSpPr>
        <p:spPr bwMode="auto">
          <a:xfrm>
            <a:off x="4263606" y="808328"/>
            <a:ext cx="3701524" cy="406052"/>
          </a:xfrm>
          <a:prstGeom prst="rect">
            <a:avLst/>
          </a:prstGeom>
          <a:solidFill>
            <a:schemeClr val="tx1"/>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89642" tIns="44821" rIns="89642" bIns="71714" numCol="1" rtlCol="0" anchor="ctr" anchorCtr="0" compatLnSpc="1">
            <a:prstTxWarp prst="textNoShape">
              <a:avLst/>
            </a:prstTxWarp>
            <a:noAutofit/>
          </a:bodyPr>
          <a:lstStyle/>
          <a:p>
            <a:pPr lvl="0" defTabSz="914192">
              <a:spcAft>
                <a:spcPts val="575"/>
              </a:spcAft>
              <a:defRPr/>
            </a:pPr>
            <a:r>
              <a:rPr lang="pt-BR" sz="1600" kern="0" dirty="0">
                <a:solidFill>
                  <a:srgbClr val="FFFFFF"/>
                </a:solidFill>
                <a:latin typeface="Segoe UI Semibold" panose="020B0702040204020203" pitchFamily="34" charset="0"/>
                <a:cs typeface="Segoe UI Semibold" panose="020B0702040204020203" pitchFamily="34" charset="0"/>
              </a:rPr>
              <a:t>Análise de ponta a ponta</a:t>
            </a:r>
            <a:endParaRPr kumimoji="0" lang="en-US" sz="16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4" name="Rectangle 13">
            <a:extLst>
              <a:ext uri="{FF2B5EF4-FFF2-40B4-BE49-F238E27FC236}">
                <a16:creationId xmlns:a16="http://schemas.microsoft.com/office/drawing/2014/main" id="{0C13EACB-1824-0180-C56D-8CE4CAB74EEC}"/>
              </a:ext>
            </a:extLst>
          </p:cNvPr>
          <p:cNvSpPr/>
          <p:nvPr/>
        </p:nvSpPr>
        <p:spPr bwMode="auto">
          <a:xfrm>
            <a:off x="8259565" y="1172482"/>
            <a:ext cx="3449734" cy="509158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45720" tIns="71714" rIns="45720" bIns="71714" numCol="1" rtlCol="0" anchor="t" anchorCtr="0" compatLnSpc="1">
            <a:prstTxWarp prst="textNoShape">
              <a:avLst/>
            </a:prstTxWarp>
            <a:noAutofit/>
          </a:bodyPr>
          <a:lstStyle/>
          <a:p>
            <a:pPr lvl="0">
              <a:spcAft>
                <a:spcPts val="300"/>
              </a:spcAft>
              <a:defRPr/>
            </a:pPr>
            <a:r>
              <a:rPr lang="pt-BR" sz="1050" dirty="0">
                <a:solidFill>
                  <a:schemeClr val="bg1"/>
                </a:solidFill>
                <a:latin typeface="Segoe UI Semilight"/>
              </a:rPr>
              <a:t>O Microsoft </a:t>
            </a:r>
            <a:r>
              <a:rPr lang="pt-BR" sz="1050" dirty="0" err="1">
                <a:solidFill>
                  <a:schemeClr val="bg1"/>
                </a:solidFill>
                <a:latin typeface="Segoe UI Semilight"/>
              </a:rPr>
              <a:t>Fabric</a:t>
            </a:r>
            <a:r>
              <a:rPr lang="pt-BR" sz="1050" dirty="0">
                <a:solidFill>
                  <a:schemeClr val="bg1"/>
                </a:solidFill>
                <a:latin typeface="Segoe UI Semilight"/>
              </a:rPr>
              <a:t> é uma plataforma de análise de nível empresarial, incorporando governança persistente, segurança robusta, análise de autoatendimento e um modelo de preços de capacidade única</a:t>
            </a:r>
            <a:r>
              <a:rPr lang="en-US" sz="1050" dirty="0">
                <a:solidFill>
                  <a:schemeClr val="bg1"/>
                </a:solidFill>
                <a:latin typeface="Segoe UI Semilight"/>
              </a:rPr>
              <a:t>.</a:t>
            </a:r>
            <a:endParaRPr lang="en-US" sz="1050" b="1" u="sng" dirty="0">
              <a:solidFill>
                <a:schemeClr val="bg1"/>
              </a:solidFill>
              <a:latin typeface="Segoe UI Semibold" panose="020B0702040204020203" pitchFamily="34" charset="0"/>
              <a:cs typeface="Segoe UI Semibold" panose="020B0702040204020203" pitchFamily="34" charset="0"/>
            </a:endParaRPr>
          </a:p>
          <a:p>
            <a:pPr marR="0" lvl="0" indent="0" fontAlgn="auto">
              <a:lnSpc>
                <a:spcPct val="100000"/>
              </a:lnSpc>
              <a:spcBef>
                <a:spcPts val="0"/>
              </a:spcBef>
              <a:spcAft>
                <a:spcPts val="300"/>
              </a:spcAft>
              <a:buClrTx/>
              <a:buSzTx/>
              <a:buFontTx/>
              <a:buNone/>
              <a:tabLst/>
              <a:defRPr/>
            </a:pPr>
            <a:r>
              <a:rPr lang="en-US" sz="1050" b="1" u="sng" dirty="0" err="1">
                <a:solidFill>
                  <a:schemeClr val="bg1"/>
                </a:solidFill>
                <a:latin typeface="Segoe UI Semibold" panose="020B0702040204020203" pitchFamily="34" charset="0"/>
                <a:cs typeface="Segoe UI Semibold" panose="020B0702040204020203" pitchFamily="34" charset="0"/>
              </a:rPr>
              <a:t>Pontos</a:t>
            </a:r>
            <a:r>
              <a:rPr lang="en-US" sz="1050" b="1" u="sng" dirty="0">
                <a:solidFill>
                  <a:schemeClr val="bg1"/>
                </a:solidFill>
                <a:latin typeface="Segoe UI Semibold" panose="020B0702040204020203" pitchFamily="34" charset="0"/>
                <a:cs typeface="Segoe UI Semibold" panose="020B0702040204020203" pitchFamily="34" charset="0"/>
              </a:rPr>
              <a:t> de teste:</a:t>
            </a:r>
          </a:p>
          <a:p>
            <a:pPr marL="171450" lvl="0" indent="-171450">
              <a:spcAft>
                <a:spcPts val="300"/>
              </a:spcAft>
              <a:buFont typeface="Arial" panose="020B0604020202020204" pitchFamily="34" charset="0"/>
              <a:buChar char="•"/>
              <a:defRPr/>
            </a:pPr>
            <a:r>
              <a:rPr lang="pt-BR" sz="1050" dirty="0">
                <a:solidFill>
                  <a:schemeClr val="bg1"/>
                </a:solidFill>
                <a:latin typeface="Segoe UI Semilight"/>
              </a:rPr>
              <a:t>O </a:t>
            </a:r>
            <a:r>
              <a:rPr lang="pt-BR" sz="1050" dirty="0" err="1">
                <a:solidFill>
                  <a:schemeClr val="bg1"/>
                </a:solidFill>
                <a:latin typeface="Segoe UI Semilight"/>
              </a:rPr>
              <a:t>Fabric</a:t>
            </a:r>
            <a:r>
              <a:rPr lang="pt-BR" sz="1050" dirty="0">
                <a:solidFill>
                  <a:schemeClr val="bg1"/>
                </a:solidFill>
                <a:latin typeface="Segoe UI Semilight"/>
              </a:rPr>
              <a:t> fornece recursos prontos do Microsoft </a:t>
            </a:r>
            <a:r>
              <a:rPr lang="pt-BR" sz="1050" dirty="0" err="1">
                <a:solidFill>
                  <a:schemeClr val="bg1"/>
                </a:solidFill>
                <a:latin typeface="Segoe UI Semilight"/>
              </a:rPr>
              <a:t>Purview</a:t>
            </a:r>
            <a:r>
              <a:rPr lang="pt-BR" sz="1050" dirty="0">
                <a:solidFill>
                  <a:schemeClr val="bg1"/>
                </a:solidFill>
                <a:latin typeface="Segoe UI Semilight"/>
              </a:rPr>
              <a:t> para visibilidade e governança completas em todo o seu estado de análise</a:t>
            </a:r>
            <a:r>
              <a:rPr lang="en-US" sz="1050" dirty="0">
                <a:solidFill>
                  <a:schemeClr val="bg1"/>
                </a:solidFill>
                <a:latin typeface="Segoe UI Semilight"/>
              </a:rPr>
              <a:t>.</a:t>
            </a:r>
            <a:endParaRPr kumimoji="0" lang="en-US" sz="1050" b="0" i="0" u="none" strike="noStrike" kern="1200" cap="none" spc="0" normalizeH="0" baseline="0" noProof="0" dirty="0">
              <a:ln>
                <a:noFill/>
              </a:ln>
              <a:solidFill>
                <a:schemeClr val="bg1"/>
              </a:solidFill>
              <a:effectLst/>
              <a:uLnTx/>
              <a:uFillTx/>
              <a:latin typeface="Segoe UI Semilight"/>
              <a:ea typeface="+mn-ea"/>
              <a:cs typeface="+mn-cs"/>
            </a:endParaRPr>
          </a:p>
          <a:p>
            <a:pPr marL="171450" lvl="0" indent="-171450">
              <a:spcAft>
                <a:spcPts val="300"/>
              </a:spcAft>
              <a:buFont typeface="Arial" panose="020B0604020202020204" pitchFamily="34" charset="0"/>
              <a:buChar char="•"/>
              <a:defRPr/>
            </a:pPr>
            <a:r>
              <a:rPr lang="pt-BR" sz="1050" dirty="0">
                <a:solidFill>
                  <a:schemeClr val="bg1"/>
                </a:solidFill>
                <a:latin typeface="Segoe UI Semilight"/>
              </a:rPr>
              <a:t>O </a:t>
            </a:r>
            <a:r>
              <a:rPr lang="pt-BR" sz="1050" dirty="0" err="1">
                <a:solidFill>
                  <a:schemeClr val="bg1"/>
                </a:solidFill>
                <a:latin typeface="Segoe UI Semilight"/>
              </a:rPr>
              <a:t>Fabric</a:t>
            </a:r>
            <a:r>
              <a:rPr lang="pt-BR" sz="1050" dirty="0">
                <a:solidFill>
                  <a:schemeClr val="bg1"/>
                </a:solidFill>
                <a:latin typeface="Segoe UI Semilight"/>
              </a:rPr>
              <a:t> é um serviço SaaS totalmente gerenciado que permite que sua equipe execute análises complexas sem se concentrar em configuração, implantação, gerenciamento de infraestrutura e preocupação com regiões, </a:t>
            </a:r>
            <a:r>
              <a:rPr lang="pt-BR" sz="1050" dirty="0" err="1">
                <a:solidFill>
                  <a:schemeClr val="bg1"/>
                </a:solidFill>
                <a:latin typeface="Segoe UI Semilight"/>
              </a:rPr>
              <a:t>BCDRs</a:t>
            </a:r>
            <a:r>
              <a:rPr lang="pt-BR" sz="1050" dirty="0">
                <a:solidFill>
                  <a:schemeClr val="bg1"/>
                </a:solidFill>
                <a:latin typeface="Segoe UI Semilight"/>
              </a:rPr>
              <a:t>, </a:t>
            </a:r>
            <a:r>
              <a:rPr lang="pt-BR" sz="1050" dirty="0" err="1">
                <a:solidFill>
                  <a:schemeClr val="bg1"/>
                </a:solidFill>
                <a:latin typeface="Segoe UI Semilight"/>
              </a:rPr>
              <a:t>etc</a:t>
            </a:r>
            <a:r>
              <a:rPr lang="en-US" sz="1050" dirty="0">
                <a:solidFill>
                  <a:schemeClr val="bg1"/>
                </a:solidFill>
                <a:latin typeface="Segoe UI Semilight"/>
              </a:rPr>
              <a:t>.</a:t>
            </a:r>
            <a:endParaRPr kumimoji="0" lang="en-US" sz="1050" b="0" i="0" u="none" strike="noStrike" kern="1200" cap="none" spc="0" normalizeH="0" baseline="0" noProof="0" dirty="0">
              <a:ln>
                <a:noFill/>
              </a:ln>
              <a:solidFill>
                <a:schemeClr val="bg1"/>
              </a:solidFill>
              <a:effectLst/>
              <a:uLnTx/>
              <a:uFillTx/>
              <a:latin typeface="Segoe UI Semilight"/>
              <a:ea typeface="+mn-ea"/>
              <a:cs typeface="+mn-cs"/>
            </a:endParaRPr>
          </a:p>
          <a:p>
            <a:pPr marL="171450" lvl="0" indent="-171450">
              <a:spcAft>
                <a:spcPts val="300"/>
              </a:spcAft>
              <a:buFont typeface="Arial" panose="020B0604020202020204" pitchFamily="34" charset="0"/>
              <a:buChar char="•"/>
              <a:defRPr/>
            </a:pPr>
            <a:r>
              <a:rPr lang="pt-BR" sz="1050" dirty="0">
                <a:solidFill>
                  <a:schemeClr val="bg1"/>
                </a:solidFill>
                <a:latin typeface="Segoe UI Semilight"/>
              </a:rPr>
              <a:t>Otimize seus gastos com análise com unidades de faturamento de capacidade simplificadas e obtenha um gerenciamento de custos transparente pagando toda a plataforma com uma única fatura</a:t>
            </a:r>
            <a:r>
              <a:rPr lang="en-US" sz="1050" dirty="0">
                <a:solidFill>
                  <a:schemeClr val="bg1"/>
                </a:solidFill>
                <a:latin typeface="Segoe UI Semilight"/>
              </a:rPr>
              <a:t>.</a:t>
            </a:r>
            <a:endParaRPr lang="en-US" sz="1050" b="1" u="sng" dirty="0">
              <a:solidFill>
                <a:schemeClr val="bg1"/>
              </a:solidFill>
              <a:latin typeface="Segoe UI Semilight"/>
            </a:endParaRPr>
          </a:p>
          <a:p>
            <a:pPr marR="0" lvl="0" indent="0" fontAlgn="auto">
              <a:lnSpc>
                <a:spcPct val="100000"/>
              </a:lnSpc>
              <a:spcBef>
                <a:spcPts val="0"/>
              </a:spcBef>
              <a:spcAft>
                <a:spcPts val="300"/>
              </a:spcAft>
              <a:buClrTx/>
              <a:buSzTx/>
              <a:buFontTx/>
              <a:buNone/>
              <a:tabLst/>
              <a:defRPr/>
            </a:pPr>
            <a:r>
              <a:rPr lang="en-US" sz="1050" b="1" u="sng" dirty="0" err="1">
                <a:solidFill>
                  <a:schemeClr val="bg1"/>
                </a:solidFill>
                <a:latin typeface="Segoe UI Semilight"/>
              </a:rPr>
              <a:t>Diferenciais</a:t>
            </a:r>
            <a:r>
              <a:rPr lang="en-US" sz="1050" b="1" u="sng" dirty="0">
                <a:solidFill>
                  <a:schemeClr val="bg1"/>
                </a:solidFill>
                <a:latin typeface="Segoe UI Semilight"/>
              </a:rPr>
              <a:t> da Microsoft:</a:t>
            </a:r>
          </a:p>
          <a:p>
            <a:pPr marL="171450" lvl="0" indent="-171450">
              <a:spcAft>
                <a:spcPts val="300"/>
              </a:spcAft>
              <a:buFont typeface="Arial" panose="020B0604020202020204" pitchFamily="34" charset="0"/>
              <a:buChar char="•"/>
              <a:defRPr/>
            </a:pPr>
            <a:r>
              <a:rPr lang="pt-BR" sz="1050" dirty="0">
                <a:solidFill>
                  <a:schemeClr val="bg1"/>
                </a:solidFill>
                <a:latin typeface="Segoe UI Semilight"/>
              </a:rPr>
              <a:t>O modelo de precificação de capacidade única do </a:t>
            </a:r>
            <a:r>
              <a:rPr lang="pt-BR" sz="1050" dirty="0" err="1">
                <a:solidFill>
                  <a:schemeClr val="bg1"/>
                </a:solidFill>
                <a:latin typeface="Segoe UI Semilight"/>
              </a:rPr>
              <a:t>Fabric</a:t>
            </a:r>
            <a:r>
              <a:rPr lang="pt-BR" sz="1050" dirty="0">
                <a:solidFill>
                  <a:schemeClr val="bg1"/>
                </a:solidFill>
                <a:latin typeface="Segoe UI Semilight"/>
              </a:rPr>
              <a:t> permite que as unidades de capacidade sejam usadas em todos os recursos de análise, já que as unidades não estão bloqueadas para nenhuma carga de trabalho específica. Os concorrentes, por outro lado, exigem a compra de recursos de computação de diferentes fornecedores que permanecem ociosos quando não estão em uso</a:t>
            </a:r>
            <a:r>
              <a:rPr lang="en-US" sz="1050" dirty="0">
                <a:solidFill>
                  <a:schemeClr val="bg1"/>
                </a:solidFill>
                <a:latin typeface="Segoe UI Semilight"/>
              </a:rPr>
              <a:t>.</a:t>
            </a:r>
            <a:endParaRPr kumimoji="0" lang="en-US" sz="1050" b="0" i="0" u="none" strike="noStrike" kern="1200" cap="none" spc="0" normalizeH="0" baseline="0" noProof="0" dirty="0">
              <a:ln>
                <a:noFill/>
              </a:ln>
              <a:solidFill>
                <a:schemeClr val="bg1"/>
              </a:solidFill>
              <a:effectLst/>
              <a:uLnTx/>
              <a:uFillTx/>
              <a:latin typeface="Segoe UI Semilight"/>
              <a:ea typeface="+mn-ea"/>
              <a:cs typeface="+mn-cs"/>
            </a:endParaRPr>
          </a:p>
          <a:p>
            <a:pPr marL="171450" lvl="0" indent="-171450">
              <a:spcAft>
                <a:spcPts val="300"/>
              </a:spcAft>
              <a:buFont typeface="Arial" panose="020B0604020202020204" pitchFamily="34" charset="0"/>
              <a:buChar char="•"/>
              <a:defRPr/>
            </a:pPr>
            <a:r>
              <a:rPr lang="pt-BR" sz="1050" dirty="0">
                <a:solidFill>
                  <a:schemeClr val="bg1"/>
                </a:solidFill>
                <a:latin typeface="Segoe UI Semilight"/>
              </a:rPr>
              <a:t>O </a:t>
            </a:r>
            <a:r>
              <a:rPr lang="pt-BR" sz="1050" dirty="0" err="1">
                <a:solidFill>
                  <a:schemeClr val="bg1"/>
                </a:solidFill>
                <a:latin typeface="Segoe UI Semilight"/>
              </a:rPr>
              <a:t>Fabric</a:t>
            </a:r>
            <a:r>
              <a:rPr lang="pt-BR" sz="1050" dirty="0">
                <a:solidFill>
                  <a:schemeClr val="bg1"/>
                </a:solidFill>
                <a:latin typeface="Segoe UI Semilight"/>
              </a:rPr>
              <a:t> se integra profundamente aos aplicativos M365 que as pessoas usam todos os dias, permitindo que os usuários colaborem e compartilhem soluções de análise e insights relacionados</a:t>
            </a:r>
            <a:r>
              <a:rPr lang="en-US" sz="1050" dirty="0">
                <a:solidFill>
                  <a:schemeClr val="bg1"/>
                </a:solidFill>
                <a:latin typeface="Segoe UI Semilight"/>
              </a:rPr>
              <a:t>.</a:t>
            </a:r>
            <a:endParaRPr kumimoji="0" lang="en-US" sz="1100" b="0" i="0" u="none" strike="noStrike" kern="1200" cap="none" spc="0" normalizeH="0" baseline="0" noProof="0" dirty="0">
              <a:ln>
                <a:noFill/>
              </a:ln>
              <a:solidFill>
                <a:schemeClr val="bg1"/>
              </a:solidFill>
              <a:effectLst/>
              <a:uLnTx/>
              <a:uFillTx/>
              <a:latin typeface="Segoe UI Semilight"/>
              <a:ea typeface="+mn-ea"/>
              <a:cs typeface="+mn-cs"/>
            </a:endParaRPr>
          </a:p>
        </p:txBody>
      </p:sp>
      <p:sp>
        <p:nvSpPr>
          <p:cNvPr id="15" name="Rectangle 14">
            <a:extLst>
              <a:ext uri="{FF2B5EF4-FFF2-40B4-BE49-F238E27FC236}">
                <a16:creationId xmlns:a16="http://schemas.microsoft.com/office/drawing/2014/main" id="{3967E21D-3E20-8A74-D55B-ECCB0A7385F1}"/>
              </a:ext>
            </a:extLst>
          </p:cNvPr>
          <p:cNvSpPr/>
          <p:nvPr/>
        </p:nvSpPr>
        <p:spPr bwMode="auto">
          <a:xfrm>
            <a:off x="8133669" y="808328"/>
            <a:ext cx="3701524" cy="417182"/>
          </a:xfrm>
          <a:prstGeom prst="rect">
            <a:avLst/>
          </a:prstGeom>
          <a:solidFill>
            <a:schemeClr val="tx1"/>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89642" tIns="44821" rIns="89642" bIns="71714" numCol="1" rtlCol="0" anchor="ctr" anchorCtr="0" compatLnSpc="1">
            <a:prstTxWarp prst="textNoShape">
              <a:avLst/>
            </a:prstTxWarp>
            <a:noAutofit/>
          </a:bodyPr>
          <a:lstStyle/>
          <a:p>
            <a:pPr lvl="0" defTabSz="914192">
              <a:spcAft>
                <a:spcPts val="575"/>
              </a:spcAft>
              <a:defRPr/>
            </a:pPr>
            <a:r>
              <a:rPr lang="en-US" sz="1600" kern="0" dirty="0" err="1">
                <a:solidFill>
                  <a:srgbClr val="FFFFFF"/>
                </a:solidFill>
                <a:latin typeface="Segoe UI Semibold" panose="020B0702040204020203" pitchFamily="34" charset="0"/>
                <a:cs typeface="Segoe UI Semibold" panose="020B0702040204020203" pitchFamily="34" charset="0"/>
              </a:rPr>
              <a:t>Oferta</a:t>
            </a:r>
            <a:r>
              <a:rPr lang="en-US" sz="1600" kern="0" dirty="0">
                <a:solidFill>
                  <a:srgbClr val="FFFFFF"/>
                </a:solidFill>
                <a:latin typeface="Segoe UI Semibold" panose="020B0702040204020203" pitchFamily="34" charset="0"/>
                <a:cs typeface="Segoe UI Semibold" panose="020B0702040204020203" pitchFamily="34" charset="0"/>
              </a:rPr>
              <a:t> de </a:t>
            </a:r>
            <a:r>
              <a:rPr lang="en-US" sz="1600" kern="0" dirty="0" err="1">
                <a:solidFill>
                  <a:srgbClr val="FFFFFF"/>
                </a:solidFill>
                <a:latin typeface="Segoe UI Semibold" panose="020B0702040204020203" pitchFamily="34" charset="0"/>
                <a:cs typeface="Segoe UI Semibold" panose="020B0702040204020203" pitchFamily="34" charset="0"/>
              </a:rPr>
              <a:t>nível</a:t>
            </a:r>
            <a:r>
              <a:rPr lang="en-US" sz="1600" kern="0" dirty="0">
                <a:solidFill>
                  <a:srgbClr val="FFFFFF"/>
                </a:solidFill>
                <a:latin typeface="Segoe UI Semibold" panose="020B0702040204020203" pitchFamily="34" charset="0"/>
                <a:cs typeface="Segoe UI Semibold" panose="020B0702040204020203" pitchFamily="34" charset="0"/>
              </a:rPr>
              <a:t> </a:t>
            </a:r>
            <a:r>
              <a:rPr lang="en-US" sz="1600" kern="0" dirty="0" err="1">
                <a:solidFill>
                  <a:srgbClr val="FFFFFF"/>
                </a:solidFill>
                <a:latin typeface="Segoe UI Semibold" panose="020B0702040204020203" pitchFamily="34" charset="0"/>
                <a:cs typeface="Segoe UI Semibold" panose="020B0702040204020203" pitchFamily="34" charset="0"/>
              </a:rPr>
              <a:t>empresarial</a:t>
            </a:r>
            <a:endParaRPr kumimoji="0" lang="en-US" sz="16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2" name="TextBox 21">
            <a:extLst>
              <a:ext uri="{FF2B5EF4-FFF2-40B4-BE49-F238E27FC236}">
                <a16:creationId xmlns:a16="http://schemas.microsoft.com/office/drawing/2014/main" id="{D6595387-A89D-0EFE-4777-3B65F3D12D61}"/>
              </a:ext>
            </a:extLst>
          </p:cNvPr>
          <p:cNvSpPr txBox="1"/>
          <p:nvPr/>
        </p:nvSpPr>
        <p:spPr>
          <a:xfrm>
            <a:off x="8096937" y="6599285"/>
            <a:ext cx="3869205" cy="230832"/>
          </a:xfrm>
          <a:prstGeom prst="rect">
            <a:avLst/>
          </a:prstGeom>
          <a:noFill/>
        </p:spPr>
        <p:txBody>
          <a:bodyPr wrap="square">
            <a:spAutoFit/>
          </a:bodyPr>
          <a:lstStyle/>
          <a:p>
            <a:pPr marR="153940" algn="r"/>
            <a:r>
              <a:rPr lang="en-US" sz="900" b="0" i="0" u="none" strike="noStrike" baseline="0" dirty="0">
                <a:solidFill>
                  <a:schemeClr val="bg1"/>
                </a:solidFill>
                <a:latin typeface="Segoe Sans Text Light" pitchFamily="2" charset="0"/>
                <a:cs typeface="Segoe Sans Text Light" pitchFamily="2" charset="0"/>
              </a:rPr>
              <a:t>Microsoft Confidential: Microsoft and partner use only</a:t>
            </a:r>
            <a:endParaRPr lang="en-US" sz="900" dirty="0">
              <a:solidFill>
                <a:schemeClr val="bg1"/>
              </a:solidFill>
              <a:latin typeface="Segoe Sans Text Light" pitchFamily="2" charset="0"/>
              <a:cs typeface="Segoe Sans Text Light" pitchFamily="2" charset="0"/>
            </a:endParaRPr>
          </a:p>
        </p:txBody>
      </p:sp>
      <p:sp>
        <p:nvSpPr>
          <p:cNvPr id="23" name="Footer Placeholder 4">
            <a:extLst>
              <a:ext uri="{FF2B5EF4-FFF2-40B4-BE49-F238E27FC236}">
                <a16:creationId xmlns:a16="http://schemas.microsoft.com/office/drawing/2014/main" id="{77269AD6-BB38-2C84-FC9F-8426ECD7424B}"/>
              </a:ext>
            </a:extLst>
          </p:cNvPr>
          <p:cNvSpPr txBox="1">
            <a:spLocks/>
          </p:cNvSpPr>
          <p:nvPr/>
        </p:nvSpPr>
        <p:spPr>
          <a:xfrm>
            <a:off x="412366" y="6111511"/>
            <a:ext cx="2078736" cy="365125"/>
          </a:xfrm>
          <a:prstGeom prst="rect">
            <a:avLst/>
          </a:prstGeom>
        </p:spPr>
        <p:txBody>
          <a:bodyPr vert="horz" lIns="91440" tIns="45720" rIns="91440" bIns="45720" rtlCol="0" anchor="ctr"/>
          <a:lstStyle>
            <a:defPPr>
              <a:defRPr lang="en-US"/>
            </a:defPPr>
            <a:lvl1pPr marL="0" algn="l" defTabSz="914400" rtl="0" eaLnBrk="1" latinLnBrk="0" hangingPunct="1">
              <a:defRPr sz="800" b="0" i="0" kern="1200">
                <a:solidFill>
                  <a:schemeClr val="tx1">
                    <a:tint val="75000"/>
                  </a:schemeClr>
                </a:solidFill>
                <a:latin typeface="Segoe Sans Small Semilight" pitchFamily="2" charset="0"/>
                <a:ea typeface="+mn-ea"/>
                <a:cs typeface="Segoe Sans Small Semi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Microsoft Fabric</a:t>
            </a:r>
          </a:p>
        </p:txBody>
      </p:sp>
      <p:sp>
        <p:nvSpPr>
          <p:cNvPr id="24" name="Slide Number Placeholder 5">
            <a:extLst>
              <a:ext uri="{FF2B5EF4-FFF2-40B4-BE49-F238E27FC236}">
                <a16:creationId xmlns:a16="http://schemas.microsoft.com/office/drawing/2014/main" id="{59FCF314-7AEA-C19A-CBEF-4A4BF2CE1D36}"/>
              </a:ext>
            </a:extLst>
          </p:cNvPr>
          <p:cNvSpPr txBox="1">
            <a:spLocks/>
          </p:cNvSpPr>
          <p:nvPr/>
        </p:nvSpPr>
        <p:spPr>
          <a:xfrm>
            <a:off x="519437" y="6454473"/>
            <a:ext cx="399288" cy="365125"/>
          </a:xfrm>
          <a:prstGeom prst="rect">
            <a:avLst/>
          </a:prstGeom>
        </p:spPr>
        <p:txBody>
          <a:bodyPr vert="horz" lIns="91440" tIns="45720" rIns="91440" bIns="45720" rtlCol="0" anchor="ctr"/>
          <a:lstStyle>
            <a:defPPr>
              <a:defRPr lang="en-US"/>
            </a:defPPr>
            <a:lvl1pPr marL="0" algn="l" defTabSz="914400" rtl="0" eaLnBrk="1" latinLnBrk="0" hangingPunct="1">
              <a:defRPr sz="800" b="0" i="0" kern="1200">
                <a:solidFill>
                  <a:schemeClr val="tx1">
                    <a:tint val="75000"/>
                  </a:schemeClr>
                </a:solidFill>
                <a:latin typeface="Segoe Sans Small Semilight" pitchFamily="2" charset="0"/>
                <a:ea typeface="+mn-ea"/>
                <a:cs typeface="Segoe Sans Small Semi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356FBF-028C-F74E-A7B4-9B8ED246DD1B}" type="slidenum">
              <a:rPr lang="en-US" smtClean="0"/>
              <a:pPr/>
              <a:t>5</a:t>
            </a:fld>
            <a:endParaRPr lang="en-US" dirty="0"/>
          </a:p>
        </p:txBody>
      </p:sp>
    </p:spTree>
    <p:extLst>
      <p:ext uri="{BB962C8B-B14F-4D97-AF65-F5344CB8AC3E}">
        <p14:creationId xmlns:p14="http://schemas.microsoft.com/office/powerpoint/2010/main" val="3527504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E6BFE9-BFEC-CD70-1348-2F4AC44BB11D}"/>
              </a:ext>
            </a:extLst>
          </p:cNvPr>
          <p:cNvSpPr>
            <a:spLocks noGrp="1"/>
          </p:cNvSpPr>
          <p:nvPr>
            <p:ph type="body" sz="quarter" idx="11"/>
          </p:nvPr>
        </p:nvSpPr>
        <p:spPr>
          <a:xfrm>
            <a:off x="7199550" y="4038049"/>
            <a:ext cx="3988403" cy="1398587"/>
          </a:xfrm>
        </p:spPr>
        <p:txBody>
          <a:bodyPr>
            <a:normAutofit fontScale="92500"/>
          </a:bodyPr>
          <a:lstStyle/>
          <a:p>
            <a:r>
              <a:rPr lang="pt-BR" dirty="0"/>
              <a:t>Diferenciais do Microsoft </a:t>
            </a:r>
            <a:r>
              <a:rPr lang="pt-BR" dirty="0" err="1"/>
              <a:t>Fabric</a:t>
            </a:r>
            <a:r>
              <a:rPr lang="pt-BR" dirty="0"/>
              <a:t> em relação à concorrência</a:t>
            </a:r>
            <a:endParaRPr lang="en-US" dirty="0"/>
          </a:p>
        </p:txBody>
      </p:sp>
    </p:spTree>
    <p:extLst>
      <p:ext uri="{BB962C8B-B14F-4D97-AF65-F5344CB8AC3E}">
        <p14:creationId xmlns:p14="http://schemas.microsoft.com/office/powerpoint/2010/main" val="2191049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DB0CE9C-1DB3-335A-6494-9F13A7875DF3}"/>
              </a:ext>
            </a:extLst>
          </p:cNvPr>
          <p:cNvSpPr>
            <a:spLocks noGrp="1"/>
          </p:cNvSpPr>
          <p:nvPr>
            <p:ph type="subTitle" idx="1"/>
          </p:nvPr>
        </p:nvSpPr>
        <p:spPr>
          <a:xfrm>
            <a:off x="272043" y="400032"/>
            <a:ext cx="10847430" cy="365126"/>
          </a:xfrm>
        </p:spPr>
        <p:txBody>
          <a:bodyPr/>
          <a:lstStyle/>
          <a:p>
            <a:r>
              <a:rPr lang="pt-BR" dirty="0"/>
              <a:t>Tudo é possível com o Microsoft </a:t>
            </a:r>
            <a:r>
              <a:rPr lang="pt-BR" dirty="0" err="1"/>
              <a:t>Fabric</a:t>
            </a:r>
            <a:endParaRPr lang="en-US" dirty="0"/>
          </a:p>
        </p:txBody>
      </p:sp>
      <p:sp>
        <p:nvSpPr>
          <p:cNvPr id="4" name="Text Placeholder 3">
            <a:extLst>
              <a:ext uri="{FF2B5EF4-FFF2-40B4-BE49-F238E27FC236}">
                <a16:creationId xmlns:a16="http://schemas.microsoft.com/office/drawing/2014/main" id="{7DB0465B-BAA1-4E4B-E057-F0E315972B6A}"/>
              </a:ext>
            </a:extLst>
          </p:cNvPr>
          <p:cNvSpPr>
            <a:spLocks noGrp="1"/>
          </p:cNvSpPr>
          <p:nvPr>
            <p:ph type="body" sz="quarter" idx="23"/>
          </p:nvPr>
        </p:nvSpPr>
        <p:spPr>
          <a:xfrm>
            <a:off x="272042" y="65180"/>
            <a:ext cx="11919958" cy="593740"/>
          </a:xfrm>
        </p:spPr>
        <p:txBody>
          <a:bodyPr>
            <a:normAutofit fontScale="85000" lnSpcReduction="10000"/>
          </a:bodyPr>
          <a:lstStyle/>
          <a:p>
            <a:r>
              <a:rPr lang="pt-BR" sz="2700" dirty="0"/>
              <a:t>Armazenamento de dados | Cinco coisas que a AWS, o GCP e o </a:t>
            </a:r>
            <a:r>
              <a:rPr lang="pt-BR" sz="2700" dirty="0" err="1"/>
              <a:t>Snowflake</a:t>
            </a:r>
            <a:r>
              <a:rPr lang="pt-BR" sz="2700" dirty="0"/>
              <a:t> não podem fazer</a:t>
            </a:r>
            <a:endParaRPr lang="en-US" sz="2700" dirty="0"/>
          </a:p>
        </p:txBody>
      </p:sp>
      <p:sp>
        <p:nvSpPr>
          <p:cNvPr id="3" name="Rectangle 2">
            <a:extLst>
              <a:ext uri="{FF2B5EF4-FFF2-40B4-BE49-F238E27FC236}">
                <a16:creationId xmlns:a16="http://schemas.microsoft.com/office/drawing/2014/main" id="{E9976C42-FFC7-D01E-C06D-FE4176210676}"/>
              </a:ext>
            </a:extLst>
          </p:cNvPr>
          <p:cNvSpPr/>
          <p:nvPr/>
        </p:nvSpPr>
        <p:spPr bwMode="auto">
          <a:xfrm>
            <a:off x="2619606" y="1790095"/>
            <a:ext cx="2267993" cy="4996189"/>
          </a:xfrm>
          <a:prstGeom prst="rect">
            <a:avLst/>
          </a:prstGeom>
          <a:solidFill>
            <a:schemeClr val="tx2">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7" tIns="71714" rIns="89642" bIns="71714" numCol="1" rtlCol="0" anchor="t" anchorCtr="0" compatLnSpc="1">
            <a:prstTxWarp prst="textNoShape">
              <a:avLst/>
            </a:prstTxWarp>
            <a:noAutofit/>
          </a:bodyPr>
          <a:lstStyle/>
          <a:p>
            <a:pPr marL="168275" lvl="0" indent="-168275">
              <a:spcBef>
                <a:spcPts val="300"/>
              </a:spcBef>
              <a:spcAft>
                <a:spcPts val="300"/>
              </a:spcAft>
              <a:buFont typeface="Arial" panose="020B0604020202020204" pitchFamily="34" charset="0"/>
              <a:buChar char="•"/>
              <a:defRPr/>
            </a:pPr>
            <a:r>
              <a:rPr lang="pt-BR" sz="1050" dirty="0">
                <a:solidFill>
                  <a:schemeClr val="bg1"/>
                </a:solidFill>
                <a:latin typeface="Segoe UI Semilight"/>
              </a:rPr>
              <a:t>A </a:t>
            </a:r>
            <a:r>
              <a:rPr lang="pt-BR" sz="1050" dirty="0" err="1">
                <a:solidFill>
                  <a:schemeClr val="bg1"/>
                </a:solidFill>
                <a:latin typeface="Segoe UI Semilight"/>
              </a:rPr>
              <a:t>Fabric</a:t>
            </a:r>
            <a:r>
              <a:rPr lang="pt-BR" sz="1050" dirty="0">
                <a:solidFill>
                  <a:schemeClr val="bg1"/>
                </a:solidFill>
                <a:latin typeface="Segoe UI Semilight"/>
              </a:rPr>
              <a:t> é uma das poucas soluções a fornecer uma plataforma SaaS única e centrada em lagos com experiência em análise de ponta a ponta por meio de serviços maduros para engenharia de dados, data </a:t>
            </a:r>
            <a:r>
              <a:rPr lang="pt-BR" sz="1050" dirty="0" err="1">
                <a:solidFill>
                  <a:schemeClr val="bg1"/>
                </a:solidFill>
                <a:latin typeface="Segoe UI Semilight"/>
              </a:rPr>
              <a:t>warehouse</a:t>
            </a:r>
            <a:r>
              <a:rPr lang="pt-BR" sz="1050" dirty="0">
                <a:solidFill>
                  <a:schemeClr val="bg1"/>
                </a:solidFill>
                <a:latin typeface="Segoe UI Semilight"/>
              </a:rPr>
              <a:t>, análise em tempo real e ciência de dados</a:t>
            </a:r>
            <a:r>
              <a:rPr lang="en-US" sz="1050" dirty="0">
                <a:solidFill>
                  <a:schemeClr val="bg1"/>
                </a:solidFill>
                <a:latin typeface="Segoe UI Semilight"/>
              </a:rPr>
              <a:t>.</a:t>
            </a:r>
          </a:p>
          <a:p>
            <a:pPr marL="168275" lvl="0" indent="-168275">
              <a:spcBef>
                <a:spcPts val="300"/>
              </a:spcBef>
              <a:spcAft>
                <a:spcPts val="300"/>
              </a:spcAft>
              <a:buFont typeface="Arial" panose="020B0604020202020204" pitchFamily="34" charset="0"/>
              <a:buChar char="•"/>
              <a:defRPr/>
            </a:pPr>
            <a:r>
              <a:rPr lang="pt-BR" sz="1050" dirty="0">
                <a:solidFill>
                  <a:schemeClr val="bg1"/>
                </a:solidFill>
                <a:latin typeface="Segoe UI Semilight"/>
              </a:rPr>
              <a:t>A AWS oferece a maioria das experiências de análise, mas não as integra em um único capô. Embora o </a:t>
            </a:r>
            <a:r>
              <a:rPr lang="pt-BR" sz="1050" dirty="0" err="1">
                <a:solidFill>
                  <a:schemeClr val="bg1"/>
                </a:solidFill>
                <a:latin typeface="Segoe UI Semilight"/>
              </a:rPr>
              <a:t>BigQuery</a:t>
            </a:r>
            <a:r>
              <a:rPr lang="pt-BR" sz="1050" dirty="0">
                <a:solidFill>
                  <a:schemeClr val="bg1"/>
                </a:solidFill>
                <a:latin typeface="Segoe UI Semilight"/>
              </a:rPr>
              <a:t> Studio do GCP (em visualização) ainda esteja em sua infância de fornecer uma experiência de análise unificada com SQL e uma interface baseada em notebook</a:t>
            </a:r>
            <a:r>
              <a:rPr lang="en-US" sz="1050" dirty="0">
                <a:solidFill>
                  <a:schemeClr val="bg1"/>
                </a:solidFill>
                <a:latin typeface="Segoe UI Semilight"/>
              </a:rPr>
              <a:t>.</a:t>
            </a:r>
            <a:endParaRPr kumimoji="0" lang="en-US" sz="1050" b="0" i="0" u="none" strike="noStrike" kern="1200" cap="none" spc="0" normalizeH="0" baseline="0" noProof="0" dirty="0">
              <a:ln>
                <a:noFill/>
              </a:ln>
              <a:solidFill>
                <a:schemeClr val="bg1"/>
              </a:solidFill>
              <a:effectLst/>
              <a:uLnTx/>
              <a:uFillTx/>
              <a:latin typeface="Segoe UI Semilight"/>
              <a:ea typeface="+mn-ea"/>
              <a:cs typeface="+mn-cs"/>
            </a:endParaRPr>
          </a:p>
          <a:p>
            <a:pPr marL="168275" lvl="0" indent="-168275">
              <a:spcBef>
                <a:spcPts val="300"/>
              </a:spcBef>
              <a:spcAft>
                <a:spcPts val="300"/>
              </a:spcAft>
              <a:buFont typeface="Arial" panose="020B0604020202020204" pitchFamily="34" charset="0"/>
              <a:buChar char="•"/>
              <a:defRPr/>
            </a:pPr>
            <a:r>
              <a:rPr lang="pt-BR" sz="1050" dirty="0">
                <a:solidFill>
                  <a:schemeClr val="bg1"/>
                </a:solidFill>
                <a:latin typeface="Segoe UI Semilight"/>
              </a:rPr>
              <a:t>Fornecedores como a </a:t>
            </a:r>
            <a:r>
              <a:rPr lang="pt-BR" sz="1050" dirty="0" err="1">
                <a:solidFill>
                  <a:schemeClr val="bg1"/>
                </a:solidFill>
                <a:latin typeface="Segoe UI Semilight"/>
              </a:rPr>
              <a:t>Snowflake</a:t>
            </a:r>
            <a:r>
              <a:rPr lang="pt-BR" sz="1050" dirty="0">
                <a:solidFill>
                  <a:schemeClr val="bg1"/>
                </a:solidFill>
                <a:latin typeface="Segoe UI Semilight"/>
              </a:rPr>
              <a:t> não têm um conjunto completo dos melhores recursos analíticos e dependem muito de ferramentas de visualização de terceiros</a:t>
            </a:r>
            <a:r>
              <a:rPr lang="en-US" sz="1050" dirty="0">
                <a:solidFill>
                  <a:schemeClr val="bg1"/>
                </a:solidFill>
                <a:latin typeface="Segoe UI Semilight"/>
              </a:rPr>
              <a:t>.</a:t>
            </a:r>
            <a:endParaRPr lang="en-US" sz="1050" b="1" dirty="0">
              <a:solidFill>
                <a:schemeClr val="bg1"/>
              </a:solidFill>
              <a:latin typeface="Segoe UI Semibold" panose="020B0702040204020203" pitchFamily="34" charset="0"/>
              <a:cs typeface="Segoe UI Semibold" panose="020B0702040204020203" pitchFamily="34" charset="0"/>
            </a:endParaRPr>
          </a:p>
        </p:txBody>
      </p:sp>
      <p:sp>
        <p:nvSpPr>
          <p:cNvPr id="7" name="Rectangle 6">
            <a:extLst>
              <a:ext uri="{FF2B5EF4-FFF2-40B4-BE49-F238E27FC236}">
                <a16:creationId xmlns:a16="http://schemas.microsoft.com/office/drawing/2014/main" id="{376A015F-A436-0C53-1AFB-7AC30CCFD8EF}"/>
              </a:ext>
            </a:extLst>
          </p:cNvPr>
          <p:cNvSpPr/>
          <p:nvPr/>
        </p:nvSpPr>
        <p:spPr bwMode="auto">
          <a:xfrm>
            <a:off x="2619607" y="752811"/>
            <a:ext cx="2267993" cy="1037284"/>
          </a:xfrm>
          <a:prstGeom prst="rect">
            <a:avLst/>
          </a:prstGeom>
          <a:solidFill>
            <a:schemeClr val="tx1"/>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89642" tIns="44821" rIns="89642" bIns="71714" numCol="1" rtlCol="0" anchor="ctr" anchorCtr="0" compatLnSpc="1">
            <a:prstTxWarp prst="textNoShape">
              <a:avLst/>
            </a:prstTxWarp>
            <a:noAutofit/>
          </a:bodyPr>
          <a:lstStyle/>
          <a:p>
            <a:pPr lvl="0" algn="ctr" defTabSz="914192">
              <a:spcAft>
                <a:spcPts val="575"/>
              </a:spcAft>
              <a:defRPr/>
            </a:pPr>
            <a:r>
              <a:rPr lang="pt-BR" sz="1400" kern="0" dirty="0">
                <a:solidFill>
                  <a:srgbClr val="FFFFFF"/>
                </a:solidFill>
                <a:latin typeface="Segoe UI Semibold" panose="020B0702040204020203" pitchFamily="34" charset="0"/>
                <a:cs typeface="Segoe UI Semibold" panose="020B0702040204020203" pitchFamily="34" charset="0"/>
              </a:rPr>
              <a:t>Ofereça suporte a inúmeros tipos de cargas de trabalho de análise em um único ambiente</a:t>
            </a:r>
            <a:endParaRPr kumimoji="0" lang="en-US" sz="14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 name="Rectangle 7">
            <a:extLst>
              <a:ext uri="{FF2B5EF4-FFF2-40B4-BE49-F238E27FC236}">
                <a16:creationId xmlns:a16="http://schemas.microsoft.com/office/drawing/2014/main" id="{0302DF84-233A-CCAB-1DA6-4829C7D0F286}"/>
              </a:ext>
              <a:ext uri="{C183D7F6-B498-43B3-948B-1728B52AA6E4}">
                <adec:decorative xmlns:adec="http://schemas.microsoft.com/office/drawing/2017/decorative" val="1"/>
              </a:ext>
            </a:extLst>
          </p:cNvPr>
          <p:cNvSpPr/>
          <p:nvPr/>
        </p:nvSpPr>
        <p:spPr>
          <a:xfrm>
            <a:off x="2619606" y="1727458"/>
            <a:ext cx="2267993" cy="62637"/>
          </a:xfrm>
          <a:prstGeom prst="rect">
            <a:avLst/>
          </a:prstGeom>
          <a:solidFill>
            <a:schemeClr val="tx1"/>
          </a:solidFill>
        </p:spPr>
        <p:txBody>
          <a:bodyPr wrap="square"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Light"/>
            </a:endParaRPr>
          </a:p>
        </p:txBody>
      </p:sp>
      <p:sp>
        <p:nvSpPr>
          <p:cNvPr id="9" name="Rectangle 8">
            <a:extLst>
              <a:ext uri="{FF2B5EF4-FFF2-40B4-BE49-F238E27FC236}">
                <a16:creationId xmlns:a16="http://schemas.microsoft.com/office/drawing/2014/main" id="{7A7656D9-7CC1-0B7A-C80A-25DEC47ED9AB}"/>
              </a:ext>
              <a:ext uri="{C183D7F6-B498-43B3-948B-1728B52AA6E4}">
                <adec:decorative xmlns:adec="http://schemas.microsoft.com/office/drawing/2017/decorative" val="1"/>
              </a:ext>
            </a:extLst>
          </p:cNvPr>
          <p:cNvSpPr/>
          <p:nvPr/>
        </p:nvSpPr>
        <p:spPr>
          <a:xfrm>
            <a:off x="2619600" y="1727459"/>
            <a:ext cx="2267993" cy="62638"/>
          </a:xfrm>
          <a:prstGeom prst="rect">
            <a:avLst/>
          </a:prstGeom>
          <a:solidFill>
            <a:schemeClr val="tx1"/>
          </a:solidFill>
        </p:spPr>
        <p:txBody>
          <a:bodyPr wrap="square"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Light"/>
            </a:endParaRPr>
          </a:p>
        </p:txBody>
      </p:sp>
      <p:sp>
        <p:nvSpPr>
          <p:cNvPr id="16" name="Rectangle 15">
            <a:extLst>
              <a:ext uri="{FF2B5EF4-FFF2-40B4-BE49-F238E27FC236}">
                <a16:creationId xmlns:a16="http://schemas.microsoft.com/office/drawing/2014/main" id="{3EFFB36A-FB06-A2CF-9675-0532E2A7D67B}"/>
              </a:ext>
            </a:extLst>
          </p:cNvPr>
          <p:cNvSpPr/>
          <p:nvPr/>
        </p:nvSpPr>
        <p:spPr bwMode="auto">
          <a:xfrm>
            <a:off x="4967156" y="1790095"/>
            <a:ext cx="2267994" cy="4996189"/>
          </a:xfrm>
          <a:prstGeom prst="rect">
            <a:avLst/>
          </a:prstGeom>
          <a:solidFill>
            <a:schemeClr val="tx2">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7" tIns="71714" rIns="89642" bIns="71714" numCol="1" rtlCol="0" anchor="t" anchorCtr="0" compatLnSpc="1">
            <a:prstTxWarp prst="textNoShape">
              <a:avLst/>
            </a:prstTxWarp>
            <a:noAutofit/>
          </a:bodyPr>
          <a:lstStyle/>
          <a:p>
            <a:pPr marL="168275" lvl="0" indent="-168275" defTabSz="896043">
              <a:spcBef>
                <a:spcPts val="400"/>
              </a:spcBef>
              <a:buFont typeface="Arial" panose="020B0604020202020204" pitchFamily="34" charset="0"/>
              <a:buChar char="•"/>
              <a:defRPr/>
            </a:pPr>
            <a:r>
              <a:rPr lang="pt-BR" sz="1050" dirty="0">
                <a:solidFill>
                  <a:schemeClr val="bg1"/>
                </a:solidFill>
                <a:latin typeface="Segoe UI"/>
                <a:ea typeface="Segoe UI" panose="020B0502040204020203" pitchFamily="34" charset="0"/>
                <a:cs typeface="Segoe UI" panose="020B0502040204020203" pitchFamily="34" charset="0"/>
              </a:rPr>
              <a:t>O Microsoft </a:t>
            </a:r>
            <a:r>
              <a:rPr lang="pt-BR" sz="1050" dirty="0" err="1">
                <a:solidFill>
                  <a:schemeClr val="bg1"/>
                </a:solidFill>
                <a:latin typeface="Segoe UI"/>
                <a:ea typeface="Segoe UI" panose="020B0502040204020203" pitchFamily="34" charset="0"/>
                <a:cs typeface="Segoe UI" panose="020B0502040204020203" pitchFamily="34" charset="0"/>
              </a:rPr>
              <a:t>Fabric</a:t>
            </a:r>
            <a:r>
              <a:rPr lang="pt-BR" sz="1050" dirty="0">
                <a:solidFill>
                  <a:schemeClr val="bg1"/>
                </a:solidFill>
                <a:latin typeface="Segoe UI"/>
                <a:ea typeface="Segoe UI" panose="020B0502040204020203" pitchFamily="34" charset="0"/>
                <a:cs typeface="Segoe UI" panose="020B0502040204020203" pitchFamily="34" charset="0"/>
              </a:rPr>
              <a:t> usa um único conjunto de unidades de capacidade para todas as suas experiências de análise, ao mesmo tempo em que centraliza o controle de consumo e fornece a flexibilidade para dimensionar recursos</a:t>
            </a:r>
            <a:r>
              <a:rPr lang="en-US" sz="1050" dirty="0">
                <a:solidFill>
                  <a:schemeClr val="bg1"/>
                </a:solidFill>
                <a:latin typeface="Segoe UI"/>
                <a:ea typeface="Segoe UI" panose="020B0502040204020203" pitchFamily="34" charset="0"/>
                <a:cs typeface="Segoe UI" panose="020B0502040204020203" pitchFamily="34" charset="0"/>
              </a:rPr>
              <a:t>.</a:t>
            </a:r>
          </a:p>
          <a:p>
            <a:pPr marL="168275" lvl="0" indent="-168275" defTabSz="896043">
              <a:spcBef>
                <a:spcPts val="400"/>
              </a:spcBef>
              <a:buFont typeface="Arial" panose="020B0604020202020204" pitchFamily="34" charset="0"/>
              <a:buChar char="•"/>
              <a:defRPr/>
            </a:pPr>
            <a:r>
              <a:rPr lang="pt-BR" sz="1050" dirty="0">
                <a:solidFill>
                  <a:schemeClr val="bg1"/>
                </a:solidFill>
                <a:latin typeface="Segoe UI"/>
                <a:ea typeface="Segoe UI" panose="020B0502040204020203" pitchFamily="34" charset="0"/>
                <a:cs typeface="Segoe UI" panose="020B0502040204020203" pitchFamily="34" charset="0"/>
              </a:rPr>
              <a:t>Essas unidades de capacidade não são bloqueadas a nenhuma carga de trabalho específica, permitindo que as organizações paguem pelo que realmente está sendo usado</a:t>
            </a:r>
            <a:r>
              <a:rPr lang="en-US" sz="1050" dirty="0">
                <a:solidFill>
                  <a:schemeClr val="bg1"/>
                </a:solidFill>
                <a:latin typeface="Segoe UI"/>
                <a:ea typeface="Segoe UI" panose="020B0502040204020203" pitchFamily="34" charset="0"/>
                <a:cs typeface="Segoe UI" panose="020B0502040204020203" pitchFamily="34" charset="0"/>
              </a:rPr>
              <a:t>.</a:t>
            </a:r>
            <a:endParaRPr kumimoji="0" lang="en-US" sz="1050" b="0" i="0" u="none" strike="noStrike" kern="1200" cap="none" spc="0" normalizeH="0" baseline="0" noProof="0" dirty="0">
              <a:ln>
                <a:noFill/>
              </a:ln>
              <a:solidFill>
                <a:schemeClr val="bg1"/>
              </a:solidFill>
              <a:effectLst/>
              <a:uLnTx/>
              <a:uFillTx/>
              <a:latin typeface="Segoe UI"/>
              <a:ea typeface="Segoe UI" panose="020B0502040204020203" pitchFamily="34" charset="0"/>
              <a:cs typeface="Segoe UI" panose="020B0502040204020203" pitchFamily="34" charset="0"/>
            </a:endParaRPr>
          </a:p>
          <a:p>
            <a:pPr marL="168275" lvl="0" indent="-168275" defTabSz="896043">
              <a:spcBef>
                <a:spcPts val="400"/>
              </a:spcBef>
              <a:buFont typeface="Arial" panose="020B0604020202020204" pitchFamily="34" charset="0"/>
              <a:buChar char="•"/>
              <a:defRPr/>
            </a:pPr>
            <a:r>
              <a:rPr lang="pt-BR" sz="1050" dirty="0">
                <a:solidFill>
                  <a:schemeClr val="bg1"/>
                </a:solidFill>
                <a:latin typeface="Segoe UI"/>
                <a:ea typeface="Segoe UI" panose="020B0502040204020203" pitchFamily="34" charset="0"/>
                <a:cs typeface="Segoe UI" panose="020B0502040204020203" pitchFamily="34" charset="0"/>
              </a:rPr>
              <a:t>A fatura única consolidada para todas as cargas de trabalho simplifica o gerenciamento de custos</a:t>
            </a:r>
            <a:r>
              <a:rPr lang="en-US" sz="1050" dirty="0">
                <a:solidFill>
                  <a:schemeClr val="bg1"/>
                </a:solidFill>
                <a:latin typeface="Segoe UI"/>
                <a:ea typeface="Segoe UI" panose="020B0502040204020203" pitchFamily="34" charset="0"/>
                <a:cs typeface="Segoe UI" panose="020B0502040204020203" pitchFamily="34" charset="0"/>
              </a:rPr>
              <a:t>.</a:t>
            </a:r>
            <a:endParaRPr kumimoji="0" lang="en-US" sz="1050" b="0" i="0" u="none" strike="noStrike" kern="1200" cap="none" spc="0" normalizeH="0" baseline="0" noProof="0" dirty="0">
              <a:ln>
                <a:noFill/>
              </a:ln>
              <a:solidFill>
                <a:schemeClr val="bg1"/>
              </a:solidFill>
              <a:effectLst/>
              <a:uLnTx/>
              <a:uFillTx/>
              <a:latin typeface="Segoe UI"/>
              <a:ea typeface="Segoe UI" panose="020B0502040204020203" pitchFamily="34" charset="0"/>
              <a:cs typeface="Segoe UI" panose="020B0502040204020203" pitchFamily="34" charset="0"/>
            </a:endParaRPr>
          </a:p>
          <a:p>
            <a:pPr marL="168275" lvl="0" indent="-168275" defTabSz="896043">
              <a:spcBef>
                <a:spcPts val="400"/>
              </a:spcBef>
              <a:buFont typeface="Arial" panose="020B0604020202020204" pitchFamily="34" charset="0"/>
              <a:buChar char="•"/>
              <a:defRPr/>
            </a:pPr>
            <a:r>
              <a:rPr lang="pt-BR" sz="1050" dirty="0">
                <a:solidFill>
                  <a:schemeClr val="bg1"/>
                </a:solidFill>
                <a:latin typeface="Segoe UI"/>
                <a:ea typeface="Segoe UI" panose="020B0502040204020203" pitchFamily="34" charset="0"/>
                <a:cs typeface="Segoe UI" panose="020B0502040204020203" pitchFamily="34" charset="0"/>
              </a:rPr>
              <a:t>A AWS e o GCP têm ofertas de análise fragmentadas e não oferecem um modelo único de definição de preço baseado em capacidade compartilhada para todos os seus serviços</a:t>
            </a:r>
            <a:r>
              <a:rPr lang="en-US" sz="1050" dirty="0">
                <a:solidFill>
                  <a:schemeClr val="bg1"/>
                </a:solidFill>
                <a:latin typeface="Segoe UI"/>
                <a:ea typeface="Segoe UI" panose="020B0502040204020203" pitchFamily="34" charset="0"/>
                <a:cs typeface="Segoe UI" panose="020B0502040204020203" pitchFamily="34" charset="0"/>
              </a:rPr>
              <a:t>.</a:t>
            </a:r>
          </a:p>
          <a:p>
            <a:pPr marL="168275" lvl="0" indent="-168275" defTabSz="896043">
              <a:spcBef>
                <a:spcPts val="400"/>
              </a:spcBef>
              <a:buFont typeface="Arial" panose="020B0604020202020204" pitchFamily="34" charset="0"/>
              <a:buChar char="•"/>
              <a:defRPr/>
            </a:pPr>
            <a:r>
              <a:rPr lang="pt-BR" sz="1050" dirty="0">
                <a:solidFill>
                  <a:schemeClr val="bg1"/>
                </a:solidFill>
                <a:latin typeface="Segoe UI"/>
                <a:ea typeface="Segoe UI" panose="020B0502040204020203" pitchFamily="34" charset="0"/>
                <a:cs typeface="Segoe UI" panose="020B0502040204020203" pitchFamily="34" charset="0"/>
              </a:rPr>
              <a:t>Os usuários do </a:t>
            </a:r>
            <a:r>
              <a:rPr lang="pt-BR" sz="1050" dirty="0" err="1">
                <a:solidFill>
                  <a:schemeClr val="bg1"/>
                </a:solidFill>
                <a:latin typeface="Segoe UI"/>
                <a:ea typeface="Segoe UI" panose="020B0502040204020203" pitchFamily="34" charset="0"/>
                <a:cs typeface="Segoe UI" panose="020B0502040204020203" pitchFamily="34" charset="0"/>
              </a:rPr>
              <a:t>Snowflake</a:t>
            </a:r>
            <a:r>
              <a:rPr lang="pt-BR" sz="1050" dirty="0">
                <a:solidFill>
                  <a:schemeClr val="bg1"/>
                </a:solidFill>
                <a:latin typeface="Segoe UI"/>
                <a:ea typeface="Segoe UI" panose="020B0502040204020203" pitchFamily="34" charset="0"/>
                <a:cs typeface="Segoe UI" panose="020B0502040204020203" pitchFamily="34" charset="0"/>
              </a:rPr>
              <a:t> precisam pagar integralmente por ferramentas de análise de terceiros, mesmo quando elas não estão em uso</a:t>
            </a:r>
            <a:r>
              <a:rPr lang="en-US" sz="1050" dirty="0">
                <a:solidFill>
                  <a:schemeClr val="bg1"/>
                </a:solidFill>
                <a:latin typeface="Segoe UI"/>
                <a:ea typeface="Segoe UI" panose="020B0502040204020203" pitchFamily="34" charset="0"/>
                <a:cs typeface="Segoe UI" panose="020B0502040204020203" pitchFamily="34" charset="0"/>
              </a:rPr>
              <a:t>.</a:t>
            </a:r>
            <a:endParaRPr kumimoji="0" lang="en-US" sz="1050" b="0" i="0" u="none" strike="noStrike" kern="1200" cap="none" spc="0" normalizeH="0" baseline="0" noProof="0" dirty="0">
              <a:ln>
                <a:noFill/>
              </a:ln>
              <a:solidFill>
                <a:srgbClr val="505050"/>
              </a:solidFill>
              <a:effectLst/>
              <a:uLnTx/>
              <a:uFillTx/>
              <a:latin typeface="Segoe UI"/>
              <a:ea typeface="+mn-ea"/>
              <a:cs typeface="Segoe UI" panose="020B0502040204020203" pitchFamily="34" charset="0"/>
            </a:endParaRPr>
          </a:p>
        </p:txBody>
      </p:sp>
      <p:sp>
        <p:nvSpPr>
          <p:cNvPr id="17" name="Rectangle 16">
            <a:extLst>
              <a:ext uri="{FF2B5EF4-FFF2-40B4-BE49-F238E27FC236}">
                <a16:creationId xmlns:a16="http://schemas.microsoft.com/office/drawing/2014/main" id="{FD18685A-D08B-24D7-DCF3-AACC6A2EEA07}"/>
              </a:ext>
            </a:extLst>
          </p:cNvPr>
          <p:cNvSpPr/>
          <p:nvPr/>
        </p:nvSpPr>
        <p:spPr bwMode="auto">
          <a:xfrm>
            <a:off x="4967155" y="752811"/>
            <a:ext cx="2267998" cy="1037284"/>
          </a:xfrm>
          <a:prstGeom prst="rect">
            <a:avLst/>
          </a:prstGeom>
          <a:solidFill>
            <a:schemeClr val="tx1"/>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89642" tIns="44821" rIns="89642" bIns="71714" numCol="1" rtlCol="0" anchor="ctr" anchorCtr="0" compatLnSpc="1">
            <a:prstTxWarp prst="textNoShape">
              <a:avLst/>
            </a:prstTxWarp>
            <a:noAutofit/>
          </a:bodyPr>
          <a:lstStyle/>
          <a:p>
            <a:pPr lvl="0" algn="ctr" defTabSz="914192">
              <a:spcAft>
                <a:spcPts val="575"/>
              </a:spcAft>
              <a:defRPr/>
            </a:pPr>
            <a:r>
              <a:rPr lang="pt-BR" sz="1400" kern="0" dirty="0">
                <a:solidFill>
                  <a:srgbClr val="FFFFFF"/>
                </a:solidFill>
                <a:latin typeface="Segoe UI Semibold"/>
                <a:cs typeface="Segoe UI Semibold"/>
              </a:rPr>
              <a:t>Forneça opções de faturamento consolidadas</a:t>
            </a:r>
            <a:endParaRPr kumimoji="0" lang="en-US" sz="1400" b="0" i="0" u="none" strike="noStrike" kern="0" cap="none" spc="0" normalizeH="0" baseline="0" noProof="0" dirty="0">
              <a:ln>
                <a:noFill/>
              </a:ln>
              <a:solidFill>
                <a:srgbClr val="FFFFFF"/>
              </a:solidFill>
              <a:effectLst/>
              <a:uLnTx/>
              <a:uFillTx/>
              <a:latin typeface="Segoe UI Semibold"/>
              <a:cs typeface="Segoe UI Semibold"/>
            </a:endParaRPr>
          </a:p>
        </p:txBody>
      </p:sp>
      <p:sp>
        <p:nvSpPr>
          <p:cNvPr id="18" name="Rectangle 17">
            <a:extLst>
              <a:ext uri="{FF2B5EF4-FFF2-40B4-BE49-F238E27FC236}">
                <a16:creationId xmlns:a16="http://schemas.microsoft.com/office/drawing/2014/main" id="{EED08EC1-C5C6-9F15-E2CE-8F173C320E09}"/>
              </a:ext>
              <a:ext uri="{C183D7F6-B498-43B3-948B-1728B52AA6E4}">
                <adec:decorative xmlns:adec="http://schemas.microsoft.com/office/drawing/2017/decorative" val="1"/>
              </a:ext>
            </a:extLst>
          </p:cNvPr>
          <p:cNvSpPr/>
          <p:nvPr/>
        </p:nvSpPr>
        <p:spPr>
          <a:xfrm>
            <a:off x="4967154" y="1727458"/>
            <a:ext cx="2267998" cy="62637"/>
          </a:xfrm>
          <a:prstGeom prst="rect">
            <a:avLst/>
          </a:prstGeom>
          <a:solidFill>
            <a:schemeClr val="tx1"/>
          </a:solidFill>
        </p:spPr>
        <p:txBody>
          <a:bodyPr wrap="square"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Light"/>
            </a:endParaRPr>
          </a:p>
        </p:txBody>
      </p:sp>
      <p:sp>
        <p:nvSpPr>
          <p:cNvPr id="19" name="Rectangle 18">
            <a:extLst>
              <a:ext uri="{FF2B5EF4-FFF2-40B4-BE49-F238E27FC236}">
                <a16:creationId xmlns:a16="http://schemas.microsoft.com/office/drawing/2014/main" id="{CA58668E-BF69-1EA4-514F-1A5F3EF73D90}"/>
              </a:ext>
            </a:extLst>
          </p:cNvPr>
          <p:cNvSpPr/>
          <p:nvPr/>
        </p:nvSpPr>
        <p:spPr bwMode="auto">
          <a:xfrm>
            <a:off x="272043" y="1790095"/>
            <a:ext cx="2267999" cy="5002725"/>
          </a:xfrm>
          <a:prstGeom prst="rect">
            <a:avLst/>
          </a:prstGeom>
          <a:solidFill>
            <a:schemeClr val="tx2">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7" tIns="71714" rIns="89642" bIns="71714" numCol="1" rtlCol="0" anchor="t" anchorCtr="0" compatLnSpc="1">
            <a:prstTxWarp prst="textNoShape">
              <a:avLst/>
            </a:prstTxWarp>
            <a:noAutofit/>
          </a:bodyPr>
          <a:lstStyle/>
          <a:p>
            <a:pPr marL="168275" lvl="0" indent="-168275">
              <a:spcBef>
                <a:spcPts val="400"/>
              </a:spcBef>
              <a:spcAft>
                <a:spcPts val="300"/>
              </a:spcAft>
              <a:buFont typeface="Arial" panose="020B0604020202020204" pitchFamily="34" charset="0"/>
              <a:buChar char="•"/>
              <a:defRPr/>
            </a:pPr>
            <a:r>
              <a:rPr lang="pt-BR" sz="1050" dirty="0">
                <a:solidFill>
                  <a:schemeClr val="bg1"/>
                </a:solidFill>
                <a:latin typeface="Segoe UI Semilight"/>
              </a:rPr>
              <a:t>O Microsoft </a:t>
            </a:r>
            <a:r>
              <a:rPr lang="pt-BR" sz="1050" dirty="0" err="1">
                <a:solidFill>
                  <a:schemeClr val="bg1"/>
                </a:solidFill>
                <a:latin typeface="Segoe UI Semilight"/>
              </a:rPr>
              <a:t>Fabric</a:t>
            </a:r>
            <a:r>
              <a:rPr lang="pt-BR" sz="1050" dirty="0">
                <a:solidFill>
                  <a:schemeClr val="bg1"/>
                </a:solidFill>
                <a:latin typeface="Segoe UI Semilight"/>
              </a:rPr>
              <a:t> fornece um verdadeiro </a:t>
            </a:r>
            <a:r>
              <a:rPr lang="pt-BR" sz="1050" dirty="0" err="1">
                <a:solidFill>
                  <a:schemeClr val="bg1"/>
                </a:solidFill>
                <a:latin typeface="Segoe UI Semilight"/>
              </a:rPr>
              <a:t>lakehouse</a:t>
            </a:r>
            <a:r>
              <a:rPr lang="pt-BR" sz="1050" dirty="0">
                <a:solidFill>
                  <a:schemeClr val="bg1"/>
                </a:solidFill>
                <a:latin typeface="Segoe UI Semilight"/>
              </a:rPr>
              <a:t> ao reunir dados de fontes diferentes no </a:t>
            </a:r>
            <a:r>
              <a:rPr lang="pt-BR" sz="1050" dirty="0" err="1">
                <a:solidFill>
                  <a:schemeClr val="bg1"/>
                </a:solidFill>
                <a:latin typeface="Segoe UI Semilight"/>
              </a:rPr>
              <a:t>OneLake</a:t>
            </a:r>
            <a:endParaRPr lang="pt-BR" sz="1050" dirty="0">
              <a:solidFill>
                <a:schemeClr val="bg1"/>
              </a:solidFill>
              <a:latin typeface="Segoe UI Semilight"/>
            </a:endParaRPr>
          </a:p>
          <a:p>
            <a:pPr marL="168275" lvl="0" indent="-168275">
              <a:spcBef>
                <a:spcPts val="400"/>
              </a:spcBef>
              <a:spcAft>
                <a:spcPts val="300"/>
              </a:spcAft>
              <a:buFont typeface="Arial" panose="020B0604020202020204" pitchFamily="34" charset="0"/>
              <a:buChar char="•"/>
              <a:defRPr/>
            </a:pPr>
            <a:r>
              <a:rPr lang="pt-BR" sz="1050" dirty="0">
                <a:solidFill>
                  <a:schemeClr val="bg1"/>
                </a:solidFill>
                <a:latin typeface="Segoe UI Semilight"/>
              </a:rPr>
              <a:t>Com o </a:t>
            </a:r>
            <a:r>
              <a:rPr lang="pt-BR" sz="1050" dirty="0" err="1">
                <a:solidFill>
                  <a:schemeClr val="bg1"/>
                </a:solidFill>
                <a:latin typeface="Segoe UI Semilight"/>
              </a:rPr>
              <a:t>One</a:t>
            </a:r>
            <a:r>
              <a:rPr lang="pt-BR" sz="1050" dirty="0">
                <a:solidFill>
                  <a:schemeClr val="bg1"/>
                </a:solidFill>
                <a:latin typeface="Segoe UI Semilight"/>
              </a:rPr>
              <a:t> Copy, as organizações carregam dados apenas uma vez.</a:t>
            </a:r>
          </a:p>
          <a:p>
            <a:pPr marL="168275" lvl="0" indent="-168275">
              <a:spcBef>
                <a:spcPts val="400"/>
              </a:spcBef>
              <a:spcAft>
                <a:spcPts val="300"/>
              </a:spcAft>
              <a:buFont typeface="Arial" panose="020B0604020202020204" pitchFamily="34" charset="0"/>
              <a:buChar char="•"/>
              <a:defRPr/>
            </a:pPr>
            <a:r>
              <a:rPr lang="pt-BR" sz="1050" dirty="0">
                <a:solidFill>
                  <a:schemeClr val="bg1"/>
                </a:solidFill>
                <a:latin typeface="Segoe UI Semilight"/>
              </a:rPr>
              <a:t>Os dados existentes no </a:t>
            </a:r>
            <a:r>
              <a:rPr lang="pt-BR" sz="1050" dirty="0" err="1">
                <a:solidFill>
                  <a:schemeClr val="bg1"/>
                </a:solidFill>
                <a:latin typeface="Segoe UI Semilight"/>
              </a:rPr>
              <a:t>Amazon</a:t>
            </a:r>
            <a:r>
              <a:rPr lang="pt-BR" sz="1050" dirty="0">
                <a:solidFill>
                  <a:schemeClr val="bg1"/>
                </a:solidFill>
                <a:latin typeface="Segoe UI Semilight"/>
              </a:rPr>
              <a:t> S3 ou no Google Cloud </a:t>
            </a:r>
            <a:r>
              <a:rPr lang="pt-BR" sz="1050" dirty="0" err="1">
                <a:solidFill>
                  <a:schemeClr val="bg1"/>
                </a:solidFill>
                <a:latin typeface="Segoe UI Semilight"/>
              </a:rPr>
              <a:t>Storage</a:t>
            </a:r>
            <a:r>
              <a:rPr lang="pt-BR" sz="1050" dirty="0">
                <a:solidFill>
                  <a:schemeClr val="bg1"/>
                </a:solidFill>
                <a:latin typeface="Segoe UI Semilight"/>
              </a:rPr>
              <a:t> podem ser vinculados ao </a:t>
            </a:r>
            <a:r>
              <a:rPr lang="pt-BR" sz="1050" dirty="0" err="1">
                <a:solidFill>
                  <a:schemeClr val="bg1"/>
                </a:solidFill>
                <a:latin typeface="Segoe UI Semilight"/>
              </a:rPr>
              <a:t>OneLake</a:t>
            </a:r>
            <a:r>
              <a:rPr lang="pt-BR" sz="1050" dirty="0">
                <a:solidFill>
                  <a:schemeClr val="bg1"/>
                </a:solidFill>
                <a:latin typeface="Segoe UI Semilight"/>
              </a:rPr>
              <a:t> e disponibilizados nativamente para todos os Microsoft </a:t>
            </a:r>
            <a:r>
              <a:rPr lang="pt-BR" sz="1050" dirty="0" err="1">
                <a:solidFill>
                  <a:schemeClr val="bg1"/>
                </a:solidFill>
                <a:latin typeface="Segoe UI Semilight"/>
              </a:rPr>
              <a:t>Analytics</a:t>
            </a:r>
            <a:endParaRPr lang="pt-BR" sz="1050" dirty="0">
              <a:solidFill>
                <a:schemeClr val="bg1"/>
              </a:solidFill>
              <a:latin typeface="Segoe UI Semilight"/>
            </a:endParaRPr>
          </a:p>
          <a:p>
            <a:pPr marL="168275" lvl="0" indent="-168275">
              <a:spcBef>
                <a:spcPts val="400"/>
              </a:spcBef>
              <a:spcAft>
                <a:spcPts val="300"/>
              </a:spcAft>
              <a:buFont typeface="Arial" panose="020B0604020202020204" pitchFamily="34" charset="0"/>
              <a:buChar char="•"/>
              <a:defRPr/>
            </a:pPr>
            <a:r>
              <a:rPr lang="pt-BR" sz="1050" dirty="0">
                <a:solidFill>
                  <a:schemeClr val="bg1"/>
                </a:solidFill>
                <a:latin typeface="Segoe UI Semilight"/>
              </a:rPr>
              <a:t>Em contraste, o </a:t>
            </a:r>
            <a:r>
              <a:rPr lang="pt-BR" sz="1050" dirty="0" err="1">
                <a:solidFill>
                  <a:schemeClr val="bg1"/>
                </a:solidFill>
                <a:latin typeface="Segoe UI Semilight"/>
              </a:rPr>
              <a:t>Redshift</a:t>
            </a:r>
            <a:r>
              <a:rPr lang="pt-BR" sz="1050" dirty="0">
                <a:solidFill>
                  <a:schemeClr val="bg1"/>
                </a:solidFill>
                <a:latin typeface="Segoe UI Semilight"/>
              </a:rPr>
              <a:t> não é uma solução independente da nuvem, e o Google </a:t>
            </a:r>
            <a:r>
              <a:rPr lang="pt-BR" sz="1050" dirty="0" err="1">
                <a:solidFill>
                  <a:schemeClr val="bg1"/>
                </a:solidFill>
                <a:latin typeface="Segoe UI Semilight"/>
              </a:rPr>
              <a:t>BigQuery</a:t>
            </a:r>
            <a:r>
              <a:rPr lang="pt-BR" sz="1050" dirty="0">
                <a:solidFill>
                  <a:schemeClr val="bg1"/>
                </a:solidFill>
                <a:latin typeface="Segoe UI Semilight"/>
              </a:rPr>
              <a:t> oferece esse recurso, mas com algumas restrições regionais.</a:t>
            </a:r>
            <a:endParaRPr kumimoji="0" lang="en-US" sz="1050" b="0"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endParaRPr>
          </a:p>
        </p:txBody>
      </p:sp>
      <p:sp>
        <p:nvSpPr>
          <p:cNvPr id="20" name="Rectangle 19">
            <a:extLst>
              <a:ext uri="{FF2B5EF4-FFF2-40B4-BE49-F238E27FC236}">
                <a16:creationId xmlns:a16="http://schemas.microsoft.com/office/drawing/2014/main" id="{9CC17093-B7F1-B503-33AB-DDE51067335B}"/>
              </a:ext>
            </a:extLst>
          </p:cNvPr>
          <p:cNvSpPr/>
          <p:nvPr/>
        </p:nvSpPr>
        <p:spPr bwMode="auto">
          <a:xfrm>
            <a:off x="272044" y="752811"/>
            <a:ext cx="2267999" cy="1037284"/>
          </a:xfrm>
          <a:prstGeom prst="rect">
            <a:avLst/>
          </a:prstGeom>
          <a:solidFill>
            <a:schemeClr val="tx1"/>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89642" tIns="44821" rIns="89642" bIns="71714" numCol="1" rtlCol="0" anchor="ctr" anchorCtr="0" compatLnSpc="1">
            <a:prstTxWarp prst="textNoShape">
              <a:avLst/>
            </a:prstTxWarp>
            <a:noAutofit/>
          </a:bodyPr>
          <a:lstStyle/>
          <a:p>
            <a:pPr lvl="0" algn="ctr" defTabSz="914192">
              <a:spcAft>
                <a:spcPts val="575"/>
              </a:spcAft>
              <a:defRPr/>
            </a:pPr>
            <a:r>
              <a:rPr lang="pt-BR" sz="1400" kern="0" dirty="0">
                <a:solidFill>
                  <a:srgbClr val="FFFFFF"/>
                </a:solidFill>
                <a:latin typeface="Segoe UI Semibold"/>
                <a:cs typeface="Segoe UI Semibold"/>
              </a:rPr>
              <a:t>Quebre silos de dados para alcançar uma única fonte de verdade</a:t>
            </a:r>
            <a:endParaRPr kumimoji="0" lang="en-US" sz="1400" b="0" i="0" u="none" strike="noStrike" kern="0" cap="none" spc="0" normalizeH="0" baseline="0" noProof="0" dirty="0">
              <a:ln>
                <a:noFill/>
              </a:ln>
              <a:solidFill>
                <a:srgbClr val="FFFFFF"/>
              </a:solidFill>
              <a:effectLst/>
              <a:uLnTx/>
              <a:uFillTx/>
              <a:latin typeface="Segoe UI Semibold"/>
              <a:cs typeface="Segoe UI Semibold"/>
            </a:endParaRPr>
          </a:p>
        </p:txBody>
      </p:sp>
      <p:sp>
        <p:nvSpPr>
          <p:cNvPr id="21" name="Rectangle 20">
            <a:extLst>
              <a:ext uri="{FF2B5EF4-FFF2-40B4-BE49-F238E27FC236}">
                <a16:creationId xmlns:a16="http://schemas.microsoft.com/office/drawing/2014/main" id="{6C0A9786-C641-3C64-A721-0B4F29B7F6C7}"/>
              </a:ext>
              <a:ext uri="{C183D7F6-B498-43B3-948B-1728B52AA6E4}">
                <adec:decorative xmlns:adec="http://schemas.microsoft.com/office/drawing/2017/decorative" val="1"/>
              </a:ext>
            </a:extLst>
          </p:cNvPr>
          <p:cNvSpPr/>
          <p:nvPr/>
        </p:nvSpPr>
        <p:spPr>
          <a:xfrm>
            <a:off x="272044" y="1727458"/>
            <a:ext cx="2267999" cy="62637"/>
          </a:xfrm>
          <a:prstGeom prst="rect">
            <a:avLst/>
          </a:prstGeom>
          <a:solidFill>
            <a:schemeClr val="tx1"/>
          </a:solidFill>
        </p:spPr>
        <p:txBody>
          <a:bodyPr wrap="square"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sngStrike" kern="1200" cap="none" spc="0" normalizeH="0" baseline="0" noProof="0">
              <a:ln>
                <a:noFill/>
              </a:ln>
              <a:solidFill>
                <a:srgbClr val="FFFFFF"/>
              </a:solidFill>
              <a:effectLst/>
              <a:uLnTx/>
              <a:uFillTx/>
              <a:latin typeface="Segoe UI"/>
              <a:ea typeface="+mn-ea"/>
              <a:cs typeface="Segoe UI Light"/>
            </a:endParaRPr>
          </a:p>
        </p:txBody>
      </p:sp>
      <p:sp>
        <p:nvSpPr>
          <p:cNvPr id="22" name="Rectangle 21">
            <a:extLst>
              <a:ext uri="{FF2B5EF4-FFF2-40B4-BE49-F238E27FC236}">
                <a16:creationId xmlns:a16="http://schemas.microsoft.com/office/drawing/2014/main" id="{802D1674-4F1B-99BD-2F8C-92F18EED6102}"/>
              </a:ext>
            </a:extLst>
          </p:cNvPr>
          <p:cNvSpPr/>
          <p:nvPr/>
        </p:nvSpPr>
        <p:spPr bwMode="auto">
          <a:xfrm>
            <a:off x="9662270" y="1790095"/>
            <a:ext cx="2267998" cy="4996189"/>
          </a:xfrm>
          <a:prstGeom prst="rect">
            <a:avLst/>
          </a:prstGeom>
          <a:solidFill>
            <a:schemeClr val="tx2">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7" tIns="71714" rIns="89642" bIns="71714" numCol="1" rtlCol="0" anchor="t" anchorCtr="0" compatLnSpc="1">
            <a:prstTxWarp prst="textNoShape">
              <a:avLst/>
            </a:prstTxWarp>
            <a:noAutofit/>
          </a:bodyPr>
          <a:lstStyle/>
          <a:p>
            <a:pPr marL="168275" lvl="0" indent="-168275" defTabSz="896043">
              <a:spcBef>
                <a:spcPts val="400"/>
              </a:spcBef>
              <a:buFont typeface="Arial" panose="020B0604020202020204" pitchFamily="34" charset="0"/>
              <a:buChar char="•"/>
              <a:defRPr/>
            </a:pPr>
            <a:r>
              <a:rPr lang="pt-BR" sz="1050" dirty="0">
                <a:solidFill>
                  <a:schemeClr val="bg1"/>
                </a:solidFill>
                <a:latin typeface="Segoe UI Semilight"/>
                <a:ea typeface="Segoe UI" panose="020B0502040204020203" pitchFamily="34" charset="0"/>
                <a:cs typeface="Segoe UI" panose="020B0502040204020203" pitchFamily="34" charset="0"/>
              </a:rPr>
              <a:t>Com o </a:t>
            </a:r>
            <a:r>
              <a:rPr lang="pt-BR" sz="1050" dirty="0" err="1">
                <a:solidFill>
                  <a:schemeClr val="bg1"/>
                </a:solidFill>
                <a:latin typeface="Segoe UI Semilight"/>
                <a:ea typeface="Segoe UI" panose="020B0502040204020203" pitchFamily="34" charset="0"/>
                <a:cs typeface="Segoe UI" panose="020B0502040204020203" pitchFamily="34" charset="0"/>
              </a:rPr>
              <a:t>Fabric</a:t>
            </a:r>
            <a:r>
              <a:rPr lang="pt-BR" sz="1050" dirty="0">
                <a:solidFill>
                  <a:schemeClr val="bg1"/>
                </a:solidFill>
                <a:latin typeface="Segoe UI Semilight"/>
                <a:ea typeface="Segoe UI" panose="020B0502040204020203" pitchFamily="34" charset="0"/>
                <a:cs typeface="Segoe UI" panose="020B0502040204020203" pitchFamily="34" charset="0"/>
              </a:rPr>
              <a:t>, as equipes de dados podem colaborar em um único espaço de trabalho com ferramentas centralizadas de gerenciamento, governança e conformidade. Esses recursos incluem linhagem de dados e análise de impacto, proteção de dados com rótulos de sensibilidade e muito mais</a:t>
            </a:r>
            <a:r>
              <a:rPr lang="en-US" sz="1050" dirty="0">
                <a:solidFill>
                  <a:schemeClr val="bg1"/>
                </a:solidFill>
                <a:latin typeface="Segoe UI Semilight"/>
                <a:ea typeface="Segoe UI" panose="020B0502040204020203" pitchFamily="34" charset="0"/>
                <a:cs typeface="Segoe UI" panose="020B0502040204020203" pitchFamily="34" charset="0"/>
              </a:rPr>
              <a:t>.</a:t>
            </a:r>
            <a:endParaRPr kumimoji="0" lang="en-US" sz="1050" b="0" i="0" u="none" strike="noStrike" kern="1200" cap="none" spc="0" normalizeH="0" baseline="0" noProof="0" dirty="0">
              <a:ln>
                <a:noFill/>
              </a:ln>
              <a:solidFill>
                <a:schemeClr val="bg1"/>
              </a:solidFill>
              <a:effectLst/>
              <a:uLnTx/>
              <a:uFillTx/>
              <a:latin typeface="Segoe UI Semilight"/>
              <a:ea typeface="Segoe UI" panose="020B0502040204020203" pitchFamily="34" charset="0"/>
              <a:cs typeface="Segoe UI" panose="020B0502040204020203" pitchFamily="34" charset="0"/>
            </a:endParaRPr>
          </a:p>
          <a:p>
            <a:pPr marL="168275" lvl="0" indent="-168275" defTabSz="896043">
              <a:spcBef>
                <a:spcPts val="400"/>
              </a:spcBef>
              <a:buFont typeface="Arial" panose="020B0604020202020204" pitchFamily="34" charset="0"/>
              <a:buChar char="•"/>
              <a:defRPr/>
            </a:pPr>
            <a:r>
              <a:rPr lang="pt-BR" sz="1050" dirty="0">
                <a:solidFill>
                  <a:schemeClr val="bg1"/>
                </a:solidFill>
                <a:latin typeface="Segoe UI Semilight"/>
                <a:ea typeface="Segoe UI" panose="020B0502040204020203" pitchFamily="34" charset="0"/>
                <a:cs typeface="Segoe UI" panose="020B0502040204020203" pitchFamily="34" charset="0"/>
              </a:rPr>
              <a:t>Por outro lado, os usuários de outras soluções de análise adotam uma abordagem isolada para governar e proteger seu cenário de análise</a:t>
            </a:r>
            <a:r>
              <a:rPr lang="en-US" sz="1050" dirty="0">
                <a:solidFill>
                  <a:schemeClr val="bg1"/>
                </a:solidFill>
                <a:latin typeface="Segoe UI Semilight"/>
                <a:ea typeface="Segoe UI" panose="020B0502040204020203" pitchFamily="34" charset="0"/>
                <a:cs typeface="Segoe UI" panose="020B0502040204020203" pitchFamily="34" charset="0"/>
              </a:rPr>
              <a:t>.</a:t>
            </a:r>
            <a:endParaRPr kumimoji="0" lang="en-US" sz="1050" b="0" i="0" u="none" strike="noStrike" kern="1200" cap="none" spc="0" normalizeH="0" baseline="0" noProof="0" dirty="0">
              <a:ln>
                <a:noFill/>
              </a:ln>
              <a:solidFill>
                <a:schemeClr val="bg1"/>
              </a:solidFill>
              <a:effectLst/>
              <a:uLnTx/>
              <a:uFillTx/>
              <a:latin typeface="Segoe UI Semilight"/>
              <a:ea typeface="Segoe UI" panose="020B0502040204020203" pitchFamily="34" charset="0"/>
              <a:cs typeface="Segoe UI" panose="020B0502040204020203" pitchFamily="34" charset="0"/>
            </a:endParaRPr>
          </a:p>
          <a:p>
            <a:pPr marL="168275" lvl="0" indent="-168275" defTabSz="896043">
              <a:spcBef>
                <a:spcPts val="400"/>
              </a:spcBef>
              <a:buFont typeface="Arial" panose="020B0604020202020204" pitchFamily="34" charset="0"/>
              <a:buChar char="•"/>
              <a:defRPr/>
            </a:pPr>
            <a:r>
              <a:rPr lang="pt-BR" sz="1050" dirty="0">
                <a:solidFill>
                  <a:schemeClr val="bg1"/>
                </a:solidFill>
                <a:latin typeface="Segoe UI Semilight"/>
                <a:ea typeface="Segoe UI" panose="020B0502040204020203" pitchFamily="34" charset="0"/>
                <a:cs typeface="Segoe UI" panose="020B0502040204020203" pitchFamily="34" charset="0"/>
              </a:rPr>
              <a:t>A integração perfeita do </a:t>
            </a:r>
            <a:r>
              <a:rPr lang="pt-BR" sz="1050" dirty="0" err="1">
                <a:solidFill>
                  <a:schemeClr val="bg1"/>
                </a:solidFill>
                <a:latin typeface="Segoe UI Semilight"/>
                <a:ea typeface="Segoe UI" panose="020B0502040204020203" pitchFamily="34" charset="0"/>
                <a:cs typeface="Segoe UI" panose="020B0502040204020203" pitchFamily="34" charset="0"/>
              </a:rPr>
              <a:t>Fabric</a:t>
            </a:r>
            <a:r>
              <a:rPr lang="pt-BR" sz="1050" dirty="0">
                <a:solidFill>
                  <a:schemeClr val="bg1"/>
                </a:solidFill>
                <a:latin typeface="Segoe UI Semilight"/>
                <a:ea typeface="Segoe UI" panose="020B0502040204020203" pitchFamily="34" charset="0"/>
                <a:cs typeface="Segoe UI" panose="020B0502040204020203" pitchFamily="34" charset="0"/>
              </a:rPr>
              <a:t> com seu amplo conjunto de aplicativos de produtividade sob o guarda-chuva M365 permite que os usuários colaborem e compartilhem insights de dados com segurança</a:t>
            </a:r>
            <a:r>
              <a:rPr lang="en-US" sz="1050" dirty="0">
                <a:solidFill>
                  <a:schemeClr val="bg1"/>
                </a:solidFill>
                <a:latin typeface="Segoe UI Semilight"/>
                <a:ea typeface="Segoe UI" panose="020B0502040204020203" pitchFamily="34" charset="0"/>
                <a:cs typeface="Segoe UI" panose="020B0502040204020203" pitchFamily="34" charset="0"/>
              </a:rPr>
              <a:t>.</a:t>
            </a:r>
            <a:endParaRPr kumimoji="0" lang="en-US" sz="1050" b="0" i="0" u="none" strike="noStrike" kern="1200" cap="none" spc="0" normalizeH="0" baseline="0" noProof="0" dirty="0">
              <a:ln>
                <a:noFill/>
              </a:ln>
              <a:solidFill>
                <a:schemeClr val="bg1"/>
              </a:solidFill>
              <a:effectLst/>
              <a:uLnTx/>
              <a:uFillTx/>
              <a:latin typeface="Segoe UI Semilight"/>
              <a:ea typeface="Segoe UI" panose="020B0502040204020203" pitchFamily="34" charset="0"/>
              <a:cs typeface="Segoe UI" panose="020B0502040204020203" pitchFamily="34" charset="0"/>
            </a:endParaRPr>
          </a:p>
        </p:txBody>
      </p:sp>
      <p:sp>
        <p:nvSpPr>
          <p:cNvPr id="23" name="Rectangle 22">
            <a:extLst>
              <a:ext uri="{FF2B5EF4-FFF2-40B4-BE49-F238E27FC236}">
                <a16:creationId xmlns:a16="http://schemas.microsoft.com/office/drawing/2014/main" id="{E79844EF-B1D7-88CA-EEB2-8A0AA28EF4B6}"/>
              </a:ext>
            </a:extLst>
          </p:cNvPr>
          <p:cNvSpPr/>
          <p:nvPr/>
        </p:nvSpPr>
        <p:spPr bwMode="auto">
          <a:xfrm>
            <a:off x="9662270" y="752811"/>
            <a:ext cx="2267999" cy="1037284"/>
          </a:xfrm>
          <a:prstGeom prst="rect">
            <a:avLst/>
          </a:prstGeom>
          <a:solidFill>
            <a:schemeClr val="tx1"/>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89642" tIns="44821" rIns="89642" bIns="71714" numCol="1" rtlCol="0" anchor="ctr" anchorCtr="0" compatLnSpc="1">
            <a:prstTxWarp prst="textNoShape">
              <a:avLst/>
            </a:prstTxWarp>
            <a:noAutofit/>
          </a:bodyPr>
          <a:lstStyle/>
          <a:p>
            <a:pPr lvl="0" algn="ctr" defTabSz="914192">
              <a:spcAft>
                <a:spcPts val="575"/>
              </a:spcAft>
              <a:defRPr/>
            </a:pPr>
            <a:r>
              <a:rPr lang="pt-BR" sz="1400" kern="0" dirty="0">
                <a:solidFill>
                  <a:srgbClr val="FFFFFF"/>
                </a:solidFill>
                <a:latin typeface="Segoe UI Semibold" panose="020B0702040204020203" pitchFamily="34" charset="0"/>
                <a:cs typeface="Segoe UI Semibold" panose="020B0702040204020203" pitchFamily="34" charset="0"/>
              </a:rPr>
              <a:t>Forneça governança centralizada e colaboração segura</a:t>
            </a:r>
            <a:endParaRPr kumimoji="0" lang="en-US" sz="14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4" name="Rectangle 23">
            <a:extLst>
              <a:ext uri="{FF2B5EF4-FFF2-40B4-BE49-F238E27FC236}">
                <a16:creationId xmlns:a16="http://schemas.microsoft.com/office/drawing/2014/main" id="{29F9AFBD-40D1-28C5-9947-1BD308F073E5}"/>
              </a:ext>
              <a:ext uri="{C183D7F6-B498-43B3-948B-1728B52AA6E4}">
                <adec:decorative xmlns:adec="http://schemas.microsoft.com/office/drawing/2017/decorative" val="1"/>
              </a:ext>
            </a:extLst>
          </p:cNvPr>
          <p:cNvSpPr/>
          <p:nvPr/>
        </p:nvSpPr>
        <p:spPr>
          <a:xfrm>
            <a:off x="9662269" y="1727458"/>
            <a:ext cx="2267999" cy="62637"/>
          </a:xfrm>
          <a:prstGeom prst="rect">
            <a:avLst/>
          </a:prstGeom>
          <a:solidFill>
            <a:schemeClr val="tx1"/>
          </a:solidFill>
        </p:spPr>
        <p:txBody>
          <a:bodyPr wrap="square"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Light"/>
            </a:endParaRPr>
          </a:p>
        </p:txBody>
      </p:sp>
      <p:sp>
        <p:nvSpPr>
          <p:cNvPr id="25" name="Rectangle 24">
            <a:extLst>
              <a:ext uri="{FF2B5EF4-FFF2-40B4-BE49-F238E27FC236}">
                <a16:creationId xmlns:a16="http://schemas.microsoft.com/office/drawing/2014/main" id="{A9779523-A18E-BC76-B058-BA7719C07C70}"/>
              </a:ext>
              <a:ext uri="{C183D7F6-B498-43B3-948B-1728B52AA6E4}">
                <adec:decorative xmlns:adec="http://schemas.microsoft.com/office/drawing/2017/decorative" val="1"/>
              </a:ext>
            </a:extLst>
          </p:cNvPr>
          <p:cNvSpPr/>
          <p:nvPr/>
        </p:nvSpPr>
        <p:spPr>
          <a:xfrm>
            <a:off x="7314714" y="1727458"/>
            <a:ext cx="2267999" cy="62637"/>
          </a:xfrm>
          <a:prstGeom prst="rect">
            <a:avLst/>
          </a:prstGeom>
          <a:solidFill>
            <a:schemeClr val="tx1"/>
          </a:solidFill>
        </p:spPr>
        <p:txBody>
          <a:bodyPr wrap="square"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Light"/>
            </a:endParaRPr>
          </a:p>
        </p:txBody>
      </p:sp>
      <p:sp>
        <p:nvSpPr>
          <p:cNvPr id="26" name="Rectangle 25">
            <a:extLst>
              <a:ext uri="{FF2B5EF4-FFF2-40B4-BE49-F238E27FC236}">
                <a16:creationId xmlns:a16="http://schemas.microsoft.com/office/drawing/2014/main" id="{49ABD4E2-64D9-7FBA-9E66-4025C0BE6116}"/>
              </a:ext>
            </a:extLst>
          </p:cNvPr>
          <p:cNvSpPr/>
          <p:nvPr/>
        </p:nvSpPr>
        <p:spPr bwMode="auto">
          <a:xfrm>
            <a:off x="7314713" y="1790095"/>
            <a:ext cx="2267998" cy="4996189"/>
          </a:xfrm>
          <a:prstGeom prst="rect">
            <a:avLst/>
          </a:prstGeom>
          <a:solidFill>
            <a:schemeClr val="tx2">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7" tIns="71714" rIns="89642" bIns="71714" numCol="1" rtlCol="0" anchor="t" anchorCtr="0" compatLnSpc="1">
            <a:prstTxWarp prst="textNoShape">
              <a:avLst/>
            </a:prstTxWarp>
            <a:noAutofit/>
          </a:bodyPr>
          <a:lstStyle/>
          <a:p>
            <a:pPr marL="168275" lvl="0" indent="-168275" defTabSz="896043">
              <a:spcBef>
                <a:spcPts val="400"/>
              </a:spcBef>
              <a:buFont typeface="Arial" panose="020B0604020202020204" pitchFamily="34" charset="0"/>
              <a:buChar char="•"/>
              <a:defRPr/>
            </a:pPr>
            <a:r>
              <a:rPr lang="pt-BR" sz="1050" dirty="0">
                <a:solidFill>
                  <a:schemeClr val="bg1"/>
                </a:solidFill>
                <a:latin typeface="Segoe UI"/>
                <a:cs typeface="Segoe UI" panose="020B0502040204020203" pitchFamily="34" charset="0"/>
              </a:rPr>
              <a:t>O </a:t>
            </a:r>
            <a:r>
              <a:rPr lang="pt-BR" sz="1050" dirty="0" err="1">
                <a:solidFill>
                  <a:schemeClr val="bg1"/>
                </a:solidFill>
                <a:latin typeface="Segoe UI"/>
                <a:cs typeface="Segoe UI" panose="020B0502040204020203" pitchFamily="34" charset="0"/>
              </a:rPr>
              <a:t>Synapse</a:t>
            </a:r>
            <a:r>
              <a:rPr lang="pt-BR" sz="1050" dirty="0">
                <a:solidFill>
                  <a:schemeClr val="bg1"/>
                </a:solidFill>
                <a:latin typeface="Segoe UI"/>
                <a:cs typeface="Segoe UI" panose="020B0502040204020203" pitchFamily="34" charset="0"/>
              </a:rPr>
              <a:t> Data Warehouse no Microsoft </a:t>
            </a:r>
            <a:r>
              <a:rPr lang="pt-BR" sz="1050" dirty="0" err="1">
                <a:solidFill>
                  <a:schemeClr val="bg1"/>
                </a:solidFill>
                <a:latin typeface="Segoe UI"/>
                <a:cs typeface="Segoe UI" panose="020B0502040204020203" pitchFamily="34" charset="0"/>
              </a:rPr>
              <a:t>Fabric</a:t>
            </a:r>
            <a:r>
              <a:rPr lang="pt-BR" sz="1050" dirty="0">
                <a:solidFill>
                  <a:schemeClr val="bg1"/>
                </a:solidFill>
                <a:latin typeface="Segoe UI"/>
                <a:cs typeface="Segoe UI" panose="020B0502040204020203" pitchFamily="34" charset="0"/>
              </a:rPr>
              <a:t> é uma solução SaaS totalmente gerenciada que estende facilmente arquiteturas de dados para desenvolvedores profissionais e cidadãos entusiasmados sem habilidades de codificação</a:t>
            </a:r>
            <a:r>
              <a:rPr lang="en-US" sz="1050" dirty="0">
                <a:solidFill>
                  <a:schemeClr val="bg1"/>
                </a:solidFill>
                <a:latin typeface="Segoe UI"/>
                <a:cs typeface="Segoe UI" panose="020B0502040204020203" pitchFamily="34" charset="0"/>
              </a:rPr>
              <a:t>.</a:t>
            </a:r>
            <a:endParaRPr kumimoji="0" lang="en-US" sz="1050" b="0" i="0" u="none" strike="noStrike" kern="1200" cap="none" spc="0" normalizeH="0" baseline="0" noProof="0" dirty="0">
              <a:ln>
                <a:noFill/>
              </a:ln>
              <a:solidFill>
                <a:schemeClr val="bg1"/>
              </a:solidFill>
              <a:effectLst/>
              <a:uLnTx/>
              <a:uFillTx/>
              <a:latin typeface="Segoe UI"/>
              <a:ea typeface="+mn-ea"/>
              <a:cs typeface="Segoe UI" panose="020B0502040204020203" pitchFamily="34" charset="0"/>
            </a:endParaRPr>
          </a:p>
          <a:p>
            <a:pPr marL="168275" lvl="0" indent="-168275" defTabSz="896043">
              <a:spcBef>
                <a:spcPts val="400"/>
              </a:spcBef>
              <a:buFont typeface="Arial" panose="020B0604020202020204" pitchFamily="34" charset="0"/>
              <a:buChar char="•"/>
              <a:defRPr/>
            </a:pPr>
            <a:r>
              <a:rPr lang="pt-BR" sz="1050" dirty="0">
                <a:solidFill>
                  <a:schemeClr val="bg1"/>
                </a:solidFill>
                <a:latin typeface="Segoe UI"/>
                <a:cs typeface="Segoe UI" panose="020B0502040204020203" pitchFamily="34" charset="0"/>
              </a:rPr>
              <a:t>Ele é baseado em uma infraestrutura de computação totalmente sem servidor onde os recursos são provisionados em milissegundos</a:t>
            </a:r>
            <a:r>
              <a:rPr lang="en-US" sz="1050" dirty="0">
                <a:solidFill>
                  <a:schemeClr val="bg1"/>
                </a:solidFill>
                <a:latin typeface="Segoe UI"/>
                <a:cs typeface="Segoe UI" panose="020B0502040204020203" pitchFamily="34" charset="0"/>
              </a:rPr>
              <a:t>.</a:t>
            </a:r>
            <a:endParaRPr kumimoji="0" lang="en-US" sz="1050" b="0" i="0" u="none" strike="noStrike" kern="1200" cap="none" spc="0" normalizeH="0" baseline="0" noProof="0" dirty="0">
              <a:ln>
                <a:noFill/>
              </a:ln>
              <a:solidFill>
                <a:schemeClr val="bg1"/>
              </a:solidFill>
              <a:effectLst/>
              <a:uLnTx/>
              <a:uFillTx/>
              <a:latin typeface="Segoe UI"/>
              <a:ea typeface="+mn-ea"/>
              <a:cs typeface="Segoe UI" panose="020B0502040204020203" pitchFamily="34" charset="0"/>
            </a:endParaRPr>
          </a:p>
          <a:p>
            <a:pPr marL="168275" lvl="0" indent="-168275" defTabSz="896043">
              <a:spcBef>
                <a:spcPts val="400"/>
              </a:spcBef>
              <a:buFont typeface="Arial" panose="020B0604020202020204" pitchFamily="34" charset="0"/>
              <a:buChar char="•"/>
              <a:defRPr/>
            </a:pPr>
            <a:r>
              <a:rPr lang="pt-BR" sz="1050" dirty="0">
                <a:solidFill>
                  <a:schemeClr val="bg1"/>
                </a:solidFill>
                <a:latin typeface="Segoe UI"/>
                <a:cs typeface="Segoe UI" panose="020B0502040204020203" pitchFamily="34" charset="0"/>
              </a:rPr>
              <a:t>Os usuários se beneficiam dos amplos recursos do mecanismo SQL que usa a linguagem T-SQL, enquanto o </a:t>
            </a:r>
            <a:r>
              <a:rPr lang="pt-BR" sz="1050" dirty="0" err="1">
                <a:solidFill>
                  <a:schemeClr val="bg1"/>
                </a:solidFill>
                <a:latin typeface="Segoe UI"/>
                <a:cs typeface="Segoe UI" panose="020B0502040204020203" pitchFamily="34" charset="0"/>
              </a:rPr>
              <a:t>BigQuery</a:t>
            </a:r>
            <a:r>
              <a:rPr lang="pt-BR" sz="1050" dirty="0">
                <a:solidFill>
                  <a:schemeClr val="bg1"/>
                </a:solidFill>
                <a:latin typeface="Segoe UI"/>
                <a:cs typeface="Segoe UI" panose="020B0502040204020203" pitchFamily="34" charset="0"/>
              </a:rPr>
              <a:t> tem um dialeto SQL exclusivo</a:t>
            </a:r>
            <a:r>
              <a:rPr lang="en-US" sz="1050" dirty="0">
                <a:solidFill>
                  <a:schemeClr val="bg1"/>
                </a:solidFill>
                <a:latin typeface="Segoe UI"/>
                <a:cs typeface="Segoe UI" panose="020B0502040204020203" pitchFamily="34" charset="0"/>
              </a:rPr>
              <a:t>.</a:t>
            </a:r>
            <a:endParaRPr kumimoji="0" lang="en-US" sz="1050" b="0" i="0" u="none" strike="noStrike" kern="1200" cap="none" spc="0" normalizeH="0" baseline="0" noProof="0" dirty="0">
              <a:ln>
                <a:noFill/>
              </a:ln>
              <a:solidFill>
                <a:schemeClr val="bg1"/>
              </a:solidFill>
              <a:effectLst/>
              <a:uLnTx/>
              <a:uFillTx/>
              <a:latin typeface="Segoe UI"/>
              <a:ea typeface="+mn-ea"/>
              <a:cs typeface="Segoe UI" panose="020B0502040204020203" pitchFamily="34" charset="0"/>
            </a:endParaRPr>
          </a:p>
        </p:txBody>
      </p:sp>
      <p:sp>
        <p:nvSpPr>
          <p:cNvPr id="27" name="Rectangle 26">
            <a:extLst>
              <a:ext uri="{FF2B5EF4-FFF2-40B4-BE49-F238E27FC236}">
                <a16:creationId xmlns:a16="http://schemas.microsoft.com/office/drawing/2014/main" id="{31B8BA7A-B6FA-1211-6683-36683390F72F}"/>
              </a:ext>
            </a:extLst>
          </p:cNvPr>
          <p:cNvSpPr/>
          <p:nvPr/>
        </p:nvSpPr>
        <p:spPr bwMode="auto">
          <a:xfrm>
            <a:off x="7314714" y="752811"/>
            <a:ext cx="2267999" cy="1037284"/>
          </a:xfrm>
          <a:prstGeom prst="rect">
            <a:avLst/>
          </a:prstGeom>
          <a:solidFill>
            <a:schemeClr val="tx1"/>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89642" tIns="44821" rIns="89642" bIns="71714" numCol="1" rtlCol="0" anchor="ctr" anchorCtr="0" compatLnSpc="1">
            <a:prstTxWarp prst="textNoShape">
              <a:avLst/>
            </a:prstTxWarp>
            <a:noAutofit/>
          </a:bodyPr>
          <a:lstStyle/>
          <a:p>
            <a:pPr lvl="0" algn="ctr" defTabSz="914192">
              <a:spcAft>
                <a:spcPts val="575"/>
              </a:spcAft>
              <a:defRPr/>
            </a:pPr>
            <a:r>
              <a:rPr lang="pt-BR" sz="1400" kern="0" dirty="0">
                <a:solidFill>
                  <a:srgbClr val="FFFFFF"/>
                </a:solidFill>
                <a:latin typeface="Segoe UI Semibold"/>
                <a:cs typeface="Segoe UI Semibold"/>
              </a:rPr>
              <a:t>Facilite o processo de análise de dados</a:t>
            </a:r>
            <a:endParaRPr kumimoji="0" lang="en-US" sz="1400" b="0" i="0" u="none" strike="noStrike" kern="0" cap="none" spc="0" normalizeH="0" baseline="0" noProof="0" dirty="0">
              <a:ln>
                <a:noFill/>
              </a:ln>
              <a:solidFill>
                <a:srgbClr val="FFFFFF"/>
              </a:solidFill>
              <a:effectLst/>
              <a:uLnTx/>
              <a:uFillTx/>
              <a:latin typeface="Segoe UI Semibold"/>
              <a:cs typeface="Segoe UI Semibold"/>
            </a:endParaRPr>
          </a:p>
        </p:txBody>
      </p:sp>
      <p:sp>
        <p:nvSpPr>
          <p:cNvPr id="28" name="Rectangle 27">
            <a:extLst>
              <a:ext uri="{FF2B5EF4-FFF2-40B4-BE49-F238E27FC236}">
                <a16:creationId xmlns:a16="http://schemas.microsoft.com/office/drawing/2014/main" id="{C1AB41E1-0EA0-59AF-CC90-DAA95A354C64}"/>
              </a:ext>
              <a:ext uri="{C183D7F6-B498-43B3-948B-1728B52AA6E4}">
                <adec:decorative xmlns:adec="http://schemas.microsoft.com/office/drawing/2017/decorative" val="1"/>
              </a:ext>
            </a:extLst>
          </p:cNvPr>
          <p:cNvSpPr/>
          <p:nvPr/>
        </p:nvSpPr>
        <p:spPr>
          <a:xfrm>
            <a:off x="7314713" y="1727458"/>
            <a:ext cx="2267999" cy="62637"/>
          </a:xfrm>
          <a:prstGeom prst="rect">
            <a:avLst/>
          </a:prstGeom>
          <a:solidFill>
            <a:schemeClr val="tx1"/>
          </a:solidFill>
        </p:spPr>
        <p:txBody>
          <a:bodyPr wrap="square"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Light"/>
            </a:endParaRPr>
          </a:p>
        </p:txBody>
      </p:sp>
      <p:sp>
        <p:nvSpPr>
          <p:cNvPr id="29" name="TextBox 28">
            <a:extLst>
              <a:ext uri="{FF2B5EF4-FFF2-40B4-BE49-F238E27FC236}">
                <a16:creationId xmlns:a16="http://schemas.microsoft.com/office/drawing/2014/main" id="{35F695AD-3D23-DAB5-93F8-E23EE6C5377C}"/>
              </a:ext>
            </a:extLst>
          </p:cNvPr>
          <p:cNvSpPr txBox="1"/>
          <p:nvPr/>
        </p:nvSpPr>
        <p:spPr>
          <a:xfrm>
            <a:off x="5854707" y="6647130"/>
            <a:ext cx="6097554" cy="230832"/>
          </a:xfrm>
          <a:prstGeom prst="rect">
            <a:avLst/>
          </a:prstGeom>
          <a:noFill/>
        </p:spPr>
        <p:txBody>
          <a:bodyPr wrap="square">
            <a:spAutoFit/>
          </a:bodyPr>
          <a:lstStyle/>
          <a:p>
            <a:pPr marR="153940" algn="r"/>
            <a:r>
              <a:rPr lang="en-US" sz="900" b="0" i="0" u="none" strike="noStrike" baseline="0" dirty="0">
                <a:solidFill>
                  <a:schemeClr val="bg1"/>
                </a:solidFill>
                <a:latin typeface="Segoe Sans Text Light" pitchFamily="2" charset="0"/>
                <a:cs typeface="Segoe Sans Text Light" pitchFamily="2" charset="0"/>
              </a:rPr>
              <a:t>Microsoft Confidential: Microsoft and partner use only</a:t>
            </a:r>
            <a:endParaRPr lang="en-US" sz="900" dirty="0">
              <a:solidFill>
                <a:schemeClr val="bg1"/>
              </a:solidFill>
              <a:latin typeface="Segoe Sans Text Light" pitchFamily="2" charset="0"/>
              <a:cs typeface="Segoe Sans Text Light" pitchFamily="2" charset="0"/>
            </a:endParaRPr>
          </a:p>
        </p:txBody>
      </p:sp>
      <p:sp>
        <p:nvSpPr>
          <p:cNvPr id="30" name="Footer Placeholder 4">
            <a:extLst>
              <a:ext uri="{FF2B5EF4-FFF2-40B4-BE49-F238E27FC236}">
                <a16:creationId xmlns:a16="http://schemas.microsoft.com/office/drawing/2014/main" id="{140E5885-B333-BC6B-DED4-A9E5A50E9092}"/>
              </a:ext>
            </a:extLst>
          </p:cNvPr>
          <p:cNvSpPr>
            <a:spLocks noGrp="1"/>
          </p:cNvSpPr>
          <p:nvPr>
            <p:ph type="ftr" sz="quarter" idx="24"/>
          </p:nvPr>
        </p:nvSpPr>
        <p:spPr>
          <a:xfrm>
            <a:off x="918725" y="6526195"/>
            <a:ext cx="2078736" cy="365125"/>
          </a:xfrm>
        </p:spPr>
        <p:txBody>
          <a:bodyPr/>
          <a:lstStyle/>
          <a:p>
            <a:r>
              <a:rPr lang="en-US" dirty="0"/>
              <a:t>Microsoft Fabric</a:t>
            </a:r>
          </a:p>
        </p:txBody>
      </p:sp>
      <p:sp>
        <p:nvSpPr>
          <p:cNvPr id="31" name="Slide Number Placeholder 5">
            <a:extLst>
              <a:ext uri="{FF2B5EF4-FFF2-40B4-BE49-F238E27FC236}">
                <a16:creationId xmlns:a16="http://schemas.microsoft.com/office/drawing/2014/main" id="{335ABBD3-136E-AE92-FB45-66C5DB1195BE}"/>
              </a:ext>
            </a:extLst>
          </p:cNvPr>
          <p:cNvSpPr>
            <a:spLocks noGrp="1"/>
          </p:cNvSpPr>
          <p:nvPr>
            <p:ph type="sldNum" sz="quarter" idx="25"/>
          </p:nvPr>
        </p:nvSpPr>
        <p:spPr>
          <a:xfrm>
            <a:off x="519437" y="6508264"/>
            <a:ext cx="399288" cy="365125"/>
          </a:xfrm>
        </p:spPr>
        <p:txBody>
          <a:bodyPr/>
          <a:lstStyle/>
          <a:p>
            <a:fld id="{B1356FBF-028C-F74E-A7B4-9B8ED246DD1B}" type="slidenum">
              <a:rPr lang="en-US" smtClean="0"/>
              <a:pPr/>
              <a:t>7</a:t>
            </a:fld>
            <a:endParaRPr lang="en-US" dirty="0"/>
          </a:p>
        </p:txBody>
      </p:sp>
    </p:spTree>
    <p:extLst>
      <p:ext uri="{BB962C8B-B14F-4D97-AF65-F5344CB8AC3E}">
        <p14:creationId xmlns:p14="http://schemas.microsoft.com/office/powerpoint/2010/main" val="1448999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DB0CE9C-1DB3-335A-6494-9F13A7875DF3}"/>
              </a:ext>
            </a:extLst>
          </p:cNvPr>
          <p:cNvSpPr>
            <a:spLocks noGrp="1"/>
          </p:cNvSpPr>
          <p:nvPr>
            <p:ph type="subTitle" idx="1"/>
          </p:nvPr>
        </p:nvSpPr>
        <p:spPr>
          <a:xfrm>
            <a:off x="346502" y="422571"/>
            <a:ext cx="10847430" cy="365126"/>
          </a:xfrm>
        </p:spPr>
        <p:txBody>
          <a:bodyPr/>
          <a:lstStyle/>
          <a:p>
            <a:r>
              <a:rPr lang="pt-BR" dirty="0"/>
              <a:t>Tudo é possível com o Microsoft </a:t>
            </a:r>
            <a:r>
              <a:rPr lang="pt-BR" dirty="0" err="1"/>
              <a:t>Fabric</a:t>
            </a:r>
            <a:endParaRPr lang="en-US" dirty="0"/>
          </a:p>
        </p:txBody>
      </p:sp>
      <p:sp>
        <p:nvSpPr>
          <p:cNvPr id="4" name="Text Placeholder 3">
            <a:extLst>
              <a:ext uri="{FF2B5EF4-FFF2-40B4-BE49-F238E27FC236}">
                <a16:creationId xmlns:a16="http://schemas.microsoft.com/office/drawing/2014/main" id="{7DB0465B-BAA1-4E4B-E057-F0E315972B6A}"/>
              </a:ext>
            </a:extLst>
          </p:cNvPr>
          <p:cNvSpPr>
            <a:spLocks noGrp="1"/>
          </p:cNvSpPr>
          <p:nvPr>
            <p:ph type="body" sz="quarter" idx="23"/>
          </p:nvPr>
        </p:nvSpPr>
        <p:spPr>
          <a:xfrm>
            <a:off x="272000" y="11393"/>
            <a:ext cx="11573498" cy="603562"/>
          </a:xfrm>
        </p:spPr>
        <p:txBody>
          <a:bodyPr>
            <a:normAutofit fontScale="85000" lnSpcReduction="10000"/>
          </a:bodyPr>
          <a:lstStyle/>
          <a:p>
            <a:r>
              <a:rPr lang="pt-BR" sz="2700" dirty="0"/>
              <a:t>Integração de dados | Cinco coisas que a AWS, a </a:t>
            </a:r>
            <a:r>
              <a:rPr lang="pt-BR" sz="2700" dirty="0" err="1"/>
              <a:t>Informatica</a:t>
            </a:r>
            <a:r>
              <a:rPr lang="pt-BR" sz="2700" dirty="0"/>
              <a:t> e a </a:t>
            </a:r>
            <a:r>
              <a:rPr lang="pt-BR" sz="2700" dirty="0" err="1"/>
              <a:t>Alteryx</a:t>
            </a:r>
            <a:r>
              <a:rPr lang="pt-BR" sz="2700" dirty="0"/>
              <a:t> não podem fazer</a:t>
            </a:r>
            <a:endParaRPr lang="en-US" sz="2700" dirty="0"/>
          </a:p>
        </p:txBody>
      </p:sp>
      <p:sp>
        <p:nvSpPr>
          <p:cNvPr id="5" name="Rectangle 4">
            <a:extLst>
              <a:ext uri="{FF2B5EF4-FFF2-40B4-BE49-F238E27FC236}">
                <a16:creationId xmlns:a16="http://schemas.microsoft.com/office/drawing/2014/main" id="{9911B31F-5D4D-116E-4136-6780FA671811}"/>
              </a:ext>
            </a:extLst>
          </p:cNvPr>
          <p:cNvSpPr/>
          <p:nvPr/>
        </p:nvSpPr>
        <p:spPr bwMode="auto">
          <a:xfrm>
            <a:off x="272006" y="1864489"/>
            <a:ext cx="2267993" cy="4941749"/>
          </a:xfrm>
          <a:prstGeom prst="rect">
            <a:avLst/>
          </a:prstGeom>
          <a:solidFill>
            <a:schemeClr val="tx2">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7" tIns="71714" rIns="89642" bIns="71714" numCol="1" rtlCol="0" anchor="t" anchorCtr="0" compatLnSpc="1">
            <a:prstTxWarp prst="textNoShape">
              <a:avLst/>
            </a:prstTxWarp>
            <a:noAutofit/>
          </a:bodyPr>
          <a:lstStyle/>
          <a:p>
            <a:pPr marL="171450" indent="-171450">
              <a:spcBef>
                <a:spcPts val="200"/>
              </a:spcBef>
              <a:spcAft>
                <a:spcPts val="300"/>
              </a:spcAft>
              <a:buFont typeface="Arial" panose="020B0604020202020204" pitchFamily="34" charset="0"/>
              <a:buChar char="•"/>
              <a:defRPr/>
            </a:pPr>
            <a:r>
              <a:rPr lang="en-US" sz="1050" dirty="0">
                <a:solidFill>
                  <a:schemeClr val="bg1"/>
                </a:solidFill>
                <a:latin typeface="Segoe UI"/>
                <a:cs typeface="Segoe UI"/>
              </a:rPr>
              <a:t>Data Factory </a:t>
            </a:r>
            <a:r>
              <a:rPr lang="en-US" sz="1050" dirty="0" err="1">
                <a:solidFill>
                  <a:schemeClr val="bg1"/>
                </a:solidFill>
                <a:latin typeface="Segoe UI"/>
                <a:cs typeface="Segoe UI"/>
              </a:rPr>
              <a:t>en</a:t>
            </a:r>
            <a:r>
              <a:rPr lang="en-US" sz="1050" dirty="0">
                <a:solidFill>
                  <a:schemeClr val="bg1"/>
                </a:solidFill>
                <a:latin typeface="Segoe UI"/>
                <a:cs typeface="Segoe UI"/>
              </a:rPr>
              <a:t> Fabric </a:t>
            </a:r>
            <a:r>
              <a:rPr lang="en-US" sz="1050" dirty="0" err="1">
                <a:solidFill>
                  <a:schemeClr val="bg1"/>
                </a:solidFill>
                <a:latin typeface="Segoe UI"/>
                <a:cs typeface="Segoe UI"/>
              </a:rPr>
              <a:t>ofrece</a:t>
            </a:r>
            <a:r>
              <a:rPr lang="en-US" sz="1050" dirty="0">
                <a:solidFill>
                  <a:schemeClr val="bg1"/>
                </a:solidFill>
                <a:latin typeface="Segoe UI"/>
                <a:cs typeface="Segoe UI"/>
              </a:rPr>
              <a:t> </a:t>
            </a:r>
            <a:r>
              <a:rPr lang="pt-BR" sz="1050" dirty="0">
                <a:solidFill>
                  <a:schemeClr val="bg1"/>
                </a:solidFill>
                <a:latin typeface="Segoe UI"/>
                <a:cs typeface="Segoe UI"/>
              </a:rPr>
              <a:t>Conectividade perfeita com mais de 170+ data </a:t>
            </a:r>
            <a:r>
              <a:rPr lang="pt-BR" sz="1050" dirty="0" err="1">
                <a:solidFill>
                  <a:schemeClr val="bg1"/>
                </a:solidFill>
                <a:latin typeface="Segoe UI"/>
                <a:cs typeface="Segoe UI"/>
              </a:rPr>
              <a:t>warehouses</a:t>
            </a:r>
            <a:r>
              <a:rPr lang="pt-BR" sz="1050" dirty="0">
                <a:solidFill>
                  <a:schemeClr val="bg1"/>
                </a:solidFill>
                <a:latin typeface="Segoe UI"/>
                <a:cs typeface="Segoe UI"/>
              </a:rPr>
              <a:t> (incluindo fontes de dados locais, bancos de dados em nuvem, plataformas de análise, aplicativos de linha de negócios e muito mais).</a:t>
            </a:r>
            <a:endParaRPr lang="en-US" sz="1050" dirty="0">
              <a:solidFill>
                <a:schemeClr val="bg1"/>
              </a:solidFill>
              <a:latin typeface="Segoe UI"/>
              <a:cs typeface="Segoe UI"/>
            </a:endParaRPr>
          </a:p>
          <a:p>
            <a:pPr marL="171450" indent="-171450">
              <a:spcBef>
                <a:spcPts val="200"/>
              </a:spcBef>
              <a:spcAft>
                <a:spcPts val="300"/>
              </a:spcAft>
              <a:buFont typeface="Arial" panose="020B0604020202020204" pitchFamily="34" charset="0"/>
              <a:buChar char="•"/>
              <a:defRPr/>
            </a:pPr>
            <a:r>
              <a:rPr lang="pt-BR" sz="1050" dirty="0">
                <a:solidFill>
                  <a:schemeClr val="bg1"/>
                </a:solidFill>
                <a:latin typeface="Segoe UI"/>
                <a:cs typeface="Segoe UI"/>
              </a:rPr>
              <a:t>O DF no Microsoft </a:t>
            </a:r>
            <a:r>
              <a:rPr lang="pt-BR" sz="1050" dirty="0" err="1">
                <a:solidFill>
                  <a:schemeClr val="bg1"/>
                </a:solidFill>
                <a:latin typeface="Segoe UI"/>
                <a:cs typeface="Segoe UI"/>
              </a:rPr>
              <a:t>Fabric</a:t>
            </a:r>
            <a:r>
              <a:rPr lang="pt-BR" sz="1050" dirty="0">
                <a:solidFill>
                  <a:schemeClr val="bg1"/>
                </a:solidFill>
                <a:latin typeface="Segoe UI"/>
                <a:cs typeface="Segoe UI"/>
              </a:rPr>
              <a:t> unifica os dados do estado de dados híbrido e </a:t>
            </a:r>
            <a:r>
              <a:rPr lang="pt-BR" sz="1050" dirty="0" err="1">
                <a:solidFill>
                  <a:schemeClr val="bg1"/>
                </a:solidFill>
                <a:latin typeface="Segoe UI"/>
                <a:cs typeface="Segoe UI"/>
              </a:rPr>
              <a:t>multicloud</a:t>
            </a:r>
            <a:endParaRPr lang="pt-BR" sz="1050" dirty="0">
              <a:solidFill>
                <a:schemeClr val="bg1"/>
              </a:solidFill>
              <a:latin typeface="Segoe UI"/>
              <a:cs typeface="Segoe UI"/>
            </a:endParaRPr>
          </a:p>
          <a:p>
            <a:pPr marL="171450" indent="-171450">
              <a:spcBef>
                <a:spcPts val="200"/>
              </a:spcBef>
              <a:spcAft>
                <a:spcPts val="300"/>
              </a:spcAft>
              <a:buFont typeface="Arial" panose="020B0604020202020204" pitchFamily="34" charset="0"/>
              <a:buChar char="•"/>
              <a:defRPr/>
            </a:pPr>
            <a:r>
              <a:rPr lang="pt-BR" sz="1050" dirty="0">
                <a:solidFill>
                  <a:schemeClr val="bg1"/>
                </a:solidFill>
                <a:latin typeface="Segoe UI"/>
                <a:cs typeface="Segoe UI"/>
              </a:rPr>
              <a:t>O AWS </a:t>
            </a:r>
            <a:r>
              <a:rPr lang="pt-BR" sz="1050" dirty="0" err="1">
                <a:solidFill>
                  <a:schemeClr val="bg1"/>
                </a:solidFill>
                <a:latin typeface="Segoe UI"/>
                <a:cs typeface="Segoe UI"/>
              </a:rPr>
              <a:t>Glue</a:t>
            </a:r>
            <a:r>
              <a:rPr lang="pt-BR" sz="1050" dirty="0">
                <a:solidFill>
                  <a:schemeClr val="bg1"/>
                </a:solidFill>
                <a:latin typeface="Segoe UI"/>
                <a:cs typeface="Segoe UI"/>
              </a:rPr>
              <a:t>, o Google Cloud Data Fusion, o </a:t>
            </a:r>
            <a:r>
              <a:rPr lang="pt-BR" sz="1050" dirty="0" err="1">
                <a:solidFill>
                  <a:schemeClr val="bg1"/>
                </a:solidFill>
                <a:latin typeface="Segoe UI"/>
                <a:cs typeface="Segoe UI"/>
              </a:rPr>
              <a:t>Informatica</a:t>
            </a:r>
            <a:r>
              <a:rPr lang="pt-BR" sz="1050" dirty="0">
                <a:solidFill>
                  <a:schemeClr val="bg1"/>
                </a:solidFill>
                <a:latin typeface="Segoe UI"/>
                <a:cs typeface="Segoe UI"/>
              </a:rPr>
              <a:t> e o </a:t>
            </a:r>
            <a:r>
              <a:rPr lang="pt-BR" sz="1050" dirty="0" err="1">
                <a:solidFill>
                  <a:schemeClr val="bg1"/>
                </a:solidFill>
                <a:latin typeface="Segoe UI"/>
                <a:cs typeface="Segoe UI"/>
              </a:rPr>
              <a:t>Alteryx</a:t>
            </a:r>
            <a:r>
              <a:rPr lang="pt-BR" sz="1050" dirty="0">
                <a:solidFill>
                  <a:schemeClr val="bg1"/>
                </a:solidFill>
                <a:latin typeface="Segoe UI"/>
                <a:cs typeface="Segoe UI"/>
              </a:rPr>
              <a:t> oferecem suporte para cerca de 70, 100, 90 e 30 fontes de dados, respectivamente, exigindo que os usuários configurem conectores personalizados</a:t>
            </a:r>
            <a:r>
              <a:rPr lang="en-US" sz="1050" dirty="0">
                <a:solidFill>
                  <a:schemeClr val="bg1"/>
                </a:solidFill>
                <a:latin typeface="Segoe UI"/>
                <a:cs typeface="Segoe UI"/>
              </a:rPr>
              <a:t>.</a:t>
            </a:r>
          </a:p>
          <a:p>
            <a:pPr marL="171450" lvl="0" indent="-171450">
              <a:spcBef>
                <a:spcPts val="200"/>
              </a:spcBef>
              <a:spcAft>
                <a:spcPts val="300"/>
              </a:spcAft>
              <a:buFont typeface="Arial" panose="020B0604020202020204" pitchFamily="34" charset="0"/>
              <a:buChar char="•"/>
              <a:defRPr/>
            </a:pPr>
            <a:r>
              <a:rPr lang="pt-BR" sz="1050" dirty="0">
                <a:solidFill>
                  <a:schemeClr val="bg1"/>
                </a:solidFill>
                <a:latin typeface="Segoe UI"/>
                <a:cs typeface="Segoe UI"/>
              </a:rPr>
              <a:t>A Microsoft também permite que </a:t>
            </a:r>
            <a:r>
              <a:rPr lang="pt-BR" sz="1050" dirty="0" err="1">
                <a:solidFill>
                  <a:schemeClr val="bg1"/>
                </a:solidFill>
                <a:latin typeface="Segoe UI"/>
                <a:cs typeface="Segoe UI"/>
              </a:rPr>
              <a:t>ISVs</a:t>
            </a:r>
            <a:r>
              <a:rPr lang="pt-BR" sz="1050" dirty="0">
                <a:solidFill>
                  <a:schemeClr val="bg1"/>
                </a:solidFill>
                <a:latin typeface="Segoe UI"/>
                <a:cs typeface="Segoe UI"/>
              </a:rPr>
              <a:t> e outros parceiros desenvolvam conectores personalizados com o Power Query que podem ser usados para se conectar a uma variedade ainda maior de fontes de dados</a:t>
            </a:r>
            <a:r>
              <a:rPr lang="en-US" sz="1050" dirty="0">
                <a:solidFill>
                  <a:schemeClr val="bg1"/>
                </a:solidFill>
                <a:latin typeface="Segoe UI"/>
                <a:cs typeface="Segoe UI"/>
              </a:rPr>
              <a:t>.</a:t>
            </a:r>
            <a:endParaRPr kumimoji="0" lang="en-US" sz="1050" b="0" i="0" u="none" strike="noStrike" kern="1200" cap="none" spc="0" normalizeH="0" baseline="0" noProof="0" dirty="0">
              <a:ln>
                <a:noFill/>
              </a:ln>
              <a:solidFill>
                <a:schemeClr val="bg1"/>
              </a:solidFill>
              <a:effectLst/>
              <a:uLnTx/>
              <a:uFillTx/>
              <a:latin typeface="Segoe UI"/>
              <a:ea typeface="+mn-ea"/>
              <a:cs typeface="Segoe UI" panose="020B0502040204020203" pitchFamily="34" charset="0"/>
            </a:endParaRPr>
          </a:p>
        </p:txBody>
      </p:sp>
      <p:sp>
        <p:nvSpPr>
          <p:cNvPr id="6" name="Rectangle 5">
            <a:extLst>
              <a:ext uri="{FF2B5EF4-FFF2-40B4-BE49-F238E27FC236}">
                <a16:creationId xmlns:a16="http://schemas.microsoft.com/office/drawing/2014/main" id="{C0BB995C-511D-2984-492C-5356E1F8FEA4}"/>
              </a:ext>
            </a:extLst>
          </p:cNvPr>
          <p:cNvSpPr/>
          <p:nvPr/>
        </p:nvSpPr>
        <p:spPr bwMode="auto">
          <a:xfrm>
            <a:off x="272007" y="822073"/>
            <a:ext cx="2267993" cy="1037284"/>
          </a:xfrm>
          <a:prstGeom prst="rect">
            <a:avLst/>
          </a:prstGeom>
          <a:solidFill>
            <a:schemeClr val="tx1"/>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89642" tIns="44821" rIns="89642" bIns="71714" numCol="1" rtlCol="0" anchor="ctr" anchorCtr="0" compatLnSpc="1">
            <a:prstTxWarp prst="textNoShape">
              <a:avLst/>
            </a:prstTxWarp>
            <a:noAutofit/>
          </a:bodyPr>
          <a:lstStyle/>
          <a:p>
            <a:pPr lvl="0" algn="ctr" defTabSz="914192">
              <a:spcAft>
                <a:spcPts val="575"/>
              </a:spcAft>
              <a:defRPr/>
            </a:pPr>
            <a:r>
              <a:rPr lang="pt-BR" sz="1400" kern="0" dirty="0">
                <a:solidFill>
                  <a:srgbClr val="FFFFFF"/>
                </a:solidFill>
                <a:latin typeface="Segoe UI Semibold" panose="020B0702040204020203" pitchFamily="34" charset="0"/>
                <a:cs typeface="Segoe UI Semibold" panose="020B0702040204020203" pitchFamily="34" charset="0"/>
              </a:rPr>
              <a:t>Conectar-se a uma variedade de fontes de dados</a:t>
            </a:r>
            <a:endParaRPr kumimoji="0" lang="en-US" sz="14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0" name="Rectangle 9">
            <a:extLst>
              <a:ext uri="{FF2B5EF4-FFF2-40B4-BE49-F238E27FC236}">
                <a16:creationId xmlns:a16="http://schemas.microsoft.com/office/drawing/2014/main" id="{DD0B976F-8BAA-3916-B338-DB17510F92B2}"/>
              </a:ext>
              <a:ext uri="{C183D7F6-B498-43B3-948B-1728B52AA6E4}">
                <adec:decorative xmlns:adec="http://schemas.microsoft.com/office/drawing/2017/decorative" val="1"/>
              </a:ext>
            </a:extLst>
          </p:cNvPr>
          <p:cNvSpPr/>
          <p:nvPr/>
        </p:nvSpPr>
        <p:spPr>
          <a:xfrm>
            <a:off x="272006" y="1761849"/>
            <a:ext cx="2267993" cy="62637"/>
          </a:xfrm>
          <a:prstGeom prst="rect">
            <a:avLst/>
          </a:prstGeom>
          <a:solidFill>
            <a:schemeClr val="tx1"/>
          </a:solidFill>
        </p:spPr>
        <p:txBody>
          <a:bodyPr wrap="square"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Light"/>
            </a:endParaRPr>
          </a:p>
        </p:txBody>
      </p:sp>
      <p:sp>
        <p:nvSpPr>
          <p:cNvPr id="11" name="Rectangle 10">
            <a:extLst>
              <a:ext uri="{FF2B5EF4-FFF2-40B4-BE49-F238E27FC236}">
                <a16:creationId xmlns:a16="http://schemas.microsoft.com/office/drawing/2014/main" id="{C1A4FF1A-8B7D-A229-D325-BBB1B8B6CD91}"/>
              </a:ext>
              <a:ext uri="{C183D7F6-B498-43B3-948B-1728B52AA6E4}">
                <adec:decorative xmlns:adec="http://schemas.microsoft.com/office/drawing/2017/decorative" val="1"/>
              </a:ext>
            </a:extLst>
          </p:cNvPr>
          <p:cNvSpPr/>
          <p:nvPr/>
        </p:nvSpPr>
        <p:spPr>
          <a:xfrm>
            <a:off x="272000" y="1761850"/>
            <a:ext cx="2267993" cy="62638"/>
          </a:xfrm>
          <a:prstGeom prst="rect">
            <a:avLst/>
          </a:prstGeom>
          <a:solidFill>
            <a:schemeClr val="tx1"/>
          </a:solidFill>
        </p:spPr>
        <p:txBody>
          <a:bodyPr wrap="square"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Light"/>
            </a:endParaRPr>
          </a:p>
        </p:txBody>
      </p:sp>
      <p:sp>
        <p:nvSpPr>
          <p:cNvPr id="12" name="Rectangle 11">
            <a:extLst>
              <a:ext uri="{FF2B5EF4-FFF2-40B4-BE49-F238E27FC236}">
                <a16:creationId xmlns:a16="http://schemas.microsoft.com/office/drawing/2014/main" id="{BEF03CCC-32B2-76E7-0B0B-1AB9FD1F03A5}"/>
              </a:ext>
            </a:extLst>
          </p:cNvPr>
          <p:cNvSpPr/>
          <p:nvPr/>
        </p:nvSpPr>
        <p:spPr bwMode="auto">
          <a:xfrm>
            <a:off x="4967150" y="1864489"/>
            <a:ext cx="2267992" cy="4919481"/>
          </a:xfrm>
          <a:prstGeom prst="rect">
            <a:avLst/>
          </a:prstGeom>
          <a:solidFill>
            <a:schemeClr val="tx2">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7" tIns="71714" rIns="89642" bIns="71714" numCol="1" rtlCol="0" anchor="t" anchorCtr="0" compatLnSpc="1">
            <a:prstTxWarp prst="textNoShape">
              <a:avLst/>
            </a:prstTxWarp>
            <a:noAutofit/>
          </a:bodyPr>
          <a:lstStyle/>
          <a:p>
            <a:pPr marL="171450" lvl="0" indent="-171450" defTabSz="896043">
              <a:spcBef>
                <a:spcPts val="300"/>
              </a:spcBef>
              <a:spcAft>
                <a:spcPts val="300"/>
              </a:spcAft>
              <a:buFont typeface="Arial" panose="020B0604020202020204" pitchFamily="34" charset="0"/>
              <a:buChar char="•"/>
              <a:defRPr/>
            </a:pPr>
            <a:r>
              <a:rPr lang="pt-BR" sz="1050" dirty="0">
                <a:solidFill>
                  <a:schemeClr val="bg1"/>
                </a:solidFill>
                <a:latin typeface="Segoe UI"/>
                <a:ea typeface="Segoe UI" panose="020B0502040204020203" pitchFamily="34" charset="0"/>
                <a:cs typeface="Segoe UI"/>
              </a:rPr>
              <a:t>No Microsoft </a:t>
            </a:r>
            <a:r>
              <a:rPr lang="pt-BR" sz="1050" dirty="0" err="1">
                <a:solidFill>
                  <a:schemeClr val="bg1"/>
                </a:solidFill>
                <a:latin typeface="Segoe UI"/>
                <a:ea typeface="Segoe UI" panose="020B0502040204020203" pitchFamily="34" charset="0"/>
                <a:cs typeface="Segoe UI"/>
              </a:rPr>
              <a:t>Fabric</a:t>
            </a:r>
            <a:r>
              <a:rPr lang="pt-BR" sz="1050" dirty="0">
                <a:solidFill>
                  <a:schemeClr val="bg1"/>
                </a:solidFill>
                <a:latin typeface="Segoe UI"/>
                <a:ea typeface="Segoe UI" panose="020B0502040204020203" pitchFamily="34" charset="0"/>
                <a:cs typeface="Segoe UI"/>
              </a:rPr>
              <a:t>, o único conjunto de unidades de capacidade de análise está disponível para o Data </a:t>
            </a:r>
            <a:r>
              <a:rPr lang="pt-BR" sz="1050" dirty="0" err="1">
                <a:solidFill>
                  <a:schemeClr val="bg1"/>
                </a:solidFill>
                <a:latin typeface="Segoe UI"/>
                <a:ea typeface="Segoe UI" panose="020B0502040204020203" pitchFamily="34" charset="0"/>
                <a:cs typeface="Segoe UI"/>
              </a:rPr>
              <a:t>Factory</a:t>
            </a:r>
            <a:r>
              <a:rPr lang="pt-BR" sz="1050" dirty="0">
                <a:solidFill>
                  <a:schemeClr val="bg1"/>
                </a:solidFill>
                <a:latin typeface="Segoe UI"/>
                <a:ea typeface="Segoe UI" panose="020B0502040204020203" pitchFamily="34" charset="0"/>
                <a:cs typeface="Segoe UI"/>
              </a:rPr>
              <a:t> e todas as outras cargas de trabalho. O conjunto compartilhado de unidades de capacidade permite que você aproveite os recursos para qualquer carga de trabalho para DF e até vice-versa. Além disso, a fatura única consolidada simplifica a gestão de custos para os usuários</a:t>
            </a:r>
            <a:r>
              <a:rPr lang="en-US" sz="1050" dirty="0">
                <a:solidFill>
                  <a:schemeClr val="bg1"/>
                </a:solidFill>
                <a:latin typeface="Segoe UI"/>
                <a:ea typeface="Segoe UI" panose="020B0502040204020203" pitchFamily="34" charset="0"/>
                <a:cs typeface="Segoe UI"/>
              </a:rPr>
              <a:t>.</a:t>
            </a:r>
            <a:endParaRPr kumimoji="0" lang="en-US" sz="1050" b="0" i="0" u="none" strike="noStrike" kern="1200" cap="none" spc="0" normalizeH="0" baseline="0" noProof="0" dirty="0">
              <a:ln>
                <a:noFill/>
              </a:ln>
              <a:solidFill>
                <a:schemeClr val="bg1"/>
              </a:solidFill>
              <a:effectLst/>
              <a:uLnTx/>
              <a:uFillTx/>
              <a:latin typeface="Segoe UI"/>
              <a:ea typeface="Segoe UI" panose="020B0502040204020203" pitchFamily="34" charset="0"/>
              <a:cs typeface="Segoe UI"/>
            </a:endParaRPr>
          </a:p>
          <a:p>
            <a:pPr marL="171450" indent="-171450" defTabSz="896043">
              <a:spcBef>
                <a:spcPts val="300"/>
              </a:spcBef>
              <a:spcAft>
                <a:spcPts val="300"/>
              </a:spcAft>
              <a:buFont typeface="Arial" panose="020B0604020202020204" pitchFamily="34" charset="0"/>
              <a:buChar char="•"/>
              <a:defRPr/>
            </a:pPr>
            <a:r>
              <a:rPr lang="pt-BR" sz="1050" dirty="0">
                <a:solidFill>
                  <a:schemeClr val="bg1"/>
                </a:solidFill>
                <a:latin typeface="Segoe UI"/>
                <a:ea typeface="Segoe UI" panose="020B0502040204020203" pitchFamily="34" charset="0"/>
                <a:cs typeface="Segoe UI"/>
              </a:rPr>
              <a:t>Os concorrentes não oferecem unidades de capacidade compartilhada. A definição de preço do AWS </a:t>
            </a:r>
            <a:r>
              <a:rPr lang="pt-BR" sz="1050" dirty="0" err="1">
                <a:solidFill>
                  <a:schemeClr val="bg1"/>
                </a:solidFill>
                <a:latin typeface="Segoe UI"/>
                <a:ea typeface="Segoe UI" panose="020B0502040204020203" pitchFamily="34" charset="0"/>
                <a:cs typeface="Segoe UI"/>
              </a:rPr>
              <a:t>Glue</a:t>
            </a:r>
            <a:r>
              <a:rPr lang="pt-BR" sz="1050" dirty="0">
                <a:solidFill>
                  <a:schemeClr val="bg1"/>
                </a:solidFill>
                <a:latin typeface="Segoe UI"/>
                <a:ea typeface="Segoe UI" panose="020B0502040204020203" pitchFamily="34" charset="0"/>
                <a:cs typeface="Segoe UI"/>
              </a:rPr>
              <a:t> e do Google Cloud Data Fusion é baseada no uso de recursos de computação, e a definição de preço do </a:t>
            </a:r>
            <a:r>
              <a:rPr lang="pt-BR" sz="1050" dirty="0" err="1">
                <a:solidFill>
                  <a:schemeClr val="bg1"/>
                </a:solidFill>
                <a:latin typeface="Segoe UI"/>
                <a:ea typeface="Segoe UI" panose="020B0502040204020203" pitchFamily="34" charset="0"/>
                <a:cs typeface="Segoe UI"/>
              </a:rPr>
              <a:t>Figateran</a:t>
            </a:r>
            <a:r>
              <a:rPr lang="pt-BR" sz="1050" dirty="0">
                <a:solidFill>
                  <a:schemeClr val="bg1"/>
                </a:solidFill>
                <a:latin typeface="Segoe UI"/>
                <a:ea typeface="Segoe UI" panose="020B0502040204020203" pitchFamily="34" charset="0"/>
                <a:cs typeface="Segoe UI"/>
              </a:rPr>
              <a:t> é baseada em filas ativas mensais, tornando a definição de preço imprevisível. O preço do </a:t>
            </a:r>
            <a:r>
              <a:rPr lang="pt-BR" sz="1050" dirty="0" err="1">
                <a:solidFill>
                  <a:schemeClr val="bg1"/>
                </a:solidFill>
                <a:latin typeface="Segoe UI"/>
                <a:ea typeface="Segoe UI" panose="020B0502040204020203" pitchFamily="34" charset="0"/>
                <a:cs typeface="Segoe UI"/>
              </a:rPr>
              <a:t>Alteryx</a:t>
            </a:r>
            <a:r>
              <a:rPr lang="pt-BR" sz="1050" dirty="0">
                <a:solidFill>
                  <a:schemeClr val="bg1"/>
                </a:solidFill>
                <a:latin typeface="Segoe UI"/>
                <a:ea typeface="Segoe UI" panose="020B0502040204020203" pitchFamily="34" charset="0"/>
                <a:cs typeface="Segoe UI"/>
              </a:rPr>
              <a:t> é baseado em não. de estações e usuários devem entrar em contato com o suporte para obter preços para implantações fora dos EUA</a:t>
            </a:r>
            <a:r>
              <a:rPr lang="en-US" sz="1050" dirty="0">
                <a:solidFill>
                  <a:schemeClr val="bg1"/>
                </a:solidFill>
                <a:latin typeface="Segoe UI"/>
                <a:ea typeface="Segoe UI" panose="020B0502040204020203" pitchFamily="34" charset="0"/>
                <a:cs typeface="Segoe UI"/>
              </a:rPr>
              <a:t>.</a:t>
            </a:r>
            <a:endParaRPr lang="en-US" sz="1050" b="0" i="0" u="none" strike="noStrike" kern="1200" cap="none" spc="0" normalizeH="0" baseline="0" noProof="0" dirty="0">
              <a:ln>
                <a:noFill/>
              </a:ln>
              <a:solidFill>
                <a:schemeClr val="bg1"/>
              </a:solidFill>
              <a:effectLst/>
              <a:uLnTx/>
              <a:uFillTx/>
              <a:latin typeface="Segoe UI"/>
              <a:ea typeface="Segoe UI" panose="020B0502040204020203" pitchFamily="34" charset="0"/>
              <a:cs typeface="Segoe UI" panose="020B0502040204020203" pitchFamily="34" charset="0"/>
            </a:endParaRPr>
          </a:p>
        </p:txBody>
      </p:sp>
      <p:sp>
        <p:nvSpPr>
          <p:cNvPr id="13" name="Rectangle 12">
            <a:extLst>
              <a:ext uri="{FF2B5EF4-FFF2-40B4-BE49-F238E27FC236}">
                <a16:creationId xmlns:a16="http://schemas.microsoft.com/office/drawing/2014/main" id="{53487856-4C77-E0AC-D14E-53419EDE601B}"/>
              </a:ext>
            </a:extLst>
          </p:cNvPr>
          <p:cNvSpPr/>
          <p:nvPr/>
        </p:nvSpPr>
        <p:spPr bwMode="auto">
          <a:xfrm>
            <a:off x="4967149" y="822073"/>
            <a:ext cx="2267996" cy="1037284"/>
          </a:xfrm>
          <a:prstGeom prst="rect">
            <a:avLst/>
          </a:prstGeom>
          <a:solidFill>
            <a:schemeClr val="tx1"/>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89642" tIns="44821" rIns="89642" bIns="71714" numCol="1" rtlCol="0" anchor="ctr" anchorCtr="0" compatLnSpc="1">
            <a:prstTxWarp prst="textNoShape">
              <a:avLst/>
            </a:prstTxWarp>
            <a:noAutofit/>
          </a:bodyPr>
          <a:lstStyle/>
          <a:p>
            <a:pPr lvl="0" algn="ctr" defTabSz="914192">
              <a:spcAft>
                <a:spcPts val="575"/>
              </a:spcAft>
              <a:defRPr/>
            </a:pPr>
            <a:r>
              <a:rPr lang="pt-BR" sz="1400" kern="0" dirty="0" err="1">
                <a:solidFill>
                  <a:srgbClr val="FFFFFF"/>
                </a:solidFill>
                <a:latin typeface="Segoe UI Semibold"/>
                <a:cs typeface="Segoe UI Semibold"/>
              </a:rPr>
              <a:t>Forneçer</a:t>
            </a:r>
            <a:r>
              <a:rPr lang="pt-BR" sz="1400" kern="0" dirty="0">
                <a:solidFill>
                  <a:srgbClr val="FFFFFF"/>
                </a:solidFill>
                <a:latin typeface="Segoe UI Semibold"/>
                <a:cs typeface="Segoe UI Semibold"/>
              </a:rPr>
              <a:t> um modelo de preços simples e previsível</a:t>
            </a:r>
            <a:endParaRPr kumimoji="0" lang="en-US" sz="1400" b="0" i="0" u="none" strike="noStrike" kern="0" cap="none" spc="0" normalizeH="0" baseline="0" noProof="0" dirty="0">
              <a:ln>
                <a:noFill/>
              </a:ln>
              <a:solidFill>
                <a:srgbClr val="FFFFFF"/>
              </a:solidFill>
              <a:effectLst/>
              <a:uLnTx/>
              <a:uFillTx/>
              <a:latin typeface="Segoe UI Semibold"/>
              <a:cs typeface="Segoe UI Semibold"/>
            </a:endParaRPr>
          </a:p>
        </p:txBody>
      </p:sp>
      <p:sp>
        <p:nvSpPr>
          <p:cNvPr id="14" name="Rectangle 13">
            <a:extLst>
              <a:ext uri="{FF2B5EF4-FFF2-40B4-BE49-F238E27FC236}">
                <a16:creationId xmlns:a16="http://schemas.microsoft.com/office/drawing/2014/main" id="{2AD835C2-3A2A-89D9-657E-B1C6ABDAB9C8}"/>
              </a:ext>
              <a:ext uri="{C183D7F6-B498-43B3-948B-1728B52AA6E4}">
                <adec:decorative xmlns:adec="http://schemas.microsoft.com/office/drawing/2017/decorative" val="1"/>
              </a:ext>
            </a:extLst>
          </p:cNvPr>
          <p:cNvSpPr/>
          <p:nvPr/>
        </p:nvSpPr>
        <p:spPr>
          <a:xfrm>
            <a:off x="4967148" y="1761849"/>
            <a:ext cx="2267996" cy="62637"/>
          </a:xfrm>
          <a:prstGeom prst="rect">
            <a:avLst/>
          </a:prstGeom>
          <a:solidFill>
            <a:schemeClr val="tx1"/>
          </a:solidFill>
        </p:spPr>
        <p:txBody>
          <a:bodyPr wrap="square"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Light"/>
            </a:endParaRPr>
          </a:p>
        </p:txBody>
      </p:sp>
      <p:sp>
        <p:nvSpPr>
          <p:cNvPr id="15" name="Rectangle 14">
            <a:extLst>
              <a:ext uri="{FF2B5EF4-FFF2-40B4-BE49-F238E27FC236}">
                <a16:creationId xmlns:a16="http://schemas.microsoft.com/office/drawing/2014/main" id="{9D6D3575-ECF8-828E-8A3E-D18A7CE0B57C}"/>
              </a:ext>
            </a:extLst>
          </p:cNvPr>
          <p:cNvSpPr/>
          <p:nvPr/>
        </p:nvSpPr>
        <p:spPr bwMode="auto">
          <a:xfrm>
            <a:off x="2608842" y="1864489"/>
            <a:ext cx="2267999" cy="4919481"/>
          </a:xfrm>
          <a:prstGeom prst="rect">
            <a:avLst/>
          </a:prstGeom>
          <a:solidFill>
            <a:schemeClr val="tx2">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7" tIns="71714" rIns="89642" bIns="71714" numCol="1" rtlCol="0" anchor="t" anchorCtr="0" compatLnSpc="1">
            <a:prstTxWarp prst="textNoShape">
              <a:avLst/>
            </a:prstTxWarp>
            <a:noAutofit/>
          </a:bodyPr>
          <a:lstStyle/>
          <a:p>
            <a:pPr marL="171450" lvl="0" indent="-171450" defTabSz="896043">
              <a:spcBef>
                <a:spcPts val="300"/>
              </a:spcBef>
              <a:spcAft>
                <a:spcPts val="300"/>
              </a:spcAft>
              <a:buFont typeface="Arial" panose="020B0604020202020204" pitchFamily="34" charset="0"/>
              <a:buChar char="•"/>
              <a:defRPr/>
            </a:pPr>
            <a:r>
              <a:rPr lang="pt-BR" sz="1050" dirty="0">
                <a:solidFill>
                  <a:schemeClr val="bg1"/>
                </a:solidFill>
                <a:latin typeface="Segoe UI"/>
                <a:cs typeface="Segoe UI"/>
              </a:rPr>
              <a:t>A experiência da DF em malha fornece 300+ transformações de dados prontas para uso, incluindo transformações baseadas em IA e fluxos de dados escalonáveis que são executados sobre o processo de malha</a:t>
            </a:r>
            <a:r>
              <a:rPr lang="en-US" sz="1050" dirty="0">
                <a:solidFill>
                  <a:schemeClr val="bg1"/>
                </a:solidFill>
                <a:latin typeface="Segoe UI"/>
                <a:cs typeface="Segoe UI"/>
              </a:rPr>
              <a:t>.</a:t>
            </a:r>
            <a:endParaRPr kumimoji="0" lang="en-US" sz="1050" b="0" i="0" u="none" strike="noStrike" kern="1200" cap="none" spc="0" normalizeH="0" baseline="0" noProof="0" dirty="0">
              <a:ln>
                <a:noFill/>
              </a:ln>
              <a:solidFill>
                <a:schemeClr val="bg1"/>
              </a:solidFill>
              <a:effectLst/>
              <a:uLnTx/>
              <a:uFillTx/>
              <a:latin typeface="Segoe UI"/>
              <a:ea typeface="Segoe UI" panose="020B0502040204020203" pitchFamily="34" charset="0"/>
              <a:cs typeface="Segoe UI"/>
            </a:endParaRPr>
          </a:p>
          <a:p>
            <a:pPr marL="171450" lvl="0" indent="-171450" defTabSz="896043">
              <a:spcBef>
                <a:spcPts val="300"/>
              </a:spcBef>
              <a:spcAft>
                <a:spcPts val="300"/>
              </a:spcAft>
              <a:buFont typeface="Arial" panose="020B0604020202020204" pitchFamily="34" charset="0"/>
              <a:buChar char="•"/>
              <a:defRPr/>
            </a:pPr>
            <a:r>
              <a:rPr lang="pt-BR" sz="1050" dirty="0">
                <a:solidFill>
                  <a:schemeClr val="bg1"/>
                </a:solidFill>
                <a:latin typeface="Segoe UI"/>
                <a:ea typeface="Segoe UI" panose="020B0502040204020203" pitchFamily="34" charset="0"/>
                <a:cs typeface="Segoe UI"/>
              </a:rPr>
              <a:t>Com exceção da </a:t>
            </a:r>
            <a:r>
              <a:rPr lang="pt-BR" sz="1050" dirty="0" err="1">
                <a:solidFill>
                  <a:schemeClr val="bg1"/>
                </a:solidFill>
                <a:latin typeface="Segoe UI"/>
                <a:ea typeface="Segoe UI" panose="020B0502040204020203" pitchFamily="34" charset="0"/>
                <a:cs typeface="Segoe UI"/>
              </a:rPr>
              <a:t>Informatica</a:t>
            </a:r>
            <a:r>
              <a:rPr lang="pt-BR" sz="1050" dirty="0">
                <a:solidFill>
                  <a:schemeClr val="bg1"/>
                </a:solidFill>
                <a:latin typeface="Segoe UI"/>
                <a:ea typeface="Segoe UI" panose="020B0502040204020203" pitchFamily="34" charset="0"/>
                <a:cs typeface="Segoe UI"/>
              </a:rPr>
              <a:t>, nenhum outro concorrente pode igualar a escala dos recursos de transformação de dados e transformação de IA da </a:t>
            </a:r>
            <a:r>
              <a:rPr lang="pt-BR" sz="1050" dirty="0" err="1">
                <a:solidFill>
                  <a:schemeClr val="bg1"/>
                </a:solidFill>
                <a:latin typeface="Segoe UI"/>
                <a:ea typeface="Segoe UI" panose="020B0502040204020203" pitchFamily="34" charset="0"/>
                <a:cs typeface="Segoe UI"/>
              </a:rPr>
              <a:t>Fabric</a:t>
            </a:r>
            <a:r>
              <a:rPr lang="en-US" sz="1050" dirty="0">
                <a:solidFill>
                  <a:schemeClr val="bg1"/>
                </a:solidFill>
                <a:latin typeface="Segoe UI"/>
                <a:ea typeface="Segoe UI" panose="020B0502040204020203" pitchFamily="34" charset="0"/>
                <a:cs typeface="Segoe UI"/>
              </a:rPr>
              <a:t>.</a:t>
            </a:r>
            <a:endParaRPr kumimoji="0" lang="en-US" sz="1050" b="0" i="0" u="none" strike="noStrike" kern="1200" cap="none" spc="0" normalizeH="0" baseline="0" noProof="0" dirty="0">
              <a:ln>
                <a:noFill/>
              </a:ln>
              <a:solidFill>
                <a:schemeClr val="bg1"/>
              </a:solidFill>
              <a:effectLst/>
              <a:uLnTx/>
              <a:uFillTx/>
              <a:latin typeface="Segoe UI"/>
              <a:ea typeface="Segoe UI" panose="020B0502040204020203" pitchFamily="34" charset="0"/>
              <a:cs typeface="Segoe UI"/>
            </a:endParaRPr>
          </a:p>
          <a:p>
            <a:pPr marL="171450" lvl="0" indent="-171450" defTabSz="896043">
              <a:spcBef>
                <a:spcPts val="300"/>
              </a:spcBef>
              <a:spcAft>
                <a:spcPts val="300"/>
              </a:spcAft>
              <a:buFont typeface="Arial" panose="020B0604020202020204" pitchFamily="34" charset="0"/>
              <a:buChar char="•"/>
              <a:defRPr/>
            </a:pPr>
            <a:r>
              <a:rPr lang="pt-BR" sz="1050" dirty="0">
                <a:solidFill>
                  <a:schemeClr val="bg1"/>
                </a:solidFill>
                <a:latin typeface="Segoe UI"/>
                <a:ea typeface="Segoe UI" panose="020B0502040204020203" pitchFamily="34" charset="0"/>
                <a:cs typeface="Segoe UI"/>
              </a:rPr>
              <a:t>O AWS </a:t>
            </a:r>
            <a:r>
              <a:rPr lang="pt-BR" sz="1050" dirty="0" err="1">
                <a:solidFill>
                  <a:schemeClr val="bg1"/>
                </a:solidFill>
                <a:latin typeface="Segoe UI"/>
                <a:ea typeface="Segoe UI" panose="020B0502040204020203" pitchFamily="34" charset="0"/>
                <a:cs typeface="Segoe UI"/>
              </a:rPr>
              <a:t>Glue</a:t>
            </a:r>
            <a:r>
              <a:rPr lang="pt-BR" sz="1050" dirty="0">
                <a:solidFill>
                  <a:schemeClr val="bg1"/>
                </a:solidFill>
                <a:latin typeface="Segoe UI"/>
                <a:ea typeface="Segoe UI" panose="020B0502040204020203" pitchFamily="34" charset="0"/>
                <a:cs typeface="Segoe UI"/>
              </a:rPr>
              <a:t> e o Google Cloud Data Fusion têm aproximadamente 250 e 40 transformações </a:t>
            </a:r>
            <a:r>
              <a:rPr lang="pt-BR" sz="1050" dirty="0" err="1">
                <a:solidFill>
                  <a:schemeClr val="bg1"/>
                </a:solidFill>
                <a:latin typeface="Segoe UI"/>
                <a:ea typeface="Segoe UI" panose="020B0502040204020203" pitchFamily="34" charset="0"/>
                <a:cs typeface="Segoe UI"/>
              </a:rPr>
              <a:t>pré</a:t>
            </a:r>
            <a:r>
              <a:rPr lang="pt-BR" sz="1050" dirty="0">
                <a:solidFill>
                  <a:schemeClr val="bg1"/>
                </a:solidFill>
                <a:latin typeface="Segoe UI"/>
                <a:ea typeface="Segoe UI" panose="020B0502040204020203" pitchFamily="34" charset="0"/>
                <a:cs typeface="Segoe UI"/>
              </a:rPr>
              <a:t>-criadas, respectivamente. O </a:t>
            </a:r>
            <a:r>
              <a:rPr lang="pt-BR" sz="1050" dirty="0" err="1">
                <a:solidFill>
                  <a:schemeClr val="bg1"/>
                </a:solidFill>
                <a:latin typeface="Segoe UI"/>
                <a:ea typeface="Segoe UI" panose="020B0502040204020203" pitchFamily="34" charset="0"/>
                <a:cs typeface="Segoe UI"/>
              </a:rPr>
              <a:t>Fivetran</a:t>
            </a:r>
            <a:r>
              <a:rPr lang="pt-BR" sz="1050" dirty="0">
                <a:solidFill>
                  <a:schemeClr val="bg1"/>
                </a:solidFill>
                <a:latin typeface="Segoe UI"/>
                <a:ea typeface="Segoe UI" panose="020B0502040204020203" pitchFamily="34" charset="0"/>
                <a:cs typeface="Segoe UI"/>
              </a:rPr>
              <a:t> não possui recursos nativos de transformação de dados, pois faz parceria com o </a:t>
            </a:r>
            <a:r>
              <a:rPr lang="pt-BR" sz="1050" dirty="0" err="1">
                <a:solidFill>
                  <a:schemeClr val="bg1"/>
                </a:solidFill>
                <a:latin typeface="Segoe UI"/>
                <a:ea typeface="Segoe UI" panose="020B0502040204020203" pitchFamily="34" charset="0"/>
                <a:cs typeface="Segoe UI"/>
              </a:rPr>
              <a:t>dbt</a:t>
            </a:r>
            <a:r>
              <a:rPr lang="pt-BR" sz="1050" dirty="0">
                <a:solidFill>
                  <a:schemeClr val="bg1"/>
                </a:solidFill>
                <a:latin typeface="Segoe UI"/>
                <a:ea typeface="Segoe UI" panose="020B0502040204020203" pitchFamily="34" charset="0"/>
                <a:cs typeface="Segoe UI"/>
              </a:rPr>
              <a:t> Core para transformações de dados complexas</a:t>
            </a:r>
            <a:r>
              <a:rPr lang="en-US" sz="1050" dirty="0">
                <a:solidFill>
                  <a:schemeClr val="bg1"/>
                </a:solidFill>
                <a:latin typeface="Segoe UI"/>
                <a:ea typeface="Segoe UI" panose="020B0502040204020203" pitchFamily="34" charset="0"/>
                <a:cs typeface="Segoe UI"/>
              </a:rPr>
              <a:t>.</a:t>
            </a:r>
            <a:endParaRPr kumimoji="0" lang="en-US" sz="1050" b="0" i="0" u="none" strike="noStrike" kern="1200" cap="none" spc="0" normalizeH="0" baseline="0" noProof="0" dirty="0">
              <a:ln>
                <a:noFill/>
              </a:ln>
              <a:solidFill>
                <a:schemeClr val="bg1"/>
              </a:solidFill>
              <a:effectLst/>
              <a:uLnTx/>
              <a:uFillTx/>
              <a:latin typeface="Segoe UI Semilight"/>
              <a:ea typeface="Segoe UI" panose="020B0502040204020203" pitchFamily="34" charset="0"/>
              <a:cs typeface="Segoe UI"/>
            </a:endParaRPr>
          </a:p>
        </p:txBody>
      </p:sp>
      <p:sp>
        <p:nvSpPr>
          <p:cNvPr id="29" name="Rectangle 28">
            <a:extLst>
              <a:ext uri="{FF2B5EF4-FFF2-40B4-BE49-F238E27FC236}">
                <a16:creationId xmlns:a16="http://schemas.microsoft.com/office/drawing/2014/main" id="{27D8A1A7-3C9C-7A6E-DE6C-46480DD72B5E}"/>
              </a:ext>
            </a:extLst>
          </p:cNvPr>
          <p:cNvSpPr/>
          <p:nvPr/>
        </p:nvSpPr>
        <p:spPr bwMode="auto">
          <a:xfrm>
            <a:off x="2608843" y="822073"/>
            <a:ext cx="2267999" cy="1037284"/>
          </a:xfrm>
          <a:prstGeom prst="rect">
            <a:avLst/>
          </a:prstGeom>
          <a:solidFill>
            <a:schemeClr val="tx1"/>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89642" tIns="44821" rIns="89642" bIns="71714" numCol="1" rtlCol="0" anchor="ctr" anchorCtr="0" compatLnSpc="1">
            <a:prstTxWarp prst="textNoShape">
              <a:avLst/>
            </a:prstTxWarp>
            <a:noAutofit/>
          </a:bodyPr>
          <a:lstStyle/>
          <a:p>
            <a:pPr lvl="0" algn="ctr" defTabSz="914192">
              <a:spcAft>
                <a:spcPts val="575"/>
              </a:spcAft>
              <a:defRPr/>
            </a:pPr>
            <a:r>
              <a:rPr lang="pt-BR" sz="1400" kern="0" dirty="0">
                <a:solidFill>
                  <a:srgbClr val="FFFFFF"/>
                </a:solidFill>
                <a:latin typeface="Segoe UI Semibold"/>
                <a:cs typeface="Segoe UI Semibold"/>
              </a:rPr>
              <a:t>Permitir transformações de dados complexas e variadas</a:t>
            </a:r>
            <a:endParaRPr kumimoji="0" lang="en-US" sz="1400" b="0" i="0" u="none" strike="noStrike" kern="0" cap="none" spc="0" normalizeH="0" baseline="0" noProof="0" dirty="0">
              <a:ln>
                <a:noFill/>
              </a:ln>
              <a:solidFill>
                <a:srgbClr val="FFFFFF"/>
              </a:solidFill>
              <a:effectLst/>
              <a:uLnTx/>
              <a:uFillTx/>
              <a:latin typeface="Segoe UI Semibold"/>
              <a:ea typeface="+mn-ea"/>
              <a:cs typeface="Segoe UI Semibold"/>
            </a:endParaRPr>
          </a:p>
        </p:txBody>
      </p:sp>
      <p:sp>
        <p:nvSpPr>
          <p:cNvPr id="30" name="Rectangle 29">
            <a:extLst>
              <a:ext uri="{FF2B5EF4-FFF2-40B4-BE49-F238E27FC236}">
                <a16:creationId xmlns:a16="http://schemas.microsoft.com/office/drawing/2014/main" id="{449BE880-C8CC-2EB4-CF9F-E09A56333ED8}"/>
              </a:ext>
              <a:ext uri="{C183D7F6-B498-43B3-948B-1728B52AA6E4}">
                <adec:decorative xmlns:adec="http://schemas.microsoft.com/office/drawing/2017/decorative" val="1"/>
              </a:ext>
            </a:extLst>
          </p:cNvPr>
          <p:cNvSpPr/>
          <p:nvPr/>
        </p:nvSpPr>
        <p:spPr>
          <a:xfrm>
            <a:off x="2608843" y="1761849"/>
            <a:ext cx="2267999" cy="62637"/>
          </a:xfrm>
          <a:prstGeom prst="rect">
            <a:avLst/>
          </a:prstGeom>
          <a:solidFill>
            <a:schemeClr val="tx1"/>
          </a:solidFill>
        </p:spPr>
        <p:txBody>
          <a:bodyPr wrap="square"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sngStrike" kern="1200" cap="none" spc="0" normalizeH="0" baseline="0" noProof="0">
              <a:ln>
                <a:noFill/>
              </a:ln>
              <a:solidFill>
                <a:srgbClr val="FFFFFF"/>
              </a:solidFill>
              <a:effectLst/>
              <a:uLnTx/>
              <a:uFillTx/>
              <a:latin typeface="Segoe UI"/>
              <a:ea typeface="+mn-ea"/>
              <a:cs typeface="Segoe UI Light"/>
            </a:endParaRPr>
          </a:p>
        </p:txBody>
      </p:sp>
      <p:sp>
        <p:nvSpPr>
          <p:cNvPr id="31" name="Rectangle 30">
            <a:extLst>
              <a:ext uri="{FF2B5EF4-FFF2-40B4-BE49-F238E27FC236}">
                <a16:creationId xmlns:a16="http://schemas.microsoft.com/office/drawing/2014/main" id="{87D25A18-34C5-4111-A171-4F558570652B}"/>
              </a:ext>
            </a:extLst>
          </p:cNvPr>
          <p:cNvSpPr/>
          <p:nvPr/>
        </p:nvSpPr>
        <p:spPr bwMode="auto">
          <a:xfrm>
            <a:off x="9662270" y="1864489"/>
            <a:ext cx="2267998" cy="4919481"/>
          </a:xfrm>
          <a:prstGeom prst="rect">
            <a:avLst/>
          </a:prstGeom>
          <a:solidFill>
            <a:schemeClr val="tx2">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7" tIns="71714" rIns="89642" bIns="71714" numCol="1" rtlCol="0" anchor="t" anchorCtr="0" compatLnSpc="1">
            <a:prstTxWarp prst="textNoShape">
              <a:avLst/>
            </a:prstTxWarp>
            <a:noAutofit/>
          </a:bodyPr>
          <a:lstStyle/>
          <a:p>
            <a:pPr marL="171450" indent="-171450" defTabSz="896043">
              <a:buFont typeface="Arial" panose="020B0604020202020204" pitchFamily="34" charset="0"/>
              <a:buChar char="•"/>
              <a:defRPr/>
            </a:pPr>
            <a:r>
              <a:rPr lang="pt-BR" sz="1050" dirty="0">
                <a:solidFill>
                  <a:schemeClr val="bg1"/>
                </a:solidFill>
                <a:latin typeface="Segoe UI"/>
                <a:cs typeface="Segoe UI"/>
              </a:rPr>
              <a:t>O DF permite que desenvolvedores e até mesmo cidadãos tenham uma experiência moderna de integração de dados para ingerir, preparar e transformar dados com os seguintes recursos</a:t>
            </a:r>
            <a:r>
              <a:rPr lang="en-US" sz="1050" dirty="0">
                <a:solidFill>
                  <a:schemeClr val="bg1"/>
                </a:solidFill>
                <a:latin typeface="Segoe UI"/>
                <a:cs typeface="Segoe UI"/>
              </a:rPr>
              <a:t>:</a:t>
            </a:r>
            <a:endParaRPr kumimoji="0" lang="en-US" sz="1050" b="0" i="0" u="none" strike="noStrike" kern="1200" cap="none" spc="0" normalizeH="0" baseline="0" noProof="0" dirty="0">
              <a:ln>
                <a:noFill/>
              </a:ln>
              <a:solidFill>
                <a:schemeClr val="bg1"/>
              </a:solidFill>
              <a:effectLst/>
              <a:uLnTx/>
              <a:uFillTx/>
              <a:latin typeface="Segoe UI"/>
              <a:ea typeface="+mn-ea"/>
              <a:cs typeface="Segoe UI" panose="020B0502040204020203" pitchFamily="34" charset="0"/>
            </a:endParaRPr>
          </a:p>
          <a:p>
            <a:pPr marL="359410" lvl="0" indent="-143510" defTabSz="896043">
              <a:buFont typeface="Courier New" panose="02070309020205020404" pitchFamily="49" charset="0"/>
              <a:buChar char="o"/>
              <a:defRPr/>
            </a:pPr>
            <a:r>
              <a:rPr lang="pt-BR" sz="1050" dirty="0">
                <a:solidFill>
                  <a:schemeClr val="bg1"/>
                </a:solidFill>
                <a:latin typeface="Segoe UI"/>
                <a:cs typeface="Segoe UI"/>
              </a:rPr>
              <a:t>Transformações de dados inteligentes alimentadas por IA
Interface altamente visual e </a:t>
            </a:r>
            <a:r>
              <a:rPr lang="pt-BR" sz="1050" dirty="0" err="1">
                <a:solidFill>
                  <a:schemeClr val="bg1"/>
                </a:solidFill>
                <a:latin typeface="Segoe UI"/>
                <a:cs typeface="Segoe UI"/>
              </a:rPr>
              <a:t>low-code</a:t>
            </a:r>
            <a:r>
              <a:rPr lang="en-US" sz="1050" dirty="0">
                <a:solidFill>
                  <a:schemeClr val="bg1"/>
                </a:solidFill>
                <a:latin typeface="Segoe UI"/>
                <a:cs typeface="Segoe UI"/>
              </a:rPr>
              <a:t>
</a:t>
            </a:r>
            <a:r>
              <a:rPr lang="pt-BR" sz="1050" dirty="0">
                <a:solidFill>
                  <a:schemeClr val="bg1"/>
                </a:solidFill>
                <a:latin typeface="Segoe UI"/>
                <a:cs typeface="Segoe UI"/>
              </a:rPr>
              <a:t>Amplo espectro de conectores de fonte de dados</a:t>
            </a:r>
            <a:r>
              <a:rPr lang="en-US" sz="1050" dirty="0">
                <a:solidFill>
                  <a:schemeClr val="bg1"/>
                </a:solidFill>
                <a:latin typeface="Segoe UI"/>
                <a:cs typeface="Segoe UI"/>
              </a:rPr>
              <a:t>
</a:t>
            </a:r>
            <a:r>
              <a:rPr lang="pt-BR" sz="1050" dirty="0">
                <a:solidFill>
                  <a:schemeClr val="bg1"/>
                </a:solidFill>
                <a:latin typeface="Segoe UI"/>
                <a:cs typeface="Segoe UI"/>
              </a:rPr>
              <a:t>Pipelines de dados para criar fluxos de trabalho complexos</a:t>
            </a:r>
            <a:endParaRPr kumimoji="0" lang="en-US" sz="1050" b="0" i="0" u="none" strike="noStrike" kern="1200" cap="none" spc="0" normalizeH="0" baseline="0" noProof="0" dirty="0">
              <a:ln>
                <a:noFill/>
              </a:ln>
              <a:solidFill>
                <a:schemeClr val="bg1"/>
              </a:solidFill>
              <a:effectLst/>
              <a:uLnTx/>
              <a:uFillTx/>
              <a:latin typeface="Segoe UI"/>
              <a:ea typeface="+mn-ea"/>
              <a:cs typeface="Segoe UI"/>
            </a:endParaRPr>
          </a:p>
          <a:p>
            <a:pPr marL="171450" lvl="0" indent="-171450" defTabSz="896043">
              <a:spcBef>
                <a:spcPts val="300"/>
              </a:spcBef>
              <a:spcAft>
                <a:spcPts val="300"/>
              </a:spcAft>
              <a:buFont typeface="Arial" panose="020B0604020202020204" pitchFamily="34" charset="0"/>
              <a:buChar char="•"/>
              <a:defRPr/>
            </a:pPr>
            <a:r>
              <a:rPr lang="pt-BR" sz="1050" dirty="0">
                <a:solidFill>
                  <a:schemeClr val="bg1"/>
                </a:solidFill>
                <a:latin typeface="Segoe UI"/>
                <a:cs typeface="Segoe UI"/>
              </a:rPr>
              <a:t>Por outro lado, outros jogadores não são adequados para usuários não técnicos. Os clientes acham o AWS </a:t>
            </a:r>
            <a:r>
              <a:rPr lang="pt-BR" sz="1050" dirty="0" err="1">
                <a:solidFill>
                  <a:schemeClr val="bg1"/>
                </a:solidFill>
                <a:latin typeface="Segoe UI"/>
                <a:cs typeface="Segoe UI"/>
              </a:rPr>
              <a:t>Glue</a:t>
            </a:r>
            <a:r>
              <a:rPr lang="pt-BR" sz="1050" dirty="0">
                <a:solidFill>
                  <a:schemeClr val="bg1"/>
                </a:solidFill>
                <a:latin typeface="Segoe UI"/>
                <a:cs typeface="Segoe UI"/>
              </a:rPr>
              <a:t> complicado para iniciantes, pois requer habilidades de codificação Python/Scala para transformações complexas. O </a:t>
            </a:r>
            <a:r>
              <a:rPr lang="pt-BR" sz="1050" dirty="0" err="1">
                <a:solidFill>
                  <a:schemeClr val="bg1"/>
                </a:solidFill>
                <a:latin typeface="Segoe UI"/>
                <a:cs typeface="Segoe UI"/>
              </a:rPr>
              <a:t>Alteryx</a:t>
            </a:r>
            <a:r>
              <a:rPr lang="pt-BR" sz="1050" dirty="0">
                <a:solidFill>
                  <a:schemeClr val="bg1"/>
                </a:solidFill>
                <a:latin typeface="Segoe UI"/>
                <a:cs typeface="Segoe UI"/>
              </a:rPr>
              <a:t> tem uma curva de aprendizado íngreme devido aos seus recursos avançados de DSML de dados</a:t>
            </a:r>
            <a:r>
              <a:rPr lang="en-US" sz="1050" dirty="0">
                <a:solidFill>
                  <a:schemeClr val="bg1"/>
                </a:solidFill>
                <a:latin typeface="Segoe UI"/>
                <a:cs typeface="Segoe UI"/>
              </a:rPr>
              <a:t>.</a:t>
            </a:r>
            <a:endParaRPr lang="en-US" sz="1050" b="0" i="0" u="none" strike="noStrike" kern="1200" cap="none" spc="0" normalizeH="0" baseline="0" noProof="0" dirty="0">
              <a:ln>
                <a:noFill/>
              </a:ln>
              <a:solidFill>
                <a:schemeClr val="bg1"/>
              </a:solidFill>
              <a:effectLst/>
              <a:uLnTx/>
              <a:uFillTx/>
              <a:latin typeface="Segoe UI"/>
              <a:cs typeface="Segoe UI"/>
            </a:endParaRPr>
          </a:p>
        </p:txBody>
      </p:sp>
      <p:sp>
        <p:nvSpPr>
          <p:cNvPr id="32" name="Rectangle 31">
            <a:extLst>
              <a:ext uri="{FF2B5EF4-FFF2-40B4-BE49-F238E27FC236}">
                <a16:creationId xmlns:a16="http://schemas.microsoft.com/office/drawing/2014/main" id="{5D043B09-98B3-29BC-C68E-E537103FB86A}"/>
              </a:ext>
            </a:extLst>
          </p:cNvPr>
          <p:cNvSpPr/>
          <p:nvPr/>
        </p:nvSpPr>
        <p:spPr bwMode="auto">
          <a:xfrm>
            <a:off x="9662270" y="822073"/>
            <a:ext cx="2267999" cy="1037284"/>
          </a:xfrm>
          <a:prstGeom prst="rect">
            <a:avLst/>
          </a:prstGeom>
          <a:solidFill>
            <a:schemeClr val="tx1"/>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89642" tIns="44821" rIns="89642" bIns="71714" numCol="1" rtlCol="0" anchor="ctr" anchorCtr="0" compatLnSpc="1">
            <a:prstTxWarp prst="textNoShape">
              <a:avLst/>
            </a:prstTxWarp>
            <a:noAutofit/>
          </a:bodyPr>
          <a:lstStyle/>
          <a:p>
            <a:pPr lvl="0" algn="ctr" defTabSz="914192">
              <a:spcAft>
                <a:spcPts val="575"/>
              </a:spcAft>
              <a:defRPr/>
            </a:pPr>
            <a:r>
              <a:rPr lang="pt-BR" sz="1400" kern="0" dirty="0">
                <a:solidFill>
                  <a:srgbClr val="FFFFFF"/>
                </a:solidFill>
                <a:latin typeface="Segoe UI Semibold"/>
                <a:cs typeface="Segoe UI Semibold"/>
              </a:rPr>
              <a:t>Fornecer recursos de integração de dados fáceis de usar</a:t>
            </a:r>
            <a:endParaRPr kumimoji="0" lang="en-US" sz="1400" b="0" i="0" u="none" strike="noStrike" kern="0" cap="none" spc="0" normalizeH="0" baseline="0" noProof="0" dirty="0">
              <a:ln>
                <a:noFill/>
              </a:ln>
              <a:solidFill>
                <a:srgbClr val="FFFFFF"/>
              </a:solidFill>
              <a:effectLst/>
              <a:uLnTx/>
              <a:uFillTx/>
              <a:latin typeface="Segoe UI Semibold"/>
              <a:ea typeface="+mn-ea"/>
              <a:cs typeface="Segoe UI Semibold"/>
            </a:endParaRPr>
          </a:p>
        </p:txBody>
      </p:sp>
      <p:sp>
        <p:nvSpPr>
          <p:cNvPr id="33" name="Rectangle 32">
            <a:extLst>
              <a:ext uri="{FF2B5EF4-FFF2-40B4-BE49-F238E27FC236}">
                <a16:creationId xmlns:a16="http://schemas.microsoft.com/office/drawing/2014/main" id="{4DC3D334-2ACE-E9AF-1BA6-2BA039B5A1A3}"/>
              </a:ext>
              <a:ext uri="{C183D7F6-B498-43B3-948B-1728B52AA6E4}">
                <adec:decorative xmlns:adec="http://schemas.microsoft.com/office/drawing/2017/decorative" val="1"/>
              </a:ext>
            </a:extLst>
          </p:cNvPr>
          <p:cNvSpPr/>
          <p:nvPr/>
        </p:nvSpPr>
        <p:spPr>
          <a:xfrm>
            <a:off x="9662269" y="1761849"/>
            <a:ext cx="2267999" cy="62637"/>
          </a:xfrm>
          <a:prstGeom prst="rect">
            <a:avLst/>
          </a:prstGeom>
          <a:solidFill>
            <a:schemeClr val="tx1"/>
          </a:solidFill>
        </p:spPr>
        <p:txBody>
          <a:bodyPr wrap="square"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Light"/>
            </a:endParaRPr>
          </a:p>
        </p:txBody>
      </p:sp>
      <p:sp>
        <p:nvSpPr>
          <p:cNvPr id="34" name="Rectangle 33">
            <a:extLst>
              <a:ext uri="{FF2B5EF4-FFF2-40B4-BE49-F238E27FC236}">
                <a16:creationId xmlns:a16="http://schemas.microsoft.com/office/drawing/2014/main" id="{94E0B2DB-9072-1B97-6974-1C763437FDBE}"/>
              </a:ext>
              <a:ext uri="{C183D7F6-B498-43B3-948B-1728B52AA6E4}">
                <adec:decorative xmlns:adec="http://schemas.microsoft.com/office/drawing/2017/decorative" val="1"/>
              </a:ext>
            </a:extLst>
          </p:cNvPr>
          <p:cNvSpPr/>
          <p:nvPr/>
        </p:nvSpPr>
        <p:spPr>
          <a:xfrm>
            <a:off x="7314714" y="1761849"/>
            <a:ext cx="2267999" cy="62637"/>
          </a:xfrm>
          <a:prstGeom prst="rect">
            <a:avLst/>
          </a:prstGeom>
          <a:solidFill>
            <a:schemeClr val="tx1"/>
          </a:solidFill>
        </p:spPr>
        <p:txBody>
          <a:bodyPr wrap="square"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Light"/>
            </a:endParaRPr>
          </a:p>
        </p:txBody>
      </p:sp>
      <p:sp>
        <p:nvSpPr>
          <p:cNvPr id="35" name="Rectangle 34">
            <a:extLst>
              <a:ext uri="{FF2B5EF4-FFF2-40B4-BE49-F238E27FC236}">
                <a16:creationId xmlns:a16="http://schemas.microsoft.com/office/drawing/2014/main" id="{CF68CA91-2FCC-26E4-823C-FC2890CA086A}"/>
              </a:ext>
            </a:extLst>
          </p:cNvPr>
          <p:cNvSpPr/>
          <p:nvPr/>
        </p:nvSpPr>
        <p:spPr bwMode="auto">
          <a:xfrm>
            <a:off x="7314713" y="1864489"/>
            <a:ext cx="2267998" cy="4919481"/>
          </a:xfrm>
          <a:prstGeom prst="rect">
            <a:avLst/>
          </a:prstGeom>
          <a:solidFill>
            <a:schemeClr val="tx2">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7" tIns="71714" rIns="89642" bIns="71714" numCol="1" rtlCol="0" anchor="t" anchorCtr="0" compatLnSpc="1">
            <a:prstTxWarp prst="textNoShape">
              <a:avLst/>
            </a:prstTxWarp>
            <a:noAutofit/>
          </a:bodyPr>
          <a:lstStyle/>
          <a:p>
            <a:pPr marL="171450" lvl="0" indent="-171450" defTabSz="896043">
              <a:spcBef>
                <a:spcPts val="300"/>
              </a:spcBef>
              <a:spcAft>
                <a:spcPts val="300"/>
              </a:spcAft>
              <a:buFont typeface="Arial" panose="020B0604020202020204" pitchFamily="34" charset="0"/>
              <a:buChar char="•"/>
              <a:defRPr/>
            </a:pPr>
            <a:r>
              <a:rPr lang="pt-BR" sz="1050" dirty="0">
                <a:solidFill>
                  <a:schemeClr val="bg1"/>
                </a:solidFill>
                <a:latin typeface="Segoe UI"/>
                <a:cs typeface="Segoe UI" panose="020B0502040204020203" pitchFamily="34" charset="0"/>
              </a:rPr>
              <a:t>As experiências do Microsoft </a:t>
            </a:r>
            <a:r>
              <a:rPr lang="pt-BR" sz="1050" dirty="0" err="1">
                <a:solidFill>
                  <a:schemeClr val="bg1"/>
                </a:solidFill>
                <a:latin typeface="Segoe UI"/>
                <a:cs typeface="Segoe UI" panose="020B0502040204020203" pitchFamily="34" charset="0"/>
              </a:rPr>
              <a:t>Fabric</a:t>
            </a:r>
            <a:r>
              <a:rPr lang="pt-BR" sz="1050" dirty="0">
                <a:solidFill>
                  <a:schemeClr val="bg1"/>
                </a:solidFill>
                <a:latin typeface="Segoe UI"/>
                <a:cs typeface="Segoe UI" panose="020B0502040204020203" pitchFamily="34" charset="0"/>
              </a:rPr>
              <a:t>, incluindo o Data </a:t>
            </a:r>
            <a:r>
              <a:rPr lang="pt-BR" sz="1050" dirty="0" err="1">
                <a:solidFill>
                  <a:schemeClr val="bg1"/>
                </a:solidFill>
                <a:latin typeface="Segoe UI"/>
                <a:cs typeface="Segoe UI" panose="020B0502040204020203" pitchFamily="34" charset="0"/>
              </a:rPr>
              <a:t>Factory</a:t>
            </a:r>
            <a:r>
              <a:rPr lang="pt-BR" sz="1050" dirty="0">
                <a:solidFill>
                  <a:schemeClr val="bg1"/>
                </a:solidFill>
                <a:latin typeface="Segoe UI"/>
                <a:cs typeface="Segoe UI" panose="020B0502040204020203" pitchFamily="34" charset="0"/>
              </a:rPr>
              <a:t>, são </a:t>
            </a:r>
            <a:r>
              <a:rPr lang="pt-BR" sz="1050" dirty="0" err="1">
                <a:solidFill>
                  <a:schemeClr val="bg1"/>
                </a:solidFill>
                <a:latin typeface="Segoe UI"/>
                <a:cs typeface="Segoe UI" panose="020B0502040204020203" pitchFamily="34" charset="0"/>
              </a:rPr>
              <a:t>pré</a:t>
            </a:r>
            <a:r>
              <a:rPr lang="pt-BR" sz="1050" dirty="0">
                <a:solidFill>
                  <a:schemeClr val="bg1"/>
                </a:solidFill>
                <a:latin typeface="Segoe UI"/>
                <a:cs typeface="Segoe UI" panose="020B0502040204020203" pitchFamily="34" charset="0"/>
              </a:rPr>
              <a:t>-conectadas ao </a:t>
            </a:r>
            <a:r>
              <a:rPr lang="pt-BR" sz="1050" dirty="0" err="1">
                <a:solidFill>
                  <a:schemeClr val="bg1"/>
                </a:solidFill>
                <a:latin typeface="Segoe UI"/>
                <a:cs typeface="Segoe UI" panose="020B0502040204020203" pitchFamily="34" charset="0"/>
              </a:rPr>
              <a:t>OneLake</a:t>
            </a:r>
            <a:r>
              <a:rPr lang="pt-BR" sz="1050" dirty="0">
                <a:solidFill>
                  <a:schemeClr val="bg1"/>
                </a:solidFill>
                <a:latin typeface="Segoe UI"/>
                <a:cs typeface="Segoe UI" panose="020B0502040204020203" pitchFamily="34" charset="0"/>
              </a:rPr>
              <a:t> e não precisam de nenhuma configuração adicional</a:t>
            </a:r>
            <a:r>
              <a:rPr lang="en-US" sz="1050" dirty="0">
                <a:solidFill>
                  <a:schemeClr val="bg1"/>
                </a:solidFill>
                <a:latin typeface="Segoe UI"/>
                <a:cs typeface="Segoe UI" panose="020B0502040204020203" pitchFamily="34" charset="0"/>
              </a:rPr>
              <a:t>.</a:t>
            </a:r>
            <a:endParaRPr kumimoji="0" lang="en-US" sz="1050" b="0" i="0" u="none" strike="noStrike" kern="1200" cap="none" spc="0" normalizeH="0" baseline="0" noProof="0" dirty="0">
              <a:ln>
                <a:noFill/>
              </a:ln>
              <a:solidFill>
                <a:schemeClr val="bg1"/>
              </a:solidFill>
              <a:effectLst/>
              <a:uLnTx/>
              <a:uFillTx/>
              <a:latin typeface="Segoe UI"/>
              <a:ea typeface="+mn-ea"/>
              <a:cs typeface="Segoe UI" panose="020B0502040204020203" pitchFamily="34" charset="0"/>
            </a:endParaRPr>
          </a:p>
          <a:p>
            <a:pPr marL="171450" lvl="0" indent="-171450" defTabSz="896043">
              <a:spcBef>
                <a:spcPts val="300"/>
              </a:spcBef>
              <a:spcAft>
                <a:spcPts val="300"/>
              </a:spcAft>
              <a:buFont typeface="Arial" panose="020B0604020202020204" pitchFamily="34" charset="0"/>
              <a:buChar char="•"/>
              <a:defRPr/>
            </a:pPr>
            <a:r>
              <a:rPr lang="pt-BR" sz="1050" dirty="0">
                <a:solidFill>
                  <a:schemeClr val="bg1"/>
                </a:solidFill>
                <a:latin typeface="Segoe UI"/>
                <a:cs typeface="Segoe UI" panose="020B0502040204020203" pitchFamily="34" charset="0"/>
              </a:rPr>
              <a:t>O </a:t>
            </a:r>
            <a:r>
              <a:rPr lang="pt-BR" sz="1050" dirty="0" err="1">
                <a:solidFill>
                  <a:schemeClr val="bg1"/>
                </a:solidFill>
                <a:latin typeface="Segoe UI"/>
                <a:cs typeface="Segoe UI" panose="020B0502040204020203" pitchFamily="34" charset="0"/>
              </a:rPr>
              <a:t>Fabric</a:t>
            </a:r>
            <a:r>
              <a:rPr lang="pt-BR" sz="1050" dirty="0">
                <a:solidFill>
                  <a:schemeClr val="bg1"/>
                </a:solidFill>
                <a:latin typeface="Segoe UI"/>
                <a:cs typeface="Segoe UI" panose="020B0502040204020203" pitchFamily="34" charset="0"/>
              </a:rPr>
              <a:t> permite o acesso de autoatendimento aos recursos de integração de dados, permitindo que os usuários de negócios o coloquem em funcionamento sem envolver equipes de TI</a:t>
            </a:r>
            <a:r>
              <a:rPr lang="en-US" sz="1050" dirty="0">
                <a:solidFill>
                  <a:schemeClr val="bg1"/>
                </a:solidFill>
                <a:latin typeface="Segoe UI"/>
                <a:cs typeface="Segoe UI" panose="020B0502040204020203" pitchFamily="34" charset="0"/>
              </a:rPr>
              <a:t>.</a:t>
            </a:r>
            <a:endParaRPr kumimoji="0" lang="en-US" sz="1050" b="0" i="0" u="none" strike="noStrike" kern="1200" cap="none" spc="0" normalizeH="0" baseline="0" noProof="0" dirty="0">
              <a:ln>
                <a:noFill/>
              </a:ln>
              <a:solidFill>
                <a:schemeClr val="bg1"/>
              </a:solidFill>
              <a:effectLst/>
              <a:uLnTx/>
              <a:uFillTx/>
              <a:latin typeface="Segoe UI"/>
              <a:ea typeface="+mn-ea"/>
              <a:cs typeface="Segoe UI" panose="020B0502040204020203" pitchFamily="34" charset="0"/>
            </a:endParaRPr>
          </a:p>
          <a:p>
            <a:pPr marL="171450" lvl="0" indent="-171450" defTabSz="896043">
              <a:spcBef>
                <a:spcPts val="300"/>
              </a:spcBef>
              <a:spcAft>
                <a:spcPts val="300"/>
              </a:spcAft>
              <a:buFont typeface="Arial" panose="020B0604020202020204" pitchFamily="34" charset="0"/>
              <a:buChar char="•"/>
              <a:defRPr/>
            </a:pPr>
            <a:r>
              <a:rPr lang="pt-BR" sz="1050" dirty="0">
                <a:solidFill>
                  <a:schemeClr val="bg1"/>
                </a:solidFill>
                <a:latin typeface="Segoe UI"/>
                <a:cs typeface="Segoe UI" panose="020B0502040204020203" pitchFamily="34" charset="0"/>
              </a:rPr>
              <a:t>Por outro lado, os usuários do </a:t>
            </a:r>
            <a:r>
              <a:rPr lang="pt-BR" sz="1050" dirty="0" err="1">
                <a:solidFill>
                  <a:schemeClr val="bg1"/>
                </a:solidFill>
                <a:latin typeface="Segoe UI"/>
                <a:cs typeface="Segoe UI" panose="020B0502040204020203" pitchFamily="34" charset="0"/>
              </a:rPr>
              <a:t>Informatica</a:t>
            </a:r>
            <a:r>
              <a:rPr lang="pt-BR" sz="1050" dirty="0">
                <a:solidFill>
                  <a:schemeClr val="bg1"/>
                </a:solidFill>
                <a:latin typeface="Segoe UI"/>
                <a:cs typeface="Segoe UI" panose="020B0502040204020203" pitchFamily="34" charset="0"/>
              </a:rPr>
              <a:t> e do </a:t>
            </a:r>
            <a:r>
              <a:rPr lang="pt-BR" sz="1050" dirty="0" err="1">
                <a:solidFill>
                  <a:schemeClr val="bg1"/>
                </a:solidFill>
                <a:latin typeface="Segoe UI"/>
                <a:cs typeface="Segoe UI" panose="020B0502040204020203" pitchFamily="34" charset="0"/>
              </a:rPr>
              <a:t>Alteryx</a:t>
            </a:r>
            <a:r>
              <a:rPr lang="pt-BR" sz="1050" dirty="0">
                <a:solidFill>
                  <a:schemeClr val="bg1"/>
                </a:solidFill>
                <a:latin typeface="Segoe UI"/>
                <a:cs typeface="Segoe UI" panose="020B0502040204020203" pitchFamily="34" charset="0"/>
              </a:rPr>
              <a:t> frequentemente expressam preocupações sobre processos de configuração complexos</a:t>
            </a:r>
            <a:r>
              <a:rPr lang="en-US" sz="1050" dirty="0">
                <a:solidFill>
                  <a:schemeClr val="bg1"/>
                </a:solidFill>
                <a:latin typeface="Segoe UI"/>
                <a:cs typeface="Segoe UI" panose="020B0502040204020203" pitchFamily="34" charset="0"/>
              </a:rPr>
              <a:t>.</a:t>
            </a:r>
            <a:endParaRPr kumimoji="0" lang="en-US" sz="1050" b="0" i="0" u="none" strike="noStrike" kern="1200" cap="none" spc="0" normalizeH="0" baseline="0" noProof="0" dirty="0">
              <a:ln>
                <a:noFill/>
              </a:ln>
              <a:solidFill>
                <a:schemeClr val="bg1"/>
              </a:solidFill>
              <a:effectLst/>
              <a:uLnTx/>
              <a:uFillTx/>
              <a:latin typeface="Segoe UI"/>
              <a:ea typeface="+mn-ea"/>
              <a:cs typeface="Segoe UI" panose="020B0502040204020203" pitchFamily="34" charset="0"/>
            </a:endParaRPr>
          </a:p>
        </p:txBody>
      </p:sp>
      <p:sp>
        <p:nvSpPr>
          <p:cNvPr id="36" name="Rectangle 35">
            <a:extLst>
              <a:ext uri="{FF2B5EF4-FFF2-40B4-BE49-F238E27FC236}">
                <a16:creationId xmlns:a16="http://schemas.microsoft.com/office/drawing/2014/main" id="{5042D788-10EB-FE3B-F36A-74035624DA24}"/>
              </a:ext>
            </a:extLst>
          </p:cNvPr>
          <p:cNvSpPr/>
          <p:nvPr/>
        </p:nvSpPr>
        <p:spPr bwMode="auto">
          <a:xfrm>
            <a:off x="7314714" y="822073"/>
            <a:ext cx="2267999" cy="1037284"/>
          </a:xfrm>
          <a:prstGeom prst="rect">
            <a:avLst/>
          </a:prstGeom>
          <a:solidFill>
            <a:schemeClr val="tx1"/>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89642" tIns="44821" rIns="89642" bIns="71714" numCol="1" rtlCol="0" anchor="ctr" anchorCtr="0" compatLnSpc="1">
            <a:prstTxWarp prst="textNoShape">
              <a:avLst/>
            </a:prstTxWarp>
            <a:noAutofit/>
          </a:bodyPr>
          <a:lstStyle/>
          <a:p>
            <a:pPr lvl="0" algn="ctr" defTabSz="914192">
              <a:spcAft>
                <a:spcPts val="575"/>
              </a:spcAft>
              <a:defRPr/>
            </a:pPr>
            <a:r>
              <a:rPr lang="pt-BR" sz="1400" kern="0" dirty="0">
                <a:solidFill>
                  <a:srgbClr val="FFFFFF"/>
                </a:solidFill>
                <a:latin typeface="Segoe UI Semibold" panose="020B0702040204020203" pitchFamily="34" charset="0"/>
                <a:cs typeface="Segoe UI Semibold" panose="020B0702040204020203" pitchFamily="34" charset="0"/>
              </a:rPr>
              <a:t>Fornecer um processo simples de instalação e configuração</a:t>
            </a:r>
            <a:endParaRPr kumimoji="0" lang="en-US" sz="14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37" name="Rectangle 36">
            <a:extLst>
              <a:ext uri="{FF2B5EF4-FFF2-40B4-BE49-F238E27FC236}">
                <a16:creationId xmlns:a16="http://schemas.microsoft.com/office/drawing/2014/main" id="{67BD762E-88C5-5C0C-1AE6-14167E1EAE18}"/>
              </a:ext>
              <a:ext uri="{C183D7F6-B498-43B3-948B-1728B52AA6E4}">
                <adec:decorative xmlns:adec="http://schemas.microsoft.com/office/drawing/2017/decorative" val="1"/>
              </a:ext>
            </a:extLst>
          </p:cNvPr>
          <p:cNvSpPr/>
          <p:nvPr/>
        </p:nvSpPr>
        <p:spPr>
          <a:xfrm>
            <a:off x="7314713" y="1761849"/>
            <a:ext cx="2267999" cy="62637"/>
          </a:xfrm>
          <a:prstGeom prst="rect">
            <a:avLst/>
          </a:prstGeom>
          <a:solidFill>
            <a:schemeClr val="tx1"/>
          </a:solidFill>
        </p:spPr>
        <p:txBody>
          <a:bodyPr wrap="square"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Light"/>
            </a:endParaRPr>
          </a:p>
        </p:txBody>
      </p:sp>
      <p:sp>
        <p:nvSpPr>
          <p:cNvPr id="41" name="TextBox 40">
            <a:extLst>
              <a:ext uri="{FF2B5EF4-FFF2-40B4-BE49-F238E27FC236}">
                <a16:creationId xmlns:a16="http://schemas.microsoft.com/office/drawing/2014/main" id="{932EF230-0C9A-9660-A17E-6366EAFEDAEE}"/>
              </a:ext>
            </a:extLst>
          </p:cNvPr>
          <p:cNvSpPr txBox="1"/>
          <p:nvPr/>
        </p:nvSpPr>
        <p:spPr>
          <a:xfrm>
            <a:off x="-1352917" y="6560711"/>
            <a:ext cx="6097554" cy="230832"/>
          </a:xfrm>
          <a:prstGeom prst="rect">
            <a:avLst/>
          </a:prstGeom>
          <a:noFill/>
        </p:spPr>
        <p:txBody>
          <a:bodyPr wrap="square">
            <a:spAutoFit/>
          </a:bodyPr>
          <a:lstStyle/>
          <a:p>
            <a:pPr marR="153940" algn="r"/>
            <a:r>
              <a:rPr lang="pt-BR" sz="900" dirty="0">
                <a:solidFill>
                  <a:schemeClr val="bg1"/>
                </a:solidFill>
                <a:latin typeface="Segoe Sans Text Light" pitchFamily="2" charset="0"/>
                <a:cs typeface="Segoe Sans Text Light" pitchFamily="2" charset="0"/>
              </a:rPr>
              <a:t>Confidencial da Microsoft: somente uso da Microsoft e de parceiros</a:t>
            </a:r>
            <a:endParaRPr lang="en-US" sz="900" dirty="0">
              <a:solidFill>
                <a:schemeClr val="bg1"/>
              </a:solidFill>
              <a:latin typeface="Segoe Sans Text Light" pitchFamily="2" charset="0"/>
              <a:cs typeface="Segoe Sans Text Light" pitchFamily="2" charset="0"/>
            </a:endParaRPr>
          </a:p>
        </p:txBody>
      </p:sp>
      <p:sp>
        <p:nvSpPr>
          <p:cNvPr id="42" name="Footer Placeholder 4">
            <a:extLst>
              <a:ext uri="{FF2B5EF4-FFF2-40B4-BE49-F238E27FC236}">
                <a16:creationId xmlns:a16="http://schemas.microsoft.com/office/drawing/2014/main" id="{4577CEBF-653B-3421-A160-696C2C764825}"/>
              </a:ext>
            </a:extLst>
          </p:cNvPr>
          <p:cNvSpPr>
            <a:spLocks noGrp="1"/>
          </p:cNvSpPr>
          <p:nvPr>
            <p:ph type="ftr" sz="quarter" idx="24"/>
          </p:nvPr>
        </p:nvSpPr>
        <p:spPr>
          <a:xfrm>
            <a:off x="918725" y="6508260"/>
            <a:ext cx="2078736" cy="365125"/>
          </a:xfrm>
        </p:spPr>
        <p:txBody>
          <a:bodyPr/>
          <a:lstStyle/>
          <a:p>
            <a:r>
              <a:rPr lang="en-US" dirty="0"/>
              <a:t>Microsoft Fabric</a:t>
            </a:r>
          </a:p>
        </p:txBody>
      </p:sp>
      <p:sp>
        <p:nvSpPr>
          <p:cNvPr id="43" name="Slide Number Placeholder 5">
            <a:extLst>
              <a:ext uri="{FF2B5EF4-FFF2-40B4-BE49-F238E27FC236}">
                <a16:creationId xmlns:a16="http://schemas.microsoft.com/office/drawing/2014/main" id="{45549917-BBF6-2FEE-8409-DE4DF1C426D0}"/>
              </a:ext>
            </a:extLst>
          </p:cNvPr>
          <p:cNvSpPr>
            <a:spLocks noGrp="1"/>
          </p:cNvSpPr>
          <p:nvPr>
            <p:ph type="sldNum" sz="quarter" idx="25"/>
          </p:nvPr>
        </p:nvSpPr>
        <p:spPr>
          <a:xfrm>
            <a:off x="519437" y="6508260"/>
            <a:ext cx="399288" cy="365125"/>
          </a:xfrm>
        </p:spPr>
        <p:txBody>
          <a:bodyPr/>
          <a:lstStyle/>
          <a:p>
            <a:fld id="{B1356FBF-028C-F74E-A7B4-9B8ED246DD1B}" type="slidenum">
              <a:rPr lang="en-US" smtClean="0"/>
              <a:pPr/>
              <a:t>8</a:t>
            </a:fld>
            <a:endParaRPr lang="en-US"/>
          </a:p>
        </p:txBody>
      </p:sp>
    </p:spTree>
    <p:extLst>
      <p:ext uri="{BB962C8B-B14F-4D97-AF65-F5344CB8AC3E}">
        <p14:creationId xmlns:p14="http://schemas.microsoft.com/office/powerpoint/2010/main" val="2236792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DB0CE9C-1DB3-335A-6494-9F13A7875DF3}"/>
              </a:ext>
            </a:extLst>
          </p:cNvPr>
          <p:cNvSpPr>
            <a:spLocks noGrp="1"/>
          </p:cNvSpPr>
          <p:nvPr>
            <p:ph type="subTitle" idx="1"/>
          </p:nvPr>
        </p:nvSpPr>
        <p:spPr>
          <a:xfrm>
            <a:off x="327042" y="333252"/>
            <a:ext cx="10847430" cy="365126"/>
          </a:xfrm>
        </p:spPr>
        <p:txBody>
          <a:bodyPr/>
          <a:lstStyle/>
          <a:p>
            <a:r>
              <a:rPr lang="pt-BR" dirty="0"/>
              <a:t>Tudo é possível com o Microsoft </a:t>
            </a:r>
            <a:r>
              <a:rPr lang="pt-BR" dirty="0" err="1"/>
              <a:t>Fabric</a:t>
            </a:r>
            <a:endParaRPr lang="es-EC" dirty="0"/>
          </a:p>
        </p:txBody>
      </p:sp>
      <p:sp>
        <p:nvSpPr>
          <p:cNvPr id="4" name="Text Placeholder 3">
            <a:extLst>
              <a:ext uri="{FF2B5EF4-FFF2-40B4-BE49-F238E27FC236}">
                <a16:creationId xmlns:a16="http://schemas.microsoft.com/office/drawing/2014/main" id="{7DB0465B-BAA1-4E4B-E057-F0E315972B6A}"/>
              </a:ext>
            </a:extLst>
          </p:cNvPr>
          <p:cNvSpPr>
            <a:spLocks noGrp="1"/>
          </p:cNvSpPr>
          <p:nvPr>
            <p:ph type="body" sz="quarter" idx="23"/>
          </p:nvPr>
        </p:nvSpPr>
        <p:spPr>
          <a:xfrm>
            <a:off x="289790" y="29322"/>
            <a:ext cx="11662471" cy="517642"/>
          </a:xfrm>
        </p:spPr>
        <p:txBody>
          <a:bodyPr>
            <a:normAutofit fontScale="70000" lnSpcReduction="20000"/>
          </a:bodyPr>
          <a:lstStyle/>
          <a:p>
            <a:r>
              <a:rPr lang="pt-BR" dirty="0"/>
              <a:t>Inteligência de Negócios | Cinco coisas que o Tableau, o </a:t>
            </a:r>
            <a:r>
              <a:rPr lang="pt-BR" dirty="0" err="1"/>
              <a:t>Looker</a:t>
            </a:r>
            <a:r>
              <a:rPr lang="pt-BR" dirty="0"/>
              <a:t> e o </a:t>
            </a:r>
            <a:r>
              <a:rPr lang="pt-BR" dirty="0" err="1"/>
              <a:t>Qlik</a:t>
            </a:r>
            <a:r>
              <a:rPr lang="pt-BR" dirty="0"/>
              <a:t> não podem fazer</a:t>
            </a:r>
            <a:endParaRPr lang="es-EC" dirty="0"/>
          </a:p>
        </p:txBody>
      </p:sp>
      <p:sp>
        <p:nvSpPr>
          <p:cNvPr id="3" name="Rectangle 2">
            <a:extLst>
              <a:ext uri="{FF2B5EF4-FFF2-40B4-BE49-F238E27FC236}">
                <a16:creationId xmlns:a16="http://schemas.microsoft.com/office/drawing/2014/main" id="{592A35CD-00E6-BBC5-C00E-F46D67D18C70}"/>
              </a:ext>
            </a:extLst>
          </p:cNvPr>
          <p:cNvSpPr/>
          <p:nvPr/>
        </p:nvSpPr>
        <p:spPr bwMode="auto">
          <a:xfrm>
            <a:off x="5000472" y="1790096"/>
            <a:ext cx="2267993" cy="5038582"/>
          </a:xfrm>
          <a:prstGeom prst="rect">
            <a:avLst/>
          </a:prstGeom>
          <a:solidFill>
            <a:schemeClr val="tx2">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7" tIns="71714" rIns="89642" bIns="71714" numCol="1" rtlCol="0" anchor="t" anchorCtr="0" compatLnSpc="1">
            <a:prstTxWarp prst="textNoShape">
              <a:avLst/>
            </a:prstTxWarp>
            <a:noAutofit/>
          </a:bodyPr>
          <a:lstStyle/>
          <a:p>
            <a:pPr marL="171450" lvl="0" indent="-171450">
              <a:spcBef>
                <a:spcPts val="600"/>
              </a:spcBef>
              <a:buFont typeface="Arial" panose="020B0604020202020204" pitchFamily="34" charset="0"/>
              <a:buChar char="•"/>
              <a:defRPr/>
            </a:pPr>
            <a:r>
              <a:rPr lang="pt-BR" sz="1050" kern="0" dirty="0">
                <a:solidFill>
                  <a:schemeClr val="bg1"/>
                </a:solidFill>
                <a:latin typeface="Segoe UI Semilight"/>
                <a:cs typeface="Calibri"/>
              </a:rPr>
              <a:t>A integração </a:t>
            </a:r>
            <a:r>
              <a:rPr lang="pt-BR" sz="1050" kern="0" dirty="0" err="1">
                <a:solidFill>
                  <a:schemeClr val="bg1"/>
                </a:solidFill>
                <a:latin typeface="Segoe UI Semilight"/>
                <a:cs typeface="Calibri"/>
              </a:rPr>
              <a:t>Fabric</a:t>
            </a:r>
            <a:r>
              <a:rPr lang="pt-BR" sz="1050" kern="0" dirty="0">
                <a:solidFill>
                  <a:schemeClr val="bg1"/>
                </a:solidFill>
                <a:latin typeface="Segoe UI Semilight"/>
                <a:cs typeface="Calibri"/>
              </a:rPr>
              <a:t> + Power BI é alimentada pelo </a:t>
            </a:r>
            <a:r>
              <a:rPr lang="pt-BR" sz="1050" kern="0" dirty="0" err="1">
                <a:solidFill>
                  <a:schemeClr val="bg1"/>
                </a:solidFill>
                <a:latin typeface="Segoe UI Semilight"/>
                <a:cs typeface="Calibri"/>
              </a:rPr>
              <a:t>OneLake</a:t>
            </a:r>
            <a:r>
              <a:rPr lang="pt-BR" sz="1050" kern="0" dirty="0">
                <a:solidFill>
                  <a:schemeClr val="bg1"/>
                </a:solidFill>
                <a:latin typeface="Segoe UI Semilight"/>
                <a:cs typeface="Calibri"/>
              </a:rPr>
              <a:t>, que reúne dados de várias nuvens em um data </a:t>
            </a:r>
            <a:r>
              <a:rPr lang="pt-BR" sz="1050" kern="0" dirty="0" err="1">
                <a:solidFill>
                  <a:schemeClr val="bg1"/>
                </a:solidFill>
                <a:latin typeface="Segoe UI Semilight"/>
                <a:cs typeface="Calibri"/>
              </a:rPr>
              <a:t>lake</a:t>
            </a:r>
            <a:r>
              <a:rPr lang="pt-BR" sz="1050" kern="0" dirty="0">
                <a:solidFill>
                  <a:schemeClr val="bg1"/>
                </a:solidFill>
                <a:latin typeface="Segoe UI Semilight"/>
                <a:cs typeface="Calibri"/>
              </a:rPr>
              <a:t> unificado</a:t>
            </a:r>
            <a:r>
              <a:rPr lang="es-EC" sz="1050" kern="0" dirty="0">
                <a:solidFill>
                  <a:schemeClr val="bg1"/>
                </a:solidFill>
                <a:latin typeface="Segoe UI Semilight"/>
                <a:cs typeface="Calibri"/>
              </a:rPr>
              <a:t>.</a:t>
            </a:r>
            <a:endParaRPr kumimoji="0" lang="es-EC" sz="1050" b="0"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endParaRPr>
          </a:p>
          <a:p>
            <a:pPr marL="171450" lvl="0" indent="-171450">
              <a:spcBef>
                <a:spcPts val="600"/>
              </a:spcBef>
              <a:buFont typeface="Arial" panose="020B0604020202020204" pitchFamily="34" charset="0"/>
              <a:buChar char="•"/>
              <a:defRPr/>
            </a:pPr>
            <a:r>
              <a:rPr lang="pt-BR" sz="1050" kern="0" dirty="0">
                <a:solidFill>
                  <a:schemeClr val="bg1"/>
                </a:solidFill>
                <a:latin typeface="Segoe UI Semilight"/>
                <a:cs typeface="Calibri"/>
              </a:rPr>
              <a:t>O Power BI se destaca por sua impressionante variedade de conectores de fonte de dados 180+, que incentivam o acesso, a transformação e a visualização de dados em um amplo espectro de plataformas, bancos de dados, serviços de nuvem e aplicativos</a:t>
            </a:r>
            <a:r>
              <a:rPr lang="es-EC" sz="1050" kern="0" dirty="0">
                <a:solidFill>
                  <a:schemeClr val="bg1"/>
                </a:solidFill>
                <a:latin typeface="Segoe UI Semilight"/>
                <a:cs typeface="Calibri"/>
              </a:rPr>
              <a:t>.</a:t>
            </a:r>
          </a:p>
          <a:p>
            <a:pPr marL="171450" lvl="0" indent="-171450">
              <a:spcBef>
                <a:spcPts val="600"/>
              </a:spcBef>
              <a:buFont typeface="Arial" panose="020B0604020202020204" pitchFamily="34" charset="0"/>
              <a:buChar char="•"/>
              <a:defRPr/>
            </a:pPr>
            <a:r>
              <a:rPr lang="pt-BR" sz="1050" kern="0" dirty="0">
                <a:solidFill>
                  <a:schemeClr val="bg1"/>
                </a:solidFill>
                <a:latin typeface="Segoe UI Semilight"/>
                <a:cs typeface="Calibri"/>
              </a:rPr>
              <a:t>Por outro lado, a oferta de conectores 60+ da </a:t>
            </a:r>
            <a:r>
              <a:rPr lang="pt-BR" sz="1050" kern="0" dirty="0" err="1">
                <a:solidFill>
                  <a:schemeClr val="bg1"/>
                </a:solidFill>
                <a:latin typeface="Segoe UI Semilight"/>
                <a:cs typeface="Calibri"/>
              </a:rPr>
              <a:t>Qlik</a:t>
            </a:r>
            <a:r>
              <a:rPr lang="pt-BR" sz="1050" kern="0" dirty="0">
                <a:solidFill>
                  <a:schemeClr val="bg1"/>
                </a:solidFill>
                <a:latin typeface="Segoe UI Semilight"/>
                <a:cs typeface="Calibri"/>
              </a:rPr>
              <a:t> e o suporte do Tableau para conectores 90+ ficam aquém, o que pode limitar a flexibilidade e a amplitude das opções de integração e análise de dados</a:t>
            </a:r>
            <a:r>
              <a:rPr lang="es-EC" sz="1050" dirty="0">
                <a:solidFill>
                  <a:schemeClr val="bg1"/>
                </a:solidFill>
                <a:latin typeface="Segoe UI"/>
                <a:cs typeface="Segoe UI" panose="020B0502040204020203" pitchFamily="34" charset="0"/>
              </a:rPr>
              <a:t>.</a:t>
            </a:r>
            <a:endParaRPr kumimoji="0" lang="es-EC" sz="1050" b="0" i="0" u="none" strike="noStrike" kern="1200" cap="none" spc="0" normalizeH="0" baseline="0" noProof="0" dirty="0">
              <a:ln>
                <a:noFill/>
              </a:ln>
              <a:solidFill>
                <a:schemeClr val="bg1"/>
              </a:solidFill>
              <a:effectLst/>
              <a:uLnTx/>
              <a:uFillTx/>
              <a:latin typeface="Segoe UI"/>
              <a:ea typeface="+mn-ea"/>
              <a:cs typeface="Segoe UI" panose="020B0502040204020203" pitchFamily="34" charset="0"/>
            </a:endParaRPr>
          </a:p>
        </p:txBody>
      </p:sp>
      <p:sp>
        <p:nvSpPr>
          <p:cNvPr id="7" name="Rectangle 6">
            <a:extLst>
              <a:ext uri="{FF2B5EF4-FFF2-40B4-BE49-F238E27FC236}">
                <a16:creationId xmlns:a16="http://schemas.microsoft.com/office/drawing/2014/main" id="{959D0926-976C-98D9-484F-7C15922FA344}"/>
              </a:ext>
            </a:extLst>
          </p:cNvPr>
          <p:cNvSpPr/>
          <p:nvPr/>
        </p:nvSpPr>
        <p:spPr bwMode="auto">
          <a:xfrm>
            <a:off x="5000473" y="752812"/>
            <a:ext cx="2267993" cy="1037284"/>
          </a:xfrm>
          <a:prstGeom prst="rect">
            <a:avLst/>
          </a:prstGeom>
          <a:solidFill>
            <a:schemeClr val="tx1"/>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89642" tIns="44821" rIns="89642" bIns="71714" numCol="1" rtlCol="0" anchor="ctr" anchorCtr="0" compatLnSpc="1">
            <a:prstTxWarp prst="textNoShape">
              <a:avLst/>
            </a:prstTxWarp>
            <a:noAutofit/>
          </a:bodyPr>
          <a:lstStyle/>
          <a:p>
            <a:pPr lvl="0" algn="ctr" defTabSz="914192">
              <a:spcAft>
                <a:spcPts val="575"/>
              </a:spcAft>
              <a:defRPr/>
            </a:pPr>
            <a:r>
              <a:rPr lang="pt-BR" sz="1400" kern="0" dirty="0">
                <a:solidFill>
                  <a:srgbClr val="FFFFFF"/>
                </a:solidFill>
                <a:latin typeface="Segoe UI Semibold"/>
                <a:cs typeface="Segoe UI Semibold"/>
              </a:rPr>
              <a:t>Habilite uma ampla variedade de fontes de dados</a:t>
            </a:r>
            <a:endParaRPr kumimoji="0" lang="es-EC" sz="1400" b="0" i="0" u="none" strike="noStrike" kern="0" cap="none" spc="0" normalizeH="0" baseline="0" noProof="0" dirty="0">
              <a:ln>
                <a:noFill/>
              </a:ln>
              <a:solidFill>
                <a:srgbClr val="FFFFFF"/>
              </a:solidFill>
              <a:effectLst/>
              <a:uLnTx/>
              <a:uFillTx/>
              <a:latin typeface="Segoe UI Semibold"/>
              <a:cs typeface="Segoe UI Semibold"/>
            </a:endParaRPr>
          </a:p>
        </p:txBody>
      </p:sp>
      <p:sp>
        <p:nvSpPr>
          <p:cNvPr id="8" name="Rectangle 7">
            <a:extLst>
              <a:ext uri="{FF2B5EF4-FFF2-40B4-BE49-F238E27FC236}">
                <a16:creationId xmlns:a16="http://schemas.microsoft.com/office/drawing/2014/main" id="{01319960-79D2-7B89-2948-FCA776A3E4FF}"/>
              </a:ext>
              <a:ext uri="{C183D7F6-B498-43B3-948B-1728B52AA6E4}">
                <adec:decorative xmlns:adec="http://schemas.microsoft.com/office/drawing/2017/decorative" val="1"/>
              </a:ext>
            </a:extLst>
          </p:cNvPr>
          <p:cNvSpPr/>
          <p:nvPr/>
        </p:nvSpPr>
        <p:spPr>
          <a:xfrm>
            <a:off x="5000472" y="1727459"/>
            <a:ext cx="2267993" cy="62637"/>
          </a:xfrm>
          <a:prstGeom prst="rect">
            <a:avLst/>
          </a:prstGeom>
          <a:solidFill>
            <a:schemeClr val="tx1"/>
          </a:solidFill>
        </p:spPr>
        <p:txBody>
          <a:bodyPr wrap="square"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s-EC" sz="1600" b="0" i="0" u="none" strike="noStrike" kern="1200" cap="none" spc="0" normalizeH="0" baseline="0" noProof="0" dirty="0">
              <a:ln>
                <a:noFill/>
              </a:ln>
              <a:solidFill>
                <a:srgbClr val="FFFFFF"/>
              </a:solidFill>
              <a:effectLst/>
              <a:uLnTx/>
              <a:uFillTx/>
              <a:latin typeface="Segoe UI"/>
              <a:ea typeface="+mn-ea"/>
              <a:cs typeface="Segoe UI Light"/>
            </a:endParaRPr>
          </a:p>
        </p:txBody>
      </p:sp>
      <p:sp>
        <p:nvSpPr>
          <p:cNvPr id="9" name="Rectangle 8">
            <a:extLst>
              <a:ext uri="{FF2B5EF4-FFF2-40B4-BE49-F238E27FC236}">
                <a16:creationId xmlns:a16="http://schemas.microsoft.com/office/drawing/2014/main" id="{FA29B1DE-EB2A-9394-4D73-75C6FE95F65D}"/>
              </a:ext>
              <a:ext uri="{C183D7F6-B498-43B3-948B-1728B52AA6E4}">
                <adec:decorative xmlns:adec="http://schemas.microsoft.com/office/drawing/2017/decorative" val="1"/>
              </a:ext>
            </a:extLst>
          </p:cNvPr>
          <p:cNvSpPr/>
          <p:nvPr/>
        </p:nvSpPr>
        <p:spPr>
          <a:xfrm>
            <a:off x="5000466" y="1727460"/>
            <a:ext cx="2267993" cy="62638"/>
          </a:xfrm>
          <a:prstGeom prst="rect">
            <a:avLst/>
          </a:prstGeom>
          <a:solidFill>
            <a:schemeClr val="tx1"/>
          </a:solidFill>
        </p:spPr>
        <p:txBody>
          <a:bodyPr wrap="square"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s-EC" sz="1600" b="0" i="0" u="none" strike="noStrike" kern="1200" cap="none" spc="0" normalizeH="0" baseline="0" noProof="0" dirty="0">
              <a:ln>
                <a:noFill/>
              </a:ln>
              <a:solidFill>
                <a:srgbClr val="FFFFFF"/>
              </a:solidFill>
              <a:effectLst/>
              <a:uLnTx/>
              <a:uFillTx/>
              <a:latin typeface="Segoe UI"/>
              <a:ea typeface="+mn-ea"/>
              <a:cs typeface="Segoe UI Light"/>
            </a:endParaRPr>
          </a:p>
        </p:txBody>
      </p:sp>
      <p:sp>
        <p:nvSpPr>
          <p:cNvPr id="16" name="Rectangle 15">
            <a:extLst>
              <a:ext uri="{FF2B5EF4-FFF2-40B4-BE49-F238E27FC236}">
                <a16:creationId xmlns:a16="http://schemas.microsoft.com/office/drawing/2014/main" id="{E2FE633A-9F81-09B1-2690-0ED6BAECDB01}"/>
              </a:ext>
            </a:extLst>
          </p:cNvPr>
          <p:cNvSpPr/>
          <p:nvPr/>
        </p:nvSpPr>
        <p:spPr bwMode="auto">
          <a:xfrm>
            <a:off x="7342341" y="1790096"/>
            <a:ext cx="2267994" cy="5038582"/>
          </a:xfrm>
          <a:prstGeom prst="rect">
            <a:avLst/>
          </a:prstGeom>
          <a:solidFill>
            <a:schemeClr val="tx2">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7" tIns="71714" rIns="89642" bIns="71714" numCol="1" rtlCol="0" anchor="t" anchorCtr="0" compatLnSpc="1">
            <a:prstTxWarp prst="textNoShape">
              <a:avLst/>
            </a:prstTxWarp>
            <a:noAutofit/>
          </a:bodyPr>
          <a:lstStyle/>
          <a:p>
            <a:pPr marL="171450" lvl="0" indent="-171450" defTabSz="896043">
              <a:spcBef>
                <a:spcPts val="600"/>
              </a:spcBef>
              <a:buFont typeface="Arial" panose="020B0604020202020204" pitchFamily="34" charset="0"/>
              <a:buChar char="•"/>
              <a:defRPr/>
            </a:pPr>
            <a:r>
              <a:rPr lang="pt-BR" sz="1050" dirty="0">
                <a:solidFill>
                  <a:schemeClr val="bg1"/>
                </a:solidFill>
                <a:latin typeface="Segoe UI"/>
                <a:cs typeface="Segoe UI" panose="020B0502040204020203" pitchFamily="34" charset="0"/>
              </a:rPr>
              <a:t>O Power BI no </a:t>
            </a:r>
            <a:r>
              <a:rPr lang="pt-BR" sz="1050" dirty="0" err="1">
                <a:solidFill>
                  <a:schemeClr val="bg1"/>
                </a:solidFill>
                <a:latin typeface="Segoe UI"/>
                <a:cs typeface="Segoe UI" panose="020B0502040204020203" pitchFamily="34" charset="0"/>
              </a:rPr>
              <a:t>Fabric</a:t>
            </a:r>
            <a:r>
              <a:rPr lang="pt-BR" sz="1050" dirty="0">
                <a:solidFill>
                  <a:schemeClr val="bg1"/>
                </a:solidFill>
                <a:latin typeface="Segoe UI"/>
                <a:cs typeface="Segoe UI" panose="020B0502040204020203" pitchFamily="34" charset="0"/>
              </a:rPr>
              <a:t> usa o modelo de capacidade unificado, o que significa que outras cargas de trabalho do </a:t>
            </a:r>
            <a:r>
              <a:rPr lang="pt-BR" sz="1050" dirty="0" err="1">
                <a:solidFill>
                  <a:schemeClr val="bg1"/>
                </a:solidFill>
                <a:latin typeface="Segoe UI"/>
                <a:cs typeface="Segoe UI" panose="020B0502040204020203" pitchFamily="34" charset="0"/>
              </a:rPr>
              <a:t>Fabric</a:t>
            </a:r>
            <a:r>
              <a:rPr lang="pt-BR" sz="1050" dirty="0">
                <a:solidFill>
                  <a:schemeClr val="bg1"/>
                </a:solidFill>
                <a:latin typeface="Segoe UI"/>
                <a:cs typeface="Segoe UI" panose="020B0502040204020203" pitchFamily="34" charset="0"/>
              </a:rPr>
              <a:t> podem usar a capacidade do Power BI Premium</a:t>
            </a:r>
            <a:r>
              <a:rPr lang="es-EC" sz="1050" dirty="0">
                <a:solidFill>
                  <a:schemeClr val="bg1"/>
                </a:solidFill>
                <a:latin typeface="Segoe UI"/>
                <a:cs typeface="Segoe UI" panose="020B0502040204020203" pitchFamily="34" charset="0"/>
              </a:rPr>
              <a:t>.</a:t>
            </a:r>
            <a:endParaRPr kumimoji="0" lang="es-EC" sz="1050" b="0" i="0" u="none" strike="noStrike" kern="1200" cap="none" spc="0" normalizeH="0" baseline="0" noProof="0" dirty="0">
              <a:ln>
                <a:noFill/>
              </a:ln>
              <a:solidFill>
                <a:schemeClr val="bg1"/>
              </a:solidFill>
              <a:effectLst/>
              <a:uLnTx/>
              <a:uFillTx/>
              <a:latin typeface="Segoe UI"/>
              <a:ea typeface="+mn-ea"/>
              <a:cs typeface="Segoe UI" panose="020B0502040204020203" pitchFamily="34" charset="0"/>
            </a:endParaRPr>
          </a:p>
          <a:p>
            <a:pPr marL="171450" indent="-171450" defTabSz="896043">
              <a:spcBef>
                <a:spcPts val="600"/>
              </a:spcBef>
              <a:buFont typeface="Arial" panose="020B0604020202020204" pitchFamily="34" charset="0"/>
              <a:buChar char="•"/>
              <a:defRPr/>
            </a:pPr>
            <a:r>
              <a:rPr lang="es-EC" sz="1050" err="1">
                <a:solidFill>
                  <a:schemeClr val="bg1"/>
                </a:solidFill>
                <a:latin typeface="Segoe UI"/>
                <a:cs typeface="Segoe UI"/>
              </a:rPr>
              <a:t>Tambem</a:t>
            </a:r>
            <a:r>
              <a:rPr lang="es-EC" sz="1050" dirty="0">
                <a:solidFill>
                  <a:schemeClr val="bg1"/>
                </a:solidFill>
                <a:latin typeface="Segoe UI"/>
                <a:cs typeface="Segoe UI"/>
              </a:rPr>
              <a:t> aparece como una </a:t>
            </a:r>
            <a:r>
              <a:rPr lang="es-EC" sz="1050" err="1">
                <a:solidFill>
                  <a:schemeClr val="bg1"/>
                </a:solidFill>
                <a:latin typeface="Segoe UI"/>
                <a:cs typeface="Segoe UI"/>
              </a:rPr>
              <a:t>solu</a:t>
            </a:r>
            <a:r>
              <a:rPr lang="es-EC" sz="1100" err="1">
                <a:solidFill>
                  <a:schemeClr val="bg1"/>
                </a:solidFill>
                <a:latin typeface="Calibri"/>
                <a:cs typeface="Calibri"/>
              </a:rPr>
              <a:t>ção</a:t>
            </a:r>
            <a:r>
              <a:rPr lang="es-EC" sz="1050" dirty="0">
                <a:solidFill>
                  <a:schemeClr val="bg1"/>
                </a:solidFill>
                <a:latin typeface="Segoe UI"/>
                <a:cs typeface="Segoe UI"/>
              </a:rPr>
              <a:t> relativamente </a:t>
            </a:r>
            <a:r>
              <a:rPr lang="es-EC" sz="1050" dirty="0" err="1">
                <a:solidFill>
                  <a:schemeClr val="bg1"/>
                </a:solidFill>
                <a:latin typeface="Segoe UI"/>
                <a:cs typeface="Segoe UI"/>
              </a:rPr>
              <a:t>asequível</a:t>
            </a:r>
            <a:r>
              <a:rPr lang="es-EC" sz="1050" dirty="0">
                <a:solidFill>
                  <a:schemeClr val="bg1"/>
                </a:solidFill>
                <a:latin typeface="Segoe UI"/>
                <a:cs typeface="Segoe UI"/>
              </a:rPr>
              <a:t> em </a:t>
            </a:r>
            <a:r>
              <a:rPr lang="es-EC" sz="1050" dirty="0" err="1">
                <a:solidFill>
                  <a:schemeClr val="bg1"/>
                </a:solidFill>
                <a:latin typeface="Segoe UI"/>
                <a:cs typeface="Segoe UI"/>
              </a:rPr>
              <a:t>compara</a:t>
            </a:r>
            <a:r>
              <a:rPr lang="es-EC" sz="1100" dirty="0" err="1">
                <a:solidFill>
                  <a:schemeClr val="bg1"/>
                </a:solidFill>
                <a:latin typeface="Calibri"/>
                <a:cs typeface="Calibri"/>
              </a:rPr>
              <a:t>ção</a:t>
            </a:r>
            <a:r>
              <a:rPr lang="es-EC" sz="1050" dirty="0">
                <a:solidFill>
                  <a:schemeClr val="bg1"/>
                </a:solidFill>
                <a:latin typeface="Segoe UI"/>
                <a:cs typeface="Segoe UI"/>
              </a:rPr>
              <a:t> </a:t>
            </a:r>
            <a:r>
              <a:rPr lang="es-EC" sz="1050" dirty="0" err="1">
                <a:solidFill>
                  <a:schemeClr val="bg1"/>
                </a:solidFill>
                <a:latin typeface="Segoe UI"/>
                <a:cs typeface="Segoe UI"/>
              </a:rPr>
              <a:t>com</a:t>
            </a:r>
            <a:r>
              <a:rPr lang="es-EC" sz="1050" dirty="0">
                <a:solidFill>
                  <a:schemeClr val="bg1"/>
                </a:solidFill>
                <a:latin typeface="Segoe UI"/>
                <a:cs typeface="Segoe UI"/>
              </a:rPr>
              <a:t> </a:t>
            </a:r>
            <a:r>
              <a:rPr lang="es-EC" sz="1050" dirty="0" err="1">
                <a:solidFill>
                  <a:schemeClr val="bg1"/>
                </a:solidFill>
                <a:latin typeface="Segoe UI"/>
                <a:cs typeface="Segoe UI"/>
              </a:rPr>
              <a:t>outras</a:t>
            </a:r>
            <a:r>
              <a:rPr lang="es-EC" sz="1050">
                <a:solidFill>
                  <a:schemeClr val="bg1"/>
                </a:solidFill>
                <a:latin typeface="Segoe UI"/>
                <a:cs typeface="Segoe UI"/>
              </a:rPr>
              <a:t> ferramentas de BI.</a:t>
            </a:r>
            <a:endParaRPr lang="es-EC" sz="1050" b="0" i="0" u="none" strike="noStrike" kern="1200" cap="none" spc="0" normalizeH="0" baseline="0" noProof="0">
              <a:ln>
                <a:noFill/>
              </a:ln>
              <a:solidFill>
                <a:schemeClr val="bg1"/>
              </a:solidFill>
              <a:effectLst/>
              <a:uLnTx/>
              <a:uFillTx/>
              <a:latin typeface="Segoe UI"/>
              <a:cs typeface="Segoe UI"/>
            </a:endParaRPr>
          </a:p>
          <a:p>
            <a:pPr marL="171450" indent="-171450" defTabSz="896043">
              <a:spcBef>
                <a:spcPts val="600"/>
              </a:spcBef>
              <a:buFont typeface="Arial" panose="020B0604020202020204" pitchFamily="34" charset="0"/>
              <a:buChar char="•"/>
              <a:defRPr/>
            </a:pPr>
            <a:r>
              <a:rPr lang="es-EC" sz="1050" dirty="0">
                <a:solidFill>
                  <a:schemeClr val="bg1"/>
                </a:solidFill>
                <a:latin typeface="Segoe UI"/>
                <a:cs typeface="Segoe UI"/>
              </a:rPr>
              <a:t>O </a:t>
            </a:r>
            <a:r>
              <a:rPr lang="es-EC" sz="1050" err="1">
                <a:solidFill>
                  <a:schemeClr val="bg1"/>
                </a:solidFill>
                <a:latin typeface="Segoe UI"/>
                <a:cs typeface="Segoe UI"/>
              </a:rPr>
              <a:t>custo</a:t>
            </a:r>
            <a:r>
              <a:rPr lang="es-EC" sz="1050" dirty="0">
                <a:solidFill>
                  <a:schemeClr val="bg1"/>
                </a:solidFill>
                <a:latin typeface="Segoe UI"/>
                <a:cs typeface="Segoe UI"/>
              </a:rPr>
              <a:t> da </a:t>
            </a:r>
            <a:r>
              <a:rPr lang="es-EC" sz="1050" err="1">
                <a:solidFill>
                  <a:schemeClr val="bg1"/>
                </a:solidFill>
                <a:latin typeface="Segoe UI"/>
                <a:cs typeface="Segoe UI"/>
              </a:rPr>
              <a:t>licença</a:t>
            </a:r>
            <a:r>
              <a:rPr lang="es-EC" sz="1050" dirty="0">
                <a:solidFill>
                  <a:schemeClr val="bg1"/>
                </a:solidFill>
                <a:latin typeface="Segoe UI"/>
                <a:cs typeface="Segoe UI"/>
              </a:rPr>
              <a:t> do </a:t>
            </a:r>
            <a:r>
              <a:rPr lang="es-EC" sz="1050" err="1">
                <a:solidFill>
                  <a:schemeClr val="bg1"/>
                </a:solidFill>
                <a:latin typeface="Segoe UI"/>
                <a:cs typeface="Segoe UI"/>
              </a:rPr>
              <a:t>Tableau</a:t>
            </a:r>
            <a:r>
              <a:rPr lang="es-EC" sz="1050" dirty="0">
                <a:solidFill>
                  <a:schemeClr val="bg1"/>
                </a:solidFill>
                <a:latin typeface="Segoe UI"/>
                <a:cs typeface="Segoe UI"/>
              </a:rPr>
              <a:t> é o </a:t>
            </a:r>
            <a:r>
              <a:rPr lang="es-EC" sz="1050" err="1">
                <a:solidFill>
                  <a:schemeClr val="bg1"/>
                </a:solidFill>
                <a:latin typeface="Segoe UI"/>
                <a:cs typeface="Segoe UI"/>
              </a:rPr>
              <a:t>maior</a:t>
            </a:r>
            <a:r>
              <a:rPr lang="es-EC" sz="1050" dirty="0">
                <a:solidFill>
                  <a:schemeClr val="bg1"/>
                </a:solidFill>
                <a:latin typeface="Segoe UI"/>
                <a:cs typeface="Segoe UI"/>
              </a:rPr>
              <a:t> e </a:t>
            </a:r>
            <a:r>
              <a:rPr lang="es-EC" sz="1050" err="1">
                <a:solidFill>
                  <a:schemeClr val="bg1"/>
                </a:solidFill>
                <a:latin typeface="Segoe UI"/>
                <a:cs typeface="Segoe UI"/>
              </a:rPr>
              <a:t>precisam</a:t>
            </a:r>
            <a:r>
              <a:rPr lang="es-EC" sz="1050" dirty="0">
                <a:solidFill>
                  <a:schemeClr val="bg1"/>
                </a:solidFill>
                <a:latin typeface="Segoe UI"/>
                <a:cs typeface="Segoe UI"/>
              </a:rPr>
              <a:t>-se </a:t>
            </a:r>
            <a:r>
              <a:rPr lang="es-EC" sz="1050" err="1">
                <a:solidFill>
                  <a:schemeClr val="bg1"/>
                </a:solidFill>
                <a:latin typeface="Segoe UI"/>
                <a:cs typeface="Segoe UI"/>
              </a:rPr>
              <a:t>taxas</a:t>
            </a:r>
            <a:r>
              <a:rPr lang="es-EC" sz="1050" dirty="0">
                <a:solidFill>
                  <a:schemeClr val="bg1"/>
                </a:solidFill>
                <a:latin typeface="Segoe UI"/>
                <a:cs typeface="Segoe UI"/>
              </a:rPr>
              <a:t> </a:t>
            </a:r>
            <a:r>
              <a:rPr lang="es-EC" sz="1050" err="1">
                <a:solidFill>
                  <a:schemeClr val="bg1"/>
                </a:solidFill>
                <a:latin typeface="Segoe UI"/>
                <a:cs typeface="Segoe UI"/>
              </a:rPr>
              <a:t>adicionais</a:t>
            </a:r>
            <a:r>
              <a:rPr lang="es-EC" sz="1050">
                <a:solidFill>
                  <a:schemeClr val="bg1"/>
                </a:solidFill>
                <a:latin typeface="Segoe UI"/>
                <a:cs typeface="Segoe UI"/>
              </a:rPr>
              <a:t> para a </a:t>
            </a:r>
            <a:r>
              <a:rPr lang="es-EC" sz="1050">
                <a:solidFill>
                  <a:schemeClr val="bg1"/>
                </a:solidFill>
                <a:latin typeface="Segoe UI"/>
                <a:ea typeface="+mn-lt"/>
                <a:cs typeface="Segoe UI"/>
              </a:rPr>
              <a:t>administra</a:t>
            </a:r>
            <a:r>
              <a:rPr lang="es-EC" sz="1100">
                <a:solidFill>
                  <a:schemeClr val="bg1"/>
                </a:solidFill>
                <a:ea typeface="+mn-lt"/>
                <a:cs typeface="+mn-lt"/>
              </a:rPr>
              <a:t>ção</a:t>
            </a:r>
            <a:r>
              <a:rPr lang="es-EC" sz="1100">
                <a:solidFill>
                  <a:schemeClr val="bg1"/>
                </a:solidFill>
                <a:latin typeface="Calibri"/>
                <a:cs typeface="Calibri"/>
              </a:rPr>
              <a:t> </a:t>
            </a:r>
            <a:r>
              <a:rPr lang="es-EC" sz="1050">
                <a:solidFill>
                  <a:schemeClr val="bg1"/>
                </a:solidFill>
                <a:latin typeface="Segoe UI"/>
                <a:cs typeface="Segoe UI"/>
              </a:rPr>
              <a:t>de dados, </a:t>
            </a:r>
            <a:r>
              <a:rPr lang="es-EC" sz="1050" dirty="0">
                <a:solidFill>
                  <a:schemeClr val="bg1"/>
                </a:solidFill>
                <a:latin typeface="Segoe UI"/>
                <a:cs typeface="Segoe UI"/>
              </a:rPr>
              <a:t>de servidores e Einstein Discovery.</a:t>
            </a:r>
            <a:endParaRPr lang="es-EC" sz="1050" b="0" i="0" u="none" strike="noStrike" kern="1200" cap="none" spc="0" normalizeH="0" baseline="0" noProof="0" dirty="0">
              <a:ln>
                <a:noFill/>
              </a:ln>
              <a:solidFill>
                <a:schemeClr val="bg1"/>
              </a:solidFill>
              <a:effectLst/>
              <a:uLnTx/>
              <a:uFillTx/>
              <a:latin typeface="Segoe UI"/>
              <a:cs typeface="Segoe UI"/>
            </a:endParaRPr>
          </a:p>
          <a:p>
            <a:pPr marL="171450" indent="-171450" defTabSz="896043">
              <a:spcBef>
                <a:spcPts val="600"/>
              </a:spcBef>
              <a:buFont typeface="Arial" panose="020B0604020202020204" pitchFamily="34" charset="0"/>
              <a:buChar char="•"/>
              <a:defRPr/>
            </a:pPr>
            <a:r>
              <a:rPr lang="es-EC" sz="1050" dirty="0">
                <a:solidFill>
                  <a:schemeClr val="bg1"/>
                </a:solidFill>
                <a:latin typeface="Segoe UI"/>
                <a:cs typeface="Segoe UI"/>
              </a:rPr>
              <a:t>Os clientes </a:t>
            </a:r>
            <a:r>
              <a:rPr lang="es-EC" sz="1050" dirty="0" err="1">
                <a:solidFill>
                  <a:schemeClr val="bg1"/>
                </a:solidFill>
                <a:latin typeface="Segoe UI"/>
                <a:cs typeface="Segoe UI"/>
              </a:rPr>
              <a:t>destacam</a:t>
            </a:r>
            <a:r>
              <a:rPr lang="es-EC" sz="1050" dirty="0">
                <a:solidFill>
                  <a:schemeClr val="bg1"/>
                </a:solidFill>
                <a:latin typeface="Segoe UI"/>
                <a:cs typeface="Segoe UI"/>
              </a:rPr>
              <a:t> a </a:t>
            </a:r>
            <a:r>
              <a:rPr lang="es-EC" sz="1050" dirty="0" err="1">
                <a:solidFill>
                  <a:schemeClr val="bg1"/>
                </a:solidFill>
                <a:latin typeface="Segoe UI"/>
                <a:cs typeface="Segoe UI"/>
              </a:rPr>
              <a:t>Looker</a:t>
            </a:r>
            <a:r>
              <a:rPr lang="es-EC" sz="1050" dirty="0">
                <a:solidFill>
                  <a:schemeClr val="bg1"/>
                </a:solidFill>
                <a:latin typeface="Segoe UI"/>
                <a:cs typeface="Segoe UI"/>
              </a:rPr>
              <a:t> e </a:t>
            </a:r>
            <a:r>
              <a:rPr lang="es-EC" sz="1050" dirty="0" err="1">
                <a:solidFill>
                  <a:schemeClr val="bg1"/>
                </a:solidFill>
                <a:latin typeface="Segoe UI"/>
                <a:cs typeface="Segoe UI"/>
              </a:rPr>
              <a:t>Qlik</a:t>
            </a:r>
            <a:r>
              <a:rPr lang="es-EC" sz="1050" dirty="0">
                <a:solidFill>
                  <a:schemeClr val="bg1"/>
                </a:solidFill>
                <a:latin typeface="Segoe UI"/>
                <a:cs typeface="Segoe UI"/>
              </a:rPr>
              <a:t> </a:t>
            </a:r>
            <a:r>
              <a:rPr lang="es-EC" sz="1050" dirty="0" err="1">
                <a:solidFill>
                  <a:schemeClr val="bg1"/>
                </a:solidFill>
                <a:latin typeface="Segoe UI"/>
                <a:cs typeface="Segoe UI"/>
              </a:rPr>
              <a:t>Sense</a:t>
            </a:r>
            <a:r>
              <a:rPr lang="es-EC" sz="1050" dirty="0">
                <a:solidFill>
                  <a:schemeClr val="bg1"/>
                </a:solidFill>
                <a:latin typeface="Segoe UI"/>
                <a:cs typeface="Segoe UI"/>
              </a:rPr>
              <a:t> pelas </a:t>
            </a:r>
            <a:r>
              <a:rPr lang="es-EC" sz="1050" dirty="0" err="1">
                <a:solidFill>
                  <a:schemeClr val="bg1"/>
                </a:solidFill>
                <a:latin typeface="Segoe UI"/>
                <a:cs typeface="Segoe UI"/>
              </a:rPr>
              <a:t>suas</a:t>
            </a:r>
            <a:r>
              <a:rPr lang="es-EC" sz="1050" dirty="0">
                <a:solidFill>
                  <a:schemeClr val="bg1"/>
                </a:solidFill>
                <a:latin typeface="Segoe UI"/>
                <a:cs typeface="Segoe UI"/>
              </a:rPr>
              <a:t> intrincadas </a:t>
            </a:r>
            <a:r>
              <a:rPr lang="es-EC" sz="1050" dirty="0" err="1">
                <a:solidFill>
                  <a:schemeClr val="bg1"/>
                </a:solidFill>
                <a:latin typeface="Segoe UI"/>
                <a:cs typeface="Segoe UI"/>
              </a:rPr>
              <a:t>estruturas</a:t>
            </a:r>
            <a:r>
              <a:rPr lang="es-EC" sz="1050">
                <a:solidFill>
                  <a:schemeClr val="bg1"/>
                </a:solidFill>
                <a:latin typeface="Segoe UI"/>
                <a:cs typeface="Segoe UI"/>
              </a:rPr>
              <a:t> de preços.</a:t>
            </a:r>
            <a:endParaRPr lang="es-EC" sz="1050" b="0" i="0" u="none" strike="noStrike" kern="1200" cap="none" spc="0" normalizeH="0" baseline="0" noProof="0">
              <a:ln>
                <a:noFill/>
              </a:ln>
              <a:solidFill>
                <a:schemeClr val="bg1"/>
              </a:solidFill>
              <a:effectLst/>
              <a:uLnTx/>
              <a:uFillTx/>
              <a:latin typeface="Segoe UI"/>
              <a:cs typeface="Segoe UI"/>
            </a:endParaRPr>
          </a:p>
        </p:txBody>
      </p:sp>
      <p:sp>
        <p:nvSpPr>
          <p:cNvPr id="17" name="Rectangle 16">
            <a:extLst>
              <a:ext uri="{FF2B5EF4-FFF2-40B4-BE49-F238E27FC236}">
                <a16:creationId xmlns:a16="http://schemas.microsoft.com/office/drawing/2014/main" id="{F711A0B5-0A63-18D2-76DD-AB2D8ACDB718}"/>
              </a:ext>
            </a:extLst>
          </p:cNvPr>
          <p:cNvSpPr/>
          <p:nvPr/>
        </p:nvSpPr>
        <p:spPr bwMode="auto">
          <a:xfrm>
            <a:off x="7342340" y="752812"/>
            <a:ext cx="2267998" cy="1037284"/>
          </a:xfrm>
          <a:prstGeom prst="rect">
            <a:avLst/>
          </a:prstGeom>
          <a:solidFill>
            <a:schemeClr val="tx1"/>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89642" tIns="44821" rIns="89642" bIns="71714" numCol="1" rtlCol="0" anchor="ctr" anchorCtr="0" compatLnSpc="1">
            <a:prstTxWarp prst="textNoShape">
              <a:avLst/>
            </a:prstTxWarp>
            <a:noAutofit/>
          </a:bodyPr>
          <a:lstStyle/>
          <a:p>
            <a:pPr lvl="0" algn="ctr" defTabSz="914192">
              <a:spcAft>
                <a:spcPts val="575"/>
              </a:spcAft>
              <a:defRPr/>
            </a:pPr>
            <a:r>
              <a:rPr lang="pt-BR" sz="1400" kern="0" dirty="0">
                <a:solidFill>
                  <a:srgbClr val="FFFFFF"/>
                </a:solidFill>
                <a:latin typeface="Segoe UI Semibold" panose="020B0702040204020203" pitchFamily="34" charset="0"/>
                <a:cs typeface="Segoe UI Semibold" panose="020B0702040204020203" pitchFamily="34" charset="0"/>
              </a:rPr>
              <a:t>Forneça um modelo de preços fácil de entender</a:t>
            </a:r>
            <a:endParaRPr kumimoji="0" lang="es-EC" sz="14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8" name="Rectangle 17">
            <a:extLst>
              <a:ext uri="{FF2B5EF4-FFF2-40B4-BE49-F238E27FC236}">
                <a16:creationId xmlns:a16="http://schemas.microsoft.com/office/drawing/2014/main" id="{2DE1E2F9-6EC7-D254-F126-7B0621EDED48}"/>
              </a:ext>
              <a:ext uri="{C183D7F6-B498-43B3-948B-1728B52AA6E4}">
                <adec:decorative xmlns:adec="http://schemas.microsoft.com/office/drawing/2017/decorative" val="1"/>
              </a:ext>
            </a:extLst>
          </p:cNvPr>
          <p:cNvSpPr/>
          <p:nvPr/>
        </p:nvSpPr>
        <p:spPr>
          <a:xfrm>
            <a:off x="7342339" y="1727459"/>
            <a:ext cx="2267998" cy="62637"/>
          </a:xfrm>
          <a:prstGeom prst="rect">
            <a:avLst/>
          </a:prstGeom>
          <a:solidFill>
            <a:schemeClr val="tx1"/>
          </a:solidFill>
        </p:spPr>
        <p:txBody>
          <a:bodyPr wrap="square"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s-EC" sz="1600" b="0" i="0" u="none" strike="noStrike" kern="1200" cap="none" spc="0" normalizeH="0" baseline="0" noProof="0" dirty="0">
              <a:ln>
                <a:noFill/>
              </a:ln>
              <a:solidFill>
                <a:srgbClr val="FFFFFF"/>
              </a:solidFill>
              <a:effectLst/>
              <a:uLnTx/>
              <a:uFillTx/>
              <a:latin typeface="Segoe UI"/>
              <a:ea typeface="+mn-ea"/>
              <a:cs typeface="Segoe UI Light"/>
            </a:endParaRPr>
          </a:p>
        </p:txBody>
      </p:sp>
      <p:sp>
        <p:nvSpPr>
          <p:cNvPr id="19" name="Rectangle 18">
            <a:extLst>
              <a:ext uri="{FF2B5EF4-FFF2-40B4-BE49-F238E27FC236}">
                <a16:creationId xmlns:a16="http://schemas.microsoft.com/office/drawing/2014/main" id="{942C324A-2B5F-839F-6561-76E591A70D89}"/>
              </a:ext>
            </a:extLst>
          </p:cNvPr>
          <p:cNvSpPr/>
          <p:nvPr/>
        </p:nvSpPr>
        <p:spPr bwMode="auto">
          <a:xfrm>
            <a:off x="2671101" y="1790096"/>
            <a:ext cx="2267999" cy="5038582"/>
          </a:xfrm>
          <a:prstGeom prst="rect">
            <a:avLst/>
          </a:prstGeom>
          <a:solidFill>
            <a:schemeClr val="tx2">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7" tIns="71714" rIns="89642" bIns="71714" numCol="1" rtlCol="0" anchor="t" anchorCtr="0" compatLnSpc="1">
            <a:prstTxWarp prst="textNoShape">
              <a:avLst/>
            </a:prstTxWarp>
            <a:noAutofit/>
          </a:bodyPr>
          <a:lstStyle/>
          <a:p>
            <a:pPr marL="171450" lvl="0" indent="-171450" defTabSz="896043">
              <a:buFont typeface="Arial" panose="020B0604020202020204" pitchFamily="34" charset="0"/>
              <a:buChar char="•"/>
              <a:defRPr/>
            </a:pPr>
            <a:r>
              <a:rPr lang="pt-BR" sz="1050" dirty="0">
                <a:solidFill>
                  <a:schemeClr val="bg1"/>
                </a:solidFill>
                <a:latin typeface="Segoe UI"/>
                <a:cs typeface="Segoe UI" panose="020B0502040204020203" pitchFamily="34" charset="0"/>
              </a:rPr>
              <a:t>O Power BI permite que todos, incluindo usuários corporativos não técnicos, descubram rapidamente insights poderosos de dados com recursos que incluem</a:t>
            </a:r>
            <a:r>
              <a:rPr lang="es-EC" sz="1050" dirty="0">
                <a:solidFill>
                  <a:schemeClr val="bg1"/>
                </a:solidFill>
                <a:latin typeface="Segoe UI"/>
                <a:cs typeface="Segoe UI" panose="020B0502040204020203" pitchFamily="34" charset="0"/>
              </a:rPr>
              <a:t>:</a:t>
            </a:r>
            <a:endParaRPr kumimoji="0" lang="es-EC" sz="1050" b="0"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endParaRPr>
          </a:p>
          <a:p>
            <a:pPr marL="288000" lvl="0" indent="-144000" defTabSz="896043">
              <a:buFont typeface="Courier New" panose="02070309020205020404" pitchFamily="49" charset="0"/>
              <a:buChar char="o"/>
              <a:defRPr/>
            </a:pPr>
            <a:r>
              <a:rPr lang="pt-BR" sz="1050" dirty="0">
                <a:solidFill>
                  <a:schemeClr val="bg1"/>
                </a:solidFill>
                <a:latin typeface="Segoe UI"/>
                <a:cs typeface="Segoe UI" panose="020B0502040204020203" pitchFamily="34" charset="0"/>
              </a:rPr>
              <a:t>Insights rápidos para gerar visualizações automaticamente e obter insights proativos</a:t>
            </a:r>
            <a:r>
              <a:rPr lang="es-EC" sz="1050" dirty="0">
                <a:solidFill>
                  <a:schemeClr val="bg1"/>
                </a:solidFill>
                <a:latin typeface="Segoe UI"/>
                <a:cs typeface="Segoe UI" panose="020B0502040204020203" pitchFamily="34" charset="0"/>
              </a:rPr>
              <a:t>
</a:t>
            </a:r>
            <a:r>
              <a:rPr lang="pt-BR" sz="1050" dirty="0">
                <a:solidFill>
                  <a:schemeClr val="bg1"/>
                </a:solidFill>
                <a:latin typeface="Segoe UI"/>
                <a:cs typeface="Segoe UI" panose="020B0502040204020203" pitchFamily="34" charset="0"/>
              </a:rPr>
              <a:t>Recurso de perguntas e respostas para explorar dados usando linguagem natural junto com consultas de voz</a:t>
            </a:r>
            <a:r>
              <a:rPr lang="es-EC" sz="1050" dirty="0">
                <a:solidFill>
                  <a:schemeClr val="bg1"/>
                </a:solidFill>
                <a:latin typeface="Segoe UI"/>
                <a:cs typeface="Segoe UI" panose="020B0502040204020203" pitchFamily="34" charset="0"/>
              </a:rPr>
              <a:t>
</a:t>
            </a:r>
            <a:r>
              <a:rPr lang="pt-BR" sz="1050" dirty="0">
                <a:solidFill>
                  <a:schemeClr val="bg1"/>
                </a:solidFill>
                <a:latin typeface="Segoe UI"/>
                <a:cs typeface="Segoe UI" panose="020B0502040204020203" pitchFamily="34" charset="0"/>
              </a:rPr>
              <a:t>O </a:t>
            </a:r>
            <a:r>
              <a:rPr lang="pt-BR" sz="1050" dirty="0" err="1">
                <a:solidFill>
                  <a:schemeClr val="bg1"/>
                </a:solidFill>
                <a:latin typeface="Segoe UI"/>
                <a:cs typeface="Segoe UI" panose="020B0502040204020203" pitchFamily="34" charset="0"/>
              </a:rPr>
              <a:t>Smart</a:t>
            </a:r>
            <a:r>
              <a:rPr lang="pt-BR" sz="1050" dirty="0">
                <a:solidFill>
                  <a:schemeClr val="bg1"/>
                </a:solidFill>
                <a:latin typeface="Segoe UI"/>
                <a:cs typeface="Segoe UI" panose="020B0502040204020203" pitchFamily="34" charset="0"/>
              </a:rPr>
              <a:t> </a:t>
            </a:r>
            <a:r>
              <a:rPr lang="pt-BR" sz="1050" dirty="0" err="1">
                <a:solidFill>
                  <a:schemeClr val="bg1"/>
                </a:solidFill>
                <a:latin typeface="Segoe UI"/>
                <a:cs typeface="Segoe UI" panose="020B0502040204020203" pitchFamily="34" charset="0"/>
              </a:rPr>
              <a:t>Narrative</a:t>
            </a:r>
            <a:r>
              <a:rPr lang="pt-BR" sz="1050" dirty="0">
                <a:solidFill>
                  <a:schemeClr val="bg1"/>
                </a:solidFill>
                <a:latin typeface="Segoe UI"/>
                <a:cs typeface="Segoe UI" panose="020B0502040204020203" pitchFamily="34" charset="0"/>
              </a:rPr>
              <a:t> fornece um resumo de texto rápido e conciso da visualização</a:t>
            </a:r>
            <a:endParaRPr lang="es-EC" sz="1050" dirty="0">
              <a:solidFill>
                <a:schemeClr val="bg1"/>
              </a:solidFill>
              <a:latin typeface="Segoe UI"/>
              <a:cs typeface="Segoe UI" panose="020B0502040204020203" pitchFamily="34" charset="0"/>
            </a:endParaRPr>
          </a:p>
          <a:p>
            <a:pPr marL="171450" lvl="0" indent="-171450" defTabSz="896043">
              <a:buFont typeface="Arial" panose="020B0604020202020204" pitchFamily="34" charset="0"/>
              <a:buChar char="•"/>
              <a:defRPr/>
            </a:pPr>
            <a:r>
              <a:rPr lang="pt-BR" sz="1050" dirty="0">
                <a:solidFill>
                  <a:schemeClr val="bg1"/>
                </a:solidFill>
                <a:latin typeface="Segoe UI"/>
                <a:cs typeface="Segoe UI" panose="020B0502040204020203" pitchFamily="34" charset="0"/>
              </a:rPr>
              <a:t>Por outro lado, o Tableau atualmente não possui insights contextuais, análise de drivers importantes e recursos de pesquisa por voz (o Tableau GPT deve ser lançado no final de 2023). O </a:t>
            </a:r>
            <a:r>
              <a:rPr lang="pt-BR" sz="1050" dirty="0" err="1">
                <a:solidFill>
                  <a:schemeClr val="bg1"/>
                </a:solidFill>
                <a:latin typeface="Segoe UI"/>
                <a:cs typeface="Segoe UI" panose="020B0502040204020203" pitchFamily="34" charset="0"/>
              </a:rPr>
              <a:t>Looker</a:t>
            </a:r>
            <a:r>
              <a:rPr lang="pt-BR" sz="1050" dirty="0">
                <a:solidFill>
                  <a:schemeClr val="bg1"/>
                </a:solidFill>
                <a:latin typeface="Segoe UI"/>
                <a:cs typeface="Segoe UI" panose="020B0502040204020203" pitchFamily="34" charset="0"/>
              </a:rPr>
              <a:t> do Google não possui recursos de narrativa e narrativa de dados nativamente e requer integração com o </a:t>
            </a:r>
            <a:r>
              <a:rPr lang="pt-BR" sz="1050" dirty="0" err="1">
                <a:solidFill>
                  <a:schemeClr val="bg1"/>
                </a:solidFill>
                <a:latin typeface="Segoe UI"/>
                <a:cs typeface="Segoe UI" panose="020B0502040204020203" pitchFamily="34" charset="0"/>
              </a:rPr>
              <a:t>BigQuery</a:t>
            </a:r>
            <a:r>
              <a:rPr lang="pt-BR" sz="1050" dirty="0">
                <a:solidFill>
                  <a:schemeClr val="bg1"/>
                </a:solidFill>
                <a:latin typeface="Segoe UI"/>
                <a:cs typeface="Segoe UI" panose="020B0502040204020203" pitchFamily="34" charset="0"/>
              </a:rPr>
              <a:t> ML</a:t>
            </a:r>
            <a:r>
              <a:rPr lang="es-EC" sz="1050" dirty="0">
                <a:solidFill>
                  <a:schemeClr val="bg1"/>
                </a:solidFill>
                <a:latin typeface="Segoe UI"/>
                <a:cs typeface="Segoe UI" panose="020B0502040204020203" pitchFamily="34" charset="0"/>
              </a:rPr>
              <a:t>.</a:t>
            </a:r>
            <a:endParaRPr kumimoji="0" lang="es-EC" sz="1050" b="0" i="0" u="none" strike="noStrike" kern="1200" cap="none" spc="0" normalizeH="0" baseline="0" noProof="0" dirty="0">
              <a:ln>
                <a:noFill/>
              </a:ln>
              <a:solidFill>
                <a:schemeClr val="bg1"/>
              </a:solidFill>
              <a:effectLst/>
              <a:uLnTx/>
              <a:uFillTx/>
              <a:latin typeface="Segoe UI"/>
              <a:ea typeface="+mn-ea"/>
              <a:cs typeface="Segoe UI" panose="020B0502040204020203" pitchFamily="34" charset="0"/>
            </a:endParaRPr>
          </a:p>
        </p:txBody>
      </p:sp>
      <p:sp>
        <p:nvSpPr>
          <p:cNvPr id="20" name="Rectangle 19">
            <a:extLst>
              <a:ext uri="{FF2B5EF4-FFF2-40B4-BE49-F238E27FC236}">
                <a16:creationId xmlns:a16="http://schemas.microsoft.com/office/drawing/2014/main" id="{FEAD35E4-1B2A-6111-957B-3B87F7F948A2}"/>
              </a:ext>
            </a:extLst>
          </p:cNvPr>
          <p:cNvSpPr/>
          <p:nvPr/>
        </p:nvSpPr>
        <p:spPr bwMode="auto">
          <a:xfrm>
            <a:off x="2671102" y="752812"/>
            <a:ext cx="2267999" cy="1037284"/>
          </a:xfrm>
          <a:prstGeom prst="rect">
            <a:avLst/>
          </a:prstGeom>
          <a:solidFill>
            <a:schemeClr val="tx1"/>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89642" tIns="44821" rIns="89642" bIns="71714" numCol="1" rtlCol="0" anchor="ctr" anchorCtr="0" compatLnSpc="1">
            <a:prstTxWarp prst="textNoShape">
              <a:avLst/>
            </a:prstTxWarp>
            <a:noAutofit/>
          </a:bodyPr>
          <a:lstStyle/>
          <a:p>
            <a:pPr lvl="0" algn="ctr" defTabSz="914192">
              <a:spcAft>
                <a:spcPts val="575"/>
              </a:spcAft>
              <a:defRPr/>
            </a:pPr>
            <a:r>
              <a:rPr lang="pt-BR" sz="1400" kern="0" dirty="0">
                <a:solidFill>
                  <a:srgbClr val="FFFFFF"/>
                </a:solidFill>
                <a:latin typeface="Segoe UI Semibold" panose="020B0702040204020203" pitchFamily="34" charset="0"/>
                <a:cs typeface="Segoe UI Semibold" panose="020B0702040204020203" pitchFamily="34" charset="0"/>
              </a:rPr>
              <a:t>Proporcione experiências avançadas de análise aumentada</a:t>
            </a:r>
            <a:endParaRPr kumimoji="0" lang="es-EC" sz="14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1" name="Rectangle 20">
            <a:extLst>
              <a:ext uri="{FF2B5EF4-FFF2-40B4-BE49-F238E27FC236}">
                <a16:creationId xmlns:a16="http://schemas.microsoft.com/office/drawing/2014/main" id="{3CF56317-78A5-7D38-AF63-22949A242BEF}"/>
              </a:ext>
              <a:ext uri="{C183D7F6-B498-43B3-948B-1728B52AA6E4}">
                <adec:decorative xmlns:adec="http://schemas.microsoft.com/office/drawing/2017/decorative" val="1"/>
              </a:ext>
            </a:extLst>
          </p:cNvPr>
          <p:cNvSpPr/>
          <p:nvPr/>
        </p:nvSpPr>
        <p:spPr>
          <a:xfrm>
            <a:off x="2671102" y="1727459"/>
            <a:ext cx="2267999" cy="62637"/>
          </a:xfrm>
          <a:prstGeom prst="rect">
            <a:avLst/>
          </a:prstGeom>
          <a:solidFill>
            <a:schemeClr val="tx1"/>
          </a:solidFill>
        </p:spPr>
        <p:txBody>
          <a:bodyPr wrap="square"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s-EC" sz="1600" b="0" i="0" u="none" strike="sngStrike" kern="1200" cap="none" spc="0" normalizeH="0" baseline="0" noProof="0" dirty="0">
              <a:ln>
                <a:noFill/>
              </a:ln>
              <a:solidFill>
                <a:srgbClr val="FFFFFF"/>
              </a:solidFill>
              <a:effectLst/>
              <a:uLnTx/>
              <a:uFillTx/>
              <a:latin typeface="Segoe UI"/>
              <a:ea typeface="+mn-ea"/>
              <a:cs typeface="Segoe UI Light"/>
            </a:endParaRPr>
          </a:p>
        </p:txBody>
      </p:sp>
      <p:sp>
        <p:nvSpPr>
          <p:cNvPr id="22" name="Rectangle 21">
            <a:extLst>
              <a:ext uri="{FF2B5EF4-FFF2-40B4-BE49-F238E27FC236}">
                <a16:creationId xmlns:a16="http://schemas.microsoft.com/office/drawing/2014/main" id="{794AC1B0-5404-CA8F-9A52-837F40DADAA1}"/>
              </a:ext>
            </a:extLst>
          </p:cNvPr>
          <p:cNvSpPr/>
          <p:nvPr/>
        </p:nvSpPr>
        <p:spPr bwMode="auto">
          <a:xfrm>
            <a:off x="9662270" y="1790096"/>
            <a:ext cx="2267998" cy="5038582"/>
          </a:xfrm>
          <a:prstGeom prst="rect">
            <a:avLst/>
          </a:prstGeom>
          <a:solidFill>
            <a:schemeClr val="tx2">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7" tIns="71714" rIns="89642" bIns="71714" numCol="1" rtlCol="0" anchor="t" anchorCtr="0" compatLnSpc="1">
            <a:prstTxWarp prst="textNoShape">
              <a:avLst/>
            </a:prstTxWarp>
            <a:noAutofit/>
          </a:bodyPr>
          <a:lstStyle/>
          <a:p>
            <a:pPr marL="171450" indent="-171450" defTabSz="896043">
              <a:spcBef>
                <a:spcPts val="600"/>
              </a:spcBef>
              <a:buFont typeface="Arial" panose="020B0604020202020204" pitchFamily="34" charset="0"/>
              <a:buChar char="•"/>
              <a:defRPr/>
            </a:pPr>
            <a:r>
              <a:rPr lang="pt-BR" sz="1050" dirty="0">
                <a:solidFill>
                  <a:schemeClr val="bg1"/>
                </a:solidFill>
                <a:latin typeface="Segoe UI Semilight"/>
                <a:ea typeface="Segoe UI" panose="020B0502040204020203" pitchFamily="34" charset="0"/>
                <a:cs typeface="Segoe UI"/>
              </a:rPr>
              <a:t>O Power BI oferece extensa documentação, juntamente com uma enorme comunidade mundial com 850 mil membros ativos +</a:t>
            </a:r>
            <a:r>
              <a:rPr lang="es-EC" sz="1050" dirty="0">
                <a:solidFill>
                  <a:schemeClr val="bg1"/>
                </a:solidFill>
                <a:latin typeface="Segoe UI Semilight"/>
                <a:ea typeface="Segoe UI" panose="020B0502040204020203" pitchFamily="34" charset="0"/>
                <a:cs typeface="Segoe UI"/>
              </a:rPr>
              <a:t>.</a:t>
            </a:r>
            <a:endParaRPr kumimoji="0" lang="es-EC" sz="1050" b="0" i="0" u="none" strike="noStrike" kern="1200" cap="none" spc="0" normalizeH="0" baseline="0" noProof="0" dirty="0">
              <a:ln>
                <a:noFill/>
              </a:ln>
              <a:solidFill>
                <a:schemeClr val="bg1"/>
              </a:solidFill>
              <a:effectLst/>
              <a:uLnTx/>
              <a:uFillTx/>
              <a:latin typeface="Segoe UI Semibold"/>
              <a:ea typeface="Segoe UI" panose="020B0502040204020203" pitchFamily="34" charset="0"/>
              <a:cs typeface="Segoe UI Semibold"/>
            </a:endParaRPr>
          </a:p>
          <a:p>
            <a:pPr marL="171450" lvl="0" indent="-171450" defTabSz="896043">
              <a:spcBef>
                <a:spcPts val="600"/>
              </a:spcBef>
              <a:buFont typeface="Arial" panose="020B0604020202020204" pitchFamily="34" charset="0"/>
              <a:buChar char="•"/>
              <a:defRPr/>
            </a:pPr>
            <a:r>
              <a:rPr lang="pt-BR" sz="1050" dirty="0">
                <a:solidFill>
                  <a:schemeClr val="bg1"/>
                </a:solidFill>
                <a:latin typeface="Segoe UI Semilight"/>
                <a:ea typeface="Segoe UI" panose="020B0502040204020203" pitchFamily="34" charset="0"/>
                <a:cs typeface="Segoe UI" panose="020B0502040204020203" pitchFamily="34" charset="0"/>
              </a:rPr>
              <a:t>Por outro lado, os usuários relatam que o </a:t>
            </a:r>
            <a:r>
              <a:rPr lang="pt-BR" sz="1050" dirty="0" err="1">
                <a:solidFill>
                  <a:schemeClr val="bg1"/>
                </a:solidFill>
                <a:latin typeface="Segoe UI Semilight"/>
                <a:ea typeface="Segoe UI" panose="020B0502040204020203" pitchFamily="34" charset="0"/>
                <a:cs typeface="Segoe UI" panose="020B0502040204020203" pitchFamily="34" charset="0"/>
              </a:rPr>
              <a:t>QuickSight</a:t>
            </a:r>
            <a:r>
              <a:rPr lang="pt-BR" sz="1050" dirty="0">
                <a:solidFill>
                  <a:schemeClr val="bg1"/>
                </a:solidFill>
                <a:latin typeface="Segoe UI Semilight"/>
                <a:ea typeface="Segoe UI" panose="020B0502040204020203" pitchFamily="34" charset="0"/>
                <a:cs typeface="Segoe UI" panose="020B0502040204020203" pitchFamily="34" charset="0"/>
              </a:rPr>
              <a:t> tem recursos de aprendizado ou materiais de suporte limitados, os materiais de treinamento do </a:t>
            </a:r>
            <a:r>
              <a:rPr lang="pt-BR" sz="1050" dirty="0" err="1">
                <a:solidFill>
                  <a:schemeClr val="bg1"/>
                </a:solidFill>
                <a:latin typeface="Segoe UI Semilight"/>
                <a:ea typeface="Segoe UI" panose="020B0502040204020203" pitchFamily="34" charset="0"/>
                <a:cs typeface="Segoe UI" panose="020B0502040204020203" pitchFamily="34" charset="0"/>
              </a:rPr>
              <a:t>Looker</a:t>
            </a:r>
            <a:r>
              <a:rPr lang="pt-BR" sz="1050" dirty="0">
                <a:solidFill>
                  <a:schemeClr val="bg1"/>
                </a:solidFill>
                <a:latin typeface="Segoe UI Semilight"/>
                <a:ea typeface="Segoe UI" panose="020B0502040204020203" pitchFamily="34" charset="0"/>
                <a:cs typeface="Segoe UI" panose="020B0502040204020203" pitchFamily="34" charset="0"/>
              </a:rPr>
              <a:t> são difíceis de acessar e o </a:t>
            </a:r>
            <a:r>
              <a:rPr lang="pt-BR" sz="1050" dirty="0" err="1">
                <a:solidFill>
                  <a:schemeClr val="bg1"/>
                </a:solidFill>
                <a:latin typeface="Segoe UI Semilight"/>
                <a:ea typeface="Segoe UI" panose="020B0502040204020203" pitchFamily="34" charset="0"/>
                <a:cs typeface="Segoe UI" panose="020B0502040204020203" pitchFamily="34" charset="0"/>
              </a:rPr>
              <a:t>Qlik</a:t>
            </a:r>
            <a:r>
              <a:rPr lang="pt-BR" sz="1050" dirty="0">
                <a:solidFill>
                  <a:schemeClr val="bg1"/>
                </a:solidFill>
                <a:latin typeface="Segoe UI Semilight"/>
                <a:ea typeface="Segoe UI" panose="020B0502040204020203" pitchFamily="34" charset="0"/>
                <a:cs typeface="Segoe UI" panose="020B0502040204020203" pitchFamily="34" charset="0"/>
              </a:rPr>
              <a:t> oferece suporte robusto, mas carece de tutoriais em vídeo para novos usuários</a:t>
            </a:r>
            <a:r>
              <a:rPr lang="es-EC" sz="1050" dirty="0">
                <a:solidFill>
                  <a:schemeClr val="bg1"/>
                </a:solidFill>
                <a:latin typeface="Segoe UI Semilight"/>
                <a:ea typeface="Segoe UI" panose="020B0502040204020203" pitchFamily="34" charset="0"/>
                <a:cs typeface="Segoe UI" panose="020B0502040204020203" pitchFamily="34" charset="0"/>
              </a:rPr>
              <a:t>.</a:t>
            </a:r>
            <a:endParaRPr kumimoji="0" lang="es-EC" sz="1050" b="0" i="0" u="none" strike="noStrike" kern="1200" cap="none" spc="0" normalizeH="0" baseline="0" noProof="0" dirty="0">
              <a:ln>
                <a:noFill/>
              </a:ln>
              <a:solidFill>
                <a:schemeClr val="bg1"/>
              </a:solidFill>
              <a:effectLst/>
              <a:uLnTx/>
              <a:uFillTx/>
              <a:latin typeface="Segoe UI Semilight"/>
              <a:ea typeface="Segoe UI" panose="020B0502040204020203" pitchFamily="34" charset="0"/>
              <a:cs typeface="Segoe UI" panose="020B0502040204020203" pitchFamily="34" charset="0"/>
            </a:endParaRPr>
          </a:p>
          <a:p>
            <a:pPr marL="171450" lvl="0" indent="-171450" defTabSz="896043">
              <a:spcBef>
                <a:spcPts val="600"/>
              </a:spcBef>
              <a:buFont typeface="Arial" panose="020B0604020202020204" pitchFamily="34" charset="0"/>
              <a:buChar char="•"/>
              <a:defRPr/>
            </a:pPr>
            <a:r>
              <a:rPr lang="pt-BR" sz="1050" dirty="0">
                <a:solidFill>
                  <a:schemeClr val="bg1"/>
                </a:solidFill>
                <a:latin typeface="Segoe UI Semilight"/>
                <a:ea typeface="Segoe UI" panose="020B0502040204020203" pitchFamily="34" charset="0"/>
                <a:cs typeface="Segoe UI" panose="020B0502040204020203" pitchFamily="34" charset="0"/>
              </a:rPr>
              <a:t>O Tableau tem treinamento para iniciantes e recursos da comunidade, mas às vezes falha no suporte pós-venda</a:t>
            </a:r>
            <a:r>
              <a:rPr lang="es-EC" sz="1050" dirty="0">
                <a:solidFill>
                  <a:schemeClr val="bg1"/>
                </a:solidFill>
                <a:latin typeface="Segoe UI Semilight"/>
                <a:ea typeface="Segoe UI" panose="020B0502040204020203" pitchFamily="34" charset="0"/>
                <a:cs typeface="Segoe UI" panose="020B0502040204020203" pitchFamily="34" charset="0"/>
              </a:rPr>
              <a:t>.</a:t>
            </a:r>
            <a:endParaRPr kumimoji="0" lang="es-EC" sz="1050" b="0" i="0" u="none" strike="noStrike" kern="1200" cap="none" spc="0" normalizeH="0" baseline="0" noProof="0" dirty="0">
              <a:ln>
                <a:noFill/>
              </a:ln>
              <a:solidFill>
                <a:schemeClr val="bg1"/>
              </a:solidFill>
              <a:effectLst/>
              <a:uLnTx/>
              <a:uFillTx/>
              <a:latin typeface="Segoe UI Semilight"/>
              <a:ea typeface="Segoe UI" panose="020B0502040204020203" pitchFamily="34" charset="0"/>
              <a:cs typeface="Segoe UI" panose="020B0502040204020203" pitchFamily="34" charset="0"/>
            </a:endParaRPr>
          </a:p>
        </p:txBody>
      </p:sp>
      <p:sp>
        <p:nvSpPr>
          <p:cNvPr id="23" name="Rectangle 22">
            <a:extLst>
              <a:ext uri="{FF2B5EF4-FFF2-40B4-BE49-F238E27FC236}">
                <a16:creationId xmlns:a16="http://schemas.microsoft.com/office/drawing/2014/main" id="{DAB36DAA-83EA-D951-935E-BB64D9704AD9}"/>
              </a:ext>
            </a:extLst>
          </p:cNvPr>
          <p:cNvSpPr/>
          <p:nvPr/>
        </p:nvSpPr>
        <p:spPr bwMode="auto">
          <a:xfrm>
            <a:off x="9662270" y="752812"/>
            <a:ext cx="2267999" cy="1037284"/>
          </a:xfrm>
          <a:prstGeom prst="rect">
            <a:avLst/>
          </a:prstGeom>
          <a:solidFill>
            <a:schemeClr val="tx1"/>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89642" tIns="44821" rIns="89642" bIns="71714" numCol="1" rtlCol="0" anchor="ctr" anchorCtr="0" compatLnSpc="1">
            <a:prstTxWarp prst="textNoShape">
              <a:avLst/>
            </a:prstTxWarp>
            <a:noAutofit/>
          </a:bodyPr>
          <a:lstStyle/>
          <a:p>
            <a:pPr lvl="0" algn="ctr" defTabSz="914192">
              <a:spcAft>
                <a:spcPts val="575"/>
              </a:spcAft>
              <a:defRPr/>
            </a:pPr>
            <a:r>
              <a:rPr lang="pt-BR" sz="1400" kern="0" dirty="0">
                <a:solidFill>
                  <a:srgbClr val="FFFFFF"/>
                </a:solidFill>
                <a:latin typeface="Segoe UI Semibold"/>
                <a:cs typeface="Segoe UI Semibold"/>
              </a:rPr>
              <a:t>Forneça suporte e documentação robustos</a:t>
            </a:r>
            <a:endParaRPr kumimoji="0" lang="es-EC" sz="1400" b="0" i="0" u="none" strike="noStrike" kern="0" cap="none" spc="0" normalizeH="0" baseline="0" noProof="0" dirty="0">
              <a:ln>
                <a:noFill/>
              </a:ln>
              <a:solidFill>
                <a:srgbClr val="FFFFFF"/>
              </a:solidFill>
              <a:effectLst/>
              <a:uLnTx/>
              <a:uFillTx/>
              <a:latin typeface="Segoe UI Semibold"/>
              <a:cs typeface="Segoe UI Semibold"/>
            </a:endParaRPr>
          </a:p>
        </p:txBody>
      </p:sp>
      <p:sp>
        <p:nvSpPr>
          <p:cNvPr id="24" name="Rectangle 23">
            <a:extLst>
              <a:ext uri="{FF2B5EF4-FFF2-40B4-BE49-F238E27FC236}">
                <a16:creationId xmlns:a16="http://schemas.microsoft.com/office/drawing/2014/main" id="{DC7B1C2F-A25D-7D9A-D1BB-EEF7202153E2}"/>
              </a:ext>
              <a:ext uri="{C183D7F6-B498-43B3-948B-1728B52AA6E4}">
                <adec:decorative xmlns:adec="http://schemas.microsoft.com/office/drawing/2017/decorative" val="1"/>
              </a:ext>
            </a:extLst>
          </p:cNvPr>
          <p:cNvSpPr/>
          <p:nvPr/>
        </p:nvSpPr>
        <p:spPr>
          <a:xfrm>
            <a:off x="9662269" y="1727459"/>
            <a:ext cx="2267999" cy="62637"/>
          </a:xfrm>
          <a:prstGeom prst="rect">
            <a:avLst/>
          </a:prstGeom>
          <a:solidFill>
            <a:schemeClr val="tx1"/>
          </a:solidFill>
        </p:spPr>
        <p:txBody>
          <a:bodyPr wrap="square"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s-EC" sz="1600" b="0" i="0" u="none" strike="noStrike" kern="1200" cap="none" spc="0" normalizeH="0" baseline="0" noProof="0" dirty="0">
              <a:ln>
                <a:noFill/>
              </a:ln>
              <a:solidFill>
                <a:srgbClr val="FFFFFF"/>
              </a:solidFill>
              <a:effectLst/>
              <a:uLnTx/>
              <a:uFillTx/>
              <a:latin typeface="Segoe UI"/>
              <a:ea typeface="+mn-ea"/>
              <a:cs typeface="Segoe UI Light"/>
            </a:endParaRPr>
          </a:p>
        </p:txBody>
      </p:sp>
      <p:sp>
        <p:nvSpPr>
          <p:cNvPr id="25" name="Rectangle 24">
            <a:extLst>
              <a:ext uri="{FF2B5EF4-FFF2-40B4-BE49-F238E27FC236}">
                <a16:creationId xmlns:a16="http://schemas.microsoft.com/office/drawing/2014/main" id="{95030FAC-9D12-3D87-F0C4-9AA2E73F3FDF}"/>
              </a:ext>
              <a:ext uri="{C183D7F6-B498-43B3-948B-1728B52AA6E4}">
                <adec:decorative xmlns:adec="http://schemas.microsoft.com/office/drawing/2017/decorative" val="1"/>
              </a:ext>
            </a:extLst>
          </p:cNvPr>
          <p:cNvSpPr/>
          <p:nvPr/>
        </p:nvSpPr>
        <p:spPr>
          <a:xfrm>
            <a:off x="289792" y="1727459"/>
            <a:ext cx="2267999" cy="62637"/>
          </a:xfrm>
          <a:prstGeom prst="rect">
            <a:avLst/>
          </a:prstGeom>
          <a:solidFill>
            <a:schemeClr val="tx1"/>
          </a:solidFill>
        </p:spPr>
        <p:txBody>
          <a:bodyPr wrap="square"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s-EC" sz="1600" b="0" i="0" u="none" strike="noStrike" kern="1200" cap="none" spc="0" normalizeH="0" baseline="0" noProof="0" dirty="0">
              <a:ln>
                <a:noFill/>
              </a:ln>
              <a:solidFill>
                <a:srgbClr val="FFFFFF"/>
              </a:solidFill>
              <a:effectLst/>
              <a:uLnTx/>
              <a:uFillTx/>
              <a:latin typeface="Segoe UI"/>
              <a:ea typeface="+mn-ea"/>
              <a:cs typeface="Segoe UI Light"/>
            </a:endParaRPr>
          </a:p>
        </p:txBody>
      </p:sp>
      <p:sp>
        <p:nvSpPr>
          <p:cNvPr id="26" name="Rectangle 25">
            <a:extLst>
              <a:ext uri="{FF2B5EF4-FFF2-40B4-BE49-F238E27FC236}">
                <a16:creationId xmlns:a16="http://schemas.microsoft.com/office/drawing/2014/main" id="{476350A0-6587-D7E3-D300-197B71253AB5}"/>
              </a:ext>
            </a:extLst>
          </p:cNvPr>
          <p:cNvSpPr/>
          <p:nvPr/>
        </p:nvSpPr>
        <p:spPr bwMode="auto">
          <a:xfrm>
            <a:off x="289791" y="1790096"/>
            <a:ext cx="2267998" cy="5052008"/>
          </a:xfrm>
          <a:prstGeom prst="rect">
            <a:avLst/>
          </a:prstGeom>
          <a:solidFill>
            <a:schemeClr val="tx2">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27" tIns="71714" rIns="89642" bIns="71714" numCol="1" rtlCol="0" anchor="t" anchorCtr="0" compatLnSpc="1">
            <a:prstTxWarp prst="textNoShape">
              <a:avLst/>
            </a:prstTxWarp>
            <a:noAutofit/>
          </a:bodyPr>
          <a:lstStyle/>
          <a:p>
            <a:pPr marL="171450" lvl="0" indent="-171450" defTabSz="896043">
              <a:spcBef>
                <a:spcPts val="600"/>
              </a:spcBef>
              <a:buFont typeface="Arial" panose="020B0604020202020204" pitchFamily="34" charset="0"/>
              <a:buChar char="•"/>
              <a:defRPr/>
            </a:pPr>
            <a:r>
              <a:rPr lang="pt-BR" sz="1050" dirty="0">
                <a:solidFill>
                  <a:schemeClr val="bg1"/>
                </a:solidFill>
                <a:latin typeface="Segoe UI" panose="020B0502040204020203" pitchFamily="34" charset="0"/>
                <a:cs typeface="Segoe UI" panose="020B0502040204020203" pitchFamily="34" charset="0"/>
              </a:rPr>
              <a:t>O Power BI ocupa a posição mais alta em termos de visão e capacidade de execução no Quadrante Mágico do Gartner para plataformas de BI</a:t>
            </a:r>
            <a:r>
              <a:rPr lang="es-EC" sz="1050" dirty="0">
                <a:solidFill>
                  <a:schemeClr val="bg1"/>
                </a:solidFill>
                <a:latin typeface="Segoe UI" panose="020B0502040204020203" pitchFamily="34" charset="0"/>
                <a:cs typeface="Segoe UI" panose="020B0502040204020203" pitchFamily="34" charset="0"/>
              </a:rPr>
              <a:t>.</a:t>
            </a:r>
            <a:endParaRPr kumimoji="0" lang="es-EC" sz="1050" b="0"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endParaRPr>
          </a:p>
          <a:p>
            <a:pPr marL="171450" lvl="0" indent="-171450" defTabSz="896043">
              <a:spcBef>
                <a:spcPts val="600"/>
              </a:spcBef>
              <a:buFont typeface="Arial" panose="020B0604020202020204" pitchFamily="34" charset="0"/>
              <a:buChar char="•"/>
              <a:defRPr/>
            </a:pPr>
            <a:r>
              <a:rPr lang="pt-BR" sz="1050" dirty="0">
                <a:solidFill>
                  <a:schemeClr val="bg1"/>
                </a:solidFill>
                <a:latin typeface="Segoe UI" panose="020B0502040204020203" pitchFamily="34" charset="0"/>
                <a:cs typeface="Segoe UI" panose="020B0502040204020203" pitchFamily="34" charset="0"/>
              </a:rPr>
              <a:t>Ele lidera com uma grande lacuna com outros líderes: o Tableau, onde os usuários estão vendo a inovação centrada no </a:t>
            </a:r>
            <a:r>
              <a:rPr lang="pt-BR" sz="1050" dirty="0" err="1">
                <a:solidFill>
                  <a:schemeClr val="bg1"/>
                </a:solidFill>
                <a:latin typeface="Segoe UI" panose="020B0502040204020203" pitchFamily="34" charset="0"/>
                <a:cs typeface="Segoe UI" panose="020B0502040204020203" pitchFamily="34" charset="0"/>
              </a:rPr>
              <a:t>Salesforce</a:t>
            </a:r>
            <a:r>
              <a:rPr lang="pt-BR" sz="1050" dirty="0">
                <a:solidFill>
                  <a:schemeClr val="bg1"/>
                </a:solidFill>
                <a:latin typeface="Segoe UI" panose="020B0502040204020203" pitchFamily="34" charset="0"/>
                <a:cs typeface="Segoe UI" panose="020B0502040204020203" pitchFamily="34" charset="0"/>
              </a:rPr>
              <a:t>, e o </a:t>
            </a:r>
            <a:r>
              <a:rPr lang="pt-BR" sz="1050" dirty="0" err="1">
                <a:solidFill>
                  <a:schemeClr val="bg1"/>
                </a:solidFill>
                <a:latin typeface="Segoe UI" panose="020B0502040204020203" pitchFamily="34" charset="0"/>
                <a:cs typeface="Segoe UI" panose="020B0502040204020203" pitchFamily="34" charset="0"/>
              </a:rPr>
              <a:t>Qlik</a:t>
            </a:r>
            <a:r>
              <a:rPr lang="pt-BR" sz="1050" dirty="0">
                <a:solidFill>
                  <a:schemeClr val="bg1"/>
                </a:solidFill>
                <a:latin typeface="Segoe UI" panose="020B0502040204020203" pitchFamily="34" charset="0"/>
                <a:cs typeface="Segoe UI" panose="020B0502040204020203" pitchFamily="34" charset="0"/>
              </a:rPr>
              <a:t>, que não tem um ecossistema robusto que outros players têm</a:t>
            </a:r>
            <a:r>
              <a:rPr lang="es-EC" sz="1050" dirty="0">
                <a:solidFill>
                  <a:schemeClr val="bg1"/>
                </a:solidFill>
                <a:latin typeface="Segoe UI" panose="020B0502040204020203" pitchFamily="34" charset="0"/>
                <a:cs typeface="Segoe UI" panose="020B0502040204020203" pitchFamily="34" charset="0"/>
              </a:rPr>
              <a:t>. </a:t>
            </a:r>
            <a:endParaRPr kumimoji="0" lang="es-EC" sz="1050" b="0"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endParaRPr>
          </a:p>
          <a:p>
            <a:pPr marL="171450" lvl="0" indent="-171450" defTabSz="896043">
              <a:spcBef>
                <a:spcPts val="600"/>
              </a:spcBef>
              <a:buFont typeface="Arial" panose="020B0604020202020204" pitchFamily="34" charset="0"/>
              <a:buChar char="•"/>
              <a:defRPr/>
            </a:pPr>
            <a:r>
              <a:rPr lang="pt-BR" sz="1050" dirty="0">
                <a:solidFill>
                  <a:schemeClr val="bg1"/>
                </a:solidFill>
                <a:latin typeface="Segoe UI" panose="020B0502040204020203" pitchFamily="34" charset="0"/>
                <a:cs typeface="Segoe UI" panose="020B0502040204020203" pitchFamily="34" charset="0"/>
              </a:rPr>
              <a:t>O Power BI integra-se nativamente com o M365, o conjunto de produtividade de facto para empresas</a:t>
            </a:r>
            <a:r>
              <a:rPr lang="es-EC" sz="1050" dirty="0">
                <a:solidFill>
                  <a:schemeClr val="bg1"/>
                </a:solidFill>
                <a:latin typeface="Segoe UI" panose="020B0502040204020203" pitchFamily="34" charset="0"/>
                <a:cs typeface="Segoe UI" panose="020B0502040204020203" pitchFamily="34" charset="0"/>
              </a:rPr>
              <a:t>. </a:t>
            </a:r>
          </a:p>
          <a:p>
            <a:pPr marL="171450" lvl="0" indent="-171450" defTabSz="896043">
              <a:spcBef>
                <a:spcPts val="600"/>
              </a:spcBef>
              <a:buFont typeface="Arial" panose="020B0604020202020204" pitchFamily="34" charset="0"/>
              <a:buChar char="•"/>
              <a:defRPr/>
            </a:pPr>
            <a:r>
              <a:rPr lang="pt-BR" sz="1050" dirty="0">
                <a:solidFill>
                  <a:schemeClr val="bg1"/>
                </a:solidFill>
                <a:latin typeface="Segoe UI" panose="020B0502040204020203" pitchFamily="34" charset="0"/>
                <a:cs typeface="Segoe UI" panose="020B0502040204020203" pitchFamily="34" charset="0"/>
              </a:rPr>
              <a:t>Os concorrentes no quadrante, Google e AWS, estão se concentrando em integrar seus produtos de BI com seus próprios pacotes de produtividade, mas eles não têm uma conexão nativa com o M365. O Tableau exige extensões de terceiros para se conectar ao M365</a:t>
            </a:r>
            <a:r>
              <a:rPr lang="es-EC" sz="1050" dirty="0">
                <a:solidFill>
                  <a:schemeClr val="bg1"/>
                </a:solidFill>
                <a:latin typeface="Segoe UI" panose="020B0502040204020203" pitchFamily="34" charset="0"/>
                <a:cs typeface="Segoe UI" panose="020B0502040204020203" pitchFamily="34" charset="0"/>
              </a:rPr>
              <a:t>.</a:t>
            </a:r>
          </a:p>
        </p:txBody>
      </p:sp>
      <p:sp>
        <p:nvSpPr>
          <p:cNvPr id="27" name="Rectangle 26">
            <a:extLst>
              <a:ext uri="{FF2B5EF4-FFF2-40B4-BE49-F238E27FC236}">
                <a16:creationId xmlns:a16="http://schemas.microsoft.com/office/drawing/2014/main" id="{131D4240-F66D-992B-492A-6323B0750737}"/>
              </a:ext>
            </a:extLst>
          </p:cNvPr>
          <p:cNvSpPr/>
          <p:nvPr/>
        </p:nvSpPr>
        <p:spPr bwMode="auto">
          <a:xfrm>
            <a:off x="289792" y="752812"/>
            <a:ext cx="2267999" cy="1037284"/>
          </a:xfrm>
          <a:prstGeom prst="rect">
            <a:avLst/>
          </a:prstGeom>
          <a:solidFill>
            <a:schemeClr val="tx1"/>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89642" tIns="44821" rIns="89642" bIns="71714" numCol="1" rtlCol="0" anchor="ctr" anchorCtr="0" compatLnSpc="1">
            <a:prstTxWarp prst="textNoShape">
              <a:avLst/>
            </a:prstTxWarp>
            <a:noAutofit/>
          </a:bodyPr>
          <a:lstStyle/>
          <a:p>
            <a:pPr lvl="0" algn="ctr" defTabSz="914192">
              <a:spcAft>
                <a:spcPts val="575"/>
              </a:spcAft>
              <a:defRPr/>
            </a:pPr>
            <a:r>
              <a:rPr lang="pt-BR" sz="1400" kern="0" dirty="0">
                <a:solidFill>
                  <a:srgbClr val="FFFFFF"/>
                </a:solidFill>
                <a:latin typeface="Segoe UI Semibold" panose="020B0702040204020203" pitchFamily="34" charset="0"/>
                <a:cs typeface="Segoe UI Semibold" panose="020B0702040204020203" pitchFamily="34" charset="0"/>
              </a:rPr>
              <a:t>Forneça uma plataforma de visualização de nível empresarial</a:t>
            </a:r>
            <a:endParaRPr kumimoji="0" lang="es-EC" sz="14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8" name="Rectangle 27">
            <a:extLst>
              <a:ext uri="{FF2B5EF4-FFF2-40B4-BE49-F238E27FC236}">
                <a16:creationId xmlns:a16="http://schemas.microsoft.com/office/drawing/2014/main" id="{5CF92C4C-7504-07CE-1392-727406DC864E}"/>
              </a:ext>
              <a:ext uri="{C183D7F6-B498-43B3-948B-1728B52AA6E4}">
                <adec:decorative xmlns:adec="http://schemas.microsoft.com/office/drawing/2017/decorative" val="1"/>
              </a:ext>
            </a:extLst>
          </p:cNvPr>
          <p:cNvSpPr/>
          <p:nvPr/>
        </p:nvSpPr>
        <p:spPr>
          <a:xfrm>
            <a:off x="289791" y="1727459"/>
            <a:ext cx="2267999" cy="62637"/>
          </a:xfrm>
          <a:prstGeom prst="rect">
            <a:avLst/>
          </a:prstGeom>
          <a:solidFill>
            <a:schemeClr val="tx1"/>
          </a:solidFill>
        </p:spPr>
        <p:txBody>
          <a:bodyPr wrap="square"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s-EC" sz="1600" b="0" i="0" u="none" strike="noStrike" kern="1200" cap="none" spc="0" normalizeH="0" baseline="0" noProof="0" dirty="0">
              <a:ln>
                <a:noFill/>
              </a:ln>
              <a:solidFill>
                <a:srgbClr val="FFFFFF"/>
              </a:solidFill>
              <a:effectLst/>
              <a:uLnTx/>
              <a:uFillTx/>
              <a:latin typeface="Segoe UI"/>
              <a:ea typeface="+mn-ea"/>
              <a:cs typeface="Segoe UI Light"/>
            </a:endParaRPr>
          </a:p>
        </p:txBody>
      </p:sp>
      <p:sp>
        <p:nvSpPr>
          <p:cNvPr id="41" name="TextBox 40">
            <a:extLst>
              <a:ext uri="{FF2B5EF4-FFF2-40B4-BE49-F238E27FC236}">
                <a16:creationId xmlns:a16="http://schemas.microsoft.com/office/drawing/2014/main" id="{BAA8F771-DE58-885D-4AC8-CFCC2798F63C}"/>
              </a:ext>
            </a:extLst>
          </p:cNvPr>
          <p:cNvSpPr txBox="1"/>
          <p:nvPr/>
        </p:nvSpPr>
        <p:spPr>
          <a:xfrm>
            <a:off x="5854707" y="6611272"/>
            <a:ext cx="6097554" cy="230832"/>
          </a:xfrm>
          <a:prstGeom prst="rect">
            <a:avLst/>
          </a:prstGeom>
          <a:noFill/>
        </p:spPr>
        <p:txBody>
          <a:bodyPr wrap="square">
            <a:spAutoFit/>
          </a:bodyPr>
          <a:lstStyle/>
          <a:p>
            <a:pPr marR="153940" algn="r"/>
            <a:r>
              <a:rPr lang="pt-BR" sz="900" dirty="0">
                <a:solidFill>
                  <a:schemeClr val="bg1"/>
                </a:solidFill>
                <a:latin typeface="Segoe Sans Text Light" pitchFamily="2" charset="0"/>
                <a:cs typeface="Segoe Sans Text Light" pitchFamily="2" charset="0"/>
              </a:rPr>
              <a:t>Confidencial da Microsoft: somente uso da Microsoft e de parceiros</a:t>
            </a:r>
            <a:endParaRPr lang="es-EC" sz="900" dirty="0">
              <a:solidFill>
                <a:schemeClr val="bg1"/>
              </a:solidFill>
              <a:latin typeface="Segoe Sans Text Light" pitchFamily="2" charset="0"/>
              <a:cs typeface="Segoe Sans Text Light" pitchFamily="2" charset="0"/>
            </a:endParaRPr>
          </a:p>
        </p:txBody>
      </p:sp>
      <p:sp>
        <p:nvSpPr>
          <p:cNvPr id="42" name="Footer Placeholder 4">
            <a:extLst>
              <a:ext uri="{FF2B5EF4-FFF2-40B4-BE49-F238E27FC236}">
                <a16:creationId xmlns:a16="http://schemas.microsoft.com/office/drawing/2014/main" id="{AC7CFF90-70D5-7DE7-AB55-AF998EA3F5B2}"/>
              </a:ext>
            </a:extLst>
          </p:cNvPr>
          <p:cNvSpPr>
            <a:spLocks noGrp="1"/>
          </p:cNvSpPr>
          <p:nvPr>
            <p:ph type="ftr" sz="quarter" idx="24"/>
          </p:nvPr>
        </p:nvSpPr>
        <p:spPr>
          <a:xfrm>
            <a:off x="918725" y="6544126"/>
            <a:ext cx="2078736" cy="365125"/>
          </a:xfrm>
        </p:spPr>
        <p:txBody>
          <a:bodyPr/>
          <a:lstStyle/>
          <a:p>
            <a:r>
              <a:rPr lang="es-EC" dirty="0"/>
              <a:t>Microsoft </a:t>
            </a:r>
            <a:r>
              <a:rPr lang="es-EC" dirty="0" err="1"/>
              <a:t>Fabric</a:t>
            </a:r>
            <a:endParaRPr lang="es-EC" dirty="0"/>
          </a:p>
        </p:txBody>
      </p:sp>
      <p:sp>
        <p:nvSpPr>
          <p:cNvPr id="43" name="Slide Number Placeholder 5">
            <a:extLst>
              <a:ext uri="{FF2B5EF4-FFF2-40B4-BE49-F238E27FC236}">
                <a16:creationId xmlns:a16="http://schemas.microsoft.com/office/drawing/2014/main" id="{BECF5AF2-2BE3-6F15-3DDD-95294D7BFCB9}"/>
              </a:ext>
            </a:extLst>
          </p:cNvPr>
          <p:cNvSpPr>
            <a:spLocks noGrp="1"/>
          </p:cNvSpPr>
          <p:nvPr>
            <p:ph type="sldNum" sz="quarter" idx="25"/>
          </p:nvPr>
        </p:nvSpPr>
        <p:spPr>
          <a:xfrm>
            <a:off x="519437" y="6544126"/>
            <a:ext cx="399288" cy="365125"/>
          </a:xfrm>
        </p:spPr>
        <p:txBody>
          <a:bodyPr/>
          <a:lstStyle/>
          <a:p>
            <a:fld id="{B1356FBF-028C-F74E-A7B4-9B8ED246DD1B}" type="slidenum">
              <a:rPr lang="es-EC" smtClean="0"/>
              <a:pPr/>
              <a:t>9</a:t>
            </a:fld>
            <a:endParaRPr lang="es-EC" dirty="0"/>
          </a:p>
        </p:txBody>
      </p:sp>
    </p:spTree>
    <p:extLst>
      <p:ext uri="{BB962C8B-B14F-4D97-AF65-F5344CB8AC3E}">
        <p14:creationId xmlns:p14="http://schemas.microsoft.com/office/powerpoint/2010/main" val="2997907578"/>
      </p:ext>
    </p:extLst>
  </p:cSld>
  <p:clrMapOvr>
    <a:masterClrMapping/>
  </p:clrMapOvr>
</p:sld>
</file>

<file path=ppt/theme/theme1.xml><?xml version="1.0" encoding="utf-8"?>
<a:theme xmlns:a="http://schemas.openxmlformats.org/drawingml/2006/main" name="Title Slides">
  <a:themeElements>
    <a:clrScheme name="Custom 1">
      <a:dk1>
        <a:srgbClr val="225B61"/>
      </a:dk1>
      <a:lt1>
        <a:srgbClr val="000000"/>
      </a:lt1>
      <a:dk2>
        <a:srgbClr val="B9DCD2"/>
      </a:dk2>
      <a:lt2>
        <a:srgbClr val="49C5B1"/>
      </a:lt2>
      <a:accent1>
        <a:srgbClr val="8DE971"/>
      </a:accent1>
      <a:accent2>
        <a:srgbClr val="0078D3"/>
      </a:accent2>
      <a:accent3>
        <a:srgbClr val="8661C5"/>
      </a:accent3>
      <a:accent4>
        <a:srgbClr val="C03BC3"/>
      </a:accent4>
      <a:accent5>
        <a:srgbClr val="FFB900"/>
      </a:accent5>
      <a:accent6>
        <a:srgbClr val="F3364C"/>
      </a:accent6>
      <a:hlink>
        <a:srgbClr val="225B61"/>
      </a:hlink>
      <a:folHlink>
        <a:srgbClr val="8DC8E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crosoft Fabric Master Slide Template 102623.pptx" id="{BCC0559F-D43E-430F-8E8C-D910F328A7A7}" vid="{09F21F19-85F0-4E56-BBF2-539D24B300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FE86F58F15CF64E9ED39C9A6DA3E724" ma:contentTypeVersion="17" ma:contentTypeDescription="Crear nuevo documento." ma:contentTypeScope="" ma:versionID="3c52584735d2119a6e7754305b1c21eb">
  <xsd:schema xmlns:xsd="http://www.w3.org/2001/XMLSchema" xmlns:xs="http://www.w3.org/2001/XMLSchema" xmlns:p="http://schemas.microsoft.com/office/2006/metadata/properties" xmlns:ns2="14f136f8-d6e3-432a-ae76-0cd9ae994d5c" xmlns:ns3="33293bf9-c36b-4820-8614-1173818622d2" targetNamespace="http://schemas.microsoft.com/office/2006/metadata/properties" ma:root="true" ma:fieldsID="cae20af646afff9fc9eb9d3bce9d1fff" ns2:_="" ns3:_="">
    <xsd:import namespace="14f136f8-d6e3-432a-ae76-0cd9ae994d5c"/>
    <xsd:import namespace="33293bf9-c36b-4820-8614-1173818622d2"/>
    <xsd:element name="properties">
      <xsd:complexType>
        <xsd:sequence>
          <xsd:element name="documentManagement">
            <xsd:complexType>
              <xsd:all>
                <xsd:element ref="ns2:Revisado" minOccurs="0"/>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f136f8-d6e3-432a-ae76-0cd9ae994d5c" elementFormDefault="qualified">
    <xsd:import namespace="http://schemas.microsoft.com/office/2006/documentManagement/types"/>
    <xsd:import namespace="http://schemas.microsoft.com/office/infopath/2007/PartnerControls"/>
    <xsd:element name="Revisado" ma:index="3" nillable="true" ma:displayName="Revisado" ma:format="Dropdown" ma:internalName="Revisado" ma:readOnly="false">
      <xsd:simpleType>
        <xsd:restriction base="dms:Choice">
          <xsd:enumeration value="No"/>
          <xsd:enumeration value="Si"/>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Etiquetas de imagen" ma:readOnly="false" ma:fieldId="{5cf76f15-5ced-4ddc-b409-7134ff3c332f}" ma:taxonomyMulti="true" ma:sspId="39763afe-5725-41ae-9925-6d40a12374d8"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hidden="true" ma:internalName="MediaServiceOCR"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293bf9-c36b-4820-8614-1173818622d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aa71f8c-c75b-475f-b5bb-f930b6eac745}" ma:internalName="TaxCatchAll" ma:readOnly="false" ma:showField="CatchAllData" ma:web="33293bf9-c36b-4820-8614-1173818622d2">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Compartido con"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les de uso compartido"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Tipo de contenido"/>
        <xsd:element ref="dc:title" minOccurs="0" maxOccurs="1" ma:index="1"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3293bf9-c36b-4820-8614-1173818622d2">
      <UserInfo>
        <DisplayName>Diana Tram Nguyen</DisplayName>
        <AccountId>92</AccountId>
        <AccountType/>
      </UserInfo>
      <UserInfo>
        <DisplayName>Tamer Farag</DisplayName>
        <AccountId>88</AccountId>
        <AccountType/>
      </UserInfo>
      <UserInfo>
        <DisplayName>Dan Houdek</DisplayName>
        <AccountId>12</AccountId>
        <AccountType/>
      </UserInfo>
      <UserInfo>
        <DisplayName>Sonya Waitman (Chilco Strategies Inc)</DisplayName>
        <AccountId>320</AccountId>
        <AccountType/>
      </UserInfo>
      <UserInfo>
        <DisplayName>Keyuna Evans (CELA)</DisplayName>
        <AccountId>219</AccountId>
        <AccountType/>
      </UserInfo>
      <UserInfo>
        <DisplayName>Tyler Mays-Childers (he/him)</DisplayName>
        <AccountId>327</AccountId>
        <AccountType/>
      </UserInfo>
      <UserInfo>
        <DisplayName>Sarah Sliker (AG Consulting Partners, Inc.)</DisplayName>
        <AccountId>326</AccountId>
        <AccountType/>
      </UserInfo>
      <UserInfo>
        <DisplayName>Analytics Compete Portal v-Team Members</DisplayName>
        <AccountId>358</AccountId>
        <AccountType/>
      </UserInfo>
    </SharedWithUsers>
    <Revisado xmlns="14f136f8-d6e3-432a-ae76-0cd9ae994d5c" xsi:nil="true"/>
    <lcf76f155ced4ddcb4097134ff3c332f xmlns="14f136f8-d6e3-432a-ae76-0cd9ae994d5c">
      <Terms xmlns="http://schemas.microsoft.com/office/infopath/2007/PartnerControls"/>
    </lcf76f155ced4ddcb4097134ff3c332f>
    <TaxCatchAll xmlns="33293bf9-c36b-4820-8614-1173818622d2" xsi:nil="true"/>
  </documentManagement>
</p:properties>
</file>

<file path=customXml/itemProps1.xml><?xml version="1.0" encoding="utf-8"?>
<ds:datastoreItem xmlns:ds="http://schemas.openxmlformats.org/officeDocument/2006/customXml" ds:itemID="{BB991EDB-F09C-4051-9B38-428EEBB429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f136f8-d6e3-432a-ae76-0cd9ae994d5c"/>
    <ds:schemaRef ds:uri="33293bf9-c36b-4820-8614-1173818622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8769998-E874-4B5A-9164-12CB1EB05C88}">
  <ds:schemaRefs>
    <ds:schemaRef ds:uri="http://schemas.microsoft.com/sharepoint/v3/contenttype/forms"/>
  </ds:schemaRefs>
</ds:datastoreItem>
</file>

<file path=customXml/itemProps3.xml><?xml version="1.0" encoding="utf-8"?>
<ds:datastoreItem xmlns:ds="http://schemas.openxmlformats.org/officeDocument/2006/customXml" ds:itemID="{C52B7CC3-D852-4B37-A0AB-7C4D181F6D9C}">
  <ds:schemaRefs>
    <ds:schemaRef ds:uri="http://schemas.microsoft.com/office/2006/documentManagement/types"/>
    <ds:schemaRef ds:uri="33293bf9-c36b-4820-8614-1173818622d2"/>
    <ds:schemaRef ds:uri="http://schemas.microsoft.com/office/infopath/2007/PartnerControls"/>
    <ds:schemaRef ds:uri="http://purl.org/dc/terms/"/>
    <ds:schemaRef ds:uri="http://purl.org/dc/dcmitype/"/>
    <ds:schemaRef ds:uri="http://www.w3.org/XML/1998/namespace"/>
    <ds:schemaRef ds:uri="14f136f8-d6e3-432a-ae76-0cd9ae994d5c"/>
    <ds:schemaRef ds:uri="http://schemas.microsoft.com/office/2006/metadata/properties"/>
    <ds:schemaRef ds:uri="http://schemas.openxmlformats.org/package/2006/metadata/core-properties"/>
    <ds:schemaRef ds:uri="http://purl.org/dc/elements/1.1/"/>
  </ds:schemaRefs>
</ds:datastoreItem>
</file>

<file path=docMetadata/LabelInfo.xml><?xml version="1.0" encoding="utf-8"?>
<clbl:labelList xmlns:clbl="http://schemas.microsoft.com/office/2020/mipLabelMetadata">
  <clbl:label id="{0483ae51-a627-466e-a7dd-de2ac7e1238e}" enabled="0" method="" siteId="{0483ae51-a627-466e-a7dd-de2ac7e1238e}" removed="1"/>
  <clbl:label id="{1a19d03a-48bc-4359-8038-5b5f6d5847c3}"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 Fabric Master Slide Template 102623</Template>
  <TotalTime>800</TotalTime>
  <Words>2945</Words>
  <Application>Microsoft Office PowerPoint</Application>
  <PresentationFormat>Panorámica</PresentationFormat>
  <Paragraphs>151</Paragraphs>
  <Slides>9</Slides>
  <Notes>3</Notes>
  <HiddenSlides>0</HiddenSlides>
  <MMClips>0</MMClips>
  <ScaleCrop>false</ScaleCrop>
  <HeadingPairs>
    <vt:vector size="4" baseType="variant">
      <vt:variant>
        <vt:lpstr>Tema</vt:lpstr>
      </vt:variant>
      <vt:variant>
        <vt:i4>1</vt:i4>
      </vt:variant>
      <vt:variant>
        <vt:lpstr>Títulos de diapositiva</vt:lpstr>
      </vt:variant>
      <vt:variant>
        <vt:i4>9</vt:i4>
      </vt:variant>
    </vt:vector>
  </HeadingPairs>
  <TitlesOfParts>
    <vt:vector size="10" baseType="lpstr">
      <vt:lpstr>Title Slides</vt:lpstr>
      <vt:lpstr>Presentación de PowerPoint</vt:lpstr>
      <vt:lpstr>Proposta de valor diferenciada do Microsoft Fabric (DVP)</vt:lpstr>
      <vt:lpstr>O que é um DVP?</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Fabric Differentiated Value Prop</dc:title>
  <dc:creator>Dan Houdek</dc:creator>
  <cp:lastModifiedBy>Marketing Concierge PrecisaTrade</cp:lastModifiedBy>
  <cp:revision>107</cp:revision>
  <dcterms:created xsi:type="dcterms:W3CDTF">2023-12-07T23:30:45Z</dcterms:created>
  <dcterms:modified xsi:type="dcterms:W3CDTF">2024-07-16T13:52:59Z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0x0101006FE86F58F15CF64E9ED39C9A6DA3E724</vt:lpwstr>
  </property>
  <property fmtid="{D5CDD505-2E9C-101B-9397-08002B2CF9AE}" pid="3" name="MediaServiceImageTags">
    <vt:lpwstr/>
  </property>
</Properties>
</file>