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6"/>
  </p:notesMasterIdLst>
  <p:handoutMasterIdLst>
    <p:handoutMasterId r:id="rId7"/>
  </p:handoutMasterIdLst>
  <p:sldIdLst>
    <p:sldId id="2147477970" r:id="rId5"/>
  </p:sldIdLst>
  <p:sldSz cx="7772400" cy="100584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Solution One Pager" id="{FB6EE416-AF16-AF40-804B-633D4962DAEE}">
          <p14:sldIdLst>
            <p14:sldId id="2147477970"/>
          </p14:sldIdLst>
        </p14:section>
      </p14:sectionLst>
    </p:ext>
    <p:ext uri="{EFAFB233-063F-42B5-8137-9DF3F51BA10A}">
      <p15:sldGuideLst xmlns:p15="http://schemas.microsoft.com/office/powerpoint/2012/main">
        <p15:guide id="2" orient="horz" pos="939" userDrawn="1">
          <p15:clr>
            <a:srgbClr val="A4A3A4"/>
          </p15:clr>
        </p15:guide>
        <p15:guide id="3" pos="24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BA4F0B-F78D-566E-2467-7D3AB4654378}" name="Anne Hurley" initials="AH" userId="S::anne.hurley@concentrix.com::fdf24b63-206c-4766-8b25-4d86764c12d4" providerId="AD"/>
  <p188:author id="{2EB8C614-5B20-36EA-8100-34CA2445B965}" name="Mason West" initials="MW" userId="S::mason.west@concentrix.com::030e7769-e393-46cc-b1e1-dc87e49f667f" providerId="AD"/>
  <p188:author id="{8C1EF930-1A84-F4D2-F345-372B0DF01785}" name="Katelyn Lennon" initials="KL" userId="Katelyn Lennon" providerId="None"/>
  <p188:author id="{C8C08B3E-6550-DF6B-5591-0B20AAAF0836}" name="Mekenna Eisert" initials="ME" userId="S::mekenna.eisert@concentrix.com::5939169d-24b9-4c7f-83e9-5a2d71981158" providerId="AD"/>
  <p188:author id="{6F4F0643-450F-958D-B2F0-94212CFE7B80}" name="Colin Mitchell" initials="CM" userId="Colin Mitchell" providerId="None"/>
  <p188:author id="{BADAE258-4981-633E-B041-D4DC4ACABAC7}" name="Anne Hurley" initials="AH" userId="Anne Hurley" providerId="None"/>
  <p188:author id="{FB5AF582-4D2E-2498-933F-295EB685C0DE}" name="Colin Mitchell" initials="CM" userId="S::colin.mitchell@concentrix.com::78250747-658f-478c-bd2d-324ebea1847d" providerId="AD"/>
  <p188:author id="{32D7A486-84CE-9080-B4BB-7FE5D4A72ED8}" name="Jeffrey Whang" initials="JW" userId="S::jeffrey.whang@concentrix.com::2ebfefbf-b557-4cc2-a6d3-a0cdc6621f9b" providerId="AD"/>
  <p188:author id="{055322BE-ED1F-76BC-90CC-0B7F4BF46996}" name="Alicia White" initials="AW" userId="S::alicia.white@concentrix.com::c14c712f-0271-49b1-820b-7871e1344a15" providerId="AD"/>
  <p188:author id="{A5A236D6-0AAA-3E30-DD1E-6935CB9F9E8D}" name="Decatur Macpherson" initials="DM" userId="S::dmacpherson@pkglobal.com::147f4171-e7a4-4d26-bbeb-63f149c1152d" providerId="AD"/>
  <p188:author id="{CD1ABDEE-4A45-0C89-2634-AFCCB069E2C7}" name="Nestor Pena Jr" initials="NPJ" userId="Nestor Pena Jr" providerId="None"/>
  <p188:author id="{065EACF0-B2E3-E0DB-2311-95516BFF157E}" name="Avery Hutcherson" initials="AH" userId="S::avery.hutcherson@concentrix.com::1e24a3f7-7678-4861-a5be-03da18140ce1" providerId="AD"/>
  <p188:author id="{902490F4-8100-B126-5DE5-A734B9411A5F}" name="Carlos Enrique Amaya Garcia" initials="CEAG" userId="S::carlosenrique.amayagarcia@concentrix.com::9f57bfaa-0d4f-40e1-858e-1591dc67c900" providerId="AD"/>
  <p188:author id="{19850DF8-191C-C828-D977-B0F74FA6D7FD}" name="Japna Singh-Kurtz" initials="JSK" userId="Japna Singh-Kurt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865"/>
    <a:srgbClr val="434343"/>
    <a:srgbClr val="64A396"/>
    <a:srgbClr val="00AE94"/>
    <a:srgbClr val="DADDE0"/>
    <a:srgbClr val="F2F2F2"/>
    <a:srgbClr val="D0CECE"/>
    <a:srgbClr val="C1C1C1"/>
    <a:srgbClr val="039B82"/>
    <a:srgbClr val="0078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2E108-8834-4871-9F29-37D54884467D}" v="7" dt="2024-06-28T21:26:08.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39"/>
        <p:guide pos="2448"/>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7/16/2024 6:46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‹Nº›</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7/16/2024 6:46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‹Nº›</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pPr marL="0" marR="0" algn="l">
              <a:spcBef>
                <a:spcPts val="0"/>
              </a:spcBef>
              <a:spcAft>
                <a:spcPts val="0"/>
              </a:spcAft>
            </a:pPr>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7/16/2024 6:46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60726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Large Number 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15457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1750" userDrawn="1">
          <p15:clr>
            <a:srgbClr val="5ACBF0"/>
          </p15:clr>
        </p15:guide>
        <p15:guide id="29" orient="horz" pos="3168" userDrawn="1">
          <p15:clr>
            <a:srgbClr val="5ACBF0"/>
          </p15:clr>
        </p15:guide>
        <p15:guide id="30" pos="1515" userDrawn="1">
          <p15:clr>
            <a:srgbClr val="5ACBF0"/>
          </p15:clr>
        </p15:guide>
        <p15:guide id="31" pos="1984"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rgbClr val="117865"/>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372428" y="2104814"/>
            <a:ext cx="7024509" cy="411766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865" userDrawn="1">
          <p15:clr>
            <a:srgbClr val="5ACBF0"/>
          </p15:clr>
        </p15:guide>
        <p15:guide id="3" orient="horz" pos="422" userDrawn="1">
          <p15:clr>
            <a:srgbClr val="5ACBF0"/>
          </p15:clr>
        </p15:guide>
        <p15:guide id="5" orient="horz" pos="1326"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Header Line 12 Months">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6C64B99-363D-EE95-B7A6-EA6B2F2EC749}"/>
              </a:ext>
            </a:extLst>
          </p:cNvPr>
          <p:cNvSpPr>
            <a:spLocks noGrp="1"/>
          </p:cNvSpPr>
          <p:nvPr>
            <p:ph type="title"/>
          </p:nvPr>
        </p:nvSpPr>
        <p:spPr>
          <a:xfrm>
            <a:off x="373075" y="1059485"/>
            <a:ext cx="5219787" cy="2976392"/>
          </a:xfrm>
        </p:spPr>
        <p:txBody>
          <a:bodyPr/>
          <a:lstStyle>
            <a:lvl1pPr algn="l">
              <a:defRPr sz="6447">
                <a:solidFill>
                  <a:schemeClr val="tx2"/>
                </a:solidFill>
              </a:defRPr>
            </a:lvl1pPr>
          </a:lstStyle>
          <a:p>
            <a:r>
              <a:rPr lang="en-US"/>
              <a:t>Click to edit Master title style</a:t>
            </a:r>
          </a:p>
        </p:txBody>
      </p:sp>
      <p:sp>
        <p:nvSpPr>
          <p:cNvPr id="25" name="Text Placeholder 27">
            <a:extLst>
              <a:ext uri="{FF2B5EF4-FFF2-40B4-BE49-F238E27FC236}">
                <a16:creationId xmlns:a16="http://schemas.microsoft.com/office/drawing/2014/main" id="{FD09C316-2E1A-B437-D5F1-C798C7798437}"/>
              </a:ext>
            </a:extLst>
          </p:cNvPr>
          <p:cNvSpPr>
            <a:spLocks noGrp="1"/>
          </p:cNvSpPr>
          <p:nvPr>
            <p:ph type="body" sz="quarter" idx="30"/>
          </p:nvPr>
        </p:nvSpPr>
        <p:spPr>
          <a:xfrm>
            <a:off x="373076" y="3253256"/>
            <a:ext cx="3046381" cy="2849356"/>
          </a:xfrm>
        </p:spPr>
        <p:txBody>
          <a:bodyPr anchor="t" anchorCtr="0">
            <a:normAutofit/>
          </a:bodyPr>
          <a:lstStyle>
            <a:lvl1pPr marL="460579" indent="-460579">
              <a:spcBef>
                <a:spcPts val="604"/>
              </a:spcBef>
              <a:spcAft>
                <a:spcPts val="1209"/>
              </a:spcAft>
              <a:buClr>
                <a:srgbClr val="0070C0"/>
              </a:buClr>
              <a:buSzPct val="100000"/>
              <a:buFont typeface="Segoe UI" panose="020B0502040204020203" pitchFamily="34" charset="0"/>
              <a:buChar char="&gt;"/>
              <a:defRPr sz="2821">
                <a:solidFill>
                  <a:srgbClr val="2F2F2F"/>
                </a:solidFill>
              </a:defRPr>
            </a:lvl1pPr>
          </a:lstStyle>
          <a:p>
            <a:pPr lvl="0"/>
            <a:r>
              <a:rPr lang="en-US"/>
              <a:t>Click to edit Master text styles</a:t>
            </a:r>
          </a:p>
        </p:txBody>
      </p:sp>
      <p:sp>
        <p:nvSpPr>
          <p:cNvPr id="29" name="Text Placeholder 27">
            <a:extLst>
              <a:ext uri="{FF2B5EF4-FFF2-40B4-BE49-F238E27FC236}">
                <a16:creationId xmlns:a16="http://schemas.microsoft.com/office/drawing/2014/main" id="{C1F19B12-845D-A734-A28B-329E4080273B}"/>
              </a:ext>
            </a:extLst>
          </p:cNvPr>
          <p:cNvSpPr>
            <a:spLocks noGrp="1"/>
          </p:cNvSpPr>
          <p:nvPr>
            <p:ph type="body" sz="quarter" idx="31"/>
          </p:nvPr>
        </p:nvSpPr>
        <p:spPr>
          <a:xfrm>
            <a:off x="4352946" y="3253256"/>
            <a:ext cx="3046381" cy="2849356"/>
          </a:xfrm>
        </p:spPr>
        <p:txBody>
          <a:bodyPr>
            <a:normAutofit/>
          </a:bodyPr>
          <a:lstStyle>
            <a:lvl1pPr marL="460579" indent="-460579">
              <a:spcBef>
                <a:spcPts val="604"/>
              </a:spcBef>
              <a:spcAft>
                <a:spcPts val="1209"/>
              </a:spcAft>
              <a:buClr>
                <a:srgbClr val="0070C0"/>
              </a:buClr>
              <a:buSzPct val="100000"/>
              <a:buFont typeface="Segoe UI" panose="020B0502040204020203" pitchFamily="34" charset="0"/>
              <a:buChar char="&gt;"/>
              <a:defRPr sz="2821">
                <a:solidFill>
                  <a:srgbClr val="2F2F2F"/>
                </a:solidFill>
              </a:defRPr>
            </a:lvl1pPr>
          </a:lstStyle>
          <a:p>
            <a:pPr lvl="0"/>
            <a:r>
              <a:rPr lang="en-US"/>
              <a:t>Click to edit Master text styles</a:t>
            </a:r>
          </a:p>
        </p:txBody>
      </p:sp>
    </p:spTree>
    <p:extLst>
      <p:ext uri="{BB962C8B-B14F-4D97-AF65-F5344CB8AC3E}">
        <p14:creationId xmlns:p14="http://schemas.microsoft.com/office/powerpoint/2010/main" val="568685656"/>
      </p:ext>
    </p:extLst>
  </p:cSld>
  <p:clrMapOvr>
    <a:masterClrMapping/>
  </p:clrMapOvr>
  <p:transition>
    <p:fade/>
  </p:transition>
  <p:extLst>
    <p:ext uri="{DCECCB84-F9BA-43D5-87BE-67443E8EF086}">
      <p15:sldGuideLst xmlns:p15="http://schemas.microsoft.com/office/powerpoint/2012/main">
        <p15:guide id="8" pos="875" userDrawn="1">
          <p15:clr>
            <a:srgbClr val="A4A3A4"/>
          </p15:clr>
        </p15:guide>
        <p15:guide id="9" pos="992" userDrawn="1">
          <p15:clr>
            <a:srgbClr val="A4A3A4"/>
          </p15:clr>
        </p15:guide>
        <p15:guide id="12" pos="1633" userDrawn="1">
          <p15:clr>
            <a:srgbClr val="A4A3A4"/>
          </p15:clr>
        </p15:guide>
        <p15:guide id="13" pos="1750" userDrawn="1">
          <p15:clr>
            <a:srgbClr val="A4A3A4"/>
          </p15:clr>
        </p15:guide>
        <p15:guide id="16" pos="2394" userDrawn="1">
          <p15:clr>
            <a:srgbClr val="A4A3A4"/>
          </p15:clr>
        </p15:guide>
        <p15:guide id="17" pos="2506" userDrawn="1">
          <p15:clr>
            <a:srgbClr val="A4A3A4"/>
          </p15:clr>
        </p15:guide>
        <p15:guide id="20" pos="3147" userDrawn="1">
          <p15:clr>
            <a:srgbClr val="A4A3A4"/>
          </p15:clr>
        </p15:guide>
        <p15:guide id="21" pos="3264" userDrawn="1">
          <p15:clr>
            <a:srgbClr val="A4A3A4"/>
          </p15:clr>
        </p15:guide>
        <p15:guide id="24" pos="3903" userDrawn="1">
          <p15:clr>
            <a:srgbClr val="A4A3A4"/>
          </p15:clr>
        </p15:guide>
        <p15:guide id="25" pos="4021" userDrawn="1">
          <p15:clr>
            <a:srgbClr val="A4A3A4"/>
          </p15:clr>
        </p15:guide>
        <p15:guide id="28" orient="horz" pos="1327" userDrawn="1">
          <p15:clr>
            <a:srgbClr val="5ACBF0"/>
          </p15:clr>
        </p15:guide>
        <p15:guide id="29" orient="horz" pos="1865" userDrawn="1">
          <p15:clr>
            <a:srgbClr val="5ACBF0"/>
          </p15:clr>
        </p15:guide>
        <p15:guide id="30" orient="horz" pos="422" userDrawn="1">
          <p15:clr>
            <a:srgbClr val="5ACBF0"/>
          </p15:clr>
        </p15:guide>
        <p15:guide id="31" orient="horz" pos="3501" userDrawn="1">
          <p15:clr>
            <a:srgbClr val="FBAE40"/>
          </p15:clr>
        </p15:guide>
        <p15:guide id="32" orient="horz" pos="403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Large Number Divider 1">
    <p:bg>
      <p:bgPr>
        <a:solidFill>
          <a:srgbClr val="C6CD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807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1750" userDrawn="1">
          <p15:clr>
            <a:srgbClr val="5ACBF0"/>
          </p15:clr>
        </p15:guide>
        <p15:guide id="29" orient="horz" pos="3168" userDrawn="1">
          <p15:clr>
            <a:srgbClr val="5ACBF0"/>
          </p15:clr>
        </p15:guide>
        <p15:guide id="30" pos="1515" userDrawn="1">
          <p15:clr>
            <a:srgbClr val="5ACBF0"/>
          </p15:clr>
        </p15:guide>
        <p15:guide id="31" pos="1984"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Large Number Divider 1">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72184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1750" userDrawn="1">
          <p15:clr>
            <a:srgbClr val="5ACBF0"/>
          </p15:clr>
        </p15:guide>
        <p15:guide id="29" orient="horz" pos="3168" userDrawn="1">
          <p15:clr>
            <a:srgbClr val="5ACBF0"/>
          </p15:clr>
        </p15:guide>
        <p15:guide id="30" pos="1515" userDrawn="1">
          <p15:clr>
            <a:srgbClr val="5ACBF0"/>
          </p15:clr>
        </p15:guide>
        <p15:guide id="31" pos="1984"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Large Number Divider 1">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outdoor&#10;&#10;Description automatically generated">
            <a:extLst>
              <a:ext uri="{FF2B5EF4-FFF2-40B4-BE49-F238E27FC236}">
                <a16:creationId xmlns:a16="http://schemas.microsoft.com/office/drawing/2014/main" id="{EA648E7D-1D8F-EB6D-669D-C11C81B6859A}"/>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4759142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1750" userDrawn="1">
          <p15:clr>
            <a:srgbClr val="5ACBF0"/>
          </p15:clr>
        </p15:guide>
        <p15:guide id="29" orient="horz" pos="3168" userDrawn="1">
          <p15:clr>
            <a:srgbClr val="5ACBF0"/>
          </p15:clr>
        </p15:guide>
        <p15:guide id="30" pos="1515" userDrawn="1">
          <p15:clr>
            <a:srgbClr val="5ACBF0"/>
          </p15:clr>
        </p15:guide>
        <p15:guide id="31" pos="1984"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Large Number Divider 1">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1025EDE9-3B05-7230-5E33-33D3F2B4E520}"/>
              </a:ext>
            </a:extLst>
          </p:cNvPr>
          <p:cNvPicPr>
            <a:picLocks noChangeAspect="1"/>
          </p:cNvPicPr>
          <p:nvPr userDrawn="1"/>
        </p:nvPicPr>
        <p:blipFill>
          <a:blip r:embed="rId2">
            <a:alphaModFix amt="45000"/>
          </a:blip>
          <a:stretch>
            <a:fillRect/>
          </a:stretch>
        </p:blipFill>
        <p:spPr>
          <a:xfrm rot="10800000">
            <a:off x="0" y="759968"/>
            <a:ext cx="7772400" cy="9298432"/>
          </a:xfrm>
          <a:prstGeom prst="rect">
            <a:avLst/>
          </a:prstGeom>
        </p:spPr>
      </p:pic>
    </p:spTree>
    <p:extLst>
      <p:ext uri="{BB962C8B-B14F-4D97-AF65-F5344CB8AC3E}">
        <p14:creationId xmlns:p14="http://schemas.microsoft.com/office/powerpoint/2010/main" val="310976511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1750" userDrawn="1">
          <p15:clr>
            <a:srgbClr val="5ACBF0"/>
          </p15:clr>
        </p15:guide>
        <p15:guide id="29" orient="horz" pos="3168" userDrawn="1">
          <p15:clr>
            <a:srgbClr val="5ACBF0"/>
          </p15:clr>
        </p15:guide>
        <p15:guide id="30" pos="1515" userDrawn="1">
          <p15:clr>
            <a:srgbClr val="5ACBF0"/>
          </p15:clr>
        </p15:guide>
        <p15:guide id="31" pos="198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Large Number Divider 1">
    <p:bg>
      <p:bgPr>
        <a:solidFill>
          <a:schemeClr val="tx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10BD13E-B531-A9CF-1A44-9EDCB23FC4A1}"/>
              </a:ext>
            </a:extLst>
          </p:cNvPr>
          <p:cNvPicPr>
            <a:picLocks noChangeAspect="1"/>
          </p:cNvPicPr>
          <p:nvPr userDrawn="1"/>
        </p:nvPicPr>
        <p:blipFill rotWithShape="1">
          <a:blip r:embed="rId2">
            <a:alphaModFix amt="35000"/>
          </a:blip>
          <a:srcRect t="13756"/>
          <a:stretch/>
        </p:blipFill>
        <p:spPr>
          <a:xfrm rot="10800000">
            <a:off x="0" y="2039103"/>
            <a:ext cx="7772400" cy="8019298"/>
          </a:xfrm>
          <a:prstGeom prst="rect">
            <a:avLst/>
          </a:prstGeom>
        </p:spPr>
      </p:pic>
    </p:spTree>
    <p:extLst>
      <p:ext uri="{BB962C8B-B14F-4D97-AF65-F5344CB8AC3E}">
        <p14:creationId xmlns:p14="http://schemas.microsoft.com/office/powerpoint/2010/main" val="1998899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1750" userDrawn="1">
          <p15:clr>
            <a:srgbClr val="5ACBF0"/>
          </p15:clr>
        </p15:guide>
        <p15:guide id="29" orient="horz" pos="3168" userDrawn="1">
          <p15:clr>
            <a:srgbClr val="5ACBF0"/>
          </p15:clr>
        </p15:guide>
        <p15:guide id="30" pos="1515" userDrawn="1">
          <p15:clr>
            <a:srgbClr val="5ACBF0"/>
          </p15:clr>
        </p15:guide>
        <p15:guide id="31" pos="1984"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Large Number Divider 1">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A42DE63-DA90-A87D-936E-2D025F3B4F48}"/>
              </a:ext>
            </a:extLst>
          </p:cNvPr>
          <p:cNvPicPr>
            <a:picLocks noChangeAspect="1"/>
          </p:cNvPicPr>
          <p:nvPr userDrawn="1"/>
        </p:nvPicPr>
        <p:blipFill rotWithShape="1">
          <a:blip r:embed="rId2">
            <a:alphaModFix amt="35000"/>
          </a:blip>
          <a:srcRect t="15018"/>
          <a:stretch/>
        </p:blipFill>
        <p:spPr>
          <a:xfrm rot="10800000">
            <a:off x="0" y="2156393"/>
            <a:ext cx="7772400" cy="7902008"/>
          </a:xfrm>
          <a:prstGeom prst="rect">
            <a:avLst/>
          </a:prstGeom>
        </p:spPr>
      </p:pic>
    </p:spTree>
    <p:extLst>
      <p:ext uri="{BB962C8B-B14F-4D97-AF65-F5344CB8AC3E}">
        <p14:creationId xmlns:p14="http://schemas.microsoft.com/office/powerpoint/2010/main" val="295437395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1750" userDrawn="1">
          <p15:clr>
            <a:srgbClr val="5ACBF0"/>
          </p15:clr>
        </p15:guide>
        <p15:guide id="29" orient="horz" pos="3168" userDrawn="1">
          <p15:clr>
            <a:srgbClr val="5ACBF0"/>
          </p15:clr>
        </p15:guide>
        <p15:guide id="30" pos="1515" userDrawn="1">
          <p15:clr>
            <a:srgbClr val="5ACBF0"/>
          </p15:clr>
        </p15:guide>
        <p15:guide id="31" pos="1984"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Header Line 12 Months">
    <p:spTree>
      <p:nvGrpSpPr>
        <p:cNvPr id="1" name=""/>
        <p:cNvGrpSpPr/>
        <p:nvPr/>
      </p:nvGrpSpPr>
      <p:grpSpPr>
        <a:xfrm>
          <a:off x="0" y="0"/>
          <a:ext cx="0" cy="0"/>
          <a:chOff x="0" y="0"/>
          <a:chExt cx="0" cy="0"/>
        </a:xfrm>
      </p:grpSpPr>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3330286" y="2413625"/>
            <a:ext cx="1560693" cy="2170466"/>
          </a:xfrm>
        </p:spPr>
        <p:txBody>
          <a:bodyPr lIns="90000" anchor="t"/>
          <a:lstStyle>
            <a:lvl1pPr marL="361428" indent="-361428">
              <a:buSzPct val="90000"/>
              <a:buFont typeface="Wingdings" pitchFamily="2" charset="2"/>
              <a:buChar char=""/>
              <a:tabLst/>
              <a:defRPr sz="2821">
                <a:solidFill>
                  <a:schemeClr val="tx1"/>
                </a:solidFill>
              </a:defRPr>
            </a:lvl1pPr>
            <a:lvl2pPr>
              <a:defRPr sz="3627">
                <a:solidFill>
                  <a:schemeClr val="bg1"/>
                </a:solidFill>
              </a:defRPr>
            </a:lvl2pPr>
            <a:lvl3pPr>
              <a:defRPr sz="3627">
                <a:solidFill>
                  <a:schemeClr val="bg1"/>
                </a:solidFill>
              </a:defRPr>
            </a:lvl3pPr>
            <a:lvl4pPr>
              <a:defRPr sz="3627">
                <a:solidFill>
                  <a:schemeClr val="bg1"/>
                </a:solidFill>
              </a:defRPr>
            </a:lvl4pPr>
            <a:lvl5pPr>
              <a:defRPr sz="3627">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5153386" y="2413625"/>
            <a:ext cx="1556039" cy="2170466"/>
          </a:xfrm>
        </p:spPr>
        <p:txBody>
          <a:bodyPr lIns="90000" anchor="t"/>
          <a:lstStyle>
            <a:lvl1pPr marL="361428" indent="-361428">
              <a:buSzPct val="90000"/>
              <a:buFont typeface="Wingdings" pitchFamily="2" charset="2"/>
              <a:buChar char=""/>
              <a:tabLst/>
              <a:defRPr sz="2821">
                <a:solidFill>
                  <a:schemeClr val="tx1"/>
                </a:solidFill>
              </a:defRPr>
            </a:lvl1pPr>
            <a:lvl2pPr>
              <a:defRPr sz="3627">
                <a:solidFill>
                  <a:schemeClr val="bg1"/>
                </a:solidFill>
              </a:defRPr>
            </a:lvl2pPr>
            <a:lvl3pPr>
              <a:defRPr sz="3627">
                <a:solidFill>
                  <a:schemeClr val="bg1"/>
                </a:solidFill>
              </a:defRPr>
            </a:lvl3pPr>
            <a:lvl4pPr>
              <a:defRPr sz="3627">
                <a:solidFill>
                  <a:schemeClr val="bg1"/>
                </a:solidFill>
              </a:defRPr>
            </a:lvl4pPr>
            <a:lvl5pPr>
              <a:defRPr sz="3627">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3330286" y="4995781"/>
            <a:ext cx="1560693" cy="2170466"/>
          </a:xfrm>
        </p:spPr>
        <p:txBody>
          <a:bodyPr lIns="90000" anchor="t"/>
          <a:lstStyle>
            <a:lvl1pPr marL="361428" indent="-361428">
              <a:buSzPct val="90000"/>
              <a:buFont typeface="Wingdings" pitchFamily="2" charset="2"/>
              <a:buChar char=""/>
              <a:tabLst/>
              <a:defRPr sz="2821">
                <a:solidFill>
                  <a:schemeClr val="tx1"/>
                </a:solidFill>
              </a:defRPr>
            </a:lvl1pPr>
            <a:lvl2pPr>
              <a:defRPr sz="3627">
                <a:solidFill>
                  <a:schemeClr val="bg1"/>
                </a:solidFill>
              </a:defRPr>
            </a:lvl2pPr>
            <a:lvl3pPr>
              <a:defRPr sz="3627">
                <a:solidFill>
                  <a:schemeClr val="bg1"/>
                </a:solidFill>
              </a:defRPr>
            </a:lvl3pPr>
            <a:lvl4pPr>
              <a:defRPr sz="3627">
                <a:solidFill>
                  <a:schemeClr val="bg1"/>
                </a:solidFill>
              </a:defRPr>
            </a:lvl4pPr>
            <a:lvl5pPr>
              <a:defRPr sz="3627">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5154167" y="4995781"/>
            <a:ext cx="1556039" cy="2170466"/>
          </a:xfrm>
        </p:spPr>
        <p:txBody>
          <a:bodyPr lIns="90000" anchor="t"/>
          <a:lstStyle>
            <a:lvl1pPr marL="361428" indent="-361428">
              <a:buSzPct val="90000"/>
              <a:buFont typeface="Wingdings" pitchFamily="2" charset="2"/>
              <a:buChar char=""/>
              <a:tabLst/>
              <a:defRPr sz="2821">
                <a:solidFill>
                  <a:schemeClr val="tx1"/>
                </a:solidFill>
              </a:defRPr>
            </a:lvl1pPr>
            <a:lvl2pPr>
              <a:defRPr sz="3627">
                <a:solidFill>
                  <a:schemeClr val="bg1"/>
                </a:solidFill>
              </a:defRPr>
            </a:lvl2pPr>
            <a:lvl3pPr>
              <a:defRPr sz="3627">
                <a:solidFill>
                  <a:schemeClr val="bg1"/>
                </a:solidFill>
              </a:defRPr>
            </a:lvl3pPr>
            <a:lvl4pPr>
              <a:defRPr sz="3627">
                <a:solidFill>
                  <a:schemeClr val="bg1"/>
                </a:solidFill>
              </a:defRPr>
            </a:lvl4pPr>
            <a:lvl5pPr>
              <a:defRPr sz="3627">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3330286" y="2238460"/>
            <a:ext cx="1559143" cy="0"/>
          </a:xfrm>
          <a:prstGeom prst="line">
            <a:avLst/>
          </a:prstGeom>
          <a:ln w="25400">
            <a:solidFill>
              <a:srgbClr val="11786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5151361" y="2238460"/>
            <a:ext cx="1559143" cy="0"/>
          </a:xfrm>
          <a:prstGeom prst="line">
            <a:avLst/>
          </a:prstGeom>
          <a:ln w="25400">
            <a:solidFill>
              <a:srgbClr val="11786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3330286" y="4784557"/>
            <a:ext cx="1559143" cy="0"/>
          </a:xfrm>
          <a:prstGeom prst="line">
            <a:avLst/>
          </a:prstGeom>
          <a:ln w="25400">
            <a:solidFill>
              <a:srgbClr val="11786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5151361" y="4784557"/>
            <a:ext cx="1559143" cy="0"/>
          </a:xfrm>
          <a:prstGeom prst="line">
            <a:avLst/>
          </a:prstGeom>
          <a:ln w="25400">
            <a:solidFill>
              <a:srgbClr val="11786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3330001" y="1386292"/>
            <a:ext cx="1559143" cy="852170"/>
          </a:xfrm>
        </p:spPr>
        <p:txBody>
          <a:bodyPr lIns="90000" tIns="46800" rIns="90000" bIns="46800" anchor="ctr">
            <a:noAutofit/>
          </a:bodyPr>
          <a:lstStyle>
            <a:lvl1pPr marL="0" indent="0">
              <a:buNone/>
              <a:defRPr sz="4030">
                <a:solidFill>
                  <a:srgbClr val="117865"/>
                </a:solidFill>
                <a:latin typeface="+mj-lt"/>
              </a:defRPr>
            </a:lvl1pPr>
            <a:lvl2pPr marL="460579"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5153384" y="1386292"/>
            <a:ext cx="1559143" cy="852170"/>
          </a:xfrm>
        </p:spPr>
        <p:txBody>
          <a:bodyPr lIns="90000" tIns="46800" rIns="90000" bIns="46800" anchor="ctr">
            <a:noAutofit/>
          </a:bodyPr>
          <a:lstStyle>
            <a:lvl1pPr marL="0" indent="0">
              <a:buNone/>
              <a:defRPr sz="4030">
                <a:solidFill>
                  <a:srgbClr val="117865"/>
                </a:solidFill>
                <a:latin typeface="+mj-lt"/>
              </a:defRPr>
            </a:lvl1pPr>
            <a:lvl2pPr marL="460579"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3330001" y="3939664"/>
            <a:ext cx="1559143" cy="852170"/>
          </a:xfrm>
        </p:spPr>
        <p:txBody>
          <a:bodyPr lIns="90000" tIns="46800" rIns="90000" bIns="46800" anchor="ctr">
            <a:noAutofit/>
          </a:bodyPr>
          <a:lstStyle>
            <a:lvl1pPr marL="0" indent="0">
              <a:buNone/>
              <a:defRPr sz="4030">
                <a:solidFill>
                  <a:srgbClr val="117865"/>
                </a:solidFill>
                <a:latin typeface="+mj-lt"/>
              </a:defRPr>
            </a:lvl1pPr>
            <a:lvl2pPr marL="460579"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5153384" y="3939664"/>
            <a:ext cx="1559143" cy="852170"/>
          </a:xfrm>
        </p:spPr>
        <p:txBody>
          <a:bodyPr lIns="90000" tIns="46800" rIns="90000" bIns="46800" anchor="ctr">
            <a:noAutofit/>
          </a:bodyPr>
          <a:lstStyle>
            <a:lvl1pPr marL="0" indent="0">
              <a:buNone/>
              <a:defRPr sz="4030">
                <a:solidFill>
                  <a:srgbClr val="117865"/>
                </a:solidFill>
                <a:latin typeface="+mj-lt"/>
              </a:defRPr>
            </a:lvl1pPr>
            <a:lvl2pPr marL="460579" indent="0" algn="ctr">
              <a:buNone/>
              <a:defRPr>
                <a:solidFill>
                  <a:schemeClr val="bg1"/>
                </a:solidFill>
                <a:latin typeface="+mj-lt"/>
              </a:defRPr>
            </a:lvl2pPr>
          </a:lstStyle>
          <a:p>
            <a:pPr lvl="0"/>
            <a:r>
              <a:rPr lang="en-US"/>
              <a:t>Label</a:t>
            </a:r>
          </a:p>
        </p:txBody>
      </p:sp>
      <p:sp>
        <p:nvSpPr>
          <p:cNvPr id="4" name="Text Placeholder 16">
            <a:extLst>
              <a:ext uri="{FF2B5EF4-FFF2-40B4-BE49-F238E27FC236}">
                <a16:creationId xmlns:a16="http://schemas.microsoft.com/office/drawing/2014/main" id="{C29DFEC5-946A-BB92-1334-ACE7B43907BF}"/>
              </a:ext>
            </a:extLst>
          </p:cNvPr>
          <p:cNvSpPr>
            <a:spLocks noGrp="1"/>
          </p:cNvSpPr>
          <p:nvPr>
            <p:ph type="body" sz="quarter" idx="35"/>
          </p:nvPr>
        </p:nvSpPr>
        <p:spPr>
          <a:xfrm>
            <a:off x="3330286" y="7576869"/>
            <a:ext cx="1560693" cy="2170466"/>
          </a:xfrm>
        </p:spPr>
        <p:txBody>
          <a:bodyPr lIns="90000" anchor="t"/>
          <a:lstStyle>
            <a:lvl1pPr marL="361428" indent="-361428">
              <a:buSzPct val="90000"/>
              <a:buFont typeface="Wingdings" pitchFamily="2" charset="2"/>
              <a:buChar char=""/>
              <a:tabLst/>
              <a:defRPr sz="2821">
                <a:solidFill>
                  <a:schemeClr val="tx1"/>
                </a:solidFill>
              </a:defRPr>
            </a:lvl1pPr>
            <a:lvl2pPr>
              <a:defRPr sz="3627">
                <a:solidFill>
                  <a:schemeClr val="bg1"/>
                </a:solidFill>
              </a:defRPr>
            </a:lvl2pPr>
            <a:lvl3pPr>
              <a:defRPr sz="3627">
                <a:solidFill>
                  <a:schemeClr val="bg1"/>
                </a:solidFill>
              </a:defRPr>
            </a:lvl3pPr>
            <a:lvl4pPr>
              <a:defRPr sz="3627">
                <a:solidFill>
                  <a:schemeClr val="bg1"/>
                </a:solidFill>
              </a:defRPr>
            </a:lvl4pPr>
            <a:lvl5pPr>
              <a:defRPr sz="3627">
                <a:solidFill>
                  <a:schemeClr val="bg1"/>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64B039F3-5E70-7A71-B946-437C0D95DD8D}"/>
              </a:ext>
            </a:extLst>
          </p:cNvPr>
          <p:cNvCxnSpPr>
            <a:cxnSpLocks/>
          </p:cNvCxnSpPr>
          <p:nvPr userDrawn="1"/>
        </p:nvCxnSpPr>
        <p:spPr>
          <a:xfrm>
            <a:off x="3330286" y="7365645"/>
            <a:ext cx="1559143" cy="0"/>
          </a:xfrm>
          <a:prstGeom prst="line">
            <a:avLst/>
          </a:prstGeom>
          <a:ln w="25400">
            <a:solidFill>
              <a:srgbClr val="117865"/>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 name="Text Placeholder 28">
            <a:extLst>
              <a:ext uri="{FF2B5EF4-FFF2-40B4-BE49-F238E27FC236}">
                <a16:creationId xmlns:a16="http://schemas.microsoft.com/office/drawing/2014/main" id="{6DC534A6-26E9-D943-EC01-B68A88789B46}"/>
              </a:ext>
            </a:extLst>
          </p:cNvPr>
          <p:cNvSpPr>
            <a:spLocks noGrp="1"/>
          </p:cNvSpPr>
          <p:nvPr>
            <p:ph type="body" sz="quarter" idx="38" hasCustomPrompt="1"/>
          </p:nvPr>
        </p:nvSpPr>
        <p:spPr>
          <a:xfrm>
            <a:off x="3330001" y="6520752"/>
            <a:ext cx="1559143" cy="852170"/>
          </a:xfrm>
        </p:spPr>
        <p:txBody>
          <a:bodyPr lIns="90000" tIns="46800" rIns="90000" bIns="46800" anchor="ctr">
            <a:noAutofit/>
          </a:bodyPr>
          <a:lstStyle>
            <a:lvl1pPr marL="0" indent="0">
              <a:buNone/>
              <a:defRPr sz="4030">
                <a:solidFill>
                  <a:srgbClr val="117865"/>
                </a:solidFill>
                <a:latin typeface="+mj-lt"/>
              </a:defRPr>
            </a:lvl1pPr>
            <a:lvl2pPr marL="460579"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320926231"/>
      </p:ext>
    </p:extLst>
  </p:cSld>
  <p:clrMapOvr>
    <a:masterClrMapping/>
  </p:clrMapOvr>
  <p:transition>
    <p:fade/>
  </p:transition>
  <p:extLst>
    <p:ext uri="{DCECCB84-F9BA-43D5-87BE-67443E8EF086}">
      <p15:sldGuideLst xmlns:p15="http://schemas.microsoft.com/office/powerpoint/2012/main">
        <p15:guide id="8" pos="875" userDrawn="1">
          <p15:clr>
            <a:srgbClr val="A4A3A4"/>
          </p15:clr>
        </p15:guide>
        <p15:guide id="9" pos="992" userDrawn="1">
          <p15:clr>
            <a:srgbClr val="A4A3A4"/>
          </p15:clr>
        </p15:guide>
        <p15:guide id="12" pos="1633" userDrawn="1">
          <p15:clr>
            <a:srgbClr val="A4A3A4"/>
          </p15:clr>
        </p15:guide>
        <p15:guide id="13" pos="1750" userDrawn="1">
          <p15:clr>
            <a:srgbClr val="A4A3A4"/>
          </p15:clr>
        </p15:guide>
        <p15:guide id="16" pos="2394" userDrawn="1">
          <p15:clr>
            <a:srgbClr val="A4A3A4"/>
          </p15:clr>
        </p15:guide>
        <p15:guide id="17" pos="2506" userDrawn="1">
          <p15:clr>
            <a:srgbClr val="A4A3A4"/>
          </p15:clr>
        </p15:guide>
        <p15:guide id="20" pos="3147" userDrawn="1">
          <p15:clr>
            <a:srgbClr val="A4A3A4"/>
          </p15:clr>
        </p15:guide>
        <p15:guide id="21" pos="3264" userDrawn="1">
          <p15:clr>
            <a:srgbClr val="A4A3A4"/>
          </p15:clr>
        </p15:guide>
        <p15:guide id="24" pos="3903" userDrawn="1">
          <p15:clr>
            <a:srgbClr val="A4A3A4"/>
          </p15:clr>
        </p15:guide>
        <p15:guide id="25" pos="4021" userDrawn="1">
          <p15:clr>
            <a:srgbClr val="A4A3A4"/>
          </p15:clr>
        </p15:guide>
        <p15:guide id="28" orient="horz" pos="1327" userDrawn="1">
          <p15:clr>
            <a:srgbClr val="5ACBF0"/>
          </p15:clr>
        </p15:guide>
        <p15:guide id="29" orient="horz" pos="1865" userDrawn="1">
          <p15:clr>
            <a:srgbClr val="5ACBF0"/>
          </p15:clr>
        </p15:guide>
        <p15:guide id="30" orient="horz" pos="422" userDrawn="1">
          <p15:clr>
            <a:srgbClr val="5ACBF0"/>
          </p15:clr>
        </p15:guide>
        <p15:guide id="31" orient="horz" pos="3501" userDrawn="1">
          <p15:clr>
            <a:srgbClr val="FBAE40"/>
          </p15:clr>
        </p15:guide>
        <p15:guide id="32" orient="horz" pos="403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g Left No Sub">
    <p:spTree>
      <p:nvGrpSpPr>
        <p:cNvPr id="1" name=""/>
        <p:cNvGrpSpPr/>
        <p:nvPr/>
      </p:nvGrpSpPr>
      <p:grpSpPr>
        <a:xfrm>
          <a:off x="0" y="0"/>
          <a:ext cx="0" cy="0"/>
          <a:chOff x="0" y="0"/>
          <a:chExt cx="0" cy="0"/>
        </a:xfrm>
      </p:grpSpPr>
      <p:sp>
        <p:nvSpPr>
          <p:cNvPr id="2" name="Picture Placeholder" descr="This photo is a 'placeholder' only. Drag or drop your photo here, or click and tap the center to insert a photo.">
            <a:extLst>
              <a:ext uri="{FF2B5EF4-FFF2-40B4-BE49-F238E27FC236}">
                <a16:creationId xmlns:a16="http://schemas.microsoft.com/office/drawing/2014/main" id="{C6F4EB25-9D45-4261-BB0F-21E48ED31817}"/>
              </a:ext>
            </a:extLst>
          </p:cNvPr>
          <p:cNvSpPr>
            <a:spLocks noGrp="1"/>
          </p:cNvSpPr>
          <p:nvPr>
            <p:ph type="pic" sz="quarter" idx="11" hasCustomPrompt="1"/>
          </p:nvPr>
        </p:nvSpPr>
        <p:spPr bwMode="ltGray">
          <a:xfrm>
            <a:off x="1" y="0"/>
            <a:ext cx="2245814" cy="10058400"/>
          </a:xfrm>
          <a:solidFill>
            <a:srgbClr val="000000"/>
          </a:solidFill>
          <a:effectLst>
            <a:outerShdw blurRad="317500" dist="215900" dir="5400000" algn="ctr" rotWithShape="0">
              <a:prstClr val="black">
                <a:alpha val="15000"/>
              </a:prstClr>
            </a:outerShdw>
          </a:effectLst>
        </p:spPr>
        <p:txBody>
          <a:bodyPr vert="horz" wrap="square" lIns="0" tIns="2377440" rIns="0" bIns="0" rtlCol="0" anchor="t" anchorCtr="0">
            <a:noAutofit/>
          </a:bodyPr>
          <a:lstStyle>
            <a:lvl1pPr>
              <a:defRPr lang="en-US" sz="2821" b="1" dirty="0">
                <a:solidFill>
                  <a:schemeClr val="tx1"/>
                </a:solidFill>
              </a:defRPr>
            </a:lvl1pPr>
          </a:lstStyle>
          <a:p>
            <a:pPr marL="0" lvl="0" indent="0" algn="ctr">
              <a:buNone/>
            </a:pPr>
            <a:r>
              <a:rPr lang="en-US"/>
              <a:t>Drag &amp; drop your photo here </a:t>
            </a:r>
            <a:br>
              <a:rPr lang="en-US"/>
            </a:br>
            <a:r>
              <a:rPr lang="en-US"/>
              <a:t>or click or tap icon below </a:t>
            </a:r>
            <a:br>
              <a:rPr lang="en-US"/>
            </a:br>
            <a:r>
              <a:rPr lang="en-US"/>
              <a:t>to insert</a:t>
            </a:r>
          </a:p>
        </p:txBody>
      </p:sp>
      <p:sp>
        <p:nvSpPr>
          <p:cNvPr id="5" name="Text Placeholder 4">
            <a:extLst>
              <a:ext uri="{FF2B5EF4-FFF2-40B4-BE49-F238E27FC236}">
                <a16:creationId xmlns:a16="http://schemas.microsoft.com/office/drawing/2014/main" id="{B6E5E079-45A2-57B9-595D-72A543B137C5}"/>
              </a:ext>
            </a:extLst>
          </p:cNvPr>
          <p:cNvSpPr>
            <a:spLocks noGrp="1"/>
          </p:cNvSpPr>
          <p:nvPr>
            <p:ph type="body" sz="quarter" idx="19" hasCustomPrompt="1"/>
          </p:nvPr>
        </p:nvSpPr>
        <p:spPr>
          <a:xfrm>
            <a:off x="291464" y="3744255"/>
            <a:ext cx="1662886" cy="1835030"/>
          </a:xfrm>
          <a:noFill/>
        </p:spPr>
        <p:txBody>
          <a:bodyPr wrap="square" lIns="0" tIns="0" rIns="0" bIns="0" anchor="b">
            <a:normAutofit/>
          </a:bodyPr>
          <a:lstStyle>
            <a:lvl1pPr marL="0" indent="0">
              <a:spcBef>
                <a:spcPts val="0"/>
              </a:spcBef>
              <a:buNone/>
              <a:defRPr sz="5642" spc="0" baseline="0">
                <a:solidFill>
                  <a:schemeClr val="tx1"/>
                </a:solidFill>
                <a:latin typeface="+mj-lt"/>
                <a:cs typeface="Segoe UI" panose="020B0502040204020203" pitchFamily="34" charset="0"/>
              </a:defRPr>
            </a:lvl1pPr>
          </a:lstStyle>
          <a:p>
            <a:pPr lvl="0"/>
            <a:r>
              <a:rPr lang="en-US"/>
              <a:t>Title</a:t>
            </a:r>
          </a:p>
        </p:txBody>
      </p:sp>
    </p:spTree>
    <p:extLst>
      <p:ext uri="{BB962C8B-B14F-4D97-AF65-F5344CB8AC3E}">
        <p14:creationId xmlns:p14="http://schemas.microsoft.com/office/powerpoint/2010/main" val="37960718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2943" userDrawn="1">
          <p15:clr>
            <a:srgbClr val="5ACBF0"/>
          </p15:clr>
        </p15:guide>
        <p15:guide id="8" pos="2754"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18" y="670560"/>
            <a:ext cx="7024307" cy="223227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27" y="2105405"/>
            <a:ext cx="7024307" cy="411766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7772400" cy="100584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373075" cy="858317"/>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8469" tIns="294775" rIns="368469" bIns="294775" numCol="1" spcCol="0" rtlCol="0" fromWordArt="0" anchor="t" anchorCtr="0" forceAA="0" compatLnSpc="1">
            <a:prstTxWarp prst="textNoShape">
              <a:avLst/>
            </a:prstTxWarp>
            <a:noAutofit/>
          </a:bodyPr>
          <a:lstStyle/>
          <a:p>
            <a:pPr algn="ctr" defTabSz="1878727" fontAlgn="base">
              <a:lnSpc>
                <a:spcPct val="90000"/>
              </a:lnSpc>
              <a:spcBef>
                <a:spcPct val="0"/>
              </a:spcBef>
              <a:spcAft>
                <a:spcPct val="0"/>
              </a:spcAft>
            </a:pPr>
            <a:endParaRPr lang="en-US" sz="4836">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86538" cy="42915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8469" tIns="294775" rIns="368469" bIns="294775" numCol="1" spcCol="0" rtlCol="0" fromWordArt="0" anchor="t" anchorCtr="0" forceAA="0" compatLnSpc="1">
            <a:prstTxWarp prst="textNoShape">
              <a:avLst/>
            </a:prstTxWarp>
            <a:noAutofit/>
          </a:bodyPr>
          <a:lstStyle/>
          <a:p>
            <a:pPr algn="ctr" defTabSz="1878727" fontAlgn="base">
              <a:lnSpc>
                <a:spcPct val="90000"/>
              </a:lnSpc>
              <a:spcBef>
                <a:spcPct val="0"/>
              </a:spcBef>
              <a:spcAft>
                <a:spcPct val="0"/>
              </a:spcAft>
            </a:pPr>
            <a:endParaRPr lang="en-US" sz="4836">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6052" r:id="rId1"/>
    <p:sldLayoutId id="2147486152" r:id="rId2"/>
    <p:sldLayoutId id="2147486174" r:id="rId3"/>
    <p:sldLayoutId id="2147486178" r:id="rId4"/>
    <p:sldLayoutId id="2147486179" r:id="rId5"/>
    <p:sldLayoutId id="2147486180" r:id="rId6"/>
    <p:sldLayoutId id="2147486181" r:id="rId7"/>
    <p:sldLayoutId id="2147486173" r:id="rId8"/>
    <p:sldLayoutId id="2147486020" r:id="rId9"/>
    <p:sldLayoutId id="2147484710" r:id="rId10"/>
    <p:sldLayoutId id="2147486182" r:id="rId11"/>
  </p:sldLayoutIdLst>
  <p:transition>
    <p:fade/>
  </p:transition>
  <p:hf sldNum="0" hdr="0" ftr="0" dt="0"/>
  <p:txStyles>
    <p:titleStyle>
      <a:lvl1pPr algn="l" defTabSz="1879271" rtl="0" eaLnBrk="1" latinLnBrk="0" hangingPunct="1">
        <a:lnSpc>
          <a:spcPct val="100000"/>
        </a:lnSpc>
        <a:spcBef>
          <a:spcPct val="0"/>
        </a:spcBef>
        <a:buNone/>
        <a:defRPr lang="en-US" sz="7253" b="0" kern="1200" cap="none" spc="-101" baseline="0" dirty="0" smtClean="0">
          <a:ln w="3175">
            <a:noFill/>
          </a:ln>
          <a:solidFill>
            <a:srgbClr val="117865"/>
          </a:solidFill>
          <a:effectLst/>
          <a:latin typeface="+mj-lt"/>
          <a:ea typeface="+mn-ea"/>
          <a:cs typeface="Segoe UI" pitchFamily="34" charset="0"/>
        </a:defRPr>
      </a:lvl1pPr>
    </p:titleStyle>
    <p:bodyStyle>
      <a:lvl1pPr marL="460579" marR="0" indent="-460579" algn="l" defTabSz="187927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642" kern="1200" spc="0" baseline="0">
          <a:solidFill>
            <a:srgbClr val="000000"/>
          </a:solidFill>
          <a:latin typeface="+mn-lt"/>
          <a:ea typeface="+mn-ea"/>
          <a:cs typeface="Segoe UI" panose="020B0502040204020203" pitchFamily="34" charset="0"/>
        </a:defRPr>
      </a:lvl1pPr>
      <a:lvl2pPr marL="921158" marR="0" indent="-460579" algn="l" defTabSz="187927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4030" kern="1200" spc="0" baseline="0">
          <a:solidFill>
            <a:srgbClr val="000000"/>
          </a:solidFill>
          <a:latin typeface="+mn-lt"/>
          <a:ea typeface="+mn-ea"/>
          <a:cs typeface="+mn-cs"/>
        </a:defRPr>
      </a:lvl2pPr>
      <a:lvl3pPr marL="1324165" marR="0" indent="-403006" algn="l" defTabSz="187927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223" kern="1200" spc="0" baseline="0">
          <a:solidFill>
            <a:srgbClr val="000000"/>
          </a:solidFill>
          <a:latin typeface="+mn-lt"/>
          <a:ea typeface="+mn-ea"/>
          <a:cs typeface="+mn-cs"/>
        </a:defRPr>
      </a:lvl3pPr>
      <a:lvl4pPr marL="1698386" marR="0" indent="-364625" algn="l" defTabSz="187927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21" kern="1200" spc="0" baseline="0">
          <a:solidFill>
            <a:srgbClr val="000000"/>
          </a:solidFill>
          <a:latin typeface="+mn-lt"/>
          <a:ea typeface="+mn-ea"/>
          <a:cs typeface="+mn-cs"/>
        </a:defRPr>
      </a:lvl4pPr>
      <a:lvl5pPr marL="2063011" marR="0" indent="-339037" algn="l" defTabSz="187927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21" kern="1200" spc="0" baseline="0">
          <a:solidFill>
            <a:srgbClr val="000000"/>
          </a:solidFill>
          <a:latin typeface="+mn-lt"/>
          <a:ea typeface="+mn-ea"/>
          <a:cs typeface="+mn-cs"/>
        </a:defRPr>
      </a:lvl5pPr>
      <a:lvl6pPr marL="5167993" indent="-469819" algn="l" defTabSz="1879271" rtl="0" eaLnBrk="1" latinLnBrk="0" hangingPunct="1">
        <a:spcBef>
          <a:spcPct val="20000"/>
        </a:spcBef>
        <a:buFont typeface="Arial" pitchFamily="34" charset="0"/>
        <a:buChar char="•"/>
        <a:defRPr sz="4030" kern="1200">
          <a:solidFill>
            <a:schemeClr val="tx1"/>
          </a:solidFill>
          <a:latin typeface="+mn-lt"/>
          <a:ea typeface="+mn-ea"/>
          <a:cs typeface="+mn-cs"/>
        </a:defRPr>
      </a:lvl6pPr>
      <a:lvl7pPr marL="6107630" indent="-469819" algn="l" defTabSz="1879271" rtl="0" eaLnBrk="1" latinLnBrk="0" hangingPunct="1">
        <a:spcBef>
          <a:spcPct val="20000"/>
        </a:spcBef>
        <a:buFont typeface="Arial" pitchFamily="34" charset="0"/>
        <a:buChar char="•"/>
        <a:defRPr sz="4030" kern="1200">
          <a:solidFill>
            <a:schemeClr val="tx1"/>
          </a:solidFill>
          <a:latin typeface="+mn-lt"/>
          <a:ea typeface="+mn-ea"/>
          <a:cs typeface="+mn-cs"/>
        </a:defRPr>
      </a:lvl7pPr>
      <a:lvl8pPr marL="7047266" indent="-469819" algn="l" defTabSz="1879271" rtl="0" eaLnBrk="1" latinLnBrk="0" hangingPunct="1">
        <a:spcBef>
          <a:spcPct val="20000"/>
        </a:spcBef>
        <a:buFont typeface="Arial" pitchFamily="34" charset="0"/>
        <a:buChar char="•"/>
        <a:defRPr sz="4030" kern="1200">
          <a:solidFill>
            <a:schemeClr val="tx1"/>
          </a:solidFill>
          <a:latin typeface="+mn-lt"/>
          <a:ea typeface="+mn-ea"/>
          <a:cs typeface="+mn-cs"/>
        </a:defRPr>
      </a:lvl8pPr>
      <a:lvl9pPr marL="7986903" indent="-469819" algn="l" defTabSz="1879271" rtl="0" eaLnBrk="1" latinLnBrk="0" hangingPunct="1">
        <a:spcBef>
          <a:spcPct val="20000"/>
        </a:spcBef>
        <a:buFont typeface="Arial" pitchFamily="34" charset="0"/>
        <a:buChar char="•"/>
        <a:defRPr sz="4030" kern="1200">
          <a:solidFill>
            <a:schemeClr val="tx1"/>
          </a:solidFill>
          <a:latin typeface="+mn-lt"/>
          <a:ea typeface="+mn-ea"/>
          <a:cs typeface="+mn-cs"/>
        </a:defRPr>
      </a:lvl9pPr>
    </p:bodyStyle>
    <p:otherStyle>
      <a:defPPr>
        <a:defRPr lang="en-US"/>
      </a:defPPr>
      <a:lvl1pPr marL="0" algn="l" defTabSz="1879271" rtl="0" eaLnBrk="1" latinLnBrk="0" hangingPunct="1">
        <a:defRPr sz="3627" kern="1200">
          <a:solidFill>
            <a:schemeClr val="tx1"/>
          </a:solidFill>
          <a:latin typeface="+mn-lt"/>
          <a:ea typeface="+mn-ea"/>
          <a:cs typeface="+mn-cs"/>
        </a:defRPr>
      </a:lvl1pPr>
      <a:lvl2pPr marL="939635" algn="l" defTabSz="1879271" rtl="0" eaLnBrk="1" latinLnBrk="0" hangingPunct="1">
        <a:defRPr sz="3627" kern="1200">
          <a:solidFill>
            <a:schemeClr val="tx1"/>
          </a:solidFill>
          <a:latin typeface="+mn-lt"/>
          <a:ea typeface="+mn-ea"/>
          <a:cs typeface="+mn-cs"/>
        </a:defRPr>
      </a:lvl2pPr>
      <a:lvl3pPr marL="1879271" algn="l" defTabSz="1879271" rtl="0" eaLnBrk="1" latinLnBrk="0" hangingPunct="1">
        <a:defRPr sz="3627" kern="1200">
          <a:solidFill>
            <a:schemeClr val="tx1"/>
          </a:solidFill>
          <a:latin typeface="+mn-lt"/>
          <a:ea typeface="+mn-ea"/>
          <a:cs typeface="+mn-cs"/>
        </a:defRPr>
      </a:lvl3pPr>
      <a:lvl4pPr marL="2818906" algn="l" defTabSz="1879271" rtl="0" eaLnBrk="1" latinLnBrk="0" hangingPunct="1">
        <a:defRPr sz="3627" kern="1200">
          <a:solidFill>
            <a:schemeClr val="tx1"/>
          </a:solidFill>
          <a:latin typeface="+mn-lt"/>
          <a:ea typeface="+mn-ea"/>
          <a:cs typeface="+mn-cs"/>
        </a:defRPr>
      </a:lvl4pPr>
      <a:lvl5pPr marL="3758541" algn="l" defTabSz="1879271" rtl="0" eaLnBrk="1" latinLnBrk="0" hangingPunct="1">
        <a:defRPr sz="3627" kern="1200">
          <a:solidFill>
            <a:schemeClr val="tx1"/>
          </a:solidFill>
          <a:latin typeface="+mn-lt"/>
          <a:ea typeface="+mn-ea"/>
          <a:cs typeface="+mn-cs"/>
        </a:defRPr>
      </a:lvl5pPr>
      <a:lvl6pPr marL="4698179" algn="l" defTabSz="1879271" rtl="0" eaLnBrk="1" latinLnBrk="0" hangingPunct="1">
        <a:defRPr sz="3627" kern="1200">
          <a:solidFill>
            <a:schemeClr val="tx1"/>
          </a:solidFill>
          <a:latin typeface="+mn-lt"/>
          <a:ea typeface="+mn-ea"/>
          <a:cs typeface="+mn-cs"/>
        </a:defRPr>
      </a:lvl6pPr>
      <a:lvl7pPr marL="5637812" algn="l" defTabSz="1879271" rtl="0" eaLnBrk="1" latinLnBrk="0" hangingPunct="1">
        <a:defRPr sz="3627" kern="1200">
          <a:solidFill>
            <a:schemeClr val="tx1"/>
          </a:solidFill>
          <a:latin typeface="+mn-lt"/>
          <a:ea typeface="+mn-ea"/>
          <a:cs typeface="+mn-cs"/>
        </a:defRPr>
      </a:lvl7pPr>
      <a:lvl8pPr marL="6577448" algn="l" defTabSz="1879271" rtl="0" eaLnBrk="1" latinLnBrk="0" hangingPunct="1">
        <a:defRPr sz="3627" kern="1200">
          <a:solidFill>
            <a:schemeClr val="tx1"/>
          </a:solidFill>
          <a:latin typeface="+mn-lt"/>
          <a:ea typeface="+mn-ea"/>
          <a:cs typeface="+mn-cs"/>
        </a:defRPr>
      </a:lvl8pPr>
      <a:lvl9pPr marL="7517085" algn="l" defTabSz="1879271" rtl="0" eaLnBrk="1" latinLnBrk="0" hangingPunct="1">
        <a:defRPr sz="3627"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541" userDrawn="1">
          <p15:clr>
            <a:srgbClr val="C35EA4"/>
          </p15:clr>
        </p15:guide>
        <p15:guide id="26" orient="horz" pos="5792" userDrawn="1">
          <p15:clr>
            <a:srgbClr val="C35EA4"/>
          </p15:clr>
        </p15:guide>
        <p15:guide id="27" orient="horz" pos="270" userDrawn="1">
          <p15:clr>
            <a:srgbClr val="A4A3A4"/>
          </p15:clr>
        </p15:guide>
        <p15:guide id="28" pos="118" userDrawn="1">
          <p15:clr>
            <a:srgbClr val="A4A3A4"/>
          </p15:clr>
        </p15:guide>
        <p15:guide id="29" orient="horz" pos="6065"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s://www.gartner.com/en/data-analytics/insights/data-analytics-capabilities" TargetMode="Externa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hyperlink" Target="https://www.mckinsey.com/capabilities/strategy-and-corporate-finance/our-insights/actions-the-best-ceos-are-taking-in-2023" TargetMode="External"/><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background image has 5 ribbons across the screen representing the industry. Particles flow above the top ribbon.">
            <a:extLst>
              <a:ext uri="{FF2B5EF4-FFF2-40B4-BE49-F238E27FC236}">
                <a16:creationId xmlns:a16="http://schemas.microsoft.com/office/drawing/2014/main" id="{79E2215E-F3E4-3B14-456D-F5CED7321D72}"/>
              </a:ext>
            </a:extLst>
          </p:cNvPr>
          <p:cNvPicPr>
            <a:picLocks noChangeAspect="1"/>
          </p:cNvPicPr>
          <p:nvPr/>
        </p:nvPicPr>
        <p:blipFill rotWithShape="1">
          <a:blip r:embed="rId3"/>
          <a:srcRect t="889" b="-181"/>
          <a:stretch/>
        </p:blipFill>
        <p:spPr>
          <a:xfrm>
            <a:off x="-1462" y="0"/>
            <a:ext cx="7770397" cy="10008000"/>
          </a:xfrm>
          <a:prstGeom prst="rect">
            <a:avLst/>
          </a:prstGeom>
        </p:spPr>
      </p:pic>
      <p:sp>
        <p:nvSpPr>
          <p:cNvPr id="12" name="Rectangle 11">
            <a:extLst>
              <a:ext uri="{FF2B5EF4-FFF2-40B4-BE49-F238E27FC236}">
                <a16:creationId xmlns:a16="http://schemas.microsoft.com/office/drawing/2014/main" id="{E5591CFF-848B-D37F-C0B6-898592EA01EF}"/>
              </a:ext>
              <a:ext uri="{C183D7F6-B498-43B3-948B-1728B52AA6E4}">
                <adec:decorative xmlns:adec="http://schemas.microsoft.com/office/drawing/2017/decorative" val="1"/>
              </a:ext>
            </a:extLst>
          </p:cNvPr>
          <p:cNvSpPr/>
          <p:nvPr/>
        </p:nvSpPr>
        <p:spPr bwMode="auto">
          <a:xfrm>
            <a:off x="1" y="0"/>
            <a:ext cx="7772399" cy="10055930"/>
          </a:xfrm>
          <a:prstGeom prst="rect">
            <a:avLst/>
          </a:prstGeom>
          <a:gradFill flip="none" rotWithShape="1">
            <a:gsLst>
              <a:gs pos="0">
                <a:srgbClr val="FFFFFF">
                  <a:alpha val="59174"/>
                </a:srgbClr>
              </a:gs>
              <a:gs pos="100000">
                <a:srgbClr val="FFFFFF">
                  <a:alpha val="41000"/>
                </a:srgbClr>
              </a:gs>
              <a:gs pos="20000">
                <a:srgbClr val="FFFFFF">
                  <a:alpha val="86279"/>
                </a:srgbClr>
              </a:gs>
              <a:gs pos="68000">
                <a:schemeClr val="bg1">
                  <a:alpha val="8669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sp>
        <p:nvSpPr>
          <p:cNvPr id="9" name="Rectangle 8">
            <a:extLst>
              <a:ext uri="{FF2B5EF4-FFF2-40B4-BE49-F238E27FC236}">
                <a16:creationId xmlns:a16="http://schemas.microsoft.com/office/drawing/2014/main" id="{5AC13BD9-5DB7-40F1-7CA1-1E015F51B928}"/>
              </a:ext>
              <a:ext uri="{C183D7F6-B498-43B3-948B-1728B52AA6E4}">
                <adec:decorative xmlns:adec="http://schemas.microsoft.com/office/drawing/2017/decorative" val="1"/>
              </a:ext>
            </a:extLst>
          </p:cNvPr>
          <p:cNvSpPr/>
          <p:nvPr/>
        </p:nvSpPr>
        <p:spPr bwMode="auto">
          <a:xfrm flipH="1">
            <a:off x="1" y="0"/>
            <a:ext cx="7772398" cy="10058400"/>
          </a:xfrm>
          <a:prstGeom prst="rect">
            <a:avLst/>
          </a:prstGeom>
          <a:gradFill flip="none" rotWithShape="1">
            <a:gsLst>
              <a:gs pos="48000">
                <a:srgbClr val="FFFFFF">
                  <a:alpha val="0"/>
                </a:srgbClr>
              </a:gs>
              <a:gs pos="100000">
                <a:schemeClr val="accent4">
                  <a:lumMod val="40000"/>
                  <a:lumOff val="6000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sp>
        <p:nvSpPr>
          <p:cNvPr id="2" name="Rectangle 1">
            <a:extLst>
              <a:ext uri="{FF2B5EF4-FFF2-40B4-BE49-F238E27FC236}">
                <a16:creationId xmlns:a16="http://schemas.microsoft.com/office/drawing/2014/main" id="{AE8EDD80-7192-D4E0-9064-336586B52CC8}"/>
              </a:ext>
              <a:ext uri="{C183D7F6-B498-43B3-948B-1728B52AA6E4}">
                <adec:decorative xmlns:adec="http://schemas.microsoft.com/office/drawing/2017/decorative" val="1"/>
              </a:ext>
            </a:extLst>
          </p:cNvPr>
          <p:cNvSpPr/>
          <p:nvPr/>
        </p:nvSpPr>
        <p:spPr bwMode="auto">
          <a:xfrm>
            <a:off x="-928" y="-47"/>
            <a:ext cx="7772399" cy="10394220"/>
          </a:xfrm>
          <a:prstGeom prst="rect">
            <a:avLst/>
          </a:prstGeom>
          <a:gradFill flip="none" rotWithShape="1">
            <a:gsLst>
              <a:gs pos="0">
                <a:srgbClr val="FFFFFF">
                  <a:alpha val="75000"/>
                </a:srgbClr>
              </a:gs>
              <a:gs pos="59000">
                <a:srgbClr val="FFFFFF">
                  <a:alpha val="49757"/>
                </a:srgbClr>
              </a:gs>
              <a:gs pos="100000">
                <a:srgbClr val="00AE94">
                  <a:alpha val="4000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MX" sz="2000" err="1">
              <a:solidFill>
                <a:srgbClr val="FFFFFF"/>
              </a:solidFill>
              <a:ea typeface="Segoe UI" pitchFamily="34" charset="0"/>
              <a:cs typeface="Segoe UI" pitchFamily="34" charset="0"/>
            </a:endParaRPr>
          </a:p>
        </p:txBody>
      </p:sp>
      <p:sp>
        <p:nvSpPr>
          <p:cNvPr id="83" name="Title 1">
            <a:extLst>
              <a:ext uri="{FF2B5EF4-FFF2-40B4-BE49-F238E27FC236}">
                <a16:creationId xmlns:a16="http://schemas.microsoft.com/office/drawing/2014/main" id="{8EDC9E46-54EE-7344-AC6E-783FB0FBD10F}"/>
              </a:ext>
            </a:extLst>
          </p:cNvPr>
          <p:cNvSpPr txBox="1">
            <a:spLocks/>
          </p:cNvSpPr>
          <p:nvPr/>
        </p:nvSpPr>
        <p:spPr>
          <a:xfrm>
            <a:off x="369519" y="336433"/>
            <a:ext cx="7387366" cy="389056"/>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spcAft>
                <a:spcPts val="806"/>
              </a:spcAft>
            </a:pPr>
            <a:r>
              <a:rPr lang="pt-BR" sz="1800" b="1">
                <a:solidFill>
                  <a:srgbClr val="434343"/>
                </a:solidFill>
                <a:latin typeface="+mn-lt"/>
                <a:cs typeface="Segoe UI"/>
              </a:rPr>
              <a:t>Conduza decisões de negócios com análises escalonáveis na nuvem</a:t>
            </a:r>
            <a:endParaRPr lang="es-EC" sz="1800" b="1">
              <a:solidFill>
                <a:srgbClr val="434343"/>
              </a:solidFill>
              <a:latin typeface="+mn-lt"/>
              <a:cs typeface="Segoe UI"/>
            </a:endParaRPr>
          </a:p>
        </p:txBody>
      </p:sp>
      <p:sp>
        <p:nvSpPr>
          <p:cNvPr id="177" name="Title 1">
            <a:extLst>
              <a:ext uri="{FF2B5EF4-FFF2-40B4-BE49-F238E27FC236}">
                <a16:creationId xmlns:a16="http://schemas.microsoft.com/office/drawing/2014/main" id="{6BBBEE1A-FA7D-6B44-8C33-F560835859D9}"/>
              </a:ext>
            </a:extLst>
          </p:cNvPr>
          <p:cNvSpPr txBox="1">
            <a:spLocks/>
          </p:cNvSpPr>
          <p:nvPr/>
        </p:nvSpPr>
        <p:spPr>
          <a:xfrm>
            <a:off x="369519" y="821035"/>
            <a:ext cx="6989109" cy="497650"/>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spcAft>
                <a:spcPts val="806"/>
              </a:spcAft>
            </a:pPr>
            <a:r>
              <a:rPr lang="pt-BR" sz="1200">
                <a:solidFill>
                  <a:srgbClr val="434343"/>
                </a:solidFill>
                <a:latin typeface="Segoe UI"/>
                <a:cs typeface="Segoe UI"/>
              </a:rPr>
              <a:t>Libere seu valor de negócios e obtenha mais com menos, unificando seus conjuntos de dados híbridos e </a:t>
            </a:r>
            <a:r>
              <a:rPr lang="pt-BR" sz="1200" err="1">
                <a:solidFill>
                  <a:srgbClr val="434343"/>
                </a:solidFill>
                <a:latin typeface="Segoe UI"/>
                <a:cs typeface="Segoe UI"/>
              </a:rPr>
              <a:t>multinuvem</a:t>
            </a:r>
            <a:r>
              <a:rPr lang="pt-BR" sz="1200">
                <a:solidFill>
                  <a:srgbClr val="434343"/>
                </a:solidFill>
                <a:latin typeface="Segoe UI"/>
                <a:cs typeface="Segoe UI"/>
              </a:rPr>
              <a:t> para inteligência de negócios mais rápida</a:t>
            </a:r>
            <a:r>
              <a:rPr lang="es-EC" sz="1200">
                <a:solidFill>
                  <a:srgbClr val="434343"/>
                </a:solidFill>
                <a:latin typeface="Segoe UI"/>
                <a:ea typeface="+mj-lt"/>
                <a:cs typeface="Segoe UI"/>
              </a:rPr>
              <a:t>.</a:t>
            </a:r>
            <a:endParaRPr lang="es-EC" sz="1200">
              <a:solidFill>
                <a:srgbClr val="434343"/>
              </a:solidFill>
              <a:latin typeface="Segoe UI" panose="020B0502040204020203" pitchFamily="34" charset="0"/>
            </a:endParaRPr>
          </a:p>
        </p:txBody>
      </p:sp>
      <p:sp>
        <p:nvSpPr>
          <p:cNvPr id="120" name="Oval 119">
            <a:extLst>
              <a:ext uri="{FF2B5EF4-FFF2-40B4-BE49-F238E27FC236}">
                <a16:creationId xmlns:a16="http://schemas.microsoft.com/office/drawing/2014/main" id="{E636D02D-3262-334E-8514-04735E9185A7}"/>
              </a:ext>
              <a:ext uri="{C183D7F6-B498-43B3-948B-1728B52AA6E4}">
                <adec:decorative xmlns:adec="http://schemas.microsoft.com/office/drawing/2017/decorative" val="1"/>
              </a:ext>
            </a:extLst>
          </p:cNvPr>
          <p:cNvSpPr/>
          <p:nvPr/>
        </p:nvSpPr>
        <p:spPr bwMode="auto">
          <a:xfrm>
            <a:off x="369523" y="1547983"/>
            <a:ext cx="768095" cy="776983"/>
          </a:xfrm>
          <a:prstGeom prst="ellipse">
            <a:avLst/>
          </a:prstGeom>
          <a:gradFill>
            <a:gsLst>
              <a:gs pos="0">
                <a:srgbClr val="117865">
                  <a:shade val="67500"/>
                  <a:satMod val="115000"/>
                </a:srgbClr>
              </a:gs>
              <a:gs pos="100000">
                <a:srgbClr val="00AE94"/>
              </a:gs>
            </a:gsLst>
            <a:lin ang="18900000" scaled="1"/>
          </a:gra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8469" tIns="294775" rIns="368469" bIns="294775" numCol="1" spcCol="0" rtlCol="0" fromWordArt="0" anchor="t" anchorCtr="0" forceAA="0" compatLnSpc="1">
            <a:prstTxWarp prst="textNoShape">
              <a:avLst/>
            </a:prstTxWarp>
            <a:noAutofit/>
          </a:bodyPr>
          <a:lstStyle/>
          <a:p>
            <a:pPr defTabSz="1878727" fontAlgn="base">
              <a:spcBef>
                <a:spcPct val="0"/>
              </a:spcBef>
              <a:spcAft>
                <a:spcPct val="0"/>
              </a:spcAft>
            </a:pPr>
            <a:endParaRPr lang="es-EC" sz="4030" b="1">
              <a:solidFill>
                <a:srgbClr val="FFFFFF"/>
              </a:solidFill>
              <a:ea typeface="Segoe UI" pitchFamily="34" charset="0"/>
              <a:cs typeface="Segoe UI" pitchFamily="34" charset="0"/>
            </a:endParaRPr>
          </a:p>
        </p:txBody>
      </p:sp>
      <p:sp>
        <p:nvSpPr>
          <p:cNvPr id="124" name="cloud" title="Icon of a cloud">
            <a:extLst>
              <a:ext uri="{FF2B5EF4-FFF2-40B4-BE49-F238E27FC236}">
                <a16:creationId xmlns:a16="http://schemas.microsoft.com/office/drawing/2014/main" id="{89782A67-F8FC-854A-9271-D7FA6B291CFA}"/>
              </a:ext>
            </a:extLst>
          </p:cNvPr>
          <p:cNvSpPr>
            <a:spLocks noChangeAspect="1"/>
          </p:cNvSpPr>
          <p:nvPr/>
        </p:nvSpPr>
        <p:spPr bwMode="auto">
          <a:xfrm>
            <a:off x="551972" y="1809601"/>
            <a:ext cx="389010" cy="247837"/>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7147" tIns="28574" rIns="57147" bIns="28574" numCol="1" anchor="t" anchorCtr="0" compatLnSpc="1">
            <a:prstTxWarp prst="textNoShape">
              <a:avLst/>
            </a:prstTxWarp>
          </a:bodyPr>
          <a:lstStyle/>
          <a:p>
            <a:endParaRPr lang="es-EC" sz="563">
              <a:gradFill>
                <a:gsLst>
                  <a:gs pos="0">
                    <a:srgbClr val="505050"/>
                  </a:gs>
                  <a:gs pos="100000">
                    <a:srgbClr val="505050"/>
                  </a:gs>
                </a:gsLst>
              </a:gradFill>
            </a:endParaRPr>
          </a:p>
        </p:txBody>
      </p:sp>
      <p:sp>
        <p:nvSpPr>
          <p:cNvPr id="29" name="Title 1">
            <a:extLst>
              <a:ext uri="{FF2B5EF4-FFF2-40B4-BE49-F238E27FC236}">
                <a16:creationId xmlns:a16="http://schemas.microsoft.com/office/drawing/2014/main" id="{CA2E122E-5C21-DD41-A38C-B6834BD65232}"/>
              </a:ext>
            </a:extLst>
          </p:cNvPr>
          <p:cNvSpPr txBox="1">
            <a:spLocks/>
          </p:cNvSpPr>
          <p:nvPr/>
        </p:nvSpPr>
        <p:spPr>
          <a:xfrm>
            <a:off x="1221325" y="1538708"/>
            <a:ext cx="4485844" cy="78622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spcAft>
                <a:spcPts val="806"/>
              </a:spcAft>
            </a:pPr>
            <a:r>
              <a:rPr lang="pt-BR" sz="1000" b="1">
                <a:solidFill>
                  <a:srgbClr val="434343"/>
                </a:solidFill>
                <a:latin typeface="+mn-lt"/>
                <a:cs typeface="Segoe UI"/>
              </a:rPr>
              <a:t>Unifique seu estado de dados híbrido e </a:t>
            </a:r>
            <a:r>
              <a:rPr lang="pt-BR" sz="1000" b="1" err="1">
                <a:solidFill>
                  <a:srgbClr val="434343"/>
                </a:solidFill>
                <a:latin typeface="+mn-lt"/>
                <a:cs typeface="Segoe UI"/>
              </a:rPr>
              <a:t>multinuvem</a:t>
            </a:r>
            <a:r>
              <a:rPr lang="pt-BR" sz="1000" b="1">
                <a:solidFill>
                  <a:srgbClr val="434343"/>
                </a:solidFill>
                <a:latin typeface="+mn-lt"/>
                <a:cs typeface="Segoe UI"/>
              </a:rPr>
              <a:t> para análise</a:t>
            </a:r>
            <a:br>
              <a:rPr lang="es-EC" sz="1000" b="1">
                <a:latin typeface="+mn-lt"/>
              </a:rPr>
            </a:br>
            <a:r>
              <a:rPr lang="pt-BR" sz="1000">
                <a:solidFill>
                  <a:srgbClr val="434343"/>
                </a:solidFill>
                <a:latin typeface="Segoe UI"/>
                <a:ea typeface="+mj-lt"/>
                <a:cs typeface="Segoe UI"/>
              </a:rPr>
              <a:t>Estabeleça um hub regulamentado para centralizar e organizar todos os dados da sua empresa, criando uma base para análises inovadoras. Otimize suas cargas de trabalho e permita que seus engenheiros de dados implantem soluções de análise mais rápido do que nunca</a:t>
            </a:r>
            <a:r>
              <a:rPr lang="es-EC" sz="1000">
                <a:solidFill>
                  <a:srgbClr val="434343"/>
                </a:solidFill>
                <a:latin typeface="Segoe UI"/>
                <a:ea typeface="+mj-lt"/>
                <a:cs typeface="Segoe UI"/>
              </a:rPr>
              <a:t>.</a:t>
            </a:r>
          </a:p>
        </p:txBody>
      </p:sp>
      <p:sp>
        <p:nvSpPr>
          <p:cNvPr id="121" name="Oval 120">
            <a:extLst>
              <a:ext uri="{FF2B5EF4-FFF2-40B4-BE49-F238E27FC236}">
                <a16:creationId xmlns:a16="http://schemas.microsoft.com/office/drawing/2014/main" id="{4627F9CD-66B3-2F49-AFFE-5C9CCC3957D7}"/>
              </a:ext>
              <a:ext uri="{C183D7F6-B498-43B3-948B-1728B52AA6E4}">
                <adec:decorative xmlns:adec="http://schemas.microsoft.com/office/drawing/2017/decorative" val="1"/>
              </a:ext>
            </a:extLst>
          </p:cNvPr>
          <p:cNvSpPr/>
          <p:nvPr/>
        </p:nvSpPr>
        <p:spPr bwMode="auto">
          <a:xfrm>
            <a:off x="369521" y="2506485"/>
            <a:ext cx="768095" cy="776983"/>
          </a:xfrm>
          <a:prstGeom prst="ellipse">
            <a:avLst/>
          </a:prstGeom>
          <a:gradFill>
            <a:gsLst>
              <a:gs pos="0">
                <a:srgbClr val="117865">
                  <a:shade val="67500"/>
                  <a:satMod val="115000"/>
                </a:srgbClr>
              </a:gs>
              <a:gs pos="100000">
                <a:srgbClr val="00AE94"/>
              </a:gs>
            </a:gsLst>
            <a:lin ang="18900000" scaled="1"/>
          </a:gra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8469" tIns="294775" rIns="368469" bIns="294775" numCol="1" spcCol="0" rtlCol="0" fromWordArt="0" anchor="t" anchorCtr="0" forceAA="0" compatLnSpc="1">
            <a:prstTxWarp prst="textNoShape">
              <a:avLst/>
            </a:prstTxWarp>
            <a:noAutofit/>
          </a:bodyPr>
          <a:lstStyle/>
          <a:p>
            <a:pPr defTabSz="1878727" fontAlgn="base">
              <a:spcBef>
                <a:spcPct val="0"/>
              </a:spcBef>
              <a:spcAft>
                <a:spcPct val="0"/>
              </a:spcAft>
            </a:pPr>
            <a:endParaRPr lang="es-EC" sz="4030" b="1">
              <a:solidFill>
                <a:srgbClr val="FFFFFF"/>
              </a:solidFill>
              <a:ea typeface="Segoe UI" pitchFamily="34" charset="0"/>
              <a:cs typeface="Segoe UI" pitchFamily="34" charset="0"/>
            </a:endParaRPr>
          </a:p>
        </p:txBody>
      </p:sp>
      <p:sp>
        <p:nvSpPr>
          <p:cNvPr id="127" name="Eye" title="Icon of an eyeball">
            <a:extLst>
              <a:ext uri="{FF2B5EF4-FFF2-40B4-BE49-F238E27FC236}">
                <a16:creationId xmlns:a16="http://schemas.microsoft.com/office/drawing/2014/main" id="{76A12FCE-01D7-934F-9A1E-25648046D0D1}"/>
              </a:ext>
            </a:extLst>
          </p:cNvPr>
          <p:cNvSpPr>
            <a:spLocks noChangeAspect="1" noEditPoints="1"/>
          </p:cNvSpPr>
          <p:nvPr/>
        </p:nvSpPr>
        <p:spPr bwMode="auto">
          <a:xfrm>
            <a:off x="564644" y="2789298"/>
            <a:ext cx="382811" cy="211356"/>
          </a:xfrm>
          <a:custGeom>
            <a:avLst/>
            <a:gdLst>
              <a:gd name="T0" fmla="*/ 3 w 346"/>
              <a:gd name="T1" fmla="*/ 91 h 190"/>
              <a:gd name="T2" fmla="*/ 173 w 346"/>
              <a:gd name="T3" fmla="*/ 0 h 190"/>
              <a:gd name="T4" fmla="*/ 346 w 346"/>
              <a:gd name="T5" fmla="*/ 95 h 190"/>
              <a:gd name="T6" fmla="*/ 173 w 346"/>
              <a:gd name="T7" fmla="*/ 190 h 190"/>
              <a:gd name="T8" fmla="*/ 6 w 346"/>
              <a:gd name="T9" fmla="*/ 102 h 190"/>
              <a:gd name="T10" fmla="*/ 0 w 346"/>
              <a:gd name="T11" fmla="*/ 95 h 190"/>
              <a:gd name="T12" fmla="*/ 3 w 346"/>
              <a:gd name="T13" fmla="*/ 91 h 190"/>
              <a:gd name="T14" fmla="*/ 173 w 346"/>
              <a:gd name="T15" fmla="*/ 0 h 190"/>
              <a:gd name="T16" fmla="*/ 73 w 346"/>
              <a:gd name="T17" fmla="*/ 95 h 190"/>
              <a:gd name="T18" fmla="*/ 173 w 346"/>
              <a:gd name="T19" fmla="*/ 190 h 190"/>
              <a:gd name="T20" fmla="*/ 273 w 346"/>
              <a:gd name="T21" fmla="*/ 95 h 190"/>
              <a:gd name="T22" fmla="*/ 173 w 346"/>
              <a:gd name="T23" fmla="*/ 0 h 190"/>
              <a:gd name="T24" fmla="*/ 173 w 346"/>
              <a:gd name="T25" fmla="*/ 56 h 190"/>
              <a:gd name="T26" fmla="*/ 134 w 346"/>
              <a:gd name="T27" fmla="*/ 95 h 190"/>
              <a:gd name="T28" fmla="*/ 173 w 346"/>
              <a:gd name="T29" fmla="*/ 135 h 190"/>
              <a:gd name="T30" fmla="*/ 213 w 346"/>
              <a:gd name="T31" fmla="*/ 95 h 190"/>
              <a:gd name="T32" fmla="*/ 173 w 346"/>
              <a:gd name="T3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190">
                <a:moveTo>
                  <a:pt x="3" y="91"/>
                </a:moveTo>
                <a:cubicBezTo>
                  <a:pt x="17" y="73"/>
                  <a:pt x="77" y="0"/>
                  <a:pt x="173" y="0"/>
                </a:cubicBezTo>
                <a:cubicBezTo>
                  <a:pt x="283" y="0"/>
                  <a:pt x="346" y="95"/>
                  <a:pt x="346" y="95"/>
                </a:cubicBezTo>
                <a:cubicBezTo>
                  <a:pt x="346" y="95"/>
                  <a:pt x="283" y="190"/>
                  <a:pt x="173" y="190"/>
                </a:cubicBezTo>
                <a:cubicBezTo>
                  <a:pt x="82" y="190"/>
                  <a:pt x="23" y="125"/>
                  <a:pt x="6" y="102"/>
                </a:cubicBezTo>
                <a:cubicBezTo>
                  <a:pt x="2" y="98"/>
                  <a:pt x="0" y="95"/>
                  <a:pt x="0" y="95"/>
                </a:cubicBezTo>
                <a:cubicBezTo>
                  <a:pt x="0" y="95"/>
                  <a:pt x="1" y="94"/>
                  <a:pt x="3" y="91"/>
                </a:cubicBezTo>
                <a:close/>
                <a:moveTo>
                  <a:pt x="173" y="0"/>
                </a:moveTo>
                <a:cubicBezTo>
                  <a:pt x="118" y="0"/>
                  <a:pt x="73" y="42"/>
                  <a:pt x="73" y="95"/>
                </a:cubicBezTo>
                <a:cubicBezTo>
                  <a:pt x="73" y="148"/>
                  <a:pt x="118" y="190"/>
                  <a:pt x="173" y="190"/>
                </a:cubicBezTo>
                <a:cubicBezTo>
                  <a:pt x="228" y="190"/>
                  <a:pt x="273" y="148"/>
                  <a:pt x="273" y="95"/>
                </a:cubicBezTo>
                <a:cubicBezTo>
                  <a:pt x="273" y="42"/>
                  <a:pt x="228" y="0"/>
                  <a:pt x="173" y="0"/>
                </a:cubicBezTo>
                <a:close/>
                <a:moveTo>
                  <a:pt x="173" y="56"/>
                </a:moveTo>
                <a:cubicBezTo>
                  <a:pt x="151" y="56"/>
                  <a:pt x="134" y="73"/>
                  <a:pt x="134" y="95"/>
                </a:cubicBezTo>
                <a:cubicBezTo>
                  <a:pt x="134" y="117"/>
                  <a:pt x="151" y="135"/>
                  <a:pt x="173" y="135"/>
                </a:cubicBezTo>
                <a:cubicBezTo>
                  <a:pt x="195" y="135"/>
                  <a:pt x="213" y="117"/>
                  <a:pt x="213" y="95"/>
                </a:cubicBezTo>
                <a:cubicBezTo>
                  <a:pt x="213" y="73"/>
                  <a:pt x="195" y="56"/>
                  <a:pt x="173" y="56"/>
                </a:cubicBez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7147" tIns="28574" rIns="57147" bIns="28574" numCol="1" anchor="t" anchorCtr="0" compatLnSpc="1">
            <a:prstTxWarp prst="textNoShape">
              <a:avLst/>
            </a:prstTxWarp>
          </a:bodyPr>
          <a:lstStyle/>
          <a:p>
            <a:endParaRPr lang="es-EC" sz="1103">
              <a:gradFill>
                <a:gsLst>
                  <a:gs pos="0">
                    <a:srgbClr val="505050"/>
                  </a:gs>
                  <a:gs pos="100000">
                    <a:srgbClr val="505050"/>
                  </a:gs>
                </a:gsLst>
              </a:gradFill>
            </a:endParaRPr>
          </a:p>
        </p:txBody>
      </p:sp>
      <p:sp>
        <p:nvSpPr>
          <p:cNvPr id="30" name="Title 1">
            <a:extLst>
              <a:ext uri="{FF2B5EF4-FFF2-40B4-BE49-F238E27FC236}">
                <a16:creationId xmlns:a16="http://schemas.microsoft.com/office/drawing/2014/main" id="{204D1D1B-9113-5B42-BAA2-C852D1DD5D46}"/>
              </a:ext>
            </a:extLst>
          </p:cNvPr>
          <p:cNvSpPr txBox="1">
            <a:spLocks/>
          </p:cNvSpPr>
          <p:nvPr/>
        </p:nvSpPr>
        <p:spPr>
          <a:xfrm>
            <a:off x="1221323" y="2497608"/>
            <a:ext cx="4485844" cy="905322"/>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spcBef>
                <a:spcPts val="0"/>
              </a:spcBef>
              <a:spcAft>
                <a:spcPts val="200"/>
              </a:spcAft>
            </a:pPr>
            <a:r>
              <a:rPr lang="pt-BR" sz="1000" b="1">
                <a:solidFill>
                  <a:srgbClr val="434343"/>
                </a:solidFill>
                <a:latin typeface="+mn-lt"/>
                <a:cs typeface="Segoe UI"/>
              </a:rPr>
              <a:t>Crie modelos analíticos de acordo com suas necessidades</a:t>
            </a:r>
          </a:p>
          <a:p>
            <a:pPr>
              <a:spcBef>
                <a:spcPts val="0"/>
              </a:spcBef>
              <a:spcAft>
                <a:spcPts val="200"/>
              </a:spcAft>
            </a:pPr>
            <a:r>
              <a:rPr lang="pt-BR" sz="1000">
                <a:solidFill>
                  <a:srgbClr val="434343"/>
                </a:solidFill>
                <a:latin typeface="Segoe UI"/>
                <a:cs typeface="Segoe UI"/>
              </a:rPr>
              <a:t>Aproveite ao máximo seus dados criando modelos de aprendizado de máquina e IA em uma base conectada sem mover dados</a:t>
            </a:r>
            <a:r>
              <a:rPr lang="es-EC" sz="1000">
                <a:solidFill>
                  <a:srgbClr val="434343"/>
                </a:solidFill>
                <a:latin typeface="Segoe UI"/>
                <a:ea typeface="+mj-lt"/>
                <a:cs typeface="Segoe UI"/>
              </a:rPr>
              <a:t>. </a:t>
            </a:r>
            <a:r>
              <a:rPr lang="pt-BR" sz="1000">
                <a:solidFill>
                  <a:srgbClr val="434343"/>
                </a:solidFill>
                <a:latin typeface="Segoe UI"/>
                <a:ea typeface="+mj-lt"/>
                <a:cs typeface="Segoe UI"/>
              </a:rPr>
              <a:t>Ele permite que os cientistas de dados realizem análises de alto volume em tempo real, usando as ferramentas e linguagens que já dominam.</a:t>
            </a:r>
            <a:endParaRPr lang="es-EC" sz="1000">
              <a:solidFill>
                <a:srgbClr val="434343"/>
              </a:solidFill>
              <a:latin typeface="Segoe UI" panose="020B0502040204020203" pitchFamily="34" charset="0"/>
            </a:endParaRPr>
          </a:p>
        </p:txBody>
      </p:sp>
      <p:sp>
        <p:nvSpPr>
          <p:cNvPr id="122" name="Oval 121">
            <a:extLst>
              <a:ext uri="{FF2B5EF4-FFF2-40B4-BE49-F238E27FC236}">
                <a16:creationId xmlns:a16="http://schemas.microsoft.com/office/drawing/2014/main" id="{A90A7AAC-F368-7D4E-90B7-18C7794D3D3A}"/>
              </a:ext>
              <a:ext uri="{C183D7F6-B498-43B3-948B-1728B52AA6E4}">
                <adec:decorative xmlns:adec="http://schemas.microsoft.com/office/drawing/2017/decorative" val="1"/>
              </a:ext>
            </a:extLst>
          </p:cNvPr>
          <p:cNvSpPr/>
          <p:nvPr/>
        </p:nvSpPr>
        <p:spPr bwMode="auto">
          <a:xfrm>
            <a:off x="369521" y="3457677"/>
            <a:ext cx="768095" cy="776983"/>
          </a:xfrm>
          <a:prstGeom prst="ellipse">
            <a:avLst/>
          </a:prstGeom>
          <a:gradFill>
            <a:gsLst>
              <a:gs pos="0">
                <a:srgbClr val="117865">
                  <a:shade val="67500"/>
                  <a:satMod val="115000"/>
                </a:srgbClr>
              </a:gs>
              <a:gs pos="100000">
                <a:srgbClr val="00AE94"/>
              </a:gs>
            </a:gsLst>
            <a:lin ang="18900000" scaled="1"/>
          </a:gra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8469" tIns="294775" rIns="368469" bIns="294775" numCol="1" spcCol="0" rtlCol="0" fromWordArt="0" anchor="t" anchorCtr="0" forceAA="0" compatLnSpc="1">
            <a:prstTxWarp prst="textNoShape">
              <a:avLst/>
            </a:prstTxWarp>
            <a:noAutofit/>
          </a:bodyPr>
          <a:lstStyle/>
          <a:p>
            <a:pPr defTabSz="1878727" fontAlgn="base">
              <a:spcBef>
                <a:spcPct val="0"/>
              </a:spcBef>
              <a:spcAft>
                <a:spcPct val="0"/>
              </a:spcAft>
            </a:pPr>
            <a:endParaRPr lang="es-EC" sz="4030" b="1">
              <a:solidFill>
                <a:srgbClr val="FFFFFF"/>
              </a:solidFill>
              <a:ea typeface="Segoe UI" pitchFamily="34" charset="0"/>
              <a:cs typeface="Segoe UI" pitchFamily="34" charset="0"/>
            </a:endParaRPr>
          </a:p>
        </p:txBody>
      </p:sp>
      <p:sp>
        <p:nvSpPr>
          <p:cNvPr id="126" name="Relationship_F003" title="Icon of three boxes connected by lines">
            <a:extLst>
              <a:ext uri="{FF2B5EF4-FFF2-40B4-BE49-F238E27FC236}">
                <a16:creationId xmlns:a16="http://schemas.microsoft.com/office/drawing/2014/main" id="{676BA8DA-CCB1-E747-8501-D8B35BD66A78}"/>
              </a:ext>
            </a:extLst>
          </p:cNvPr>
          <p:cNvSpPr>
            <a:spLocks noChangeAspect="1" noEditPoints="1"/>
          </p:cNvSpPr>
          <p:nvPr/>
        </p:nvSpPr>
        <p:spPr bwMode="auto">
          <a:xfrm>
            <a:off x="590231" y="3686587"/>
            <a:ext cx="323272" cy="302361"/>
          </a:xfrm>
          <a:custGeom>
            <a:avLst/>
            <a:gdLst>
              <a:gd name="T0" fmla="*/ 3230 w 4406"/>
              <a:gd name="T1" fmla="*/ 0 h 4121"/>
              <a:gd name="T2" fmla="*/ 4406 w 4406"/>
              <a:gd name="T3" fmla="*/ 0 h 4121"/>
              <a:gd name="T4" fmla="*/ 4406 w 4406"/>
              <a:gd name="T5" fmla="*/ 1176 h 4121"/>
              <a:gd name="T6" fmla="*/ 3230 w 4406"/>
              <a:gd name="T7" fmla="*/ 1176 h 4121"/>
              <a:gd name="T8" fmla="*/ 3230 w 4406"/>
              <a:gd name="T9" fmla="*/ 0 h 4121"/>
              <a:gd name="T10" fmla="*/ 3230 w 4406"/>
              <a:gd name="T11" fmla="*/ 4121 h 4121"/>
              <a:gd name="T12" fmla="*/ 4406 w 4406"/>
              <a:gd name="T13" fmla="*/ 4121 h 4121"/>
              <a:gd name="T14" fmla="*/ 4406 w 4406"/>
              <a:gd name="T15" fmla="*/ 2945 h 4121"/>
              <a:gd name="T16" fmla="*/ 3230 w 4406"/>
              <a:gd name="T17" fmla="*/ 2945 h 4121"/>
              <a:gd name="T18" fmla="*/ 3230 w 4406"/>
              <a:gd name="T19" fmla="*/ 4121 h 4121"/>
              <a:gd name="T20" fmla="*/ 0 w 4406"/>
              <a:gd name="T21" fmla="*/ 2653 h 4121"/>
              <a:gd name="T22" fmla="*/ 1175 w 4406"/>
              <a:gd name="T23" fmla="*/ 2653 h 4121"/>
              <a:gd name="T24" fmla="*/ 1175 w 4406"/>
              <a:gd name="T25" fmla="*/ 1477 h 4121"/>
              <a:gd name="T26" fmla="*/ 0 w 4406"/>
              <a:gd name="T27" fmla="*/ 1477 h 4121"/>
              <a:gd name="T28" fmla="*/ 0 w 4406"/>
              <a:gd name="T29" fmla="*/ 2653 h 4121"/>
              <a:gd name="T30" fmla="*/ 1176 w 4406"/>
              <a:gd name="T31" fmla="*/ 2062 h 4121"/>
              <a:gd name="T32" fmla="*/ 3230 w 4406"/>
              <a:gd name="T33" fmla="*/ 690 h 4121"/>
              <a:gd name="T34" fmla="*/ 3230 w 4406"/>
              <a:gd name="T35" fmla="*/ 3434 h 4121"/>
              <a:gd name="T36" fmla="*/ 1181 w 4406"/>
              <a:gd name="T37" fmla="*/ 2064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06" h="4121">
                <a:moveTo>
                  <a:pt x="3230" y="0"/>
                </a:moveTo>
                <a:lnTo>
                  <a:pt x="4406" y="0"/>
                </a:lnTo>
                <a:lnTo>
                  <a:pt x="4406" y="1176"/>
                </a:lnTo>
                <a:lnTo>
                  <a:pt x="3230" y="1176"/>
                </a:lnTo>
                <a:lnTo>
                  <a:pt x="3230" y="0"/>
                </a:lnTo>
                <a:moveTo>
                  <a:pt x="3230" y="4121"/>
                </a:moveTo>
                <a:lnTo>
                  <a:pt x="4406" y="4121"/>
                </a:lnTo>
                <a:lnTo>
                  <a:pt x="4406" y="2945"/>
                </a:lnTo>
                <a:lnTo>
                  <a:pt x="3230" y="2945"/>
                </a:lnTo>
                <a:lnTo>
                  <a:pt x="3230" y="4121"/>
                </a:lnTo>
                <a:moveTo>
                  <a:pt x="0" y="2653"/>
                </a:moveTo>
                <a:lnTo>
                  <a:pt x="1175" y="2653"/>
                </a:lnTo>
                <a:lnTo>
                  <a:pt x="1175" y="1477"/>
                </a:lnTo>
                <a:lnTo>
                  <a:pt x="0" y="1477"/>
                </a:lnTo>
                <a:lnTo>
                  <a:pt x="0" y="2653"/>
                </a:lnTo>
                <a:moveTo>
                  <a:pt x="1176" y="2062"/>
                </a:moveTo>
                <a:lnTo>
                  <a:pt x="3230" y="690"/>
                </a:lnTo>
                <a:moveTo>
                  <a:pt x="3230" y="3434"/>
                </a:moveTo>
                <a:lnTo>
                  <a:pt x="1181" y="2064"/>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7147" tIns="28574" rIns="57147" bIns="28574" numCol="1" anchor="t" anchorCtr="0" compatLnSpc="1">
            <a:prstTxWarp prst="textNoShape">
              <a:avLst/>
            </a:prstTxWarp>
          </a:bodyPr>
          <a:lstStyle/>
          <a:p>
            <a:endParaRPr lang="es-EC" sz="563">
              <a:gradFill>
                <a:gsLst>
                  <a:gs pos="0">
                    <a:srgbClr val="505050"/>
                  </a:gs>
                  <a:gs pos="100000">
                    <a:srgbClr val="505050"/>
                  </a:gs>
                </a:gsLst>
                <a:lin ang="5400000" scaled="1"/>
              </a:gradFill>
            </a:endParaRPr>
          </a:p>
        </p:txBody>
      </p:sp>
      <p:sp>
        <p:nvSpPr>
          <p:cNvPr id="31" name="Title 1">
            <a:extLst>
              <a:ext uri="{FF2B5EF4-FFF2-40B4-BE49-F238E27FC236}">
                <a16:creationId xmlns:a16="http://schemas.microsoft.com/office/drawing/2014/main" id="{ECF2D21B-1FBF-4240-AE90-B54623D85458}"/>
              </a:ext>
            </a:extLst>
          </p:cNvPr>
          <p:cNvSpPr txBox="1">
            <a:spLocks/>
          </p:cNvSpPr>
          <p:nvPr/>
        </p:nvSpPr>
        <p:spPr>
          <a:xfrm>
            <a:off x="1221322" y="3457164"/>
            <a:ext cx="4717498" cy="773912"/>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spcBef>
                <a:spcPts val="0"/>
              </a:spcBef>
              <a:spcAft>
                <a:spcPts val="200"/>
              </a:spcAft>
            </a:pPr>
            <a:r>
              <a:rPr lang="pt-BR" sz="1000" b="1">
                <a:solidFill>
                  <a:srgbClr val="434343"/>
                </a:solidFill>
                <a:latin typeface="Segoe UI"/>
                <a:cs typeface="Segoe UI"/>
              </a:rPr>
              <a:t>Democratize a análise de dados de forma responsável com uma governança forte</a:t>
            </a:r>
            <a:r>
              <a:rPr lang="es-EC" sz="1000" b="1">
                <a:solidFill>
                  <a:srgbClr val="434343"/>
                </a:solidFill>
                <a:latin typeface="Segoe UI"/>
                <a:ea typeface="+mj-lt"/>
                <a:cs typeface="Segoe UI"/>
              </a:rPr>
              <a:t> </a:t>
            </a:r>
            <a:r>
              <a:rPr lang="pt-BR" sz="1000">
                <a:solidFill>
                  <a:srgbClr val="434343"/>
                </a:solidFill>
                <a:latin typeface="Segoe UI"/>
                <a:ea typeface="+mj-lt"/>
                <a:cs typeface="Segoe UI"/>
              </a:rPr>
              <a:t>Conecte os serviços necessários para habilitar uma plataforma de análise aberta e escalável, com segurança e governança integradas. Capacite seus engenheiros, cientistas e analistas de dados a acessar as informações certas no momento certo, facilitando a democratização da análise de dados</a:t>
            </a:r>
            <a:r>
              <a:rPr lang="es-EC" sz="1000">
                <a:solidFill>
                  <a:srgbClr val="434343"/>
                </a:solidFill>
                <a:latin typeface="Segoe UI"/>
                <a:ea typeface="+mj-lt"/>
                <a:cs typeface="Segoe UI"/>
              </a:rPr>
              <a:t>.</a:t>
            </a:r>
            <a:endParaRPr lang="es-EC" sz="1000">
              <a:solidFill>
                <a:srgbClr val="434343"/>
              </a:solidFill>
              <a:latin typeface="Segoe UI"/>
              <a:cs typeface="Segoe UI"/>
            </a:endParaRPr>
          </a:p>
        </p:txBody>
      </p:sp>
      <p:sp>
        <p:nvSpPr>
          <p:cNvPr id="123" name="Oval 122">
            <a:extLst>
              <a:ext uri="{FF2B5EF4-FFF2-40B4-BE49-F238E27FC236}">
                <a16:creationId xmlns:a16="http://schemas.microsoft.com/office/drawing/2014/main" id="{8A6ACB12-CF5A-3541-A3F9-27A1C7BD6845}"/>
              </a:ext>
              <a:ext uri="{C183D7F6-B498-43B3-948B-1728B52AA6E4}">
                <adec:decorative xmlns:adec="http://schemas.microsoft.com/office/drawing/2017/decorative" val="1"/>
              </a:ext>
            </a:extLst>
          </p:cNvPr>
          <p:cNvSpPr/>
          <p:nvPr/>
        </p:nvSpPr>
        <p:spPr bwMode="auto">
          <a:xfrm>
            <a:off x="369519" y="4438363"/>
            <a:ext cx="768095" cy="776983"/>
          </a:xfrm>
          <a:prstGeom prst="ellipse">
            <a:avLst/>
          </a:prstGeom>
          <a:gradFill>
            <a:gsLst>
              <a:gs pos="0">
                <a:srgbClr val="117865">
                  <a:shade val="67500"/>
                  <a:satMod val="115000"/>
                </a:srgbClr>
              </a:gs>
              <a:gs pos="100000">
                <a:srgbClr val="00AE94"/>
              </a:gs>
            </a:gsLst>
            <a:lin ang="18900000" scaled="1"/>
          </a:gra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8469" tIns="294775" rIns="368469" bIns="294775" numCol="1" spcCol="0" rtlCol="0" fromWordArt="0" anchor="t" anchorCtr="0" forceAA="0" compatLnSpc="1">
            <a:prstTxWarp prst="textNoShape">
              <a:avLst/>
            </a:prstTxWarp>
            <a:noAutofit/>
          </a:bodyPr>
          <a:lstStyle/>
          <a:p>
            <a:pPr defTabSz="1878727" fontAlgn="base">
              <a:spcBef>
                <a:spcPct val="0"/>
              </a:spcBef>
              <a:spcAft>
                <a:spcPct val="0"/>
              </a:spcAft>
            </a:pPr>
            <a:endParaRPr lang="es-EC" sz="4030" b="1">
              <a:solidFill>
                <a:srgbClr val="FFFFFF"/>
              </a:solidFill>
              <a:ea typeface="Segoe UI" pitchFamily="34" charset="0"/>
              <a:cs typeface="Segoe UI" pitchFamily="34" charset="0"/>
            </a:endParaRPr>
          </a:p>
        </p:txBody>
      </p:sp>
      <p:sp>
        <p:nvSpPr>
          <p:cNvPr id="125" name="Chart_E999" title="Icon of a line graph with an arrow at the end pointing up">
            <a:extLst>
              <a:ext uri="{FF2B5EF4-FFF2-40B4-BE49-F238E27FC236}">
                <a16:creationId xmlns:a16="http://schemas.microsoft.com/office/drawing/2014/main" id="{70F2A48F-41B1-0F4D-A51B-FA7E071AF081}"/>
              </a:ext>
            </a:extLst>
          </p:cNvPr>
          <p:cNvSpPr>
            <a:spLocks noChangeAspect="1" noEditPoints="1"/>
          </p:cNvSpPr>
          <p:nvPr/>
        </p:nvSpPr>
        <p:spPr bwMode="auto">
          <a:xfrm>
            <a:off x="601527" y="4663161"/>
            <a:ext cx="308771" cy="308989"/>
          </a:xfrm>
          <a:custGeom>
            <a:avLst/>
            <a:gdLst>
              <a:gd name="T0" fmla="*/ 0 w 4245"/>
              <a:gd name="T1" fmla="*/ 0 h 4248"/>
              <a:gd name="T2" fmla="*/ 0 w 4245"/>
              <a:gd name="T3" fmla="*/ 4248 h 4248"/>
              <a:gd name="T4" fmla="*/ 4245 w 4245"/>
              <a:gd name="T5" fmla="*/ 4248 h 4248"/>
              <a:gd name="T6" fmla="*/ 4088 w 4245"/>
              <a:gd name="T7" fmla="*/ 1101 h 4248"/>
              <a:gd name="T8" fmla="*/ 2515 w 4245"/>
              <a:gd name="T9" fmla="*/ 2675 h 4248"/>
              <a:gd name="T10" fmla="*/ 1886 w 4245"/>
              <a:gd name="T11" fmla="*/ 2045 h 4248"/>
              <a:gd name="T12" fmla="*/ 0 w 4245"/>
              <a:gd name="T13" fmla="*/ 3933 h 4248"/>
              <a:gd name="T14" fmla="*/ 4088 w 4245"/>
              <a:gd name="T15" fmla="*/ 2203 h 4248"/>
              <a:gd name="T16" fmla="*/ 4088 w 4245"/>
              <a:gd name="T17" fmla="*/ 1101 h 4248"/>
              <a:gd name="T18" fmla="*/ 2987 w 4245"/>
              <a:gd name="T19" fmla="*/ 1101 h 4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45" h="4248">
                <a:moveTo>
                  <a:pt x="0" y="0"/>
                </a:moveTo>
                <a:lnTo>
                  <a:pt x="0" y="4248"/>
                </a:lnTo>
                <a:lnTo>
                  <a:pt x="4245" y="4248"/>
                </a:lnTo>
                <a:moveTo>
                  <a:pt x="4088" y="1101"/>
                </a:moveTo>
                <a:lnTo>
                  <a:pt x="2515" y="2675"/>
                </a:lnTo>
                <a:lnTo>
                  <a:pt x="1886" y="2045"/>
                </a:lnTo>
                <a:lnTo>
                  <a:pt x="0" y="3933"/>
                </a:lnTo>
                <a:moveTo>
                  <a:pt x="4088" y="2203"/>
                </a:moveTo>
                <a:lnTo>
                  <a:pt x="4088" y="1101"/>
                </a:lnTo>
                <a:lnTo>
                  <a:pt x="2987" y="1101"/>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7147" tIns="28574" rIns="57147" bIns="28574" numCol="1" anchor="t" anchorCtr="0" compatLnSpc="1">
            <a:prstTxWarp prst="textNoShape">
              <a:avLst/>
            </a:prstTxWarp>
          </a:bodyPr>
          <a:lstStyle/>
          <a:p>
            <a:endParaRPr lang="es-EC" sz="563">
              <a:gradFill>
                <a:gsLst>
                  <a:gs pos="0">
                    <a:srgbClr val="505050"/>
                  </a:gs>
                  <a:gs pos="100000">
                    <a:srgbClr val="505050"/>
                  </a:gs>
                </a:gsLst>
                <a:lin ang="5400000" scaled="1"/>
              </a:gradFill>
            </a:endParaRPr>
          </a:p>
        </p:txBody>
      </p:sp>
      <p:sp>
        <p:nvSpPr>
          <p:cNvPr id="34" name="Title 1">
            <a:extLst>
              <a:ext uri="{FF2B5EF4-FFF2-40B4-BE49-F238E27FC236}">
                <a16:creationId xmlns:a16="http://schemas.microsoft.com/office/drawing/2014/main" id="{EC32F7B0-111E-6A49-B0B8-B74566E10E34}"/>
              </a:ext>
            </a:extLst>
          </p:cNvPr>
          <p:cNvSpPr txBox="1">
            <a:spLocks/>
          </p:cNvSpPr>
          <p:nvPr/>
        </p:nvSpPr>
        <p:spPr>
          <a:xfrm>
            <a:off x="1221320" y="4446810"/>
            <a:ext cx="4467661" cy="77698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spcBef>
                <a:spcPts val="0"/>
              </a:spcBef>
              <a:spcAft>
                <a:spcPts val="200"/>
              </a:spcAft>
            </a:pPr>
            <a:r>
              <a:rPr lang="pt-BR" sz="1000" b="1">
                <a:solidFill>
                  <a:srgbClr val="434343"/>
                </a:solidFill>
                <a:latin typeface="Segoe UI"/>
                <a:cs typeface="Segoe UI"/>
              </a:rPr>
              <a:t>Dimensione aplicativos de análise transformadora</a:t>
            </a:r>
          </a:p>
          <a:p>
            <a:pPr>
              <a:spcBef>
                <a:spcPts val="0"/>
              </a:spcBef>
              <a:spcAft>
                <a:spcPts val="200"/>
              </a:spcAft>
            </a:pPr>
            <a:r>
              <a:rPr lang="pt-BR" sz="1000">
                <a:solidFill>
                  <a:srgbClr val="434343"/>
                </a:solidFill>
                <a:latin typeface="Segoe UI"/>
                <a:ea typeface="+mj-lt"/>
                <a:cs typeface="Segoe UI"/>
              </a:rPr>
              <a:t>Ele fornece aos analistas e usuários de dados poderosas ferramentas de autoatendimento para acelerar a inovação com insights em tempo real. Desenvolva inteligência conectada para todas as suas aplicações, permitindo uma melhor tomada de decisão alcançando impacto transformador</a:t>
            </a:r>
            <a:r>
              <a:rPr lang="es-EC" sz="1000">
                <a:solidFill>
                  <a:srgbClr val="434343"/>
                </a:solidFill>
                <a:latin typeface="Segoe UI"/>
                <a:ea typeface="+mj-lt"/>
                <a:cs typeface="Segoe UI"/>
              </a:rPr>
              <a:t>.</a:t>
            </a:r>
            <a:endParaRPr lang="es-EC" sz="1000">
              <a:solidFill>
                <a:srgbClr val="434343"/>
              </a:solidFill>
              <a:latin typeface="Segoe UI"/>
              <a:cs typeface="Segoe UI"/>
            </a:endParaRPr>
          </a:p>
        </p:txBody>
      </p:sp>
      <p:sp>
        <p:nvSpPr>
          <p:cNvPr id="38" name="Rounded Rectangle 37">
            <a:extLst>
              <a:ext uri="{FF2B5EF4-FFF2-40B4-BE49-F238E27FC236}">
                <a16:creationId xmlns:a16="http://schemas.microsoft.com/office/drawing/2014/main" id="{53AA31C9-455E-A5C0-2BDA-0946EAC42A1C}"/>
              </a:ext>
            </a:extLst>
          </p:cNvPr>
          <p:cNvSpPr/>
          <p:nvPr/>
        </p:nvSpPr>
        <p:spPr bwMode="auto">
          <a:xfrm>
            <a:off x="5932076" y="1533900"/>
            <a:ext cx="1631722" cy="3676583"/>
          </a:xfrm>
          <a:prstGeom prst="roundRect">
            <a:avLst>
              <a:gd name="adj" fmla="val 6173"/>
            </a:avLst>
          </a:prstGeom>
          <a:solidFill>
            <a:schemeClr val="bg1">
              <a:alpha val="92000"/>
            </a:schemeClr>
          </a:soli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s-EC" sz="1600" b="1">
              <a:solidFill>
                <a:schemeClr val="bg2">
                  <a:lumMod val="10000"/>
                </a:schemeClr>
              </a:solidFill>
              <a:ea typeface="Segoe UI" pitchFamily="34" charset="0"/>
              <a:cs typeface="Segoe UI" pitchFamily="34" charset="0"/>
            </a:endParaRPr>
          </a:p>
          <a:p>
            <a:pPr algn="ctr" defTabSz="932472" fontAlgn="base">
              <a:spcBef>
                <a:spcPct val="0"/>
              </a:spcBef>
              <a:spcAft>
                <a:spcPct val="0"/>
              </a:spcAft>
            </a:pPr>
            <a:r>
              <a:rPr lang="es-EC" sz="1600" b="1">
                <a:solidFill>
                  <a:srgbClr val="117865"/>
                </a:solidFill>
                <a:cs typeface="Segoe UI"/>
              </a:rPr>
              <a:t>91%</a:t>
            </a:r>
          </a:p>
          <a:p>
            <a:pPr algn="ctr" defTabSz="932472" fontAlgn="base">
              <a:spcBef>
                <a:spcPct val="0"/>
              </a:spcBef>
              <a:spcAft>
                <a:spcPct val="0"/>
              </a:spcAft>
            </a:pPr>
            <a:r>
              <a:rPr lang="pt-BR" sz="1000" spc="-50">
                <a:ln w="3175">
                  <a:noFill/>
                </a:ln>
                <a:solidFill>
                  <a:srgbClr val="434343"/>
                </a:solidFill>
                <a:ea typeface="Segoe UI" pitchFamily="34" charset="0"/>
                <a:cs typeface="Segoe UI"/>
              </a:rPr>
              <a:t>dos líderes relatam aumento do investimento em dados e análises</a:t>
            </a:r>
            <a:r>
              <a:rPr lang="es-EC" sz="1000" spc="-50" baseline="30000">
                <a:ln w="3175">
                  <a:noFill/>
                </a:ln>
                <a:solidFill>
                  <a:srgbClr val="434343"/>
                </a:solidFill>
                <a:latin typeface="Segoe UI"/>
                <a:ea typeface="Segoe UI" pitchFamily="34" charset="0"/>
                <a:cs typeface="Segoe UI"/>
              </a:rPr>
              <a:t>₁ </a:t>
            </a:r>
          </a:p>
          <a:p>
            <a:pPr algn="ctr" defTabSz="932472" fontAlgn="base">
              <a:spcBef>
                <a:spcPct val="0"/>
              </a:spcBef>
              <a:spcAft>
                <a:spcPct val="0"/>
              </a:spcAft>
            </a:pPr>
            <a:endParaRPr lang="es-EC" sz="1000" spc="-50">
              <a:ln w="3175">
                <a:noFill/>
              </a:ln>
              <a:solidFill>
                <a:schemeClr val="bg2">
                  <a:lumMod val="10000"/>
                </a:schemeClr>
              </a:solidFill>
              <a:latin typeface="Segoe UI"/>
              <a:ea typeface="Segoe UI" pitchFamily="34" charset="0"/>
              <a:cs typeface="Segoe UI"/>
            </a:endParaRPr>
          </a:p>
          <a:p>
            <a:pPr algn="ctr" defTabSz="932472" fontAlgn="base">
              <a:spcBef>
                <a:spcPct val="0"/>
              </a:spcBef>
              <a:spcAft>
                <a:spcPct val="0"/>
              </a:spcAft>
            </a:pPr>
            <a:endParaRPr lang="es-EC" sz="1000" spc="-50">
              <a:ln w="3175">
                <a:noFill/>
              </a:ln>
              <a:solidFill>
                <a:schemeClr val="bg2">
                  <a:lumMod val="10000"/>
                </a:schemeClr>
              </a:solidFill>
              <a:latin typeface="Segoe UI"/>
              <a:ea typeface="Segoe UI" pitchFamily="34" charset="0"/>
              <a:cs typeface="Segoe UI"/>
            </a:endParaRPr>
          </a:p>
          <a:p>
            <a:pPr algn="ctr" defTabSz="932472" fontAlgn="base">
              <a:spcBef>
                <a:spcPct val="0"/>
              </a:spcBef>
              <a:spcAft>
                <a:spcPct val="0"/>
              </a:spcAft>
            </a:pPr>
            <a:endParaRPr lang="es-EC" sz="1000" spc="-50">
              <a:ln w="3175">
                <a:noFill/>
              </a:ln>
              <a:solidFill>
                <a:schemeClr val="bg2">
                  <a:lumMod val="10000"/>
                </a:schemeClr>
              </a:solidFill>
              <a:latin typeface="Segoe UI"/>
              <a:ea typeface="Segoe UI" pitchFamily="34" charset="0"/>
              <a:cs typeface="Segoe UI"/>
            </a:endParaRPr>
          </a:p>
          <a:p>
            <a:pPr algn="ctr" defTabSz="932472" fontAlgn="base">
              <a:spcBef>
                <a:spcPct val="0"/>
              </a:spcBef>
              <a:spcAft>
                <a:spcPct val="0"/>
              </a:spcAft>
            </a:pPr>
            <a:r>
              <a:rPr lang="es-EC" sz="1600" b="1">
                <a:solidFill>
                  <a:srgbClr val="117865"/>
                </a:solidFill>
                <a:ea typeface="Segoe UI" pitchFamily="34" charset="0"/>
                <a:cs typeface="Segoe UI"/>
              </a:rPr>
              <a:t>45%</a:t>
            </a:r>
          </a:p>
          <a:p>
            <a:pPr algn="ctr" defTabSz="932472" fontAlgn="base">
              <a:spcBef>
                <a:spcPct val="0"/>
              </a:spcBef>
              <a:spcAft>
                <a:spcPct val="0"/>
              </a:spcAft>
            </a:pPr>
            <a:r>
              <a:rPr lang="pt-BR" sz="1000" spc="-50">
                <a:ln w="3175">
                  <a:noFill/>
                </a:ln>
                <a:solidFill>
                  <a:srgbClr val="434343"/>
                </a:solidFill>
                <a:cs typeface="Segoe UI"/>
              </a:rPr>
              <a:t>das organizações estão procurando automatizar seus fluxos de trabalho para reduzir erros e melhorar a satisfação do cliente</a:t>
            </a:r>
            <a:r>
              <a:rPr lang="es-EC" sz="1000" spc="-50" baseline="30000">
                <a:ln w="3175">
                  <a:noFill/>
                </a:ln>
                <a:solidFill>
                  <a:srgbClr val="434343"/>
                </a:solidFill>
                <a:latin typeface="Segoe UI"/>
                <a:cs typeface="Segoe UI"/>
              </a:rPr>
              <a:t>₂</a:t>
            </a:r>
          </a:p>
          <a:p>
            <a:pPr algn="ctr" defTabSz="932472" fontAlgn="base">
              <a:spcBef>
                <a:spcPct val="0"/>
              </a:spcBef>
              <a:spcAft>
                <a:spcPct val="0"/>
              </a:spcAft>
            </a:pPr>
            <a:endParaRPr lang="es-EC" sz="1000" spc="-50">
              <a:ln w="3175">
                <a:noFill/>
              </a:ln>
              <a:solidFill>
                <a:srgbClr val="434343"/>
              </a:solidFill>
              <a:latin typeface="Segoe UI"/>
              <a:ea typeface="Segoe UI" pitchFamily="34" charset="0"/>
              <a:cs typeface="Segoe UI"/>
            </a:endParaRPr>
          </a:p>
          <a:p>
            <a:pPr algn="ctr" defTabSz="932472" fontAlgn="base">
              <a:spcBef>
                <a:spcPct val="0"/>
              </a:spcBef>
              <a:spcAft>
                <a:spcPct val="0"/>
              </a:spcAft>
            </a:pPr>
            <a:endParaRPr lang="es-EC" sz="1600">
              <a:solidFill>
                <a:schemeClr val="bg2">
                  <a:lumMod val="10000"/>
                </a:schemeClr>
              </a:solidFill>
              <a:latin typeface="Segoe UI"/>
              <a:ea typeface="Segoe UI" pitchFamily="34" charset="0"/>
              <a:cs typeface="Segoe UI"/>
            </a:endParaRPr>
          </a:p>
        </p:txBody>
      </p:sp>
      <p:sp>
        <p:nvSpPr>
          <p:cNvPr id="128" name="TextBox 127">
            <a:extLst>
              <a:ext uri="{FF2B5EF4-FFF2-40B4-BE49-F238E27FC236}">
                <a16:creationId xmlns:a16="http://schemas.microsoft.com/office/drawing/2014/main" id="{F8FC7332-47FA-A548-A585-F3A684533707}"/>
              </a:ext>
            </a:extLst>
          </p:cNvPr>
          <p:cNvSpPr txBox="1"/>
          <p:nvPr/>
        </p:nvSpPr>
        <p:spPr>
          <a:xfrm>
            <a:off x="6108928" y="5019999"/>
            <a:ext cx="1150373" cy="1231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s-EC" sz="800" baseline="30000">
                <a:solidFill>
                  <a:srgbClr val="434343"/>
                </a:solidFill>
                <a:cs typeface="Segoe UI"/>
                <a:hlinkClick r:id="rId4">
                  <a:extLst>
                    <a:ext uri="{A12FA001-AC4F-418D-AE19-62706E023703}">
                      <ahyp:hlinkClr xmlns:ahyp="http://schemas.microsoft.com/office/drawing/2018/hyperlinkcolor" val="tx"/>
                    </a:ext>
                  </a:extLst>
                </a:hlinkClick>
              </a:rPr>
              <a:t>1</a:t>
            </a:r>
            <a:r>
              <a:rPr lang="es-EC" sz="800">
                <a:solidFill>
                  <a:srgbClr val="434343"/>
                </a:solidFill>
                <a:cs typeface="Segoe UI"/>
                <a:hlinkClick r:id="rId4">
                  <a:extLst>
                    <a:ext uri="{A12FA001-AC4F-418D-AE19-62706E023703}">
                      <ahyp:hlinkClr xmlns:ahyp="http://schemas.microsoft.com/office/drawing/2018/hyperlinkcolor" val="tx"/>
                    </a:ext>
                  </a:extLst>
                </a:hlinkClick>
              </a:rPr>
              <a:t>Gartner</a:t>
            </a:r>
            <a:r>
              <a:rPr lang="es-EC" sz="800">
                <a:solidFill>
                  <a:srgbClr val="434343"/>
                </a:solidFill>
                <a:cs typeface="Segoe UI"/>
              </a:rPr>
              <a:t>  </a:t>
            </a:r>
            <a:r>
              <a:rPr lang="es-EC" sz="800" baseline="30000">
                <a:solidFill>
                  <a:srgbClr val="434343"/>
                </a:solidFill>
                <a:cs typeface="Segoe UI"/>
              </a:rPr>
              <a:t>2</a:t>
            </a:r>
            <a:r>
              <a:rPr lang="es-EC" sz="800">
                <a:solidFill>
                  <a:srgbClr val="434343"/>
                </a:solidFill>
                <a:cs typeface="Segoe UI"/>
                <a:hlinkClick r:id="rId5">
                  <a:extLst>
                    <a:ext uri="{A12FA001-AC4F-418D-AE19-62706E023703}">
                      <ahyp:hlinkClr xmlns:ahyp="http://schemas.microsoft.com/office/drawing/2018/hyperlinkcolor" val="tx"/>
                    </a:ext>
                  </a:extLst>
                </a:hlinkClick>
              </a:rPr>
              <a:t>McKinsey</a:t>
            </a:r>
            <a:endParaRPr lang="es-EC" sz="1600">
              <a:solidFill>
                <a:srgbClr val="434343"/>
              </a:solidFill>
              <a:cs typeface="Segoe UI"/>
            </a:endParaRPr>
          </a:p>
        </p:txBody>
      </p:sp>
      <p:pic>
        <p:nvPicPr>
          <p:cNvPr id="14" name="Picture 13" descr="Power Platform Logo">
            <a:extLst>
              <a:ext uri="{FF2B5EF4-FFF2-40B4-BE49-F238E27FC236}">
                <a16:creationId xmlns:a16="http://schemas.microsoft.com/office/drawing/2014/main" id="{DBB4F2BB-F4E8-F811-413B-027935E5F805}"/>
              </a:ext>
            </a:extLst>
          </p:cNvPr>
          <p:cNvPicPr>
            <a:picLocks noChangeAspect="1"/>
          </p:cNvPicPr>
          <p:nvPr/>
        </p:nvPicPr>
        <p:blipFill>
          <a:blip r:embed="rId6"/>
          <a:stretch>
            <a:fillRect/>
          </a:stretch>
        </p:blipFill>
        <p:spPr>
          <a:xfrm>
            <a:off x="386376" y="5576035"/>
            <a:ext cx="944821" cy="944821"/>
          </a:xfrm>
          <a:prstGeom prst="rect">
            <a:avLst/>
          </a:prstGeom>
        </p:spPr>
      </p:pic>
      <p:sp>
        <p:nvSpPr>
          <p:cNvPr id="7" name="Title 1">
            <a:extLst>
              <a:ext uri="{FF2B5EF4-FFF2-40B4-BE49-F238E27FC236}">
                <a16:creationId xmlns:a16="http://schemas.microsoft.com/office/drawing/2014/main" id="{64E90E2A-9159-2C44-B766-BC33B6420497}"/>
              </a:ext>
            </a:extLst>
          </p:cNvPr>
          <p:cNvSpPr txBox="1">
            <a:spLocks/>
          </p:cNvSpPr>
          <p:nvPr/>
        </p:nvSpPr>
        <p:spPr>
          <a:xfrm>
            <a:off x="1433645" y="5475348"/>
            <a:ext cx="6122491" cy="352730"/>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spcAft>
                <a:spcPts val="806"/>
              </a:spcAft>
            </a:pPr>
            <a:r>
              <a:rPr lang="pt-BR" sz="1800" b="1">
                <a:solidFill>
                  <a:srgbClr val="434343"/>
                </a:solidFill>
                <a:latin typeface="Segoe UI"/>
                <a:ea typeface="+mj-lt"/>
                <a:cs typeface="Segoe UI"/>
              </a:rPr>
              <a:t>Acelere o potencial dos seus dados com o Microsoft </a:t>
            </a:r>
            <a:r>
              <a:rPr lang="pt-BR" sz="1800" b="1" err="1">
                <a:solidFill>
                  <a:srgbClr val="434343"/>
                </a:solidFill>
                <a:latin typeface="Segoe UI"/>
                <a:ea typeface="+mj-lt"/>
                <a:cs typeface="Segoe UI"/>
              </a:rPr>
              <a:t>Fabric</a:t>
            </a:r>
            <a:endParaRPr lang="es-EC" sz="1800" b="1">
              <a:solidFill>
                <a:srgbClr val="434343"/>
              </a:solidFill>
              <a:latin typeface="+mn-lt"/>
              <a:cs typeface="Segoe UI"/>
            </a:endParaRPr>
          </a:p>
        </p:txBody>
      </p:sp>
      <p:sp>
        <p:nvSpPr>
          <p:cNvPr id="11" name="Title 1">
            <a:extLst>
              <a:ext uri="{FF2B5EF4-FFF2-40B4-BE49-F238E27FC236}">
                <a16:creationId xmlns:a16="http://schemas.microsoft.com/office/drawing/2014/main" id="{97F0E112-0AC8-504D-A939-31A4FEA345D5}"/>
              </a:ext>
            </a:extLst>
          </p:cNvPr>
          <p:cNvSpPr txBox="1">
            <a:spLocks/>
          </p:cNvSpPr>
          <p:nvPr/>
        </p:nvSpPr>
        <p:spPr>
          <a:xfrm>
            <a:off x="1422844" y="5848200"/>
            <a:ext cx="6122491" cy="76568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spcAft>
                <a:spcPts val="806"/>
              </a:spcAft>
            </a:pPr>
            <a:r>
              <a:rPr lang="pt-BR" sz="1200">
                <a:solidFill>
                  <a:srgbClr val="434343"/>
                </a:solidFill>
                <a:latin typeface="Segoe UI"/>
                <a:cs typeface="Segoe UI"/>
              </a:rPr>
              <a:t>Da integração e engenharia de dados à inteligência de negócios e análise em tempo real, o Microsoft </a:t>
            </a:r>
            <a:r>
              <a:rPr lang="pt-BR" sz="1200" err="1">
                <a:solidFill>
                  <a:srgbClr val="434343"/>
                </a:solidFill>
                <a:latin typeface="Segoe UI"/>
                <a:cs typeface="Segoe UI"/>
              </a:rPr>
              <a:t>Fabric</a:t>
            </a:r>
            <a:r>
              <a:rPr lang="pt-BR" sz="1200">
                <a:solidFill>
                  <a:srgbClr val="434343"/>
                </a:solidFill>
                <a:latin typeface="Segoe UI"/>
                <a:cs typeface="Segoe UI"/>
              </a:rPr>
              <a:t> permite que os profissionais de dados hospedem todas as suas cargas de trabalho analíticas em uma solução de data </a:t>
            </a:r>
            <a:r>
              <a:rPr lang="pt-BR" sz="1200" err="1">
                <a:solidFill>
                  <a:srgbClr val="434343"/>
                </a:solidFill>
                <a:latin typeface="Segoe UI"/>
                <a:cs typeface="Segoe UI"/>
              </a:rPr>
              <a:t>lake</a:t>
            </a:r>
            <a:r>
              <a:rPr lang="pt-BR" sz="1200">
                <a:solidFill>
                  <a:srgbClr val="434343"/>
                </a:solidFill>
                <a:latin typeface="Segoe UI"/>
                <a:cs typeface="Segoe UI"/>
              </a:rPr>
              <a:t> baseada em SaaS, eliminando silos organizacionais</a:t>
            </a:r>
            <a:r>
              <a:rPr lang="es-EC" sz="1200">
                <a:solidFill>
                  <a:srgbClr val="434343"/>
                </a:solidFill>
                <a:latin typeface="Segoe UI"/>
                <a:cs typeface="Segoe UI"/>
              </a:rPr>
              <a:t>.</a:t>
            </a:r>
            <a:endParaRPr lang="es-EC" sz="1200">
              <a:solidFill>
                <a:srgbClr val="434343"/>
              </a:solidFill>
              <a:latin typeface="Segoe UI"/>
            </a:endParaRPr>
          </a:p>
        </p:txBody>
      </p:sp>
      <p:sp>
        <p:nvSpPr>
          <p:cNvPr id="112" name="Title 1">
            <a:extLst>
              <a:ext uri="{FF2B5EF4-FFF2-40B4-BE49-F238E27FC236}">
                <a16:creationId xmlns:a16="http://schemas.microsoft.com/office/drawing/2014/main" id="{D6478D3D-7BC7-1847-9BA9-064162C737E7}"/>
              </a:ext>
            </a:extLst>
          </p:cNvPr>
          <p:cNvSpPr txBox="1">
            <a:spLocks/>
          </p:cNvSpPr>
          <p:nvPr/>
        </p:nvSpPr>
        <p:spPr>
          <a:xfrm>
            <a:off x="131235" y="6633187"/>
            <a:ext cx="7424902" cy="327423"/>
          </a:xfrm>
          <a:prstGeom prst="rect">
            <a:avLst/>
          </a:prstGeom>
        </p:spPr>
        <p:txBody>
          <a:bodyPr lIns="91440" tIns="45720" rIns="91440" bIns="45720" anchor="t"/>
          <a:lstStyle>
            <a:lvl1pPr algn="l" defTabSz="932742" rtl="0" eaLnBrk="1" latinLnBrk="0" hangingPunct="1">
              <a:lnSpc>
                <a:spcPct val="100000"/>
              </a:lnSpc>
              <a:spcBef>
                <a:spcPct val="0"/>
              </a:spcBef>
              <a:buNone/>
              <a:defRPr lang="en-US" sz="3600" b="0" kern="1200" cap="none" spc="-50" baseline="0" dirty="0" smtClean="0">
                <a:ln w="3175">
                  <a:noFill/>
                </a:ln>
                <a:solidFill>
                  <a:srgbClr val="117865"/>
                </a:solidFill>
                <a:effectLst/>
                <a:latin typeface="+mj-lt"/>
                <a:ea typeface="+mn-ea"/>
                <a:cs typeface="Segoe UI" pitchFamily="34" charset="0"/>
              </a:defRPr>
            </a:lvl1pPr>
          </a:lstStyle>
          <a:p>
            <a:pPr algn="ctr">
              <a:spcBef>
                <a:spcPts val="0"/>
              </a:spcBef>
              <a:spcAft>
                <a:spcPts val="200"/>
              </a:spcAft>
            </a:pPr>
            <a:r>
              <a:rPr lang="es-EC" sz="1050" b="1">
                <a:latin typeface="Segoe UI"/>
                <a:cs typeface="Segoe UI"/>
              </a:rPr>
              <a:t>Lago centralizado e </a:t>
            </a:r>
            <a:r>
              <a:rPr lang="es-EC" sz="1050" b="1" err="1">
                <a:latin typeface="Segoe UI"/>
                <a:cs typeface="Segoe UI"/>
              </a:rPr>
              <a:t>aberto</a:t>
            </a:r>
            <a:r>
              <a:rPr lang="es-EC" sz="1050" b="1" i="0">
                <a:effectLst/>
                <a:latin typeface="Segoe UI"/>
                <a:cs typeface="Segoe UI"/>
              </a:rPr>
              <a:t>|</a:t>
            </a:r>
            <a:r>
              <a:rPr lang="es-EC" sz="1050" b="1">
                <a:latin typeface="Segoe UI"/>
                <a:cs typeface="Segoe UI"/>
              </a:rPr>
              <a:t>  </a:t>
            </a:r>
            <a:r>
              <a:rPr lang="es-EC" sz="1050" b="1" err="1">
                <a:latin typeface="Segoe UI"/>
                <a:cs typeface="Segoe UI"/>
              </a:rPr>
              <a:t>Ferramentas</a:t>
            </a:r>
            <a:r>
              <a:rPr lang="es-EC" sz="1050" b="1">
                <a:latin typeface="Segoe UI"/>
                <a:cs typeface="Segoe UI"/>
              </a:rPr>
              <a:t> específicas da </a:t>
            </a:r>
            <a:r>
              <a:rPr lang="es-EC" sz="1050" b="1" err="1">
                <a:latin typeface="Segoe UI"/>
                <a:cs typeface="Segoe UI"/>
              </a:rPr>
              <a:t>função</a:t>
            </a:r>
            <a:r>
              <a:rPr lang="es-EC" sz="1050" b="1">
                <a:latin typeface="Segoe UI"/>
                <a:cs typeface="Segoe UI"/>
              </a:rPr>
              <a:t> </a:t>
            </a:r>
            <a:r>
              <a:rPr lang="es-EC" sz="1050" b="1" i="0">
                <a:effectLst/>
                <a:latin typeface="Segoe UI"/>
                <a:cs typeface="Segoe UI"/>
              </a:rPr>
              <a:t>|</a:t>
            </a:r>
            <a:r>
              <a:rPr lang="es-EC" sz="1050" b="1">
                <a:latin typeface="Segoe UI"/>
                <a:cs typeface="Segoe UI"/>
              </a:rPr>
              <a:t> </a:t>
            </a:r>
            <a:r>
              <a:rPr lang="es-EC" sz="1050" b="1" i="0">
                <a:effectLst/>
                <a:latin typeface="Segoe UI"/>
                <a:cs typeface="Segoe UI"/>
              </a:rPr>
              <a:t> </a:t>
            </a:r>
            <a:r>
              <a:rPr lang="es-EC" sz="1050" b="1">
                <a:latin typeface="Segoe UI"/>
                <a:cs typeface="Segoe UI"/>
              </a:rPr>
              <a:t>Forte </a:t>
            </a:r>
            <a:r>
              <a:rPr lang="es-EC" sz="1050" b="1" err="1">
                <a:latin typeface="Segoe UI"/>
                <a:cs typeface="Segoe UI"/>
              </a:rPr>
              <a:t>governança</a:t>
            </a:r>
            <a:r>
              <a:rPr lang="es-EC" sz="1050" b="1">
                <a:latin typeface="Segoe UI"/>
                <a:cs typeface="Segoe UI"/>
              </a:rPr>
              <a:t> e </a:t>
            </a:r>
            <a:r>
              <a:rPr lang="es-EC" sz="1050" b="1" err="1">
                <a:latin typeface="Segoe UI"/>
                <a:cs typeface="Segoe UI"/>
              </a:rPr>
              <a:t>segurança</a:t>
            </a:r>
            <a:endParaRPr lang="es-EC" sz="1050">
              <a:latin typeface="Segoe UI" panose="020B0502040204020203" pitchFamily="34" charset="0"/>
            </a:endParaRPr>
          </a:p>
        </p:txBody>
      </p:sp>
      <p:sp>
        <p:nvSpPr>
          <p:cNvPr id="77" name="Rounded Rectangle 76">
            <a:extLst>
              <a:ext uri="{FF2B5EF4-FFF2-40B4-BE49-F238E27FC236}">
                <a16:creationId xmlns:a16="http://schemas.microsoft.com/office/drawing/2014/main" id="{CC39ABB9-F148-3246-A5B8-DF148B70C032}"/>
              </a:ext>
              <a:ext uri="{C183D7F6-B498-43B3-948B-1728B52AA6E4}">
                <adec:decorative xmlns:adec="http://schemas.microsoft.com/office/drawing/2017/decorative" val="1"/>
              </a:ext>
            </a:extLst>
          </p:cNvPr>
          <p:cNvSpPr/>
          <p:nvPr/>
        </p:nvSpPr>
        <p:spPr bwMode="auto">
          <a:xfrm>
            <a:off x="369088" y="7069512"/>
            <a:ext cx="1097181" cy="1033772"/>
          </a:xfrm>
          <a:prstGeom prst="roundRect">
            <a:avLst>
              <a:gd name="adj" fmla="val 3999"/>
            </a:avLst>
          </a:prstGeom>
          <a:solidFill>
            <a:schemeClr val="bg1">
              <a:alpha val="94000"/>
            </a:schemeClr>
          </a:soli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pic>
        <p:nvPicPr>
          <p:cNvPr id="78" name="Picture 77" descr="Data Factory Logo">
            <a:extLst>
              <a:ext uri="{FF2B5EF4-FFF2-40B4-BE49-F238E27FC236}">
                <a16:creationId xmlns:a16="http://schemas.microsoft.com/office/drawing/2014/main" id="{7F4BE020-661B-3644-8E4D-649F734F7B63}"/>
              </a:ext>
            </a:extLst>
          </p:cNvPr>
          <p:cNvPicPr>
            <a:picLocks noChangeAspect="1"/>
          </p:cNvPicPr>
          <p:nvPr/>
        </p:nvPicPr>
        <p:blipFill>
          <a:blip r:embed="rId7"/>
          <a:srcRect/>
          <a:stretch/>
        </p:blipFill>
        <p:spPr>
          <a:xfrm>
            <a:off x="761613" y="7197412"/>
            <a:ext cx="306623" cy="306136"/>
          </a:xfrm>
          <a:prstGeom prst="rect">
            <a:avLst/>
          </a:prstGeom>
        </p:spPr>
      </p:pic>
      <p:sp>
        <p:nvSpPr>
          <p:cNvPr id="80" name="Text Placeholder 2">
            <a:extLst>
              <a:ext uri="{FF2B5EF4-FFF2-40B4-BE49-F238E27FC236}">
                <a16:creationId xmlns:a16="http://schemas.microsoft.com/office/drawing/2014/main" id="{2875DF1A-C38E-E248-BDDA-011B46C547BA}"/>
              </a:ext>
            </a:extLst>
          </p:cNvPr>
          <p:cNvSpPr txBox="1">
            <a:spLocks/>
          </p:cNvSpPr>
          <p:nvPr/>
        </p:nvSpPr>
        <p:spPr>
          <a:xfrm>
            <a:off x="404717" y="7525368"/>
            <a:ext cx="1018127" cy="180347"/>
          </a:xfrm>
          <a:prstGeom prst="rect">
            <a:avLst/>
          </a:prstGeom>
        </p:spPr>
        <p:txBody>
          <a:bodyPr lIns="91440" tIns="45720" rIns="91440" bIns="4572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900" b="1" err="1">
                <a:solidFill>
                  <a:srgbClr val="117865"/>
                </a:solidFill>
                <a:cs typeface="Segoe UI"/>
              </a:rPr>
              <a:t>Integração</a:t>
            </a:r>
            <a:r>
              <a:rPr lang="es-EC" sz="900" b="1">
                <a:solidFill>
                  <a:srgbClr val="117865"/>
                </a:solidFill>
                <a:cs typeface="Segoe UI"/>
              </a:rPr>
              <a:t> de dados</a:t>
            </a:r>
            <a:endParaRPr lang="es-EC" sz="900" b="1">
              <a:solidFill>
                <a:srgbClr val="117865"/>
              </a:solidFill>
              <a:latin typeface="Segoe UI"/>
              <a:cs typeface="Segoe UI"/>
            </a:endParaRPr>
          </a:p>
        </p:txBody>
      </p:sp>
      <p:sp>
        <p:nvSpPr>
          <p:cNvPr id="79" name="Text Placeholder 2">
            <a:extLst>
              <a:ext uri="{FF2B5EF4-FFF2-40B4-BE49-F238E27FC236}">
                <a16:creationId xmlns:a16="http://schemas.microsoft.com/office/drawing/2014/main" id="{6A5707D6-2EA4-E046-A07B-3BC1F78B958E}"/>
              </a:ext>
            </a:extLst>
          </p:cNvPr>
          <p:cNvSpPr txBox="1">
            <a:spLocks/>
          </p:cNvSpPr>
          <p:nvPr/>
        </p:nvSpPr>
        <p:spPr>
          <a:xfrm>
            <a:off x="404718" y="7862599"/>
            <a:ext cx="1018128" cy="180346"/>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800">
                <a:solidFill>
                  <a:srgbClr val="2F2F2F"/>
                </a:solidFill>
                <a:latin typeface="Segoe UI" panose="020B0502040204020203" pitchFamily="34" charset="0"/>
              </a:rPr>
              <a:t>Fábrica de Dados</a:t>
            </a:r>
            <a:endParaRPr lang="es-EC" sz="800">
              <a:solidFill>
                <a:srgbClr val="2F2F2F"/>
              </a:solidFill>
            </a:endParaRPr>
          </a:p>
        </p:txBody>
      </p:sp>
      <p:sp>
        <p:nvSpPr>
          <p:cNvPr id="63" name="Rounded Rectangle 62">
            <a:extLst>
              <a:ext uri="{FF2B5EF4-FFF2-40B4-BE49-F238E27FC236}">
                <a16:creationId xmlns:a16="http://schemas.microsoft.com/office/drawing/2014/main" id="{EE18CAA3-A63B-204A-9064-69DFC0B6C3D3}"/>
              </a:ext>
              <a:ext uri="{C183D7F6-B498-43B3-948B-1728B52AA6E4}">
                <adec:decorative xmlns:adec="http://schemas.microsoft.com/office/drawing/2017/decorative" val="1"/>
              </a:ext>
            </a:extLst>
          </p:cNvPr>
          <p:cNvSpPr/>
          <p:nvPr/>
        </p:nvSpPr>
        <p:spPr bwMode="auto">
          <a:xfrm>
            <a:off x="1553621" y="7076266"/>
            <a:ext cx="1097181" cy="1033772"/>
          </a:xfrm>
          <a:prstGeom prst="roundRect">
            <a:avLst>
              <a:gd name="adj" fmla="val 3999"/>
            </a:avLst>
          </a:prstGeom>
          <a:solidFill>
            <a:schemeClr val="bg1">
              <a:alpha val="94000"/>
            </a:schemeClr>
          </a:soli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pic>
        <p:nvPicPr>
          <p:cNvPr id="81" name="Picture 80" descr="Synapse Spark Logo">
            <a:extLst>
              <a:ext uri="{FF2B5EF4-FFF2-40B4-BE49-F238E27FC236}">
                <a16:creationId xmlns:a16="http://schemas.microsoft.com/office/drawing/2014/main" id="{7F81DE0A-BCE5-5947-87B1-4FBEE42BA622}"/>
              </a:ext>
            </a:extLst>
          </p:cNvPr>
          <p:cNvPicPr>
            <a:picLocks noChangeAspect="1"/>
          </p:cNvPicPr>
          <p:nvPr/>
        </p:nvPicPr>
        <p:blipFill>
          <a:blip r:embed="rId8"/>
          <a:srcRect/>
          <a:stretch/>
        </p:blipFill>
        <p:spPr>
          <a:xfrm>
            <a:off x="1915219" y="7190627"/>
            <a:ext cx="320560" cy="320053"/>
          </a:xfrm>
          <a:prstGeom prst="rect">
            <a:avLst/>
          </a:prstGeom>
        </p:spPr>
      </p:pic>
      <p:sp>
        <p:nvSpPr>
          <p:cNvPr id="99" name="Text Placeholder 2">
            <a:extLst>
              <a:ext uri="{FF2B5EF4-FFF2-40B4-BE49-F238E27FC236}">
                <a16:creationId xmlns:a16="http://schemas.microsoft.com/office/drawing/2014/main" id="{BD03A666-9EAA-EE48-9F91-DABA0166ADEA}"/>
              </a:ext>
            </a:extLst>
          </p:cNvPr>
          <p:cNvSpPr txBox="1">
            <a:spLocks/>
          </p:cNvSpPr>
          <p:nvPr/>
        </p:nvSpPr>
        <p:spPr>
          <a:xfrm>
            <a:off x="1566435" y="7525368"/>
            <a:ext cx="1018128" cy="180348"/>
          </a:xfrm>
          <a:prstGeom prst="rect">
            <a:avLst/>
          </a:prstGeom>
        </p:spPr>
        <p:txBody>
          <a:bodyPr lIns="91440" tIns="45720" rIns="91440" bIns="4572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900" b="1" err="1">
                <a:solidFill>
                  <a:srgbClr val="117865"/>
                </a:solidFill>
                <a:cs typeface="Segoe UI"/>
              </a:rPr>
              <a:t>Engenharia</a:t>
            </a:r>
            <a:r>
              <a:rPr lang="es-EC" sz="900" b="1">
                <a:solidFill>
                  <a:srgbClr val="117865"/>
                </a:solidFill>
                <a:cs typeface="Segoe UI"/>
              </a:rPr>
              <a:t> de dados</a:t>
            </a:r>
            <a:endParaRPr lang="es-EC" sz="900" b="1">
              <a:solidFill>
                <a:srgbClr val="117865"/>
              </a:solidFill>
              <a:latin typeface="Segoe UI"/>
              <a:cs typeface="Segoe UI"/>
            </a:endParaRPr>
          </a:p>
        </p:txBody>
      </p:sp>
      <p:sp>
        <p:nvSpPr>
          <p:cNvPr id="82" name="Text Placeholder 2">
            <a:extLst>
              <a:ext uri="{FF2B5EF4-FFF2-40B4-BE49-F238E27FC236}">
                <a16:creationId xmlns:a16="http://schemas.microsoft.com/office/drawing/2014/main" id="{FE9B8B8D-BB7B-4449-A087-247BC9D001F8}"/>
              </a:ext>
            </a:extLst>
          </p:cNvPr>
          <p:cNvSpPr txBox="1">
            <a:spLocks/>
          </p:cNvSpPr>
          <p:nvPr/>
        </p:nvSpPr>
        <p:spPr>
          <a:xfrm>
            <a:off x="1566436" y="7862599"/>
            <a:ext cx="1018128" cy="180346"/>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800" err="1">
                <a:solidFill>
                  <a:srgbClr val="2F2F2F"/>
                </a:solidFill>
                <a:latin typeface="Segoe UI" panose="020B0502040204020203" pitchFamily="34" charset="0"/>
              </a:rPr>
              <a:t>Sinapse</a:t>
            </a:r>
            <a:endParaRPr lang="es-EC" sz="800">
              <a:solidFill>
                <a:srgbClr val="2F2F2F"/>
              </a:solidFill>
            </a:endParaRPr>
          </a:p>
        </p:txBody>
      </p:sp>
      <p:sp>
        <p:nvSpPr>
          <p:cNvPr id="64" name="Rounded Rectangle 63">
            <a:extLst>
              <a:ext uri="{FF2B5EF4-FFF2-40B4-BE49-F238E27FC236}">
                <a16:creationId xmlns:a16="http://schemas.microsoft.com/office/drawing/2014/main" id="{3C0219ED-48D4-EB40-9CB7-D00B952B81D7}"/>
              </a:ext>
              <a:ext uri="{C183D7F6-B498-43B3-948B-1728B52AA6E4}">
                <adec:decorative xmlns:adec="http://schemas.microsoft.com/office/drawing/2017/decorative" val="1"/>
              </a:ext>
            </a:extLst>
          </p:cNvPr>
          <p:cNvSpPr/>
          <p:nvPr/>
        </p:nvSpPr>
        <p:spPr bwMode="auto">
          <a:xfrm>
            <a:off x="2738154" y="7076266"/>
            <a:ext cx="1097181" cy="1033772"/>
          </a:xfrm>
          <a:prstGeom prst="roundRect">
            <a:avLst>
              <a:gd name="adj" fmla="val 3999"/>
            </a:avLst>
          </a:prstGeom>
          <a:solidFill>
            <a:schemeClr val="bg1">
              <a:alpha val="94000"/>
            </a:schemeClr>
          </a:soli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pic>
        <p:nvPicPr>
          <p:cNvPr id="100" name="Picture 99" descr="Synapse Logo">
            <a:extLst>
              <a:ext uri="{FF2B5EF4-FFF2-40B4-BE49-F238E27FC236}">
                <a16:creationId xmlns:a16="http://schemas.microsoft.com/office/drawing/2014/main" id="{8E8D751A-1D8D-E349-ACA4-C1F86796AB87}"/>
              </a:ext>
            </a:extLst>
          </p:cNvPr>
          <p:cNvPicPr>
            <a:picLocks noChangeAspect="1"/>
          </p:cNvPicPr>
          <p:nvPr/>
        </p:nvPicPr>
        <p:blipFill>
          <a:blip r:embed="rId9"/>
          <a:srcRect/>
          <a:stretch/>
        </p:blipFill>
        <p:spPr>
          <a:xfrm>
            <a:off x="3150633" y="7191718"/>
            <a:ext cx="296049" cy="295580"/>
          </a:xfrm>
          <a:prstGeom prst="rect">
            <a:avLst/>
          </a:prstGeom>
        </p:spPr>
      </p:pic>
      <p:sp>
        <p:nvSpPr>
          <p:cNvPr id="102" name="Text Placeholder 2">
            <a:extLst>
              <a:ext uri="{FF2B5EF4-FFF2-40B4-BE49-F238E27FC236}">
                <a16:creationId xmlns:a16="http://schemas.microsoft.com/office/drawing/2014/main" id="{E602F616-E286-7749-A02F-B6EB6091FF1E}"/>
              </a:ext>
            </a:extLst>
          </p:cNvPr>
          <p:cNvSpPr txBox="1">
            <a:spLocks/>
          </p:cNvSpPr>
          <p:nvPr/>
        </p:nvSpPr>
        <p:spPr>
          <a:xfrm>
            <a:off x="2724077" y="7531323"/>
            <a:ext cx="1125331" cy="168437"/>
          </a:xfrm>
          <a:prstGeom prst="rect">
            <a:avLst/>
          </a:prstGeom>
        </p:spPr>
        <p:txBody>
          <a:bodyPr lIns="91440" tIns="45720" rIns="91440" bIns="4572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900" b="1" err="1">
                <a:solidFill>
                  <a:srgbClr val="117865"/>
                </a:solidFill>
                <a:cs typeface="Segoe UI"/>
              </a:rPr>
              <a:t>Armazenamento</a:t>
            </a:r>
            <a:r>
              <a:rPr lang="es-EC" sz="900" b="1">
                <a:solidFill>
                  <a:srgbClr val="117865"/>
                </a:solidFill>
                <a:cs typeface="Segoe UI"/>
              </a:rPr>
              <a:t> de dados</a:t>
            </a:r>
            <a:endParaRPr lang="es-EC" sz="900" b="1">
              <a:solidFill>
                <a:srgbClr val="117865"/>
              </a:solidFill>
              <a:latin typeface="Segoe UI"/>
              <a:cs typeface="Segoe UI"/>
            </a:endParaRPr>
          </a:p>
        </p:txBody>
      </p:sp>
      <p:sp>
        <p:nvSpPr>
          <p:cNvPr id="101" name="Text Placeholder 2">
            <a:extLst>
              <a:ext uri="{FF2B5EF4-FFF2-40B4-BE49-F238E27FC236}">
                <a16:creationId xmlns:a16="http://schemas.microsoft.com/office/drawing/2014/main" id="{8BF6FC72-1BD7-4D42-B951-1D8B41DECF3A}"/>
              </a:ext>
            </a:extLst>
          </p:cNvPr>
          <p:cNvSpPr txBox="1">
            <a:spLocks/>
          </p:cNvSpPr>
          <p:nvPr/>
        </p:nvSpPr>
        <p:spPr>
          <a:xfrm>
            <a:off x="2777680" y="7862599"/>
            <a:ext cx="1018127" cy="180347"/>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800" err="1">
                <a:solidFill>
                  <a:srgbClr val="2F2F2F"/>
                </a:solidFill>
                <a:latin typeface="Segoe UI" panose="020B0502040204020203" pitchFamily="34" charset="0"/>
              </a:rPr>
              <a:t>Sinapse</a:t>
            </a:r>
            <a:endParaRPr lang="es-EC" sz="800">
              <a:solidFill>
                <a:srgbClr val="2F2F2F"/>
              </a:solidFill>
            </a:endParaRPr>
          </a:p>
        </p:txBody>
      </p:sp>
      <p:sp>
        <p:nvSpPr>
          <p:cNvPr id="65" name="Rounded Rectangle 64">
            <a:extLst>
              <a:ext uri="{FF2B5EF4-FFF2-40B4-BE49-F238E27FC236}">
                <a16:creationId xmlns:a16="http://schemas.microsoft.com/office/drawing/2014/main" id="{59579326-EE6B-7542-97E8-3C4A95034949}"/>
              </a:ext>
              <a:ext uri="{C183D7F6-B498-43B3-948B-1728B52AA6E4}">
                <adec:decorative xmlns:adec="http://schemas.microsoft.com/office/drawing/2017/decorative" val="1"/>
              </a:ext>
            </a:extLst>
          </p:cNvPr>
          <p:cNvSpPr/>
          <p:nvPr/>
        </p:nvSpPr>
        <p:spPr bwMode="auto">
          <a:xfrm>
            <a:off x="3922687" y="7076266"/>
            <a:ext cx="1097181" cy="1033772"/>
          </a:xfrm>
          <a:prstGeom prst="roundRect">
            <a:avLst>
              <a:gd name="adj" fmla="val 3999"/>
            </a:avLst>
          </a:prstGeom>
          <a:solidFill>
            <a:schemeClr val="bg1">
              <a:alpha val="94000"/>
            </a:schemeClr>
          </a:soli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pic>
        <p:nvPicPr>
          <p:cNvPr id="104" name="Picture 103" descr="Azure AI Logo">
            <a:extLst>
              <a:ext uri="{FF2B5EF4-FFF2-40B4-BE49-F238E27FC236}">
                <a16:creationId xmlns:a16="http://schemas.microsoft.com/office/drawing/2014/main" id="{18E116AF-F619-C540-8E04-C840136BB420}"/>
              </a:ext>
            </a:extLst>
          </p:cNvPr>
          <p:cNvPicPr>
            <a:picLocks noChangeAspect="1"/>
          </p:cNvPicPr>
          <p:nvPr/>
        </p:nvPicPr>
        <p:blipFill>
          <a:blip r:embed="rId10"/>
          <a:srcRect/>
          <a:stretch/>
        </p:blipFill>
        <p:spPr>
          <a:xfrm>
            <a:off x="4306526" y="7180857"/>
            <a:ext cx="312808" cy="312310"/>
          </a:xfrm>
          <a:prstGeom prst="rect">
            <a:avLst/>
          </a:prstGeom>
        </p:spPr>
      </p:pic>
      <p:sp>
        <p:nvSpPr>
          <p:cNvPr id="103" name="Text Placeholder 2">
            <a:extLst>
              <a:ext uri="{FF2B5EF4-FFF2-40B4-BE49-F238E27FC236}">
                <a16:creationId xmlns:a16="http://schemas.microsoft.com/office/drawing/2014/main" id="{D8239F5B-A029-E848-B757-140F3A8F8E3A}"/>
              </a:ext>
            </a:extLst>
          </p:cNvPr>
          <p:cNvSpPr txBox="1">
            <a:spLocks/>
          </p:cNvSpPr>
          <p:nvPr/>
        </p:nvSpPr>
        <p:spPr>
          <a:xfrm>
            <a:off x="3954888" y="7525368"/>
            <a:ext cx="1018127" cy="180348"/>
          </a:xfrm>
          <a:prstGeom prst="rect">
            <a:avLst/>
          </a:prstGeom>
        </p:spPr>
        <p:txBody>
          <a:bodyPr lIns="91440" tIns="45720" rIns="91440" bIns="4572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900" b="1" err="1">
                <a:solidFill>
                  <a:srgbClr val="117865"/>
                </a:solidFill>
                <a:cs typeface="Segoe UI"/>
              </a:rPr>
              <a:t>Ciência</a:t>
            </a:r>
            <a:r>
              <a:rPr lang="es-EC" sz="900" b="1">
                <a:solidFill>
                  <a:srgbClr val="117865"/>
                </a:solidFill>
                <a:cs typeface="Segoe UI"/>
              </a:rPr>
              <a:t> de dados</a:t>
            </a:r>
            <a:endParaRPr lang="es-EC" sz="900" b="1">
              <a:solidFill>
                <a:srgbClr val="117865"/>
              </a:solidFill>
              <a:latin typeface="Segoe UI"/>
              <a:cs typeface="Segoe UI"/>
            </a:endParaRPr>
          </a:p>
        </p:txBody>
      </p:sp>
      <p:sp>
        <p:nvSpPr>
          <p:cNvPr id="105" name="Text Placeholder 2">
            <a:extLst>
              <a:ext uri="{FF2B5EF4-FFF2-40B4-BE49-F238E27FC236}">
                <a16:creationId xmlns:a16="http://schemas.microsoft.com/office/drawing/2014/main" id="{530970BB-D57B-774D-8F3E-B71D8BAAD8A8}"/>
              </a:ext>
            </a:extLst>
          </p:cNvPr>
          <p:cNvSpPr txBox="1">
            <a:spLocks/>
          </p:cNvSpPr>
          <p:nvPr/>
        </p:nvSpPr>
        <p:spPr>
          <a:xfrm>
            <a:off x="3959967" y="7862599"/>
            <a:ext cx="1018127" cy="180346"/>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800" err="1">
                <a:solidFill>
                  <a:srgbClr val="2F2F2F"/>
                </a:solidFill>
                <a:latin typeface="Segoe UI" panose="020B0502040204020203" pitchFamily="34" charset="0"/>
              </a:rPr>
              <a:t>Sinapse</a:t>
            </a:r>
            <a:endParaRPr lang="es-EC" sz="800">
              <a:solidFill>
                <a:srgbClr val="2F2F2F"/>
              </a:solidFill>
            </a:endParaRPr>
          </a:p>
        </p:txBody>
      </p:sp>
      <p:sp>
        <p:nvSpPr>
          <p:cNvPr id="67" name="Rounded Rectangle 66">
            <a:extLst>
              <a:ext uri="{FF2B5EF4-FFF2-40B4-BE49-F238E27FC236}">
                <a16:creationId xmlns:a16="http://schemas.microsoft.com/office/drawing/2014/main" id="{10C0ACC5-B0FD-E941-9E83-39092D611DA4}"/>
              </a:ext>
              <a:ext uri="{C183D7F6-B498-43B3-948B-1728B52AA6E4}">
                <adec:decorative xmlns:adec="http://schemas.microsoft.com/office/drawing/2017/decorative" val="1"/>
              </a:ext>
            </a:extLst>
          </p:cNvPr>
          <p:cNvSpPr/>
          <p:nvPr/>
        </p:nvSpPr>
        <p:spPr bwMode="auto">
          <a:xfrm>
            <a:off x="5107220" y="7076266"/>
            <a:ext cx="1097181" cy="1033772"/>
          </a:xfrm>
          <a:prstGeom prst="roundRect">
            <a:avLst>
              <a:gd name="adj" fmla="val 3999"/>
            </a:avLst>
          </a:prstGeom>
          <a:solidFill>
            <a:schemeClr val="bg1">
              <a:alpha val="94000"/>
            </a:schemeClr>
          </a:soli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pic>
        <p:nvPicPr>
          <p:cNvPr id="108" name="Picture 107" descr="Data Explorer Logo">
            <a:extLst>
              <a:ext uri="{FF2B5EF4-FFF2-40B4-BE49-F238E27FC236}">
                <a16:creationId xmlns:a16="http://schemas.microsoft.com/office/drawing/2014/main" id="{4A4808F0-B552-5D47-9AB5-495DF61B61CF}"/>
              </a:ext>
            </a:extLst>
          </p:cNvPr>
          <p:cNvPicPr>
            <a:picLocks noChangeAspect="1"/>
          </p:cNvPicPr>
          <p:nvPr/>
        </p:nvPicPr>
        <p:blipFill>
          <a:blip r:embed="rId11"/>
          <a:srcRect/>
          <a:stretch/>
        </p:blipFill>
        <p:spPr>
          <a:xfrm>
            <a:off x="5501105" y="7190627"/>
            <a:ext cx="309410" cy="308919"/>
          </a:xfrm>
          <a:prstGeom prst="rect">
            <a:avLst/>
          </a:prstGeom>
        </p:spPr>
      </p:pic>
      <p:sp>
        <p:nvSpPr>
          <p:cNvPr id="107" name="Text Placeholder 2">
            <a:extLst>
              <a:ext uri="{FF2B5EF4-FFF2-40B4-BE49-F238E27FC236}">
                <a16:creationId xmlns:a16="http://schemas.microsoft.com/office/drawing/2014/main" id="{811454E9-7B3B-C849-9E81-E7A61103F5DC}"/>
              </a:ext>
            </a:extLst>
          </p:cNvPr>
          <p:cNvSpPr txBox="1">
            <a:spLocks/>
          </p:cNvSpPr>
          <p:nvPr/>
        </p:nvSpPr>
        <p:spPr>
          <a:xfrm>
            <a:off x="5146387" y="7525368"/>
            <a:ext cx="1019285" cy="180347"/>
          </a:xfrm>
          <a:prstGeom prst="rect">
            <a:avLst/>
          </a:prstGeom>
        </p:spPr>
        <p:txBody>
          <a:bodyPr lIns="91440" tIns="45720" rIns="91440" bIns="4572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900" b="1" err="1">
                <a:solidFill>
                  <a:srgbClr val="117865"/>
                </a:solidFill>
                <a:cs typeface="Segoe UI"/>
              </a:rPr>
              <a:t>Análise</a:t>
            </a:r>
            <a:r>
              <a:rPr lang="es-EC" sz="900" b="1">
                <a:solidFill>
                  <a:srgbClr val="117865"/>
                </a:solidFill>
                <a:cs typeface="Segoe UI"/>
              </a:rPr>
              <a:t> em tempo real</a:t>
            </a:r>
            <a:endParaRPr lang="es-EC"/>
          </a:p>
        </p:txBody>
      </p:sp>
      <p:sp>
        <p:nvSpPr>
          <p:cNvPr id="106" name="Text Placeholder 2">
            <a:extLst>
              <a:ext uri="{FF2B5EF4-FFF2-40B4-BE49-F238E27FC236}">
                <a16:creationId xmlns:a16="http://schemas.microsoft.com/office/drawing/2014/main" id="{9E967064-063D-A847-B343-2F78D1E56555}"/>
              </a:ext>
            </a:extLst>
          </p:cNvPr>
          <p:cNvSpPr txBox="1">
            <a:spLocks/>
          </p:cNvSpPr>
          <p:nvPr/>
        </p:nvSpPr>
        <p:spPr>
          <a:xfrm>
            <a:off x="5146388" y="7862599"/>
            <a:ext cx="1019285" cy="180347"/>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800" err="1">
                <a:solidFill>
                  <a:srgbClr val="2F2F2F"/>
                </a:solidFill>
                <a:latin typeface="Segoe UI" panose="020B0502040204020203" pitchFamily="34" charset="0"/>
              </a:rPr>
              <a:t>Sinapse</a:t>
            </a:r>
            <a:endParaRPr lang="es-EC" sz="800">
              <a:solidFill>
                <a:srgbClr val="2F2F2F"/>
              </a:solidFill>
            </a:endParaRPr>
          </a:p>
        </p:txBody>
      </p:sp>
      <p:sp>
        <p:nvSpPr>
          <p:cNvPr id="68" name="Rounded Rectangle 67">
            <a:extLst>
              <a:ext uri="{FF2B5EF4-FFF2-40B4-BE49-F238E27FC236}">
                <a16:creationId xmlns:a16="http://schemas.microsoft.com/office/drawing/2014/main" id="{76EA76F8-84F4-2B43-BED4-14AE9E868988}"/>
              </a:ext>
              <a:ext uri="{C183D7F6-B498-43B3-948B-1728B52AA6E4}">
                <adec:decorative xmlns:adec="http://schemas.microsoft.com/office/drawing/2017/decorative" val="1"/>
              </a:ext>
            </a:extLst>
          </p:cNvPr>
          <p:cNvSpPr/>
          <p:nvPr/>
        </p:nvSpPr>
        <p:spPr bwMode="auto">
          <a:xfrm>
            <a:off x="6291752" y="7076266"/>
            <a:ext cx="1097181" cy="1033772"/>
          </a:xfrm>
          <a:prstGeom prst="roundRect">
            <a:avLst>
              <a:gd name="adj" fmla="val 3999"/>
            </a:avLst>
          </a:prstGeom>
          <a:solidFill>
            <a:schemeClr val="bg1">
              <a:alpha val="94000"/>
            </a:schemeClr>
          </a:solidFill>
          <a:ln>
            <a:noFill/>
            <a:headEnd type="none" w="med" len="med"/>
            <a:tailEnd type="none" w="med" len="med"/>
          </a:ln>
          <a:effectLst>
            <a:outerShdw blurRad="1524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pic>
        <p:nvPicPr>
          <p:cNvPr id="109" name="Graphic 108" descr="Power BI Logo">
            <a:extLst>
              <a:ext uri="{FF2B5EF4-FFF2-40B4-BE49-F238E27FC236}">
                <a16:creationId xmlns:a16="http://schemas.microsoft.com/office/drawing/2014/main" id="{355ED861-B600-844B-B1DD-6EC30A61AB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43985" y="7169232"/>
            <a:ext cx="366802" cy="365507"/>
          </a:xfrm>
          <a:prstGeom prst="rect">
            <a:avLst/>
          </a:prstGeom>
        </p:spPr>
      </p:pic>
      <p:sp>
        <p:nvSpPr>
          <p:cNvPr id="111" name="Text Placeholder 2">
            <a:extLst>
              <a:ext uri="{FF2B5EF4-FFF2-40B4-BE49-F238E27FC236}">
                <a16:creationId xmlns:a16="http://schemas.microsoft.com/office/drawing/2014/main" id="{0816E01A-05B9-CC4C-AD83-5550C4DD6486}"/>
              </a:ext>
            </a:extLst>
          </p:cNvPr>
          <p:cNvSpPr txBox="1">
            <a:spLocks/>
          </p:cNvSpPr>
          <p:nvPr/>
        </p:nvSpPr>
        <p:spPr>
          <a:xfrm>
            <a:off x="6267820" y="7525368"/>
            <a:ext cx="1163489" cy="180348"/>
          </a:xfrm>
          <a:prstGeom prst="rect">
            <a:avLst/>
          </a:prstGeom>
        </p:spPr>
        <p:txBody>
          <a:bodyPr lIns="91440" tIns="45720" rIns="91440" bIns="4572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900" b="1" err="1">
                <a:solidFill>
                  <a:srgbClr val="117865"/>
                </a:solidFill>
                <a:cs typeface="Segoe UI"/>
              </a:rPr>
              <a:t>Inteligência</a:t>
            </a:r>
            <a:r>
              <a:rPr lang="es-EC" sz="900" b="1">
                <a:solidFill>
                  <a:srgbClr val="117865"/>
                </a:solidFill>
                <a:cs typeface="Segoe UI"/>
              </a:rPr>
              <a:t> de negócios</a:t>
            </a:r>
            <a:endParaRPr lang="es-EC" sz="900" b="1">
              <a:solidFill>
                <a:srgbClr val="117865"/>
              </a:solidFill>
              <a:latin typeface="Segoe UI"/>
              <a:cs typeface="Segoe UI"/>
            </a:endParaRPr>
          </a:p>
        </p:txBody>
      </p:sp>
      <p:sp>
        <p:nvSpPr>
          <p:cNvPr id="110" name="Text Placeholder 2">
            <a:extLst>
              <a:ext uri="{FF2B5EF4-FFF2-40B4-BE49-F238E27FC236}">
                <a16:creationId xmlns:a16="http://schemas.microsoft.com/office/drawing/2014/main" id="{AFBDB8D9-F62A-7D43-B11B-CB80DB72008C}"/>
              </a:ext>
            </a:extLst>
          </p:cNvPr>
          <p:cNvSpPr txBox="1">
            <a:spLocks/>
          </p:cNvSpPr>
          <p:nvPr/>
        </p:nvSpPr>
        <p:spPr>
          <a:xfrm>
            <a:off x="6340501" y="7862599"/>
            <a:ext cx="1018127" cy="180346"/>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s-EC" sz="800" err="1">
                <a:solidFill>
                  <a:srgbClr val="2F2F2F"/>
                </a:solidFill>
                <a:latin typeface="Segoe UI" panose="020B0502040204020203" pitchFamily="34" charset="0"/>
              </a:rPr>
              <a:t>Power</a:t>
            </a:r>
            <a:r>
              <a:rPr lang="es-EC" sz="800">
                <a:solidFill>
                  <a:srgbClr val="2F2F2F"/>
                </a:solidFill>
                <a:latin typeface="Segoe UI" panose="020B0502040204020203" pitchFamily="34" charset="0"/>
              </a:rPr>
              <a:t> BI</a:t>
            </a:r>
            <a:endParaRPr lang="es-EC" sz="800">
              <a:solidFill>
                <a:srgbClr val="2F2F2F"/>
              </a:solidFill>
            </a:endParaRPr>
          </a:p>
        </p:txBody>
      </p:sp>
      <p:sp>
        <p:nvSpPr>
          <p:cNvPr id="75" name="Rounded Rectangle 74">
            <a:extLst>
              <a:ext uri="{FF2B5EF4-FFF2-40B4-BE49-F238E27FC236}">
                <a16:creationId xmlns:a16="http://schemas.microsoft.com/office/drawing/2014/main" id="{BA981B36-E34E-0544-B8C4-BE6119184FCD}"/>
              </a:ext>
              <a:ext uri="{C183D7F6-B498-43B3-948B-1728B52AA6E4}">
                <adec:decorative xmlns:adec="http://schemas.microsoft.com/office/drawing/2017/decorative" val="1"/>
              </a:ext>
            </a:extLst>
          </p:cNvPr>
          <p:cNvSpPr/>
          <p:nvPr/>
        </p:nvSpPr>
        <p:spPr bwMode="auto">
          <a:xfrm>
            <a:off x="369088" y="8175512"/>
            <a:ext cx="7034224" cy="373888"/>
          </a:xfrm>
          <a:prstGeom prst="roundRect">
            <a:avLst>
              <a:gd name="adj" fmla="val 7021"/>
            </a:avLst>
          </a:prstGeom>
          <a:solidFill>
            <a:schemeClr val="bg1">
              <a:alpha val="9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pic>
        <p:nvPicPr>
          <p:cNvPr id="76" name="Picture 75" descr="OneLake Logo">
            <a:extLst>
              <a:ext uri="{FF2B5EF4-FFF2-40B4-BE49-F238E27FC236}">
                <a16:creationId xmlns:a16="http://schemas.microsoft.com/office/drawing/2014/main" id="{9065F053-7821-8A40-8F6A-8491F949094B}"/>
              </a:ext>
            </a:extLst>
          </p:cNvPr>
          <p:cNvPicPr>
            <a:picLocks noChangeAspect="1"/>
          </p:cNvPicPr>
          <p:nvPr/>
        </p:nvPicPr>
        <p:blipFill>
          <a:blip r:embed="rId14"/>
          <a:srcRect/>
          <a:stretch/>
        </p:blipFill>
        <p:spPr>
          <a:xfrm>
            <a:off x="2606728" y="8273229"/>
            <a:ext cx="176494" cy="180353"/>
          </a:xfrm>
          <a:prstGeom prst="rect">
            <a:avLst/>
          </a:prstGeom>
        </p:spPr>
      </p:pic>
      <p:sp>
        <p:nvSpPr>
          <p:cNvPr id="114" name="Text Placeholder 2">
            <a:extLst>
              <a:ext uri="{FF2B5EF4-FFF2-40B4-BE49-F238E27FC236}">
                <a16:creationId xmlns:a16="http://schemas.microsoft.com/office/drawing/2014/main" id="{1381E0B8-BEAE-D044-A36D-D18ADEF59424}"/>
              </a:ext>
            </a:extLst>
          </p:cNvPr>
          <p:cNvSpPr txBox="1">
            <a:spLocks/>
          </p:cNvSpPr>
          <p:nvPr/>
        </p:nvSpPr>
        <p:spPr>
          <a:xfrm>
            <a:off x="2709263" y="8189249"/>
            <a:ext cx="2278955" cy="204222"/>
          </a:xfrm>
          <a:prstGeom prst="rect">
            <a:avLst/>
          </a:prstGeom>
        </p:spPr>
        <p:txBody>
          <a:bodyPr lIns="91440" tIns="45720" rIns="91440" bIns="4572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000" b="1">
                <a:solidFill>
                  <a:srgbClr val="117865"/>
                </a:solidFill>
                <a:cs typeface="Segoe UI"/>
              </a:rPr>
              <a:t>Fundamentos de dados unificados</a:t>
            </a:r>
            <a:endParaRPr lang="es-EC" sz="1000" b="1">
              <a:solidFill>
                <a:srgbClr val="117865"/>
              </a:solidFill>
              <a:latin typeface="Segoe UI"/>
              <a:cs typeface="Segoe UI"/>
            </a:endParaRPr>
          </a:p>
        </p:txBody>
      </p:sp>
      <p:sp>
        <p:nvSpPr>
          <p:cNvPr id="113" name="Text Placeholder 2">
            <a:extLst>
              <a:ext uri="{FF2B5EF4-FFF2-40B4-BE49-F238E27FC236}">
                <a16:creationId xmlns:a16="http://schemas.microsoft.com/office/drawing/2014/main" id="{F0313455-897E-0941-97DC-DCEB34575097}"/>
              </a:ext>
            </a:extLst>
          </p:cNvPr>
          <p:cNvSpPr txBox="1">
            <a:spLocks/>
          </p:cNvSpPr>
          <p:nvPr/>
        </p:nvSpPr>
        <p:spPr>
          <a:xfrm>
            <a:off x="3545526" y="8324256"/>
            <a:ext cx="595229" cy="13388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s-EC" sz="800" err="1">
                <a:solidFill>
                  <a:srgbClr val="2F2F2F"/>
                </a:solidFill>
                <a:latin typeface="Segoe UI" panose="020B0502040204020203" pitchFamily="34" charset="0"/>
              </a:rPr>
              <a:t>OneLake</a:t>
            </a:r>
            <a:endParaRPr lang="es-EC" sz="800">
              <a:solidFill>
                <a:srgbClr val="2F2F2F"/>
              </a:solidFill>
            </a:endParaRPr>
          </a:p>
        </p:txBody>
      </p:sp>
      <p:sp>
        <p:nvSpPr>
          <p:cNvPr id="70" name="Rounded Rectangle 69">
            <a:extLst>
              <a:ext uri="{FF2B5EF4-FFF2-40B4-BE49-F238E27FC236}">
                <a16:creationId xmlns:a16="http://schemas.microsoft.com/office/drawing/2014/main" id="{AFAAE3D5-CE9E-1F4D-8A0E-9CBB8F7B64E1}"/>
              </a:ext>
              <a:ext uri="{C183D7F6-B498-43B3-948B-1728B52AA6E4}">
                <adec:decorative xmlns:adec="http://schemas.microsoft.com/office/drawing/2017/decorative" val="1"/>
              </a:ext>
            </a:extLst>
          </p:cNvPr>
          <p:cNvSpPr/>
          <p:nvPr/>
        </p:nvSpPr>
        <p:spPr bwMode="auto">
          <a:xfrm>
            <a:off x="369088" y="8616548"/>
            <a:ext cx="7034224" cy="451197"/>
          </a:xfrm>
          <a:prstGeom prst="roundRect">
            <a:avLst>
              <a:gd name="adj" fmla="val 7965"/>
            </a:avLst>
          </a:prstGeom>
          <a:solidFill>
            <a:schemeClr val="bg1">
              <a:alpha val="9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s-EC" sz="2000">
              <a:solidFill>
                <a:srgbClr val="FFFFFF"/>
              </a:solidFill>
              <a:ea typeface="Segoe UI" pitchFamily="34" charset="0"/>
              <a:cs typeface="Segoe UI" pitchFamily="34" charset="0"/>
            </a:endParaRPr>
          </a:p>
        </p:txBody>
      </p:sp>
      <p:pic>
        <p:nvPicPr>
          <p:cNvPr id="74" name="Picture 73" descr="Purview Logo">
            <a:extLst>
              <a:ext uri="{FF2B5EF4-FFF2-40B4-BE49-F238E27FC236}">
                <a16:creationId xmlns:a16="http://schemas.microsoft.com/office/drawing/2014/main" id="{8CC4140D-610C-A14E-8A84-8271F1E0D5F2}"/>
              </a:ext>
            </a:extLst>
          </p:cNvPr>
          <p:cNvPicPr>
            <a:picLocks noChangeAspect="1"/>
          </p:cNvPicPr>
          <p:nvPr/>
        </p:nvPicPr>
        <p:blipFill>
          <a:blip r:embed="rId15"/>
          <a:stretch>
            <a:fillRect/>
          </a:stretch>
        </p:blipFill>
        <p:spPr>
          <a:xfrm>
            <a:off x="2247838" y="8739049"/>
            <a:ext cx="254113" cy="162969"/>
          </a:xfrm>
          <a:prstGeom prst="rect">
            <a:avLst/>
          </a:prstGeom>
        </p:spPr>
      </p:pic>
      <p:sp>
        <p:nvSpPr>
          <p:cNvPr id="73" name="Text Placeholder 2">
            <a:extLst>
              <a:ext uri="{FF2B5EF4-FFF2-40B4-BE49-F238E27FC236}">
                <a16:creationId xmlns:a16="http://schemas.microsoft.com/office/drawing/2014/main" id="{DA8CC64E-E536-4040-95E9-3EAB645F2118}"/>
              </a:ext>
            </a:extLst>
          </p:cNvPr>
          <p:cNvSpPr txBox="1">
            <a:spLocks/>
          </p:cNvSpPr>
          <p:nvPr/>
        </p:nvSpPr>
        <p:spPr>
          <a:xfrm>
            <a:off x="2512788" y="8632062"/>
            <a:ext cx="3789730" cy="228042"/>
          </a:xfrm>
          <a:prstGeom prst="rect">
            <a:avLst/>
          </a:prstGeom>
        </p:spPr>
        <p:txBody>
          <a:bodyPr lIns="91440" tIns="45720" rIns="91440" bIns="45720" anchor="t"/>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1000" b="1">
                <a:solidFill>
                  <a:srgbClr val="117865"/>
                </a:solidFill>
                <a:cs typeface="Segoe UI"/>
              </a:rPr>
              <a:t>Compromisso com a governança e a segurança de dados</a:t>
            </a:r>
            <a:endParaRPr lang="es-EC" sz="1000" b="1">
              <a:solidFill>
                <a:srgbClr val="117865"/>
              </a:solidFill>
            </a:endParaRPr>
          </a:p>
        </p:txBody>
      </p:sp>
      <p:sp>
        <p:nvSpPr>
          <p:cNvPr id="72" name="Text Placeholder 2">
            <a:extLst>
              <a:ext uri="{FF2B5EF4-FFF2-40B4-BE49-F238E27FC236}">
                <a16:creationId xmlns:a16="http://schemas.microsoft.com/office/drawing/2014/main" id="{83FCC53B-6491-CE40-ABEE-FB9A6F2B5905}"/>
              </a:ext>
            </a:extLst>
          </p:cNvPr>
          <p:cNvSpPr txBox="1">
            <a:spLocks/>
          </p:cNvSpPr>
          <p:nvPr/>
        </p:nvSpPr>
        <p:spPr>
          <a:xfrm>
            <a:off x="3567218" y="8797634"/>
            <a:ext cx="595229" cy="13388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s-EC" sz="800" err="1">
                <a:solidFill>
                  <a:srgbClr val="2F2F2F"/>
                </a:solidFill>
                <a:latin typeface="Segoe UI" panose="020B0502040204020203" pitchFamily="34" charset="0"/>
              </a:rPr>
              <a:t>Purview</a:t>
            </a:r>
            <a:endParaRPr lang="es-EC" sz="800">
              <a:solidFill>
                <a:srgbClr val="2F2F2F"/>
              </a:solidFill>
            </a:endParaRPr>
          </a:p>
        </p:txBody>
      </p:sp>
      <p:sp>
        <p:nvSpPr>
          <p:cNvPr id="8" name="Rectangle 7">
            <a:extLst>
              <a:ext uri="{FF2B5EF4-FFF2-40B4-BE49-F238E27FC236}">
                <a16:creationId xmlns:a16="http://schemas.microsoft.com/office/drawing/2014/main" id="{F88613E7-AB60-9F4F-A481-09DF7F4D50DF}"/>
              </a:ext>
              <a:ext uri="{C183D7F6-B498-43B3-948B-1728B52AA6E4}">
                <adec:decorative xmlns:adec="http://schemas.microsoft.com/office/drawing/2017/decorative" val="1"/>
              </a:ext>
            </a:extLst>
          </p:cNvPr>
          <p:cNvSpPr/>
          <p:nvPr/>
        </p:nvSpPr>
        <p:spPr bwMode="auto">
          <a:xfrm>
            <a:off x="-1" y="9281416"/>
            <a:ext cx="7772401" cy="776984"/>
          </a:xfrm>
          <a:prstGeom prst="rect">
            <a:avLst/>
          </a:prstGeom>
          <a:solidFill>
            <a:srgbClr val="11786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8469" tIns="294775" rIns="368469" bIns="294775" numCol="1" spcCol="0" rtlCol="0" fromWordArt="0" anchor="t" anchorCtr="0" forceAA="0" compatLnSpc="1">
            <a:prstTxWarp prst="textNoShape">
              <a:avLst/>
            </a:prstTxWarp>
            <a:noAutofit/>
          </a:bodyPr>
          <a:lstStyle/>
          <a:p>
            <a:pPr defTabSz="1878727" fontAlgn="base">
              <a:spcBef>
                <a:spcPct val="0"/>
              </a:spcBef>
              <a:spcAft>
                <a:spcPct val="0"/>
              </a:spcAft>
            </a:pPr>
            <a:endParaRPr lang="es-EC" sz="4030">
              <a:solidFill>
                <a:srgbClr val="FFFFFF"/>
              </a:solidFill>
              <a:ea typeface="Segoe UI" pitchFamily="34" charset="0"/>
              <a:cs typeface="Segoe UI" pitchFamily="34" charset="0"/>
            </a:endParaRPr>
          </a:p>
        </p:txBody>
      </p:sp>
      <p:sp>
        <p:nvSpPr>
          <p:cNvPr id="36" name="TextBox 35">
            <a:extLst>
              <a:ext uri="{FF2B5EF4-FFF2-40B4-BE49-F238E27FC236}">
                <a16:creationId xmlns:a16="http://schemas.microsoft.com/office/drawing/2014/main" id="{9CA3A054-A55B-9547-AE43-10FE74AC06AF}"/>
              </a:ext>
            </a:extLst>
          </p:cNvPr>
          <p:cNvSpPr txBox="1"/>
          <p:nvPr/>
        </p:nvSpPr>
        <p:spPr>
          <a:xfrm>
            <a:off x="135004" y="9441627"/>
            <a:ext cx="7431696" cy="461665"/>
          </a:xfrm>
          <a:prstGeom prst="rect">
            <a:avLst/>
          </a:prstGeom>
          <a:noFill/>
        </p:spPr>
        <p:txBody>
          <a:bodyPr wrap="square" lIns="91440" tIns="45720" rIns="91440" bIns="45720" anchor="t">
            <a:spAutoFit/>
          </a:bodyPr>
          <a:lstStyle/>
          <a:p>
            <a:pPr algn="ctr"/>
            <a:r>
              <a:rPr lang="pt-BR" sz="1200">
                <a:solidFill>
                  <a:schemeClr val="bg1"/>
                </a:solidFill>
                <a:cs typeface="Segoe UI"/>
              </a:rPr>
              <a:t>Obtenha tudo o que você precisa para business intelligence orientado a dados com o Microsoft Fabric em</a:t>
            </a:r>
          </a:p>
          <a:p>
            <a:pPr algn="ctr"/>
            <a:r>
              <a:rPr lang="es-EC" sz="1200">
                <a:solidFill>
                  <a:schemeClr val="bg1"/>
                </a:solidFill>
                <a:highlight>
                  <a:srgbClr val="FFFF00"/>
                </a:highlight>
                <a:latin typeface="Segoe UI"/>
                <a:cs typeface="Segoe UI"/>
              </a:rPr>
              <a:t> </a:t>
            </a:r>
            <a:r>
              <a:rPr lang="es-EC" sz="1200">
                <a:solidFill>
                  <a:schemeClr val="tx1">
                    <a:lumMod val="50000"/>
                  </a:schemeClr>
                </a:solidFill>
                <a:highlight>
                  <a:srgbClr val="FFFF00"/>
                </a:highlight>
                <a:cs typeface="Segoe UI"/>
              </a:rPr>
              <a:t>[inserir </a:t>
            </a:r>
            <a:r>
              <a:rPr lang="es-EC" sz="1200" err="1">
                <a:solidFill>
                  <a:schemeClr val="tx1">
                    <a:lumMod val="50000"/>
                  </a:schemeClr>
                </a:solidFill>
                <a:highlight>
                  <a:srgbClr val="FFFF00"/>
                </a:highlight>
                <a:cs typeface="Segoe UI"/>
              </a:rPr>
              <a:t>informações</a:t>
            </a:r>
            <a:r>
              <a:rPr lang="es-EC" sz="1200">
                <a:solidFill>
                  <a:schemeClr val="tx1">
                    <a:lumMod val="50000"/>
                  </a:schemeClr>
                </a:solidFill>
                <a:highlight>
                  <a:srgbClr val="FFFF00"/>
                </a:highlight>
                <a:cs typeface="Segoe UI"/>
              </a:rPr>
              <a:t> do </a:t>
            </a:r>
            <a:r>
              <a:rPr lang="es-EC" sz="1200" err="1">
                <a:solidFill>
                  <a:schemeClr val="tx1">
                    <a:lumMod val="50000"/>
                  </a:schemeClr>
                </a:solidFill>
                <a:highlight>
                  <a:srgbClr val="FFFF00"/>
                </a:highlight>
                <a:cs typeface="Segoe UI"/>
              </a:rPr>
              <a:t>parceiro</a:t>
            </a:r>
            <a:r>
              <a:rPr lang="es-EC" sz="1200">
                <a:solidFill>
                  <a:schemeClr val="tx1">
                    <a:lumMod val="50000"/>
                  </a:schemeClr>
                </a:solidFill>
                <a:highlight>
                  <a:srgbClr val="FFFF00"/>
                </a:highlight>
                <a:cs typeface="Segoe UI"/>
              </a:rPr>
              <a:t>]</a:t>
            </a:r>
            <a:r>
              <a:rPr lang="es-EC" sz="1200">
                <a:solidFill>
                  <a:schemeClr val="tx1">
                    <a:lumMod val="50000"/>
                  </a:schemeClr>
                </a:solidFill>
                <a:highlight>
                  <a:srgbClr val="FFFF00"/>
                </a:highlight>
                <a:latin typeface="Segoe UI"/>
                <a:cs typeface="Segoe UI"/>
              </a:rPr>
              <a:t>]</a:t>
            </a:r>
            <a:endParaRPr lang="es-EC" i="0">
              <a:solidFill>
                <a:schemeClr val="tx1">
                  <a:lumMod val="50000"/>
                </a:schemeClr>
              </a:solidFill>
              <a:effectLst/>
              <a:highlight>
                <a:srgbClr val="FFFF00"/>
              </a:highlight>
              <a:latin typeface="Segoe UI"/>
              <a:cs typeface="Segoe UI"/>
            </a:endParaRPr>
          </a:p>
        </p:txBody>
      </p:sp>
      <p:grpSp>
        <p:nvGrpSpPr>
          <p:cNvPr id="4" name="Group 24" descr="Instructions on how to customize the visible content of this slide.">
            <a:extLst>
              <a:ext uri="{FF2B5EF4-FFF2-40B4-BE49-F238E27FC236}">
                <a16:creationId xmlns:a16="http://schemas.microsoft.com/office/drawing/2014/main" id="{3C0C8B49-4192-0B8A-5C34-9EEB3CF93352}"/>
              </a:ext>
            </a:extLst>
          </p:cNvPr>
          <p:cNvGrpSpPr/>
          <p:nvPr/>
        </p:nvGrpSpPr>
        <p:grpSpPr>
          <a:xfrm>
            <a:off x="-5180473" y="0"/>
            <a:ext cx="4823248" cy="8826500"/>
            <a:chOff x="-4996094" y="0"/>
            <a:chExt cx="4823248" cy="8826500"/>
          </a:xfrm>
        </p:grpSpPr>
        <p:sp>
          <p:nvSpPr>
            <p:cNvPr id="6" name="Rectangle 25">
              <a:extLst>
                <a:ext uri="{FF2B5EF4-FFF2-40B4-BE49-F238E27FC236}">
                  <a16:creationId xmlns:a16="http://schemas.microsoft.com/office/drawing/2014/main" id="{D9394CEE-ABE6-09F6-E0D2-422BBC8B3B44}"/>
                </a:ext>
              </a:extLst>
            </p:cNvPr>
            <p:cNvSpPr/>
            <p:nvPr/>
          </p:nvSpPr>
          <p:spPr>
            <a:xfrm>
              <a:off x="-4996094" y="0"/>
              <a:ext cx="4823248" cy="8826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latin typeface="Segoe Sans Display" pitchFamily="2" charset="0"/>
                <a:cs typeface="Segoe Sans Display" pitchFamily="2" charset="0"/>
              </a:endParaRPr>
            </a:p>
          </p:txBody>
        </p:sp>
        <p:sp>
          <p:nvSpPr>
            <p:cNvPr id="10" name="TextBox 26">
              <a:extLst>
                <a:ext uri="{FF2B5EF4-FFF2-40B4-BE49-F238E27FC236}">
                  <a16:creationId xmlns:a16="http://schemas.microsoft.com/office/drawing/2014/main" id="{4B0E8F91-48BD-10F2-1A04-E12247D0A5A7}"/>
                </a:ext>
              </a:extLst>
            </p:cNvPr>
            <p:cNvSpPr txBox="1"/>
            <p:nvPr/>
          </p:nvSpPr>
          <p:spPr>
            <a:xfrm>
              <a:off x="-4675855" y="328162"/>
              <a:ext cx="4018743" cy="861774"/>
            </a:xfrm>
            <a:prstGeom prst="rect">
              <a:avLst/>
            </a:prstGeom>
            <a:solidFill>
              <a:srgbClr val="FFFFFF"/>
            </a:solid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200"/>
                </a:spcBef>
              </a:pPr>
              <a:r>
                <a:rPr lang="pt-BR" sz="1400">
                  <a:solidFill>
                    <a:srgbClr val="2F2F2F"/>
                  </a:solidFill>
                  <a:latin typeface="Segoe Sans Display" pitchFamily="2" charset="0"/>
                  <a:cs typeface="Segoe Sans Display" pitchFamily="2" charset="0"/>
                </a:rPr>
                <a:t>Use esta apresentação do PowerPoint como um modelo para criar uma peça personalizada para sua marca adicionando seu logotipo, fontes, cores e conteúdo.</a:t>
              </a:r>
              <a:endParaRPr lang="en-US" sz="900">
                <a:solidFill>
                  <a:srgbClr val="2F2F2F"/>
                </a:solidFill>
                <a:latin typeface="Segoe Sans Display" pitchFamily="2" charset="0"/>
                <a:cs typeface="Segoe Sans Display" pitchFamily="2" charset="0"/>
              </a:endParaRPr>
            </a:p>
          </p:txBody>
        </p:sp>
        <p:sp>
          <p:nvSpPr>
            <p:cNvPr id="13" name="TextBox 27">
              <a:extLst>
                <a:ext uri="{FF2B5EF4-FFF2-40B4-BE49-F238E27FC236}">
                  <a16:creationId xmlns:a16="http://schemas.microsoft.com/office/drawing/2014/main" id="{63D8303B-F540-A5A2-78C4-F5D182606B85}"/>
                </a:ext>
              </a:extLst>
            </p:cNvPr>
            <p:cNvSpPr txBox="1"/>
            <p:nvPr/>
          </p:nvSpPr>
          <p:spPr>
            <a:xfrm>
              <a:off x="-4675855" y="1234342"/>
              <a:ext cx="3898414" cy="415498"/>
            </a:xfrm>
            <a:prstGeom prst="rect">
              <a:avLst/>
            </a:prstGeom>
            <a:solidFill>
              <a:srgbClr val="FFFFF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050">
                  <a:latin typeface="Segoe Sans Display" pitchFamily="2" charset="0"/>
                  <a:cs typeface="Segoe Sans Display" pitchFamily="2" charset="0"/>
                </a:rPr>
                <a:t>Os destaques amarelos no modelo indicam áreas onde o texto ou os gráficos devem ser personalizados para a sua marca.</a:t>
              </a:r>
              <a:endParaRPr lang="en-US" sz="1050">
                <a:latin typeface="Segoe Sans Display" pitchFamily="2" charset="0"/>
                <a:cs typeface="Segoe Sans Display" pitchFamily="2" charset="0"/>
              </a:endParaRPr>
            </a:p>
          </p:txBody>
        </p:sp>
        <p:grpSp>
          <p:nvGrpSpPr>
            <p:cNvPr id="15" name="Group 28">
              <a:extLst>
                <a:ext uri="{FF2B5EF4-FFF2-40B4-BE49-F238E27FC236}">
                  <a16:creationId xmlns:a16="http://schemas.microsoft.com/office/drawing/2014/main" id="{05A325BD-DDCF-C66C-B49C-98011D0A154D}"/>
                </a:ext>
              </a:extLst>
            </p:cNvPr>
            <p:cNvGrpSpPr/>
            <p:nvPr/>
          </p:nvGrpSpPr>
          <p:grpSpPr>
            <a:xfrm>
              <a:off x="-4675855" y="4482725"/>
              <a:ext cx="3683416" cy="1169551"/>
              <a:chOff x="-3852716" y="3897267"/>
              <a:chExt cx="3014516" cy="957162"/>
            </a:xfrm>
          </p:grpSpPr>
          <p:sp>
            <p:nvSpPr>
              <p:cNvPr id="32" name="TextBox 42">
                <a:extLst>
                  <a:ext uri="{FF2B5EF4-FFF2-40B4-BE49-F238E27FC236}">
                    <a16:creationId xmlns:a16="http://schemas.microsoft.com/office/drawing/2014/main" id="{5465D41E-6DDF-A944-6DE8-17C96B37F62E}"/>
                  </a:ext>
                </a:extLst>
              </p:cNvPr>
              <p:cNvSpPr txBox="1"/>
              <p:nvPr/>
            </p:nvSpPr>
            <p:spPr>
              <a:xfrm>
                <a:off x="-3633224" y="3897267"/>
                <a:ext cx="2795024" cy="957162"/>
              </a:xfrm>
              <a:prstGeom prst="rect">
                <a:avLst/>
              </a:prstGeom>
              <a:solidFill>
                <a:srgbClr val="FFFFF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600"/>
                  </a:spcBef>
                </a:pPr>
                <a:r>
                  <a:rPr lang="pt-BR" sz="1000">
                    <a:solidFill>
                      <a:srgbClr val="2F2F2F"/>
                    </a:solidFill>
                    <a:latin typeface="Segoe Sans Display" pitchFamily="2" charset="0"/>
                    <a:cs typeface="Segoe Sans Display" pitchFamily="2" charset="0"/>
                  </a:rPr>
                  <a:t>Atualize o texto realçado em amarelo com o texto específico da marca. Corresponda à cor do texto ao redor removendo o tratamento de realce amarelo. Ajuste o tamanho e a exibição das fontes para se ajustar ao modelo. Você também pode encontrar mensagens/slogans alternativos na seção de notas deste documento.</a:t>
                </a:r>
                <a:endParaRPr lang="en-US" sz="1050">
                  <a:solidFill>
                    <a:srgbClr val="2F2F2F"/>
                  </a:solidFill>
                  <a:latin typeface="Segoe Sans Display" pitchFamily="2" charset="0"/>
                  <a:cs typeface="Segoe Sans Display" pitchFamily="2" charset="0"/>
                </a:endParaRPr>
              </a:p>
            </p:txBody>
          </p:sp>
          <p:sp>
            <p:nvSpPr>
              <p:cNvPr id="33" name="TextBox 43">
                <a:extLst>
                  <a:ext uri="{FF2B5EF4-FFF2-40B4-BE49-F238E27FC236}">
                    <a16:creationId xmlns:a16="http://schemas.microsoft.com/office/drawing/2014/main" id="{EA332053-BBE7-AD5E-FD00-C8E156DBEB44}"/>
                  </a:ext>
                </a:extLst>
              </p:cNvPr>
              <p:cNvSpPr txBox="1">
                <a:spLocks noChangeAspect="1"/>
              </p:cNvSpPr>
              <p:nvPr/>
            </p:nvSpPr>
            <p:spPr>
              <a:xfrm>
                <a:off x="-3852716" y="3908780"/>
                <a:ext cx="197566" cy="207805"/>
              </a:xfrm>
              <a:prstGeom prst="rect">
                <a:avLst/>
              </a:prstGeom>
              <a:solidFill>
                <a:srgbClr val="FFFFFF"/>
              </a:solid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a:latin typeface="Segoe Sans Display" pitchFamily="2" charset="0"/>
                    <a:cs typeface="Segoe Sans Display" pitchFamily="2" charset="0"/>
                  </a:rPr>
                  <a:t>2</a:t>
                </a:r>
              </a:p>
            </p:txBody>
          </p:sp>
        </p:grpSp>
        <p:grpSp>
          <p:nvGrpSpPr>
            <p:cNvPr id="16" name="Group 29">
              <a:extLst>
                <a:ext uri="{FF2B5EF4-FFF2-40B4-BE49-F238E27FC236}">
                  <a16:creationId xmlns:a16="http://schemas.microsoft.com/office/drawing/2014/main" id="{B1B6B4D8-66E7-1567-6FD0-99D806E90F85}"/>
                </a:ext>
              </a:extLst>
            </p:cNvPr>
            <p:cNvGrpSpPr/>
            <p:nvPr/>
          </p:nvGrpSpPr>
          <p:grpSpPr>
            <a:xfrm>
              <a:off x="-4675855" y="5734568"/>
              <a:ext cx="3767214" cy="1169551"/>
              <a:chOff x="-3852716" y="4921781"/>
              <a:chExt cx="3083096" cy="957163"/>
            </a:xfrm>
          </p:grpSpPr>
          <p:sp>
            <p:nvSpPr>
              <p:cNvPr id="27" name="TextBox 40">
                <a:extLst>
                  <a:ext uri="{FF2B5EF4-FFF2-40B4-BE49-F238E27FC236}">
                    <a16:creationId xmlns:a16="http://schemas.microsoft.com/office/drawing/2014/main" id="{2D363679-F11A-954C-43D5-5508A7A13667}"/>
                  </a:ext>
                </a:extLst>
              </p:cNvPr>
              <p:cNvSpPr txBox="1"/>
              <p:nvPr/>
            </p:nvSpPr>
            <p:spPr>
              <a:xfrm>
                <a:off x="-3633224" y="4921781"/>
                <a:ext cx="2863604" cy="957163"/>
              </a:xfrm>
              <a:prstGeom prst="rect">
                <a:avLst/>
              </a:prstGeom>
              <a:solidFill>
                <a:srgbClr val="FFFFF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600"/>
                  </a:spcBef>
                </a:pPr>
                <a:r>
                  <a:rPr lang="pt-BR" sz="1000">
                    <a:solidFill>
                      <a:srgbClr val="2F2F2F"/>
                    </a:solidFill>
                    <a:latin typeface="Segoe Sans Display" pitchFamily="2" charset="0"/>
                    <a:cs typeface="Segoe Sans Display" pitchFamily="2" charset="0"/>
                  </a:rPr>
                  <a:t>Adicione seu logotipo e ícones personalizados aos slides e ao slide mestre. Você pode alterar a imagem para representar melhor sua marca/segmentação. Se você optar por usar as imagens incluídas, as imagens incluídas neste modelo devem permanecer para seu uso exclusivo neste modelo, elas não devem ser modificadas ou usadas em qualquer outro lugar.</a:t>
                </a:r>
                <a:endParaRPr lang="en-US" sz="1100">
                  <a:solidFill>
                    <a:srgbClr val="2F2F2F"/>
                  </a:solidFill>
                  <a:latin typeface="Segoe Sans Display" pitchFamily="2" charset="0"/>
                  <a:cs typeface="Segoe Sans Display" pitchFamily="2" charset="0"/>
                </a:endParaRPr>
              </a:p>
            </p:txBody>
          </p:sp>
          <p:sp>
            <p:nvSpPr>
              <p:cNvPr id="28" name="TextBox 41">
                <a:extLst>
                  <a:ext uri="{FF2B5EF4-FFF2-40B4-BE49-F238E27FC236}">
                    <a16:creationId xmlns:a16="http://schemas.microsoft.com/office/drawing/2014/main" id="{2710A06B-A597-BEB5-69F9-E975CA431519}"/>
                  </a:ext>
                </a:extLst>
              </p:cNvPr>
              <p:cNvSpPr txBox="1">
                <a:spLocks noChangeAspect="1"/>
              </p:cNvSpPr>
              <p:nvPr/>
            </p:nvSpPr>
            <p:spPr>
              <a:xfrm>
                <a:off x="-3852716" y="4932258"/>
                <a:ext cx="197566" cy="207805"/>
              </a:xfrm>
              <a:prstGeom prst="rect">
                <a:avLst/>
              </a:prstGeom>
              <a:solidFill>
                <a:srgbClr val="FFFFFF"/>
              </a:solid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a:latin typeface="Segoe Sans Display" pitchFamily="2" charset="0"/>
                    <a:cs typeface="Segoe Sans Display" pitchFamily="2" charset="0"/>
                  </a:rPr>
                  <a:t>3</a:t>
                </a:r>
              </a:p>
            </p:txBody>
          </p:sp>
        </p:grpSp>
        <p:grpSp>
          <p:nvGrpSpPr>
            <p:cNvPr id="17" name="Group 30">
              <a:extLst>
                <a:ext uri="{FF2B5EF4-FFF2-40B4-BE49-F238E27FC236}">
                  <a16:creationId xmlns:a16="http://schemas.microsoft.com/office/drawing/2014/main" id="{60F6077F-F3B3-ABEB-EA7C-DBFA1405489D}"/>
                </a:ext>
              </a:extLst>
            </p:cNvPr>
            <p:cNvGrpSpPr/>
            <p:nvPr/>
          </p:nvGrpSpPr>
          <p:grpSpPr>
            <a:xfrm>
              <a:off x="-4675855" y="6873977"/>
              <a:ext cx="3892343" cy="1304020"/>
              <a:chOff x="-3852716" y="5854275"/>
              <a:chExt cx="3185502" cy="1067212"/>
            </a:xfrm>
          </p:grpSpPr>
          <p:sp>
            <p:nvSpPr>
              <p:cNvPr id="24" name="TextBox 37">
                <a:extLst>
                  <a:ext uri="{FF2B5EF4-FFF2-40B4-BE49-F238E27FC236}">
                    <a16:creationId xmlns:a16="http://schemas.microsoft.com/office/drawing/2014/main" id="{EDA442B0-1A21-1DBA-5A4B-6C2E2CCB4452}"/>
                  </a:ext>
                </a:extLst>
              </p:cNvPr>
              <p:cNvSpPr txBox="1"/>
              <p:nvPr/>
            </p:nvSpPr>
            <p:spPr>
              <a:xfrm>
                <a:off x="-3633224" y="5854275"/>
                <a:ext cx="2966010" cy="579335"/>
              </a:xfrm>
              <a:prstGeom prst="rect">
                <a:avLst/>
              </a:prstGeom>
              <a:solidFill>
                <a:srgbClr val="FFFFF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600"/>
                  </a:spcBef>
                </a:pPr>
                <a:r>
                  <a:rPr lang="pt-BR" sz="1000">
                    <a:solidFill>
                      <a:srgbClr val="2F2F2F"/>
                    </a:solidFill>
                    <a:latin typeface="Segoe Sans Display" pitchFamily="2" charset="0"/>
                    <a:cs typeface="Segoe Sans Display" pitchFamily="2" charset="0"/>
                  </a:rPr>
                  <a:t>Salve sua arte final. Dê um nome ao arquivo e escolha o destino do arquivo. Remova as instruções fora do slide e os destaques restantes e use o menu suspenso Arquivo para selecionar Exportar para salvar como PNG.</a:t>
                </a:r>
                <a:endParaRPr lang="en-US" sz="1100">
                  <a:solidFill>
                    <a:srgbClr val="2F2F2F"/>
                  </a:solidFill>
                  <a:latin typeface="Segoe Sans Display" pitchFamily="2" charset="0"/>
                  <a:cs typeface="Segoe Sans Display" pitchFamily="2" charset="0"/>
                </a:endParaRPr>
              </a:p>
            </p:txBody>
          </p:sp>
          <p:sp>
            <p:nvSpPr>
              <p:cNvPr id="25" name="TextBox 38">
                <a:extLst>
                  <a:ext uri="{FF2B5EF4-FFF2-40B4-BE49-F238E27FC236}">
                    <a16:creationId xmlns:a16="http://schemas.microsoft.com/office/drawing/2014/main" id="{B44815D0-3F64-8930-3CA9-60FA3C07B6BE}"/>
                  </a:ext>
                </a:extLst>
              </p:cNvPr>
              <p:cNvSpPr txBox="1">
                <a:spLocks noChangeAspect="1"/>
              </p:cNvSpPr>
              <p:nvPr/>
            </p:nvSpPr>
            <p:spPr>
              <a:xfrm>
                <a:off x="-3852716" y="5865788"/>
                <a:ext cx="197566" cy="207805"/>
              </a:xfrm>
              <a:prstGeom prst="rect">
                <a:avLst/>
              </a:prstGeom>
              <a:solidFill>
                <a:srgbClr val="FFFFFF"/>
              </a:solid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a:latin typeface="Segoe Sans Display" pitchFamily="2" charset="0"/>
                    <a:cs typeface="Segoe Sans Display" pitchFamily="2" charset="0"/>
                  </a:rPr>
                  <a:t>4</a:t>
                </a:r>
              </a:p>
            </p:txBody>
          </p:sp>
          <p:pic>
            <p:nvPicPr>
              <p:cNvPr id="26" name="Picture 39">
                <a:extLst>
                  <a:ext uri="{FF2B5EF4-FFF2-40B4-BE49-F238E27FC236}">
                    <a16:creationId xmlns:a16="http://schemas.microsoft.com/office/drawing/2014/main" id="{2E32CBCF-10EF-7CD2-818C-B82305703491}"/>
                  </a:ext>
                </a:extLst>
              </p:cNvPr>
              <p:cNvPicPr>
                <a:picLocks noChangeAspect="1"/>
              </p:cNvPicPr>
              <p:nvPr/>
            </p:nvPicPr>
            <p:blipFill>
              <a:blip r:embed="rId16"/>
              <a:srcRect/>
              <a:stretch/>
            </p:blipFill>
            <p:spPr>
              <a:xfrm>
                <a:off x="-3496929" y="6673085"/>
                <a:ext cx="1797446" cy="248402"/>
              </a:xfrm>
              <a:prstGeom prst="rect">
                <a:avLst/>
              </a:prstGeom>
              <a:solidFill>
                <a:srgbClr val="FFFFFF"/>
              </a:solidFill>
              <a:ln>
                <a:solidFill>
                  <a:schemeClr val="bg1">
                    <a:lumMod val="65000"/>
                  </a:schemeClr>
                </a:solidFill>
              </a:ln>
            </p:spPr>
          </p:pic>
        </p:grpSp>
        <p:grpSp>
          <p:nvGrpSpPr>
            <p:cNvPr id="18" name="Group 31">
              <a:extLst>
                <a:ext uri="{FF2B5EF4-FFF2-40B4-BE49-F238E27FC236}">
                  <a16:creationId xmlns:a16="http://schemas.microsoft.com/office/drawing/2014/main" id="{A62F3AD4-37DF-6C79-757C-CECE21C58E57}"/>
                </a:ext>
              </a:extLst>
            </p:cNvPr>
            <p:cNvGrpSpPr/>
            <p:nvPr/>
          </p:nvGrpSpPr>
          <p:grpSpPr>
            <a:xfrm>
              <a:off x="-4675855" y="1936559"/>
              <a:ext cx="4182770" cy="2418013"/>
              <a:chOff x="-3852716" y="1813482"/>
              <a:chExt cx="3423188" cy="1978904"/>
            </a:xfrm>
          </p:grpSpPr>
          <p:sp>
            <p:nvSpPr>
              <p:cNvPr id="20" name="TextBox 33">
                <a:extLst>
                  <a:ext uri="{FF2B5EF4-FFF2-40B4-BE49-F238E27FC236}">
                    <a16:creationId xmlns:a16="http://schemas.microsoft.com/office/drawing/2014/main" id="{D0E3E30C-68B2-1547-7450-C3A02F15D15F}"/>
                  </a:ext>
                </a:extLst>
              </p:cNvPr>
              <p:cNvSpPr txBox="1"/>
              <p:nvPr/>
            </p:nvSpPr>
            <p:spPr>
              <a:xfrm>
                <a:off x="-3633224" y="1813482"/>
                <a:ext cx="2313602" cy="340044"/>
              </a:xfrm>
              <a:prstGeom prst="rect">
                <a:avLst/>
              </a:prstGeom>
              <a:solidFill>
                <a:srgbClr val="FFFFF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600"/>
                  </a:spcBef>
                </a:pPr>
                <a:r>
                  <a:rPr lang="pt-BR" sz="1050">
                    <a:solidFill>
                      <a:srgbClr val="2F2F2F"/>
                    </a:solidFill>
                    <a:latin typeface="Segoe Sans Display" pitchFamily="2" charset="0"/>
                    <a:cs typeface="Segoe Sans Display" pitchFamily="2" charset="0"/>
                  </a:rPr>
                  <a:t>Personalizar as fontes e cores da sua marca no slide mestre</a:t>
                </a:r>
                <a:endParaRPr lang="en-US" sz="1050">
                  <a:solidFill>
                    <a:srgbClr val="2F2F2F"/>
                  </a:solidFill>
                  <a:latin typeface="Segoe Sans Display" pitchFamily="2" charset="0"/>
                  <a:cs typeface="Segoe Sans Display" pitchFamily="2" charset="0"/>
                </a:endParaRPr>
              </a:p>
            </p:txBody>
          </p:sp>
          <p:sp>
            <p:nvSpPr>
              <p:cNvPr id="21" name="TextBox 34">
                <a:extLst>
                  <a:ext uri="{FF2B5EF4-FFF2-40B4-BE49-F238E27FC236}">
                    <a16:creationId xmlns:a16="http://schemas.microsoft.com/office/drawing/2014/main" id="{BF12D5D5-0FB4-60A3-6125-D91A8B84CA83}"/>
                  </a:ext>
                </a:extLst>
              </p:cNvPr>
              <p:cNvSpPr txBox="1">
                <a:spLocks noChangeAspect="1"/>
              </p:cNvSpPr>
              <p:nvPr/>
            </p:nvSpPr>
            <p:spPr>
              <a:xfrm>
                <a:off x="-3852716" y="1824995"/>
                <a:ext cx="197566" cy="207805"/>
              </a:xfrm>
              <a:prstGeom prst="rect">
                <a:avLst/>
              </a:prstGeom>
              <a:solidFill>
                <a:srgbClr val="FFFFFF"/>
              </a:solid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50">
                    <a:latin typeface="Segoe Sans Display" pitchFamily="2" charset="0"/>
                    <a:cs typeface="Segoe Sans Display" pitchFamily="2" charset="0"/>
                  </a:rPr>
                  <a:t>1</a:t>
                </a:r>
              </a:p>
            </p:txBody>
          </p:sp>
          <p:pic>
            <p:nvPicPr>
              <p:cNvPr id="22" name="Picture 35" descr="Graphical user interface, application&#10;&#10;Description automatically generated">
                <a:extLst>
                  <a:ext uri="{FF2B5EF4-FFF2-40B4-BE49-F238E27FC236}">
                    <a16:creationId xmlns:a16="http://schemas.microsoft.com/office/drawing/2014/main" id="{F6CB8D3A-82EF-8BDD-A32B-917197836908}"/>
                  </a:ext>
                </a:extLst>
              </p:cNvPr>
              <p:cNvPicPr>
                <a:picLocks noChangeAspect="1"/>
              </p:cNvPicPr>
              <p:nvPr/>
            </p:nvPicPr>
            <p:blipFill>
              <a:blip r:embed="rId17"/>
              <a:stretch>
                <a:fillRect/>
              </a:stretch>
            </p:blipFill>
            <p:spPr>
              <a:xfrm>
                <a:off x="-3619997" y="2904854"/>
                <a:ext cx="1580254" cy="887532"/>
              </a:xfrm>
              <a:prstGeom prst="rect">
                <a:avLst/>
              </a:prstGeom>
              <a:solidFill>
                <a:srgbClr val="FFFFFF"/>
              </a:solidFill>
            </p:spPr>
          </p:pic>
          <p:pic>
            <p:nvPicPr>
              <p:cNvPr id="23" name="Picture 36" descr="Graphical user interface, application, Word&#10;&#10;Description automatically generated">
                <a:extLst>
                  <a:ext uri="{FF2B5EF4-FFF2-40B4-BE49-F238E27FC236}">
                    <a16:creationId xmlns:a16="http://schemas.microsoft.com/office/drawing/2014/main" id="{484E1399-7003-2226-7BED-51EEFB676C37}"/>
                  </a:ext>
                </a:extLst>
              </p:cNvPr>
              <p:cNvPicPr>
                <a:picLocks noChangeAspect="1"/>
              </p:cNvPicPr>
              <p:nvPr/>
            </p:nvPicPr>
            <p:blipFill>
              <a:blip r:embed="rId18"/>
              <a:stretch>
                <a:fillRect/>
              </a:stretch>
            </p:blipFill>
            <p:spPr>
              <a:xfrm>
                <a:off x="-3615030" y="2273863"/>
                <a:ext cx="3185502" cy="474015"/>
              </a:xfrm>
              <a:prstGeom prst="rect">
                <a:avLst/>
              </a:prstGeom>
              <a:solidFill>
                <a:srgbClr val="FFFFFF"/>
              </a:solidFill>
            </p:spPr>
          </p:pic>
        </p:grpSp>
      </p:grpSp>
    </p:spTree>
    <p:extLst>
      <p:ext uri="{BB962C8B-B14F-4D97-AF65-F5344CB8AC3E}">
        <p14:creationId xmlns:p14="http://schemas.microsoft.com/office/powerpoint/2010/main" val="3213115998"/>
      </p:ext>
    </p:extLst>
  </p:cSld>
  <p:clrMapOvr>
    <a:masterClrMapping/>
  </p:clrMapOvr>
  <p:transition>
    <p:fade/>
  </p:transition>
</p:sld>
</file>

<file path=ppt/theme/theme1.xml><?xml version="1.0" encoding="utf-8"?>
<a:theme xmlns:a="http://schemas.openxmlformats.org/drawingml/2006/main" name="PowerPlatform_Toolkit_Blue">
  <a:themeElements>
    <a:clrScheme name="Red">
      <a:dk1>
        <a:srgbClr val="2A446F"/>
      </a:dk1>
      <a:lt1>
        <a:srgbClr val="FFFFFF"/>
      </a:lt1>
      <a:dk2>
        <a:srgbClr val="0078D3"/>
      </a:dk2>
      <a:lt2>
        <a:srgbClr val="F3F3F5"/>
      </a:lt2>
      <a:accent1>
        <a:srgbClr val="0078D3"/>
      </a:accent1>
      <a:accent2>
        <a:srgbClr val="8DC8E8"/>
      </a:accent2>
      <a:accent3>
        <a:srgbClr val="B9DCD2"/>
      </a:accent3>
      <a:accent4>
        <a:srgbClr val="49C5B1"/>
      </a:accent4>
      <a:accent5>
        <a:srgbClr val="2A446F"/>
      </a:accent5>
      <a:accent6>
        <a:srgbClr val="737373"/>
      </a:accent6>
      <a:hlink>
        <a:srgbClr val="0078D3"/>
      </a:hlink>
      <a:folHlink>
        <a:srgbClr val="0078D3"/>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143352_PP_Template_220712" id="{A0991F1D-BF59-4253-AD5F-3B4EFF25A37B}" vid="{D47CB7DB-ECD2-4354-A1A1-2883037D99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3293bf9-c36b-4820-8614-1173818622d2">
      <UserInfo>
        <DisplayName>Kasey Carpenter</DisplayName>
        <AccountId>57</AccountId>
        <AccountType/>
      </UserInfo>
      <UserInfo>
        <DisplayName>Sravan Kumar Vuppula</DisplayName>
        <AccountId>739</AccountId>
        <AccountType/>
      </UserInfo>
      <UserInfo>
        <DisplayName>Neha Pande</DisplayName>
        <AccountId>701</AccountId>
        <AccountType/>
      </UserInfo>
      <UserInfo>
        <DisplayName>Guillermo Zuniga</DisplayName>
        <AccountId>20</AccountId>
        <AccountType/>
      </UserInfo>
      <UserInfo>
        <DisplayName>Nestor Pena Jr</DisplayName>
        <AccountId>1024</AccountId>
        <AccountType/>
      </UserInfo>
    </SharedWithUsers>
    <Revisado xmlns="14f136f8-d6e3-432a-ae76-0cd9ae994d5c" xsi:nil="true"/>
    <lcf76f155ced4ddcb4097134ff3c332f xmlns="14f136f8-d6e3-432a-ae76-0cd9ae994d5c">
      <Terms xmlns="http://schemas.microsoft.com/office/infopath/2007/PartnerControls"/>
    </lcf76f155ced4ddcb4097134ff3c332f>
    <TaxCatchAll xmlns="33293bf9-c36b-4820-8614-1173818622d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FE86F58F15CF64E9ED39C9A6DA3E724" ma:contentTypeVersion="17" ma:contentTypeDescription="Crear nuevo documento." ma:contentTypeScope="" ma:versionID="3c52584735d2119a6e7754305b1c21eb">
  <xsd:schema xmlns:xsd="http://www.w3.org/2001/XMLSchema" xmlns:xs="http://www.w3.org/2001/XMLSchema" xmlns:p="http://schemas.microsoft.com/office/2006/metadata/properties" xmlns:ns2="14f136f8-d6e3-432a-ae76-0cd9ae994d5c" xmlns:ns3="33293bf9-c36b-4820-8614-1173818622d2" targetNamespace="http://schemas.microsoft.com/office/2006/metadata/properties" ma:root="true" ma:fieldsID="cae20af646afff9fc9eb9d3bce9d1fff" ns2:_="" ns3:_="">
    <xsd:import namespace="14f136f8-d6e3-432a-ae76-0cd9ae994d5c"/>
    <xsd:import namespace="33293bf9-c36b-4820-8614-1173818622d2"/>
    <xsd:element name="properties">
      <xsd:complexType>
        <xsd:sequence>
          <xsd:element name="documentManagement">
            <xsd:complexType>
              <xsd:all>
                <xsd:element ref="ns2:Revisado" minOccurs="0"/>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136f8-d6e3-432a-ae76-0cd9ae994d5c" elementFormDefault="qualified">
    <xsd:import namespace="http://schemas.microsoft.com/office/2006/documentManagement/types"/>
    <xsd:import namespace="http://schemas.microsoft.com/office/infopath/2007/PartnerControls"/>
    <xsd:element name="Revisado" ma:index="3" nillable="true" ma:displayName="Revisado" ma:format="Dropdown" ma:internalName="Revisado" ma:readOnly="false">
      <xsd:simpleType>
        <xsd:restriction base="dms:Choice">
          <xsd:enumeration value="No"/>
          <xsd:enumeration value="Si"/>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39763afe-5725-41ae-9925-6d40a12374d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293bf9-c36b-4820-8614-1173818622d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aa71f8c-c75b-475f-b5bb-f930b6eac745}" ma:internalName="TaxCatchAll" ma:readOnly="false" ma:showField="CatchAllData" ma:web="33293bf9-c36b-4820-8614-1173818622d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1B1131-15CA-429C-B875-56F79CD6C674}">
  <ds:schemaRefs>
    <ds:schemaRef ds:uri="14f136f8-d6e3-432a-ae76-0cd9ae994d5c"/>
    <ds:schemaRef ds:uri="33293bf9-c36b-4820-8614-1173818622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FCE6486-291F-457C-B776-F6A8FED748E5}">
  <ds:schemaRefs>
    <ds:schemaRef ds:uri="14f136f8-d6e3-432a-ae76-0cd9ae994d5c"/>
    <ds:schemaRef ds:uri="33293bf9-c36b-4820-8614-1173818622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773F8E-CD3C-401D-81D0-68F54DCC798C}">
  <ds:schemaRefs>
    <ds:schemaRef ds:uri="http://schemas.microsoft.com/sharepoint/v3/contenttype/forms"/>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Personalizado</PresentationFormat>
  <Slides>1</Slides>
  <Notes>1</Notes>
  <HiddenSlides>0</HiddenSlide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PowerPlatform_Toolkit_Blue</vt:lpstr>
      <vt:lpstr>Presentación de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Microsoft presentation toolkit</dc:title>
  <dc:subject/>
  <dc:creator>Lucas Svaren (24 Seven Topco, LLC)</dc:creator>
  <cp:keywords/>
  <dc:description/>
  <cp:revision>2</cp:revision>
  <dcterms:created xsi:type="dcterms:W3CDTF">2022-06-27T21:05:21Z</dcterms:created>
  <dcterms:modified xsi:type="dcterms:W3CDTF">2024-07-16T13:46:41Z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0x0101006FE86F58F15CF64E9ED39C9A6DA3E724</vt:lpwstr>
  </property>
  <property fmtid="{D5CDD505-2E9C-101B-9397-08002B2CF9AE}" pid="3" name="MediaServiceImageTags">
    <vt:lpwstr/>
  </property>
</Properties>
</file>